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handoutMasterIdLst>
    <p:handoutMasterId r:id="rId10"/>
  </p:handoutMasterIdLst>
  <p:sldIdLst>
    <p:sldId id="257" r:id="rId5"/>
    <p:sldId id="258" r:id="rId6"/>
    <p:sldId id="260" r:id="rId7"/>
    <p:sldId id="261" r:id="rId8"/>
    <p:sldId id="262" r:id="rId9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6CC1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68.xml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jpe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jpe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D:\学校ppt\封页1.jpg封页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5" y="318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31685" y="550795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35685" y="550795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97285" y="550795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目录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45" y="635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81095" y="-1270"/>
            <a:ext cx="8540750" cy="685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0" y="0"/>
            <a:ext cx="3681095" cy="6897370"/>
          </a:xfrm>
          <a:prstGeom prst="rect">
            <a:avLst/>
          </a:prstGeom>
          <a:solidFill>
            <a:srgbClr val="5E7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 userDrawn="1"/>
        </p:nvSpPr>
        <p:spPr>
          <a:xfrm>
            <a:off x="1335088" y="935355"/>
            <a:ext cx="1010920" cy="21228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r>
              <a:rPr lang="zh-CN" altLang="en-US" sz="6600">
                <a:solidFill>
                  <a:schemeClr val="bg1"/>
                </a:solidFill>
              </a:rPr>
              <a:t>目</a:t>
            </a:r>
            <a:endParaRPr lang="zh-CN" altLang="en-US" sz="6600">
              <a:solidFill>
                <a:schemeClr val="bg1"/>
              </a:solidFill>
            </a:endParaRPr>
          </a:p>
          <a:p>
            <a:r>
              <a:rPr lang="zh-CN" altLang="en-US" sz="6600">
                <a:solidFill>
                  <a:schemeClr val="bg1"/>
                </a:solidFill>
              </a:rPr>
              <a:t>录</a:t>
            </a:r>
            <a:endParaRPr lang="zh-CN" altLang="en-US" sz="66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内容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213043" y="6339840"/>
            <a:ext cx="11765915" cy="0"/>
          </a:xfrm>
          <a:prstGeom prst="line">
            <a:avLst/>
          </a:prstGeom>
          <a:ln w="12700">
            <a:solidFill>
              <a:srgbClr val="5E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页脚占位符 3"/>
          <p:cNvSpPr>
            <a:spLocks noGrp="1"/>
          </p:cNvSpPr>
          <p:nvPr userDrawn="1"/>
        </p:nvSpPr>
        <p:spPr>
          <a:xfrm>
            <a:off x="4243000" y="6441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1</a:t>
            </a:r>
            <a:endParaRPr lang="en-US" altLang="zh-CN"/>
          </a:p>
        </p:txBody>
      </p:sp>
      <p:pic>
        <p:nvPicPr>
          <p:cNvPr id="10" name="图片 9" descr="D:\学校ppt\内容页.jpg内容页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18" y="0"/>
            <a:ext cx="12191365" cy="6858000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213043" y="6473190"/>
            <a:ext cx="11765915" cy="0"/>
          </a:xfrm>
          <a:prstGeom prst="line">
            <a:avLst/>
          </a:prstGeom>
          <a:ln w="12700">
            <a:solidFill>
              <a:srgbClr val="5E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结束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过渡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tags" Target="../tags/tag166.xml"/><Relationship Id="rId16" Type="http://schemas.openxmlformats.org/officeDocument/2006/relationships/tags" Target="../tags/tag165.xml"/><Relationship Id="rId15" Type="http://schemas.openxmlformats.org/officeDocument/2006/relationships/tags" Target="../tags/tag16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tags" Target="../tags/tag167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734060" y="1581785"/>
            <a:ext cx="12077700" cy="768985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lvl="0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5000" b="1" dirty="0">
                <a:ln w="3175">
                  <a:noFill/>
                </a:ln>
                <a:solidFill>
                  <a:srgbClr val="576CC1"/>
                </a:solidFill>
                <a:latin typeface="微软雅黑" panose="020B0503020204020204" charset="-122"/>
                <a:ea typeface="微软雅黑" panose="020B0503020204020204" charset="-122"/>
              </a:rPr>
              <a:t>奋力开启世界一流师范大学建设新篇章</a:t>
            </a:r>
            <a:endParaRPr lang="zh-CN" altLang="en-US" sz="5000" b="1" dirty="0">
              <a:ln w="3175">
                <a:noFill/>
              </a:ln>
              <a:solidFill>
                <a:srgbClr val="576C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黑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4610" y="565150"/>
            <a:ext cx="2943225" cy="361315"/>
          </a:xfrm>
          <a:prstGeom prst="rect">
            <a:avLst/>
          </a:prstGeom>
        </p:spPr>
      </p:pic>
      <p:pic>
        <p:nvPicPr>
          <p:cNvPr id="5" name="图片 4" descr="图层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24680" y="382270"/>
            <a:ext cx="393065" cy="5575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13200" y="2983865"/>
            <a:ext cx="1673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576CC1"/>
                </a:solidFill>
              </a:rPr>
              <a:t>汇报人：</a:t>
            </a:r>
            <a:r>
              <a:rPr lang="en-US" altLang="zh-CN">
                <a:solidFill>
                  <a:srgbClr val="576CC1"/>
                </a:solidFill>
              </a:rPr>
              <a:t>xxx</a:t>
            </a:r>
            <a:endParaRPr lang="en-US" altLang="zh-CN">
              <a:solidFill>
                <a:srgbClr val="576CC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86805" y="2983865"/>
            <a:ext cx="4067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576CC1"/>
                </a:solidFill>
              </a:rPr>
              <a:t>汇报时间：</a:t>
            </a:r>
            <a:r>
              <a:rPr lang="en-US" altLang="zh-CN">
                <a:solidFill>
                  <a:srgbClr val="576CC1"/>
                </a:solidFill>
              </a:rPr>
              <a:t>2023-07-25</a:t>
            </a:r>
            <a:endParaRPr lang="en-US" altLang="zh-CN">
              <a:solidFill>
                <a:srgbClr val="576CC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530090" y="1022985"/>
            <a:ext cx="5574665" cy="4439920"/>
            <a:chOff x="7214" y="1737"/>
            <a:chExt cx="8779" cy="6992"/>
          </a:xfrm>
        </p:grpSpPr>
        <p:sp>
          <p:nvSpPr>
            <p:cNvPr id="5" name="文本框 4"/>
            <p:cNvSpPr txBox="1"/>
            <p:nvPr/>
          </p:nvSpPr>
          <p:spPr>
            <a:xfrm>
              <a:off x="7214" y="173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01.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214" y="467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03.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214" y="320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02.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214" y="614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04.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30" y="761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05.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943" y="193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943" y="340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943" y="487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959" y="634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959" y="781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116000" y="6485850"/>
            <a:ext cx="3960000" cy="316800"/>
          </a:xfrm>
        </p:spPr>
        <p:txBody>
          <a:bodyPr/>
          <a:p>
            <a:r>
              <a:rPr lang="en-US" altLang="zh-CN"/>
              <a:t>1</a:t>
            </a:r>
            <a:endParaRPr lang="en-US" altLang="zh-CN"/>
          </a:p>
        </p:txBody>
      </p:sp>
      <p:pic>
        <p:nvPicPr>
          <p:cNvPr id="2" name="图片 1" descr="白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0415" y="257493"/>
            <a:ext cx="3296285" cy="405130"/>
          </a:xfrm>
          <a:prstGeom prst="rect">
            <a:avLst/>
          </a:prstGeom>
        </p:spPr>
      </p:pic>
      <p:pic>
        <p:nvPicPr>
          <p:cNvPr id="3" name="图片 2" descr="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055" y="161290"/>
            <a:ext cx="421640" cy="5975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5709285" y="905510"/>
            <a:ext cx="8312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 b="1">
                <a:solidFill>
                  <a:schemeClr val="bg2"/>
                </a:solidFill>
                <a:latin typeface="+mj-ea"/>
                <a:ea typeface="+mj-ea"/>
              </a:rPr>
              <a:t>1</a:t>
            </a:r>
            <a:endParaRPr lang="en-US" altLang="zh-CN" sz="8000" b="1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37915" y="2382520"/>
            <a:ext cx="5051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5E72B1"/>
                </a:solidFill>
              </a:rPr>
              <a:t>东北师范大学附属小学</a:t>
            </a:r>
            <a:endParaRPr lang="zh-CN" altLang="en-US" sz="3600" b="1">
              <a:solidFill>
                <a:srgbClr val="5E72B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84245" y="3027680"/>
            <a:ext cx="52641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/>
            <a:endParaRPr lang="zh-CN" altLang="en-US"/>
          </a:p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: 圆角 9"/>
          <p:cNvSpPr/>
          <p:nvPr/>
        </p:nvSpPr>
        <p:spPr>
          <a:xfrm>
            <a:off x="3438756" y="3557071"/>
            <a:ext cx="5338618" cy="448164"/>
          </a:xfrm>
          <a:prstGeom prst="roundRect">
            <a:avLst>
              <a:gd name="adj" fmla="val 50000"/>
            </a:avLst>
          </a:prstGeom>
          <a:solidFill>
            <a:srgbClr val="57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6570" y="3498850"/>
            <a:ext cx="3602990" cy="591185"/>
          </a:xfrm>
          <a:prstGeom prst="rect">
            <a:avLst/>
          </a:prstGeom>
        </p:spPr>
      </p:pic>
      <p:pic>
        <p:nvPicPr>
          <p:cNvPr id="3" name="图片 2" descr="感谢您的聆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20" y="1390015"/>
            <a:ext cx="6943090" cy="14998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7.xml><?xml version="1.0" encoding="utf-8"?>
<p:tagLst xmlns:p="http://schemas.openxmlformats.org/presentationml/2006/main">
  <p:tag name="KSO_WM_UNIT_PLACING_PICTURE_USER_VIEWPORT" val="{&quot;height&quot;:878,&quot;width&quot;:619}"/>
</p:tagLst>
</file>

<file path=ppt/tags/tag168.xml><?xml version="1.0" encoding="utf-8"?>
<p:tagLst xmlns:p="http://schemas.openxmlformats.org/presentationml/2006/main">
  <p:tag name="KSO_WPP_MARK_KEY" val="7a6919dd-e458-44c7-a41f-a668b7032c6c"/>
  <p:tag name="COMMONDATA" val="eyJoZGlkIjoiZGE3Y2I3OTRlNTA1NjUwZGY1NGI3NTM4NWZhMGI4N2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WPS 演示</Application>
  <PresentationFormat>宽屏</PresentationFormat>
  <Paragraphs>40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Arial</vt:lpstr>
      <vt:lpstr>宋体</vt:lpstr>
      <vt:lpstr>Wingdings</vt:lpstr>
      <vt:lpstr>Wingdings</vt:lpstr>
      <vt:lpstr>微软雅黑 Light</vt:lpstr>
      <vt:lpstr>微软雅黑</vt:lpstr>
      <vt:lpstr>Arial Unicode MS</vt:lpstr>
      <vt:lpstr>Calibri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侯欧巴</cp:lastModifiedBy>
  <cp:revision>187</cp:revision>
  <dcterms:created xsi:type="dcterms:W3CDTF">2019-06-19T02:08:00Z</dcterms:created>
  <dcterms:modified xsi:type="dcterms:W3CDTF">2023-08-15T06:31:23Z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2052-11.1.0.12155</vt:lpwstr>
  </property>
  <property fmtid="{D5CDD505-2E9C-101B-9397-08002B2CF9AE}" pid="3" name="ICV">
    <vt:lpwstr>B9DA238CF0FC44BF9AF4FFC58B076184</vt:lpwstr>
  </property>
</Properties>
</file>