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  <p:sldMasterId id="2147483672" r:id="rId4"/>
  </p:sldMasterIdLst>
  <p:handoutMasterIdLst>
    <p:handoutMasterId r:id="rId10"/>
  </p:handoutMasterIdLst>
  <p:sldIdLst>
    <p:sldId id="257" r:id="rId5"/>
    <p:sldId id="258" r:id="rId6"/>
    <p:sldId id="260" r:id="rId7"/>
    <p:sldId id="261" r:id="rId8"/>
    <p:sldId id="262" r:id="rId9"/>
  </p:sldIdLst>
  <p:sldSz cx="12192000" cy="6858000"/>
  <p:notesSz cx="6858000" cy="9144000"/>
  <p:embeddedFontLst>
    <p:embeddedFont>
      <p:font typeface="微软雅黑" panose="020B0503020204020204" charset="-122"/>
      <p:regular r:id="rId14"/>
    </p:embeddedFont>
    <p:embeddedFont>
      <p:font typeface="Calibri" panose="020F0502020204030204" charset="0"/>
      <p:regular r:id="rId15"/>
      <p:bold r:id="rId16"/>
      <p:italic r:id="rId17"/>
      <p:boldItalic r:id="rId18"/>
    </p:embeddedFont>
  </p:embeddedFontLst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6CC1"/>
    <a:srgbClr val="D9D9D9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65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9" Type="http://schemas.openxmlformats.org/officeDocument/2006/relationships/tags" Target="tags/tag168.xml"/><Relationship Id="rId18" Type="http://schemas.openxmlformats.org/officeDocument/2006/relationships/font" Target="fonts/font5.fntdata"/><Relationship Id="rId17" Type="http://schemas.openxmlformats.org/officeDocument/2006/relationships/font" Target="fonts/font4.fntdata"/><Relationship Id="rId16" Type="http://schemas.openxmlformats.org/officeDocument/2006/relationships/font" Target="fonts/font3.fntdata"/><Relationship Id="rId15" Type="http://schemas.openxmlformats.org/officeDocument/2006/relationships/font" Target="fonts/font2.fntdata"/><Relationship Id="rId14" Type="http://schemas.openxmlformats.org/officeDocument/2006/relationships/font" Target="fonts/font1.fntdata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5" Type="http://schemas.openxmlformats.org/officeDocument/2006/relationships/image" Target="../media/image1.png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71.xml"/><Relationship Id="rId8" Type="http://schemas.openxmlformats.org/officeDocument/2006/relationships/tags" Target="../tags/tag70.xml"/><Relationship Id="rId7" Type="http://schemas.openxmlformats.org/officeDocument/2006/relationships/tags" Target="../tags/tag69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75.xml"/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84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5" Type="http://schemas.openxmlformats.org/officeDocument/2006/relationships/image" Target="../media/image2.jpeg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89.xml"/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93.xml"/><Relationship Id="rId4" Type="http://schemas.openxmlformats.org/officeDocument/2006/relationships/tags" Target="../tags/tag92.xml"/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98.xml"/><Relationship Id="rId5" Type="http://schemas.openxmlformats.org/officeDocument/2006/relationships/tags" Target="../tags/tag97.xml"/><Relationship Id="rId4" Type="http://schemas.openxmlformats.org/officeDocument/2006/relationships/tags" Target="../tags/tag96.xml"/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9.xml"/><Relationship Id="rId5" Type="http://schemas.openxmlformats.org/officeDocument/2006/relationships/tags" Target="../tags/tag108.xml"/><Relationship Id="rId4" Type="http://schemas.openxmlformats.org/officeDocument/2006/relationships/tags" Target="../tags/tag107.xml"/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114.xml"/><Relationship Id="rId5" Type="http://schemas.openxmlformats.org/officeDocument/2006/relationships/tags" Target="../tags/tag113.xml"/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119.xml"/><Relationship Id="rId5" Type="http://schemas.openxmlformats.org/officeDocument/2006/relationships/tags" Target="../tags/tag118.xml"/><Relationship Id="rId4" Type="http://schemas.openxmlformats.org/officeDocument/2006/relationships/tags" Target="../tags/tag117.xml"/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7" Type="http://schemas.openxmlformats.org/officeDocument/2006/relationships/tags" Target="../tags/tag125.xml"/><Relationship Id="rId6" Type="http://schemas.openxmlformats.org/officeDocument/2006/relationships/tags" Target="../tags/tag124.xml"/><Relationship Id="rId5" Type="http://schemas.openxmlformats.org/officeDocument/2006/relationships/tags" Target="../tags/tag123.xml"/><Relationship Id="rId4" Type="http://schemas.openxmlformats.org/officeDocument/2006/relationships/tags" Target="../tags/tag122.xml"/><Relationship Id="rId3" Type="http://schemas.openxmlformats.org/officeDocument/2006/relationships/tags" Target="../tags/tag121.xml"/><Relationship Id="rId2" Type="http://schemas.openxmlformats.org/officeDocument/2006/relationships/tags" Target="../tags/tag120.xml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133.xml"/><Relationship Id="rId8" Type="http://schemas.openxmlformats.org/officeDocument/2006/relationships/tags" Target="../tags/tag132.xml"/><Relationship Id="rId7" Type="http://schemas.openxmlformats.org/officeDocument/2006/relationships/tags" Target="../tags/tag131.xml"/><Relationship Id="rId6" Type="http://schemas.openxmlformats.org/officeDocument/2006/relationships/tags" Target="../tags/tag130.xml"/><Relationship Id="rId5" Type="http://schemas.openxmlformats.org/officeDocument/2006/relationships/tags" Target="../tags/tag129.xml"/><Relationship Id="rId4" Type="http://schemas.openxmlformats.org/officeDocument/2006/relationships/tags" Target="../tags/tag128.xml"/><Relationship Id="rId3" Type="http://schemas.openxmlformats.org/officeDocument/2006/relationships/tags" Target="../tags/tag127.xml"/><Relationship Id="rId2" Type="http://schemas.openxmlformats.org/officeDocument/2006/relationships/tags" Target="../tags/tag126.xml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5" Type="http://schemas.openxmlformats.org/officeDocument/2006/relationships/tags" Target="../tags/tag137.xml"/><Relationship Id="rId4" Type="http://schemas.openxmlformats.org/officeDocument/2006/relationships/tags" Target="../tags/tag136.xml"/><Relationship Id="rId3" Type="http://schemas.openxmlformats.org/officeDocument/2006/relationships/tags" Target="../tags/tag135.xml"/><Relationship Id="rId2" Type="http://schemas.openxmlformats.org/officeDocument/2006/relationships/tags" Target="../tags/tag134.xm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4" Type="http://schemas.openxmlformats.org/officeDocument/2006/relationships/tags" Target="../tags/tag140.xml"/><Relationship Id="rId3" Type="http://schemas.openxmlformats.org/officeDocument/2006/relationships/tags" Target="../tags/tag139.xml"/><Relationship Id="rId2" Type="http://schemas.openxmlformats.org/officeDocument/2006/relationships/tags" Target="../tags/tag138.xm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7" Type="http://schemas.openxmlformats.org/officeDocument/2006/relationships/tags" Target="../tags/tag146.xml"/><Relationship Id="rId6" Type="http://schemas.openxmlformats.org/officeDocument/2006/relationships/tags" Target="../tags/tag145.xml"/><Relationship Id="rId5" Type="http://schemas.openxmlformats.org/officeDocument/2006/relationships/tags" Target="../tags/tag144.xml"/><Relationship Id="rId4" Type="http://schemas.openxmlformats.org/officeDocument/2006/relationships/tags" Target="../tags/tag143.xml"/><Relationship Id="rId3" Type="http://schemas.openxmlformats.org/officeDocument/2006/relationships/tags" Target="../tags/tag142.xml"/><Relationship Id="rId2" Type="http://schemas.openxmlformats.org/officeDocument/2006/relationships/tags" Target="../tags/tag141.xm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6" Type="http://schemas.openxmlformats.org/officeDocument/2006/relationships/tags" Target="../tags/tag151.xml"/><Relationship Id="rId5" Type="http://schemas.openxmlformats.org/officeDocument/2006/relationships/tags" Target="../tags/tag150.xml"/><Relationship Id="rId4" Type="http://schemas.openxmlformats.org/officeDocument/2006/relationships/tags" Target="../tags/tag149.xml"/><Relationship Id="rId3" Type="http://schemas.openxmlformats.org/officeDocument/2006/relationships/tags" Target="../tags/tag148.xml"/><Relationship Id="rId2" Type="http://schemas.openxmlformats.org/officeDocument/2006/relationships/tags" Target="../tags/tag147.xm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5" Type="http://schemas.openxmlformats.org/officeDocument/2006/relationships/tags" Target="../tags/tag155.xml"/><Relationship Id="rId4" Type="http://schemas.openxmlformats.org/officeDocument/2006/relationships/tags" Target="../tags/tag154.xml"/><Relationship Id="rId3" Type="http://schemas.openxmlformats.org/officeDocument/2006/relationships/tags" Target="../tags/tag153.xml"/><Relationship Id="rId2" Type="http://schemas.openxmlformats.org/officeDocument/2006/relationships/tags" Target="../tags/tag152.xml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6" Type="http://schemas.openxmlformats.org/officeDocument/2006/relationships/tags" Target="../tags/tag160.xml"/><Relationship Id="rId5" Type="http://schemas.openxmlformats.org/officeDocument/2006/relationships/tags" Target="../tags/tag159.xml"/><Relationship Id="rId4" Type="http://schemas.openxmlformats.org/officeDocument/2006/relationships/tags" Target="../tags/tag158.xml"/><Relationship Id="rId3" Type="http://schemas.openxmlformats.org/officeDocument/2006/relationships/tags" Target="../tags/tag157.xml"/><Relationship Id="rId2" Type="http://schemas.openxmlformats.org/officeDocument/2006/relationships/tags" Target="../tags/tag156.xm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D:\学校ppt\附小ppt\ppt\净月-蓝_.png净月-蓝_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635" y="635"/>
            <a:ext cx="12190730" cy="68567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31685" y="550795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35685" y="550795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97285" y="550795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目录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845" y="635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3681095" y="-1270"/>
            <a:ext cx="8540750" cy="6859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0" y="0"/>
            <a:ext cx="3681095" cy="6897370"/>
          </a:xfrm>
          <a:prstGeom prst="rect">
            <a:avLst/>
          </a:prstGeom>
          <a:solidFill>
            <a:srgbClr val="5E72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 userDrawn="1"/>
        </p:nvSpPr>
        <p:spPr>
          <a:xfrm>
            <a:off x="1335088" y="935355"/>
            <a:ext cx="1010920" cy="212280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p>
            <a:r>
              <a:rPr lang="zh-CN" altLang="en-US" sz="6600">
                <a:solidFill>
                  <a:schemeClr val="bg1"/>
                </a:solidFill>
              </a:rPr>
              <a:t>目</a:t>
            </a:r>
            <a:endParaRPr lang="zh-CN" altLang="en-US" sz="6600">
              <a:solidFill>
                <a:schemeClr val="bg1"/>
              </a:solidFill>
            </a:endParaRPr>
          </a:p>
          <a:p>
            <a:r>
              <a:rPr lang="zh-CN" altLang="en-US" sz="6600">
                <a:solidFill>
                  <a:schemeClr val="bg1"/>
                </a:solidFill>
              </a:rPr>
              <a:t>录</a:t>
            </a:r>
            <a:endParaRPr lang="zh-CN" altLang="en-US" sz="660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内容页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8" name="直接连接符 7"/>
          <p:cNvCxnSpPr/>
          <p:nvPr userDrawn="1"/>
        </p:nvCxnSpPr>
        <p:spPr>
          <a:xfrm>
            <a:off x="213043" y="6339840"/>
            <a:ext cx="11765915" cy="0"/>
          </a:xfrm>
          <a:prstGeom prst="line">
            <a:avLst/>
          </a:prstGeom>
          <a:ln w="12700">
            <a:solidFill>
              <a:srgbClr val="5E72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页脚占位符 3"/>
          <p:cNvSpPr>
            <a:spLocks noGrp="1"/>
          </p:cNvSpPr>
          <p:nvPr userDrawn="1"/>
        </p:nvSpPr>
        <p:spPr>
          <a:xfrm>
            <a:off x="4243000" y="6441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ctr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/>
              <a:t>1</a:t>
            </a:r>
            <a:endParaRPr lang="en-US" altLang="zh-CN"/>
          </a:p>
        </p:txBody>
      </p:sp>
      <p:pic>
        <p:nvPicPr>
          <p:cNvPr id="10" name="图片 9" descr="D:\学校ppt\内容页.jpg内容页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318" y="0"/>
            <a:ext cx="12191365" cy="6858000"/>
          </a:xfrm>
          <a:prstGeom prst="rect">
            <a:avLst/>
          </a:prstGeom>
        </p:spPr>
      </p:pic>
      <p:cxnSp>
        <p:nvCxnSpPr>
          <p:cNvPr id="11" name="直接连接符 10"/>
          <p:cNvCxnSpPr/>
          <p:nvPr userDrawn="1"/>
        </p:nvCxnSpPr>
        <p:spPr>
          <a:xfrm>
            <a:off x="213043" y="6473190"/>
            <a:ext cx="11765915" cy="0"/>
          </a:xfrm>
          <a:prstGeom prst="line">
            <a:avLst/>
          </a:prstGeom>
          <a:ln w="12700">
            <a:solidFill>
              <a:srgbClr val="5E72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结束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过渡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42.xml"/><Relationship Id="rId16" Type="http://schemas.openxmlformats.org/officeDocument/2006/relationships/tags" Target="../tags/tag41.xml"/><Relationship Id="rId15" Type="http://schemas.openxmlformats.org/officeDocument/2006/relationships/tags" Target="../tags/tag40.xml"/><Relationship Id="rId14" Type="http://schemas.openxmlformats.org/officeDocument/2006/relationships/tags" Target="../tags/tag39.xml"/><Relationship Id="rId13" Type="http://schemas.openxmlformats.org/officeDocument/2006/relationships/tags" Target="../tags/tag38.xml"/><Relationship Id="rId12" Type="http://schemas.openxmlformats.org/officeDocument/2006/relationships/tags" Target="../tags/tag3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8" Type="http://schemas.openxmlformats.org/officeDocument/2006/relationships/theme" Target="../theme/theme2.xml"/><Relationship Id="rId17" Type="http://schemas.openxmlformats.org/officeDocument/2006/relationships/tags" Target="../tags/tag104.xml"/><Relationship Id="rId16" Type="http://schemas.openxmlformats.org/officeDocument/2006/relationships/tags" Target="../tags/tag103.xml"/><Relationship Id="rId15" Type="http://schemas.openxmlformats.org/officeDocument/2006/relationships/tags" Target="../tags/tag102.xml"/><Relationship Id="rId14" Type="http://schemas.openxmlformats.org/officeDocument/2006/relationships/tags" Target="../tags/tag101.xml"/><Relationship Id="rId13" Type="http://schemas.openxmlformats.org/officeDocument/2006/relationships/tags" Target="../tags/tag100.xml"/><Relationship Id="rId12" Type="http://schemas.openxmlformats.org/officeDocument/2006/relationships/tags" Target="../tags/tag99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8" Type="http://schemas.openxmlformats.org/officeDocument/2006/relationships/theme" Target="../theme/theme3.xml"/><Relationship Id="rId17" Type="http://schemas.openxmlformats.org/officeDocument/2006/relationships/tags" Target="../tags/tag166.xml"/><Relationship Id="rId16" Type="http://schemas.openxmlformats.org/officeDocument/2006/relationships/tags" Target="../tags/tag165.xml"/><Relationship Id="rId15" Type="http://schemas.openxmlformats.org/officeDocument/2006/relationships/tags" Target="../tags/tag164.xml"/><Relationship Id="rId14" Type="http://schemas.openxmlformats.org/officeDocument/2006/relationships/tags" Target="../tags/tag163.xml"/><Relationship Id="rId13" Type="http://schemas.openxmlformats.org/officeDocument/2006/relationships/tags" Target="../tags/tag162.xml"/><Relationship Id="rId12" Type="http://schemas.openxmlformats.org/officeDocument/2006/relationships/tags" Target="../tags/tag161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tags" Target="../tags/tag167.xml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/>
        </p:nvSpPr>
        <p:spPr>
          <a:xfrm>
            <a:off x="734060" y="1409065"/>
            <a:ext cx="12077700" cy="768985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lvl="0"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zh-CN" altLang="en-US" sz="5000" b="1" dirty="0">
                <a:ln w="3175">
                  <a:noFill/>
                </a:ln>
                <a:solidFill>
                  <a:srgbClr val="576CC1"/>
                </a:solidFill>
                <a:latin typeface="微软雅黑" panose="020B0503020204020204" charset="-122"/>
                <a:ea typeface="微软雅黑" panose="020B0503020204020204" charset="-122"/>
              </a:rPr>
              <a:t>奋力开启世界一流师范大学建设新篇章</a:t>
            </a:r>
            <a:endParaRPr lang="zh-CN" altLang="en-US" sz="5000" b="1" dirty="0">
              <a:ln w="3175">
                <a:noFill/>
              </a:ln>
              <a:solidFill>
                <a:srgbClr val="576CC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descr="黑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34610" y="565150"/>
            <a:ext cx="2943225" cy="361315"/>
          </a:xfrm>
          <a:prstGeom prst="rect">
            <a:avLst/>
          </a:prstGeom>
        </p:spPr>
      </p:pic>
      <p:pic>
        <p:nvPicPr>
          <p:cNvPr id="5" name="图片 4" descr="图层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424680" y="382270"/>
            <a:ext cx="393065" cy="55753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组合 3"/>
          <p:cNvGrpSpPr/>
          <p:nvPr/>
        </p:nvGrpSpPr>
        <p:grpSpPr>
          <a:xfrm>
            <a:off x="4530090" y="1022985"/>
            <a:ext cx="5574665" cy="4439920"/>
            <a:chOff x="7214" y="1737"/>
            <a:chExt cx="8779" cy="6992"/>
          </a:xfrm>
        </p:grpSpPr>
        <p:sp>
          <p:nvSpPr>
            <p:cNvPr id="5" name="文本框 4"/>
            <p:cNvSpPr txBox="1"/>
            <p:nvPr/>
          </p:nvSpPr>
          <p:spPr>
            <a:xfrm>
              <a:off x="7214" y="1737"/>
              <a:ext cx="1904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4000">
                  <a:solidFill>
                    <a:srgbClr val="5E72B1"/>
                  </a:solidFill>
                </a:rPr>
                <a:t>01.</a:t>
              </a:r>
              <a:endParaRPr lang="en-US" altLang="zh-CN" sz="4000">
                <a:solidFill>
                  <a:srgbClr val="5E72B1"/>
                </a:solidFill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7214" y="4677"/>
              <a:ext cx="1904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4000">
                  <a:solidFill>
                    <a:srgbClr val="5E72B1"/>
                  </a:solidFill>
                </a:rPr>
                <a:t>03.</a:t>
              </a:r>
              <a:endParaRPr lang="en-US" altLang="zh-CN" sz="4000">
                <a:solidFill>
                  <a:srgbClr val="5E72B1"/>
                </a:solidFill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7214" y="3207"/>
              <a:ext cx="1904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4000">
                  <a:solidFill>
                    <a:srgbClr val="5E72B1"/>
                  </a:solidFill>
                </a:rPr>
                <a:t>02.</a:t>
              </a:r>
              <a:endParaRPr lang="en-US" altLang="zh-CN" sz="4000">
                <a:solidFill>
                  <a:srgbClr val="5E72B1"/>
                </a:solidFill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7214" y="6147"/>
              <a:ext cx="1904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4000">
                  <a:solidFill>
                    <a:srgbClr val="5E72B1"/>
                  </a:solidFill>
                </a:rPr>
                <a:t>04.</a:t>
              </a:r>
              <a:endParaRPr lang="en-US" altLang="zh-CN" sz="4000">
                <a:solidFill>
                  <a:srgbClr val="5E72B1"/>
                </a:solidFill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230" y="7617"/>
              <a:ext cx="1904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4000">
                  <a:solidFill>
                    <a:srgbClr val="5E72B1"/>
                  </a:solidFill>
                </a:rPr>
                <a:t>05.</a:t>
              </a:r>
              <a:endParaRPr lang="en-US" altLang="zh-CN" sz="4000">
                <a:solidFill>
                  <a:srgbClr val="5E72B1"/>
                </a:solidFill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8943" y="1931"/>
              <a:ext cx="703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solidFill>
                    <a:srgbClr val="5E72B1"/>
                  </a:solidFill>
                </a:rPr>
                <a:t>东北师范大学附属小学</a:t>
              </a:r>
              <a:endParaRPr lang="zh-CN" altLang="en-US" sz="2400">
                <a:solidFill>
                  <a:srgbClr val="5E72B1"/>
                </a:solidFill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8943" y="3401"/>
              <a:ext cx="703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solidFill>
                    <a:srgbClr val="5E72B1"/>
                  </a:solidFill>
                </a:rPr>
                <a:t>东北师范大学附属小学</a:t>
              </a:r>
              <a:endParaRPr lang="zh-CN" altLang="en-US" sz="2400">
                <a:solidFill>
                  <a:srgbClr val="5E72B1"/>
                </a:solidFill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8943" y="4871"/>
              <a:ext cx="703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solidFill>
                    <a:srgbClr val="5E72B1"/>
                  </a:solidFill>
                </a:rPr>
                <a:t>东北师范大学附属小学</a:t>
              </a:r>
              <a:endParaRPr lang="zh-CN" altLang="en-US" sz="2400">
                <a:solidFill>
                  <a:srgbClr val="5E72B1"/>
                </a:solidFill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8959" y="6341"/>
              <a:ext cx="703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solidFill>
                    <a:srgbClr val="5E72B1"/>
                  </a:solidFill>
                </a:rPr>
                <a:t>东北师范大学附属小学</a:t>
              </a:r>
              <a:endParaRPr lang="zh-CN" altLang="en-US" sz="2400">
                <a:solidFill>
                  <a:srgbClr val="5E72B1"/>
                </a:solidFill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8959" y="7811"/>
              <a:ext cx="703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solidFill>
                    <a:srgbClr val="5E72B1"/>
                  </a:solidFill>
                </a:rPr>
                <a:t>东北师范大学附属小学</a:t>
              </a:r>
              <a:endParaRPr lang="zh-CN" altLang="en-US" sz="2400">
                <a:solidFill>
                  <a:srgbClr val="5E72B1"/>
                </a:solidFill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>
          <a:xfrm>
            <a:off x="4116000" y="6485850"/>
            <a:ext cx="3960000" cy="316800"/>
          </a:xfrm>
        </p:spPr>
        <p:txBody>
          <a:bodyPr/>
          <a:p>
            <a:r>
              <a:rPr lang="en-US" altLang="zh-CN"/>
              <a:t>1</a:t>
            </a:r>
            <a:endParaRPr lang="en-US" altLang="zh-CN"/>
          </a:p>
        </p:txBody>
      </p:sp>
      <p:pic>
        <p:nvPicPr>
          <p:cNvPr id="2" name="图片 1" descr="白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00415" y="257493"/>
            <a:ext cx="3296285" cy="405130"/>
          </a:xfrm>
          <a:prstGeom prst="rect">
            <a:avLst/>
          </a:prstGeom>
        </p:spPr>
      </p:pic>
      <p:pic>
        <p:nvPicPr>
          <p:cNvPr id="3" name="图片 2" descr="白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6055" y="161290"/>
            <a:ext cx="421640" cy="59753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文本框 15"/>
          <p:cNvSpPr txBox="1"/>
          <p:nvPr/>
        </p:nvSpPr>
        <p:spPr>
          <a:xfrm>
            <a:off x="5709285" y="905510"/>
            <a:ext cx="83121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0" b="1">
                <a:solidFill>
                  <a:schemeClr val="bg2"/>
                </a:solidFill>
                <a:latin typeface="+mj-ea"/>
                <a:ea typeface="+mj-ea"/>
              </a:rPr>
              <a:t>1</a:t>
            </a:r>
            <a:endParaRPr lang="en-US" altLang="zh-CN" sz="8000" b="1">
              <a:solidFill>
                <a:schemeClr val="bg2"/>
              </a:solidFill>
              <a:latin typeface="+mj-ea"/>
              <a:ea typeface="+mj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637915" y="2382520"/>
            <a:ext cx="50514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5E72B1"/>
                </a:solidFill>
              </a:rPr>
              <a:t>东北师范大学附属小学</a:t>
            </a:r>
            <a:endParaRPr lang="zh-CN" altLang="en-US" sz="3600" b="1">
              <a:solidFill>
                <a:srgbClr val="5E72B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484245" y="3027680"/>
            <a:ext cx="526415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>
                <a:solidFill>
                  <a:schemeClr val="bg2">
                    <a:lumMod val="50000"/>
                  </a:schemeClr>
                </a:solidFill>
                <a:sym typeface="+mn-ea"/>
              </a:rPr>
              <a:t>东北师范大学附属小学，东北师范大学附属小学，</a:t>
            </a:r>
            <a:endParaRPr lang="zh-CN" altLang="en-US">
              <a:solidFill>
                <a:schemeClr val="bg2">
                  <a:lumMod val="50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zh-CN" altLang="en-US">
                <a:solidFill>
                  <a:schemeClr val="bg2">
                    <a:lumMod val="50000"/>
                  </a:schemeClr>
                </a:solidFill>
                <a:sym typeface="+mn-ea"/>
              </a:rPr>
              <a:t>东北师范大学附属小学，东北师范大学附属小学，</a:t>
            </a:r>
            <a:endParaRPr lang="zh-CN" altLang="en-US">
              <a:solidFill>
                <a:schemeClr val="bg2">
                  <a:lumMod val="50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zh-CN" altLang="en-US">
                <a:solidFill>
                  <a:schemeClr val="bg2">
                    <a:lumMod val="50000"/>
                  </a:schemeClr>
                </a:solidFill>
                <a:sym typeface="+mn-ea"/>
              </a:rPr>
              <a:t>东北师范大学附属小学，东北师范大学附属小学，</a:t>
            </a:r>
            <a:endParaRPr lang="zh-CN" altLang="en-US">
              <a:solidFill>
                <a:schemeClr val="bg2">
                  <a:lumMod val="50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zh-CN" altLang="en-US">
                <a:solidFill>
                  <a:schemeClr val="bg2">
                    <a:lumMod val="50000"/>
                  </a:schemeClr>
                </a:solidFill>
                <a:sym typeface="+mn-ea"/>
              </a:rPr>
              <a:t>东北师范大学附属小学，东北师范大学附属小学，</a:t>
            </a:r>
            <a:endParaRPr lang="zh-CN" altLang="en-US">
              <a:solidFill>
                <a:schemeClr val="bg2">
                  <a:lumMod val="50000"/>
                </a:schemeClr>
              </a:solidFill>
            </a:endParaRPr>
          </a:p>
          <a:p>
            <a:pPr algn="l"/>
            <a:endParaRPr lang="zh-CN" altLang="en-US"/>
          </a:p>
          <a:p>
            <a:pPr algn="l"/>
            <a:endParaRPr lang="zh-CN" altLang="en-US"/>
          </a:p>
          <a:p>
            <a:pPr algn="l"/>
            <a:endParaRPr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矩形: 圆角 9"/>
          <p:cNvSpPr/>
          <p:nvPr/>
        </p:nvSpPr>
        <p:spPr>
          <a:xfrm>
            <a:off x="3438756" y="3557071"/>
            <a:ext cx="5338618" cy="448164"/>
          </a:xfrm>
          <a:prstGeom prst="roundRect">
            <a:avLst>
              <a:gd name="adj" fmla="val 50000"/>
            </a:avLst>
          </a:prstGeom>
          <a:solidFill>
            <a:srgbClr val="576C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图片 1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06570" y="3498850"/>
            <a:ext cx="3602990" cy="591185"/>
          </a:xfrm>
          <a:prstGeom prst="rect">
            <a:avLst/>
          </a:prstGeom>
        </p:spPr>
      </p:pic>
      <p:pic>
        <p:nvPicPr>
          <p:cNvPr id="3" name="图片 2" descr="感谢您的聆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520" y="1390015"/>
            <a:ext cx="6943090" cy="149987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67.xml><?xml version="1.0" encoding="utf-8"?>
<p:tagLst xmlns:p="http://schemas.openxmlformats.org/presentationml/2006/main">
  <p:tag name="KSO_WM_UNIT_PLACING_PICTURE_USER_VIEWPORT" val="{&quot;height&quot;:878,&quot;width&quot;:619}"/>
</p:tagLst>
</file>

<file path=ppt/tags/tag168.xml><?xml version="1.0" encoding="utf-8"?>
<p:tagLst xmlns:p="http://schemas.openxmlformats.org/presentationml/2006/main">
  <p:tag name="KSO_WPP_MARK_KEY" val="7a6919dd-e458-44c7-a41f-a668b7032c6c"/>
  <p:tag name="COMMONDATA" val="eyJoZGlkIjoiZGE3Y2I3OTRlNTA1NjUwZGY1NGI3NTM4NWZhMGI4N2IifQ==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182</Words>
  <Application>WPS 演示</Application>
  <PresentationFormat>宽屏</PresentationFormat>
  <Paragraphs>36</Paragraphs>
  <Slides>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5</vt:i4>
      </vt:variant>
    </vt:vector>
  </HeadingPairs>
  <TitlesOfParts>
    <vt:vector size="16" baseType="lpstr">
      <vt:lpstr>Arial</vt:lpstr>
      <vt:lpstr>宋体</vt:lpstr>
      <vt:lpstr>Wingdings</vt:lpstr>
      <vt:lpstr>Wingdings</vt:lpstr>
      <vt:lpstr>微软雅黑 Light</vt:lpstr>
      <vt:lpstr>微软雅黑</vt:lpstr>
      <vt:lpstr>Arial Unicode MS</vt:lpstr>
      <vt:lpstr>Calibri</vt:lpstr>
      <vt:lpstr>自定义设计方案</vt:lpstr>
      <vt:lpstr>1_自定义设计方案</vt:lpstr>
      <vt:lpstr>2_自定义设计方案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侯欧巴</cp:lastModifiedBy>
  <cp:revision>190</cp:revision>
  <dcterms:created xsi:type="dcterms:W3CDTF">2019-06-19T02:08:00Z</dcterms:created>
  <dcterms:modified xsi:type="dcterms:W3CDTF">2023-08-15T06:33:31Z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2052-11.1.0.12155</vt:lpwstr>
  </property>
  <property fmtid="{D5CDD505-2E9C-101B-9397-08002B2CF9AE}" pid="3" name="ICV">
    <vt:lpwstr>2F88753E88344B94B7E04F94F0D5BFE6</vt:lpwstr>
  </property>
</Properties>
</file>