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257" r:id="rId4"/>
    <p:sldId id="258" r:id="rId5"/>
    <p:sldId id="259" r:id="rId6"/>
    <p:sldId id="260" r:id="rId7"/>
    <p:sldId id="261" r:id="rId8"/>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699"/>
    <a:srgbClr val="249FC8"/>
    <a:srgbClr val="FFFFFF"/>
    <a:srgbClr val="AF0D22"/>
    <a:srgbClr val="B03040"/>
    <a:srgbClr val="B0303F"/>
    <a:srgbClr val="D9D9D9"/>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53.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22.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6" name="图片 5" descr="D:\学校ppt\附小ppt\ppt\净月-东师蓝.png净月-东师蓝"/>
          <p:cNvPicPr>
            <a:picLocks noChangeAspect="1"/>
          </p:cNvPicPr>
          <p:nvPr userDrawn="1">
            <p:custDataLst>
              <p:tags r:id="rId2"/>
            </p:custDataLst>
          </p:nvPr>
        </p:nvPicPr>
        <p:blipFill>
          <a:blip r:embed="rId3"/>
          <a:srcRect/>
          <a:stretch>
            <a:fillRect/>
          </a:stretch>
        </p:blipFill>
        <p:spPr>
          <a:xfrm>
            <a:off x="3176" y="1905"/>
            <a:ext cx="12186920" cy="685546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7" name="任意多边形: 形状 36"/>
          <p:cNvSpPr/>
          <p:nvPr userDrawn="1"/>
        </p:nvSpPr>
        <p:spPr>
          <a:xfrm>
            <a:off x="0" y="0"/>
            <a:ext cx="12192000" cy="2256790"/>
          </a:xfrm>
          <a:custGeom>
            <a:avLst/>
            <a:gdLst>
              <a:gd name="connsiteX0" fmla="*/ 0 w 12191999"/>
              <a:gd name="connsiteY0" fmla="*/ 0 h 3549785"/>
              <a:gd name="connsiteX1" fmla="*/ 12191999 w 12191999"/>
              <a:gd name="connsiteY1" fmla="*/ 0 h 3549785"/>
              <a:gd name="connsiteX2" fmla="*/ 12191999 w 12191999"/>
              <a:gd name="connsiteY2" fmla="*/ 1699185 h 3549785"/>
              <a:gd name="connsiteX3" fmla="*/ 12100288 w 12191999"/>
              <a:gd name="connsiteY3" fmla="*/ 1793601 h 3549785"/>
              <a:gd name="connsiteX4" fmla="*/ 6096000 w 12191999"/>
              <a:gd name="connsiteY4" fmla="*/ 3549785 h 3549785"/>
              <a:gd name="connsiteX5" fmla="*/ 91712 w 12191999"/>
              <a:gd name="connsiteY5" fmla="*/ 1793601 h 3549785"/>
              <a:gd name="connsiteX6" fmla="*/ 0 w 12191999"/>
              <a:gd name="connsiteY6" fmla="*/ 1699184 h 3549785"/>
              <a:gd name="connsiteX7" fmla="*/ 0 w 12191999"/>
              <a:gd name="connsiteY7" fmla="*/ 0 h 3549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3549785">
                <a:moveTo>
                  <a:pt x="0" y="0"/>
                </a:moveTo>
                <a:lnTo>
                  <a:pt x="12191999" y="0"/>
                </a:lnTo>
                <a:lnTo>
                  <a:pt x="12191999" y="1699185"/>
                </a:lnTo>
                <a:lnTo>
                  <a:pt x="12100288" y="1793601"/>
                </a:lnTo>
                <a:cubicBezTo>
                  <a:pt x="11024509" y="2832719"/>
                  <a:pt x="8740175" y="3549785"/>
                  <a:pt x="6096000" y="3549785"/>
                </a:cubicBezTo>
                <a:cubicBezTo>
                  <a:pt x="3451825" y="3549785"/>
                  <a:pt x="1167491" y="2832719"/>
                  <a:pt x="91712" y="1793601"/>
                </a:cubicBezTo>
                <a:lnTo>
                  <a:pt x="0" y="1699184"/>
                </a:lnTo>
                <a:lnTo>
                  <a:pt x="0" y="0"/>
                </a:lnTo>
                <a:close/>
              </a:path>
            </a:pathLst>
          </a:custGeom>
          <a:solidFill>
            <a:srgbClr val="24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r>
              <a:rPr lang="en-US" altLang="zh-CN">
                <a:cs typeface="汉仪君黑-45简" panose="020B0604020202020204" charset="-122"/>
              </a:rPr>
              <a:t> </a:t>
            </a:r>
            <a:endParaRPr lang="en-US" altLang="zh-CN">
              <a:cs typeface="汉仪君黑-45简" panose="020B0604020202020204" charset="-122"/>
            </a:endParaRPr>
          </a:p>
        </p:txBody>
      </p:sp>
      <p:sp>
        <p:nvSpPr>
          <p:cNvPr id="11" name="矩形 10"/>
          <p:cNvSpPr/>
          <p:nvPr userDrawn="1"/>
        </p:nvSpPr>
        <p:spPr>
          <a:xfrm>
            <a:off x="413385" y="1019810"/>
            <a:ext cx="11358880" cy="5838190"/>
          </a:xfrm>
          <a:prstGeom prst="rect">
            <a:avLst/>
          </a:prstGeom>
          <a:solidFill>
            <a:schemeClr val="bg1"/>
          </a:solidFill>
          <a:ln>
            <a:noFill/>
          </a:ln>
          <a:effectLst>
            <a:outerShdw blurRad="368300" dist="38100" dir="2700000" algn="t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汉仪君黑-45简" panose="020B060402020202020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矩形 6"/>
          <p:cNvSpPr/>
          <p:nvPr userDrawn="1"/>
        </p:nvSpPr>
        <p:spPr>
          <a:xfrm>
            <a:off x="635" y="822960"/>
            <a:ext cx="12191365" cy="54000"/>
          </a:xfrm>
          <a:prstGeom prst="rect">
            <a:avLst/>
          </a:prstGeom>
          <a:solidFill>
            <a:srgbClr val="249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9" name="图片 8" descr="黑"/>
          <p:cNvPicPr>
            <a:picLocks noChangeAspect="1"/>
          </p:cNvPicPr>
          <p:nvPr userDrawn="1"/>
        </p:nvPicPr>
        <p:blipFill>
          <a:blip r:embed="rId2"/>
          <a:stretch>
            <a:fillRect/>
          </a:stretch>
        </p:blipFill>
        <p:spPr>
          <a:xfrm>
            <a:off x="9240520" y="223520"/>
            <a:ext cx="2364105" cy="445770"/>
          </a:xfrm>
          <a:prstGeom prst="rect">
            <a:avLst/>
          </a:prstGeom>
        </p:spPr>
      </p:pic>
      <p:pic>
        <p:nvPicPr>
          <p:cNvPr id="10" name="图片 9" descr="图层 1"/>
          <p:cNvPicPr>
            <a:picLocks noChangeAspect="1"/>
          </p:cNvPicPr>
          <p:nvPr userDrawn="1"/>
        </p:nvPicPr>
        <p:blipFill>
          <a:blip r:embed="rId3"/>
          <a:stretch>
            <a:fillRect/>
          </a:stretch>
        </p:blipFill>
        <p:spPr>
          <a:xfrm>
            <a:off x="8737600" y="114300"/>
            <a:ext cx="391795" cy="554990"/>
          </a:xfrm>
          <a:prstGeom prst="rect">
            <a:avLst/>
          </a:prstGeom>
        </p:spPr>
      </p:pic>
      <p:cxnSp>
        <p:nvCxnSpPr>
          <p:cNvPr id="8" name="直接连接符 7"/>
          <p:cNvCxnSpPr/>
          <p:nvPr userDrawn="1"/>
        </p:nvCxnSpPr>
        <p:spPr>
          <a:xfrm>
            <a:off x="-70802" y="876960"/>
            <a:ext cx="12294235" cy="0"/>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70802" y="6390640"/>
            <a:ext cx="12294235" cy="0"/>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a:xfrm>
            <a:off x="0" y="-29210"/>
            <a:ext cx="12191365" cy="69164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 name="图片 4" descr="蓝底"/>
          <p:cNvPicPr>
            <a:picLocks noChangeAspect="1"/>
          </p:cNvPicPr>
          <p:nvPr userDrawn="1"/>
        </p:nvPicPr>
        <p:blipFill>
          <a:blip r:embed="rId2"/>
          <a:stretch>
            <a:fillRect/>
          </a:stretch>
        </p:blipFill>
        <p:spPr>
          <a:xfrm>
            <a:off x="0" y="-28575"/>
            <a:ext cx="12192000" cy="22606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42.xml"/><Relationship Id="rId16" Type="http://schemas.openxmlformats.org/officeDocument/2006/relationships/tags" Target="../tags/tag41.xml"/><Relationship Id="rId15" Type="http://schemas.openxmlformats.org/officeDocument/2006/relationships/tags" Target="../tags/tag40.xml"/><Relationship Id="rId14" Type="http://schemas.openxmlformats.org/officeDocument/2006/relationships/tags" Target="../tags/tag39.xml"/><Relationship Id="rId13" Type="http://schemas.openxmlformats.org/officeDocument/2006/relationships/tags" Target="../tags/tag38.xml"/><Relationship Id="rId12" Type="http://schemas.openxmlformats.org/officeDocument/2006/relationships/tags" Target="../tags/tag3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43.xml"/><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5.xml"/><Relationship Id="rId2" Type="http://schemas.openxmlformats.org/officeDocument/2006/relationships/image" Target="../media/image6.png"/><Relationship Id="rId1" Type="http://schemas.openxmlformats.org/officeDocument/2006/relationships/tags" Target="../tags/tag44.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7.xml"/><Relationship Id="rId2" Type="http://schemas.openxmlformats.org/officeDocument/2006/relationships/image" Target="../media/image6.png"/><Relationship Id="rId1" Type="http://schemas.openxmlformats.org/officeDocument/2006/relationships/tags" Target="../tags/tag4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8.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0.xml"/><Relationship Id="rId2" Type="http://schemas.openxmlformats.org/officeDocument/2006/relationships/image" Target="../media/image6.png"/><Relationship Id="rId1" Type="http://schemas.openxmlformats.org/officeDocument/2006/relationships/tags" Target="../tags/tag49.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52.xml"/><Relationship Id="rId3" Type="http://schemas.openxmlformats.org/officeDocument/2006/relationships/image" Target="../media/image7.png"/><Relationship Id="rId2" Type="http://schemas.openxmlformats.org/officeDocument/2006/relationships/tags" Target="../tags/tag51.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图片 24" descr="黑"/>
          <p:cNvPicPr>
            <a:picLocks noChangeAspect="1"/>
          </p:cNvPicPr>
          <p:nvPr/>
        </p:nvPicPr>
        <p:blipFill>
          <a:blip r:embed="rId1"/>
          <a:stretch>
            <a:fillRect/>
          </a:stretch>
        </p:blipFill>
        <p:spPr>
          <a:xfrm>
            <a:off x="1416050" y="474345"/>
            <a:ext cx="3067685" cy="578485"/>
          </a:xfrm>
          <a:prstGeom prst="rect">
            <a:avLst/>
          </a:prstGeom>
        </p:spPr>
      </p:pic>
      <p:pic>
        <p:nvPicPr>
          <p:cNvPr id="26" name="图片 25" descr="图层 1"/>
          <p:cNvPicPr>
            <a:picLocks noChangeAspect="1"/>
          </p:cNvPicPr>
          <p:nvPr/>
        </p:nvPicPr>
        <p:blipFill>
          <a:blip r:embed="rId2"/>
          <a:stretch>
            <a:fillRect/>
          </a:stretch>
        </p:blipFill>
        <p:spPr>
          <a:xfrm>
            <a:off x="754380" y="387985"/>
            <a:ext cx="469265" cy="664845"/>
          </a:xfrm>
          <a:prstGeom prst="rect">
            <a:avLst/>
          </a:prstGeom>
        </p:spPr>
      </p:pic>
      <p:sp>
        <p:nvSpPr>
          <p:cNvPr id="29" name="文本框 28"/>
          <p:cNvSpPr txBox="1"/>
          <p:nvPr/>
        </p:nvSpPr>
        <p:spPr>
          <a:xfrm>
            <a:off x="725805" y="2974975"/>
            <a:ext cx="5730875" cy="706755"/>
          </a:xfrm>
          <a:prstGeom prst="rect">
            <a:avLst/>
          </a:prstGeom>
          <a:noFill/>
        </p:spPr>
        <p:txBody>
          <a:bodyPr wrap="square" rtlCol="0">
            <a:spAutoFit/>
          </a:bodyPr>
          <a:p>
            <a:r>
              <a:rPr lang="zh-CN" altLang="en-US" sz="2000">
                <a:solidFill>
                  <a:schemeClr val="bg2">
                    <a:lumMod val="50000"/>
                  </a:schemeClr>
                </a:solidFill>
              </a:rPr>
              <a:t>“十四五”发展规划加快落地 ——明确任务，提出十大“筑 强工程”</a:t>
            </a:r>
            <a:endParaRPr lang="zh-CN" altLang="en-US" sz="2000">
              <a:solidFill>
                <a:schemeClr val="bg2">
                  <a:lumMod val="50000"/>
                </a:schemeClr>
              </a:solidFill>
            </a:endParaRPr>
          </a:p>
        </p:txBody>
      </p:sp>
      <p:pic>
        <p:nvPicPr>
          <p:cNvPr id="4" name="图片 3" descr="全校"/>
          <p:cNvPicPr>
            <a:picLocks noChangeAspect="1"/>
          </p:cNvPicPr>
          <p:nvPr/>
        </p:nvPicPr>
        <p:blipFill>
          <a:blip r:embed="rId3"/>
          <a:stretch>
            <a:fillRect/>
          </a:stretch>
        </p:blipFill>
        <p:spPr>
          <a:xfrm>
            <a:off x="754380" y="1864360"/>
            <a:ext cx="5461000" cy="660400"/>
          </a:xfrm>
          <a:prstGeom prst="rect">
            <a:avLst/>
          </a:prstGeom>
        </p:spPr>
      </p:pic>
      <p:sp>
        <p:nvSpPr>
          <p:cNvPr id="5" name="圆角矩形 4"/>
          <p:cNvSpPr/>
          <p:nvPr/>
        </p:nvSpPr>
        <p:spPr>
          <a:xfrm>
            <a:off x="734060" y="4887595"/>
            <a:ext cx="1775460" cy="37782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a:off x="731520" y="4893945"/>
            <a:ext cx="847725" cy="365760"/>
          </a:xfrm>
          <a:prstGeom prst="roundRect">
            <a:avLst/>
          </a:prstGeom>
          <a:solidFill>
            <a:srgbClr val="249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400"/>
              <a:t>汇报人</a:t>
            </a:r>
            <a:endParaRPr lang="zh-CN" altLang="en-US" sz="1400"/>
          </a:p>
        </p:txBody>
      </p:sp>
      <p:sp>
        <p:nvSpPr>
          <p:cNvPr id="9" name="文本框 8"/>
          <p:cNvSpPr txBox="1"/>
          <p:nvPr/>
        </p:nvSpPr>
        <p:spPr>
          <a:xfrm>
            <a:off x="1656715" y="4897120"/>
            <a:ext cx="706755" cy="368300"/>
          </a:xfrm>
          <a:prstGeom prst="rect">
            <a:avLst/>
          </a:prstGeom>
          <a:noFill/>
        </p:spPr>
        <p:txBody>
          <a:bodyPr wrap="square" rtlCol="0">
            <a:spAutoFit/>
          </a:bodyPr>
          <a:p>
            <a:r>
              <a:rPr lang="en-US" altLang="zh-CN">
                <a:solidFill>
                  <a:srgbClr val="249FC8"/>
                </a:solidFill>
              </a:rPr>
              <a:t>xxx</a:t>
            </a:r>
            <a:endParaRPr lang="en-US" altLang="zh-CN">
              <a:solidFill>
                <a:srgbClr val="249FC8"/>
              </a:solidFill>
            </a:endParaRPr>
          </a:p>
        </p:txBody>
      </p:sp>
    </p:spTree>
    <p:custDataLst>
      <p:tags r:id="rId4"/>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
        <p:nvSpPr>
          <p:cNvPr id="43" name="文本框 42"/>
          <p:cNvSpPr txBox="1"/>
          <p:nvPr/>
        </p:nvSpPr>
        <p:spPr>
          <a:xfrm>
            <a:off x="4998503" y="1684020"/>
            <a:ext cx="2194560" cy="922020"/>
          </a:xfrm>
          <a:prstGeom prst="rect">
            <a:avLst/>
          </a:prstGeom>
          <a:noFill/>
        </p:spPr>
        <p:txBody>
          <a:bodyPr wrap="square" rtlCol="0">
            <a:spAutoFit/>
          </a:bodyPr>
          <a:p>
            <a:r>
              <a:rPr lang="zh-CN" altLang="en-US" sz="5400" kern="2000" spc="110">
                <a:solidFill>
                  <a:schemeClr val="tx1"/>
                </a:solidFill>
                <a:uFillTx/>
              </a:rPr>
              <a:t>目</a:t>
            </a:r>
            <a:r>
              <a:rPr lang="en-US" altLang="zh-CN" sz="5400" kern="2000" spc="110">
                <a:solidFill>
                  <a:schemeClr val="tx1"/>
                </a:solidFill>
                <a:uFillTx/>
              </a:rPr>
              <a:t>  </a:t>
            </a:r>
            <a:r>
              <a:rPr lang="zh-CN" altLang="en-US" sz="5400" kern="2000" spc="110">
                <a:solidFill>
                  <a:schemeClr val="tx1"/>
                </a:solidFill>
                <a:uFillTx/>
              </a:rPr>
              <a:t>录</a:t>
            </a:r>
            <a:endParaRPr lang="zh-CN" altLang="en-US" sz="5400" kern="2000" spc="110">
              <a:solidFill>
                <a:schemeClr val="tx1"/>
              </a:solidFill>
              <a:uFillTx/>
            </a:endParaRPr>
          </a:p>
        </p:txBody>
      </p:sp>
      <p:grpSp>
        <p:nvGrpSpPr>
          <p:cNvPr id="9" name="组合 8"/>
          <p:cNvGrpSpPr/>
          <p:nvPr/>
        </p:nvGrpSpPr>
        <p:grpSpPr>
          <a:xfrm>
            <a:off x="1189990" y="2924175"/>
            <a:ext cx="2250440" cy="2258060"/>
            <a:chOff x="1874" y="4605"/>
            <a:chExt cx="3544" cy="3556"/>
          </a:xfrm>
        </p:grpSpPr>
        <p:sp>
          <p:nvSpPr>
            <p:cNvPr id="19" name="矩形 18"/>
            <p:cNvSpPr/>
            <p:nvPr/>
          </p:nvSpPr>
          <p:spPr>
            <a:xfrm>
              <a:off x="2269"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0" name="文本框 19"/>
            <p:cNvSpPr txBox="1"/>
            <p:nvPr/>
          </p:nvSpPr>
          <p:spPr>
            <a:xfrm>
              <a:off x="1874"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5" name="椭圆 24"/>
            <p:cNvSpPr/>
            <p:nvPr/>
          </p:nvSpPr>
          <p:spPr>
            <a:xfrm>
              <a:off x="2949" y="4605"/>
              <a:ext cx="1396" cy="1396"/>
            </a:xfrm>
            <a:prstGeom prst="ellipse">
              <a:avLst/>
            </a:prstGeom>
            <a:solidFill>
              <a:srgbClr val="AF0D22"/>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a:effectLst/>
                  <a:latin typeface="+mn-ea"/>
                  <a:cs typeface="汉仪君黑-45简" panose="020B0604020202020204" charset="-122"/>
                </a:rPr>
                <a:t>01</a:t>
              </a:r>
              <a:endParaRPr lang="en-US" altLang="zh-CN" sz="2800">
                <a:effectLst/>
                <a:latin typeface="+mn-ea"/>
                <a:cs typeface="汉仪君黑-45简" panose="020B0604020202020204" charset="-122"/>
              </a:endParaRPr>
            </a:p>
          </p:txBody>
        </p:sp>
        <p:sp>
          <p:nvSpPr>
            <p:cNvPr id="3" name="椭圆 2"/>
            <p:cNvSpPr/>
            <p:nvPr/>
          </p:nvSpPr>
          <p:spPr>
            <a:xfrm>
              <a:off x="2948" y="4605"/>
              <a:ext cx="1396" cy="1396"/>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4" name="文本框 3"/>
            <p:cNvSpPr txBox="1"/>
            <p:nvPr/>
          </p:nvSpPr>
          <p:spPr>
            <a:xfrm>
              <a:off x="3174" y="4892"/>
              <a:ext cx="978" cy="822"/>
            </a:xfrm>
            <a:prstGeom prst="rect">
              <a:avLst/>
            </a:prstGeom>
            <a:noFill/>
          </p:spPr>
          <p:txBody>
            <a:bodyPr wrap="none" rtlCol="0">
              <a:spAutoFit/>
            </a:bodyPr>
            <a:p>
              <a:r>
                <a:rPr lang="en-US" altLang="zh-CN" sz="2800" b="1">
                  <a:solidFill>
                    <a:schemeClr val="bg1"/>
                  </a:solidFill>
                  <a:latin typeface="+mj-ea"/>
                  <a:ea typeface="+mj-ea"/>
                </a:rPr>
                <a:t>01</a:t>
              </a:r>
              <a:endParaRPr lang="en-US" altLang="zh-CN" sz="2800" b="1">
                <a:solidFill>
                  <a:schemeClr val="bg1"/>
                </a:solidFill>
                <a:latin typeface="+mj-ea"/>
                <a:ea typeface="+mj-ea"/>
              </a:endParaRPr>
            </a:p>
          </p:txBody>
        </p:sp>
      </p:grpSp>
      <p:grpSp>
        <p:nvGrpSpPr>
          <p:cNvPr id="10" name="组合 9"/>
          <p:cNvGrpSpPr/>
          <p:nvPr/>
        </p:nvGrpSpPr>
        <p:grpSpPr>
          <a:xfrm>
            <a:off x="3710305" y="2924175"/>
            <a:ext cx="2250440" cy="2258060"/>
            <a:chOff x="5843" y="4605"/>
            <a:chExt cx="3544" cy="3556"/>
          </a:xfrm>
        </p:grpSpPr>
        <p:sp>
          <p:nvSpPr>
            <p:cNvPr id="27" name="矩形 26"/>
            <p:cNvSpPr/>
            <p:nvPr/>
          </p:nvSpPr>
          <p:spPr>
            <a:xfrm>
              <a:off x="6238"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8" name="文本框 27"/>
            <p:cNvSpPr txBox="1"/>
            <p:nvPr/>
          </p:nvSpPr>
          <p:spPr>
            <a:xfrm>
              <a:off x="5843"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9" name="椭圆 28"/>
            <p:cNvSpPr/>
            <p:nvPr/>
          </p:nvSpPr>
          <p:spPr>
            <a:xfrm>
              <a:off x="7023" y="4605"/>
              <a:ext cx="1396" cy="1396"/>
            </a:xfrm>
            <a:prstGeom prst="ellipse">
              <a:avLst/>
            </a:prstGeom>
            <a:solidFill>
              <a:schemeClr val="accent4">
                <a:lumMod val="60000"/>
                <a:lumOff val="40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5" name="文本框 4"/>
            <p:cNvSpPr txBox="1"/>
            <p:nvPr/>
          </p:nvSpPr>
          <p:spPr>
            <a:xfrm>
              <a:off x="7232" y="4892"/>
              <a:ext cx="978" cy="822"/>
            </a:xfrm>
            <a:prstGeom prst="rect">
              <a:avLst/>
            </a:prstGeom>
            <a:noFill/>
          </p:spPr>
          <p:txBody>
            <a:bodyPr wrap="none" rtlCol="0">
              <a:spAutoFit/>
            </a:bodyPr>
            <a:p>
              <a:r>
                <a:rPr lang="en-US" altLang="zh-CN" sz="2800" b="1">
                  <a:solidFill>
                    <a:schemeClr val="bg1"/>
                  </a:solidFill>
                  <a:latin typeface="+mj-ea"/>
                  <a:ea typeface="+mj-ea"/>
                </a:rPr>
                <a:t>02</a:t>
              </a:r>
              <a:endParaRPr lang="en-US" altLang="zh-CN" sz="2800" b="1">
                <a:solidFill>
                  <a:schemeClr val="bg1"/>
                </a:solidFill>
                <a:latin typeface="+mj-ea"/>
                <a:ea typeface="+mj-ea"/>
              </a:endParaRPr>
            </a:p>
          </p:txBody>
        </p:sp>
      </p:grpSp>
      <p:grpSp>
        <p:nvGrpSpPr>
          <p:cNvPr id="11" name="组合 10"/>
          <p:cNvGrpSpPr/>
          <p:nvPr/>
        </p:nvGrpSpPr>
        <p:grpSpPr>
          <a:xfrm>
            <a:off x="6230620" y="2924175"/>
            <a:ext cx="2250440" cy="2258060"/>
            <a:chOff x="9812" y="4605"/>
            <a:chExt cx="3544" cy="3556"/>
          </a:xfrm>
        </p:grpSpPr>
        <p:sp>
          <p:nvSpPr>
            <p:cNvPr id="31" name="矩形 30"/>
            <p:cNvSpPr/>
            <p:nvPr/>
          </p:nvSpPr>
          <p:spPr>
            <a:xfrm>
              <a:off x="10207"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2" name="文本框 31"/>
            <p:cNvSpPr txBox="1"/>
            <p:nvPr/>
          </p:nvSpPr>
          <p:spPr>
            <a:xfrm>
              <a:off x="9812"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33" name="椭圆 32"/>
            <p:cNvSpPr/>
            <p:nvPr/>
          </p:nvSpPr>
          <p:spPr>
            <a:xfrm>
              <a:off x="10888" y="4605"/>
              <a:ext cx="1396" cy="1396"/>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6" name="文本框 5"/>
            <p:cNvSpPr txBox="1"/>
            <p:nvPr/>
          </p:nvSpPr>
          <p:spPr>
            <a:xfrm>
              <a:off x="11097" y="4892"/>
              <a:ext cx="978" cy="822"/>
            </a:xfrm>
            <a:prstGeom prst="rect">
              <a:avLst/>
            </a:prstGeom>
            <a:noFill/>
          </p:spPr>
          <p:txBody>
            <a:bodyPr wrap="none" rtlCol="0">
              <a:spAutoFit/>
            </a:bodyPr>
            <a:p>
              <a:r>
                <a:rPr lang="en-US" altLang="zh-CN" sz="2800" b="1">
                  <a:solidFill>
                    <a:schemeClr val="bg1"/>
                  </a:solidFill>
                  <a:latin typeface="+mj-ea"/>
                  <a:ea typeface="+mj-ea"/>
                </a:rPr>
                <a:t>03</a:t>
              </a:r>
              <a:endParaRPr lang="en-US" altLang="zh-CN" sz="2800" b="1">
                <a:solidFill>
                  <a:schemeClr val="bg1"/>
                </a:solidFill>
                <a:latin typeface="+mj-ea"/>
                <a:ea typeface="+mj-ea"/>
              </a:endParaRPr>
            </a:p>
          </p:txBody>
        </p:sp>
      </p:grpSp>
      <p:grpSp>
        <p:nvGrpSpPr>
          <p:cNvPr id="12" name="组合 11"/>
          <p:cNvGrpSpPr/>
          <p:nvPr/>
        </p:nvGrpSpPr>
        <p:grpSpPr>
          <a:xfrm>
            <a:off x="8750935" y="2924175"/>
            <a:ext cx="2250440" cy="2258060"/>
            <a:chOff x="13781" y="4605"/>
            <a:chExt cx="3544" cy="3556"/>
          </a:xfrm>
        </p:grpSpPr>
        <p:sp>
          <p:nvSpPr>
            <p:cNvPr id="38" name="矩形 37"/>
            <p:cNvSpPr/>
            <p:nvPr/>
          </p:nvSpPr>
          <p:spPr>
            <a:xfrm>
              <a:off x="13816" y="6284"/>
              <a:ext cx="3356"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9" name="文本框 38"/>
            <p:cNvSpPr txBox="1"/>
            <p:nvPr/>
          </p:nvSpPr>
          <p:spPr>
            <a:xfrm>
              <a:off x="13781"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41" name="椭圆 40"/>
            <p:cNvSpPr/>
            <p:nvPr/>
          </p:nvSpPr>
          <p:spPr>
            <a:xfrm>
              <a:off x="14856" y="4605"/>
              <a:ext cx="1396" cy="1396"/>
            </a:xfrm>
            <a:prstGeom prst="ellipse">
              <a:avLst/>
            </a:prstGeom>
            <a:solidFill>
              <a:srgbClr val="FFD699"/>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7" name="文本框 6"/>
            <p:cNvSpPr txBox="1"/>
            <p:nvPr/>
          </p:nvSpPr>
          <p:spPr>
            <a:xfrm>
              <a:off x="15065" y="4892"/>
              <a:ext cx="978" cy="822"/>
            </a:xfrm>
            <a:prstGeom prst="rect">
              <a:avLst/>
            </a:prstGeom>
            <a:noFill/>
          </p:spPr>
          <p:txBody>
            <a:bodyPr wrap="none" rtlCol="0">
              <a:spAutoFit/>
            </a:bodyPr>
            <a:p>
              <a:r>
                <a:rPr lang="en-US" altLang="zh-CN" sz="2800" b="1">
                  <a:solidFill>
                    <a:schemeClr val="bg1"/>
                  </a:solidFill>
                  <a:latin typeface="+mj-ea"/>
                  <a:ea typeface="+mj-ea"/>
                </a:rPr>
                <a:t>04</a:t>
              </a:r>
              <a:endParaRPr lang="en-US" altLang="zh-CN" sz="2800" b="1">
                <a:solidFill>
                  <a:schemeClr val="bg1"/>
                </a:solidFill>
                <a:latin typeface="+mj-ea"/>
                <a:ea typeface="+mj-ea"/>
              </a:endParaRPr>
            </a:p>
          </p:txBody>
        </p:sp>
      </p:gr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
        <p:nvSpPr>
          <p:cNvPr id="43" name="文本框 42"/>
          <p:cNvSpPr txBox="1"/>
          <p:nvPr/>
        </p:nvSpPr>
        <p:spPr>
          <a:xfrm>
            <a:off x="4968875" y="1310005"/>
            <a:ext cx="2186940" cy="829945"/>
          </a:xfrm>
          <a:prstGeom prst="rect">
            <a:avLst/>
          </a:prstGeom>
          <a:noFill/>
        </p:spPr>
        <p:txBody>
          <a:bodyPr wrap="square" rtlCol="0">
            <a:spAutoFit/>
          </a:bodyPr>
          <a:p>
            <a:r>
              <a:rPr lang="zh-CN" altLang="en-US" sz="4800" kern="2000" spc="110">
                <a:solidFill>
                  <a:schemeClr val="tx1"/>
                </a:solidFill>
                <a:uFillTx/>
              </a:rPr>
              <a:t>目</a:t>
            </a:r>
            <a:r>
              <a:rPr lang="en-US" altLang="zh-CN" sz="4800" kern="2000" spc="110">
                <a:solidFill>
                  <a:schemeClr val="tx1"/>
                </a:solidFill>
                <a:uFillTx/>
              </a:rPr>
              <a:t>  </a:t>
            </a:r>
            <a:r>
              <a:rPr lang="zh-CN" altLang="en-US" sz="4800" kern="2000" spc="110">
                <a:solidFill>
                  <a:schemeClr val="tx1"/>
                </a:solidFill>
                <a:uFillTx/>
              </a:rPr>
              <a:t>录</a:t>
            </a:r>
            <a:endParaRPr lang="zh-CN" altLang="en-US" sz="4800" kern="2000" spc="110">
              <a:solidFill>
                <a:schemeClr val="tx1"/>
              </a:solidFill>
              <a:uFillTx/>
            </a:endParaRPr>
          </a:p>
        </p:txBody>
      </p:sp>
      <p:grpSp>
        <p:nvGrpSpPr>
          <p:cNvPr id="17" name="组合 16"/>
          <p:cNvGrpSpPr/>
          <p:nvPr/>
        </p:nvGrpSpPr>
        <p:grpSpPr>
          <a:xfrm rot="0">
            <a:off x="891540" y="2771775"/>
            <a:ext cx="2150110" cy="2066290"/>
            <a:chOff x="3197" y="4493"/>
            <a:chExt cx="2956" cy="3023"/>
          </a:xfrm>
        </p:grpSpPr>
        <p:sp>
          <p:nvSpPr>
            <p:cNvPr id="19" name="矩形 18"/>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0" name="文本框 19"/>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5" name="椭圆 24"/>
            <p:cNvSpPr/>
            <p:nvPr/>
          </p:nvSpPr>
          <p:spPr>
            <a:xfrm>
              <a:off x="4093" y="4493"/>
              <a:ext cx="1164" cy="1164"/>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ln>
                  <a:solidFill>
                    <a:srgbClr val="249FC8"/>
                  </a:solidFill>
                </a:ln>
                <a:solidFill>
                  <a:srgbClr val="249FC8"/>
                </a:solidFill>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26" name="组合 25"/>
          <p:cNvGrpSpPr/>
          <p:nvPr/>
        </p:nvGrpSpPr>
        <p:grpSpPr>
          <a:xfrm rot="0">
            <a:off x="2939415" y="3683635"/>
            <a:ext cx="2150110" cy="2066290"/>
            <a:chOff x="3197" y="4493"/>
            <a:chExt cx="2956" cy="3023"/>
          </a:xfrm>
        </p:grpSpPr>
        <p:sp>
          <p:nvSpPr>
            <p:cNvPr id="27" name="矩形 26"/>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8" name="文本框 27"/>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9" name="椭圆 28"/>
            <p:cNvSpPr/>
            <p:nvPr/>
          </p:nvSpPr>
          <p:spPr>
            <a:xfrm>
              <a:off x="4093" y="4493"/>
              <a:ext cx="1164" cy="1164"/>
            </a:xfrm>
            <a:prstGeom prst="ellipse">
              <a:avLst/>
            </a:prstGeom>
            <a:solidFill>
              <a:srgbClr val="FFD699"/>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30" name="组合 29"/>
          <p:cNvGrpSpPr/>
          <p:nvPr/>
        </p:nvGrpSpPr>
        <p:grpSpPr>
          <a:xfrm rot="0">
            <a:off x="4987290" y="2771775"/>
            <a:ext cx="2150110" cy="2066290"/>
            <a:chOff x="3197" y="4493"/>
            <a:chExt cx="2956" cy="3023"/>
          </a:xfrm>
        </p:grpSpPr>
        <p:sp>
          <p:nvSpPr>
            <p:cNvPr id="31" name="矩形 30"/>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2" name="文本框 31"/>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33" name="椭圆 32"/>
            <p:cNvSpPr/>
            <p:nvPr/>
          </p:nvSpPr>
          <p:spPr>
            <a:xfrm>
              <a:off x="4093" y="4493"/>
              <a:ext cx="1164" cy="1164"/>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36" name="组合 35"/>
          <p:cNvGrpSpPr/>
          <p:nvPr/>
        </p:nvGrpSpPr>
        <p:grpSpPr>
          <a:xfrm rot="0">
            <a:off x="7035165" y="3683635"/>
            <a:ext cx="2150110" cy="2066290"/>
            <a:chOff x="3197" y="4493"/>
            <a:chExt cx="2956" cy="3023"/>
          </a:xfrm>
        </p:grpSpPr>
        <p:sp>
          <p:nvSpPr>
            <p:cNvPr id="38" name="矩形 37"/>
            <p:cNvSpPr/>
            <p:nvPr/>
          </p:nvSpPr>
          <p:spPr>
            <a:xfrm>
              <a:off x="3226" y="5893"/>
              <a:ext cx="2798"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9" name="文本框 38"/>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41" name="椭圆 40"/>
            <p:cNvSpPr/>
            <p:nvPr/>
          </p:nvSpPr>
          <p:spPr>
            <a:xfrm>
              <a:off x="4093" y="4493"/>
              <a:ext cx="1164" cy="1164"/>
            </a:xfrm>
            <a:prstGeom prst="ellipse">
              <a:avLst/>
            </a:prstGeom>
            <a:solidFill>
              <a:srgbClr val="FFD699"/>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15" name="组合 14"/>
          <p:cNvGrpSpPr/>
          <p:nvPr/>
        </p:nvGrpSpPr>
        <p:grpSpPr>
          <a:xfrm rot="0">
            <a:off x="9083040" y="2771775"/>
            <a:ext cx="2150110" cy="2066290"/>
            <a:chOff x="3197" y="4493"/>
            <a:chExt cx="2956" cy="3023"/>
          </a:xfrm>
        </p:grpSpPr>
        <p:sp>
          <p:nvSpPr>
            <p:cNvPr id="18" name="矩形 17"/>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1" name="文本框 20"/>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2" name="椭圆 21"/>
            <p:cNvSpPr/>
            <p:nvPr/>
          </p:nvSpPr>
          <p:spPr>
            <a:xfrm>
              <a:off x="4093" y="4493"/>
              <a:ext cx="1164" cy="1164"/>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sp>
        <p:nvSpPr>
          <p:cNvPr id="4" name="文本框 3"/>
          <p:cNvSpPr txBox="1"/>
          <p:nvPr/>
        </p:nvSpPr>
        <p:spPr>
          <a:xfrm>
            <a:off x="1656398" y="2908305"/>
            <a:ext cx="621030" cy="521970"/>
          </a:xfrm>
          <a:prstGeom prst="rect">
            <a:avLst/>
          </a:prstGeom>
          <a:noFill/>
        </p:spPr>
        <p:txBody>
          <a:bodyPr wrap="none" rtlCol="0">
            <a:spAutoFit/>
          </a:bodyPr>
          <a:p>
            <a:r>
              <a:rPr lang="en-US" altLang="zh-CN" sz="2800" b="1">
                <a:solidFill>
                  <a:schemeClr val="bg1"/>
                </a:solidFill>
                <a:latin typeface="+mj-ea"/>
                <a:ea typeface="+mj-ea"/>
              </a:rPr>
              <a:t>01</a:t>
            </a:r>
            <a:endParaRPr lang="en-US" altLang="zh-CN" sz="2800" b="1">
              <a:solidFill>
                <a:schemeClr val="bg1"/>
              </a:solidFill>
              <a:latin typeface="+mj-ea"/>
              <a:ea typeface="+mj-ea"/>
            </a:endParaRPr>
          </a:p>
        </p:txBody>
      </p:sp>
      <p:sp>
        <p:nvSpPr>
          <p:cNvPr id="2" name="文本框 1"/>
          <p:cNvSpPr txBox="1"/>
          <p:nvPr/>
        </p:nvSpPr>
        <p:spPr>
          <a:xfrm>
            <a:off x="3703638" y="3820800"/>
            <a:ext cx="621030" cy="521970"/>
          </a:xfrm>
          <a:prstGeom prst="rect">
            <a:avLst/>
          </a:prstGeom>
          <a:noFill/>
        </p:spPr>
        <p:txBody>
          <a:bodyPr wrap="none" rtlCol="0">
            <a:spAutoFit/>
          </a:bodyPr>
          <a:p>
            <a:r>
              <a:rPr lang="en-US" altLang="zh-CN" sz="2800" b="1">
                <a:solidFill>
                  <a:schemeClr val="bg1"/>
                </a:solidFill>
                <a:latin typeface="+mj-ea"/>
                <a:ea typeface="+mj-ea"/>
              </a:rPr>
              <a:t>02</a:t>
            </a:r>
            <a:endParaRPr lang="en-US" altLang="zh-CN" sz="2800" b="1">
              <a:solidFill>
                <a:schemeClr val="bg1"/>
              </a:solidFill>
              <a:latin typeface="+mj-ea"/>
              <a:ea typeface="+mj-ea"/>
            </a:endParaRPr>
          </a:p>
        </p:txBody>
      </p:sp>
      <p:sp>
        <p:nvSpPr>
          <p:cNvPr id="3" name="文本框 2"/>
          <p:cNvSpPr txBox="1"/>
          <p:nvPr/>
        </p:nvSpPr>
        <p:spPr>
          <a:xfrm>
            <a:off x="5751513" y="2908940"/>
            <a:ext cx="621030" cy="521970"/>
          </a:xfrm>
          <a:prstGeom prst="rect">
            <a:avLst/>
          </a:prstGeom>
          <a:noFill/>
        </p:spPr>
        <p:txBody>
          <a:bodyPr wrap="none" rtlCol="0">
            <a:spAutoFit/>
          </a:bodyPr>
          <a:p>
            <a:r>
              <a:rPr lang="en-US" altLang="zh-CN" sz="2800" b="1">
                <a:solidFill>
                  <a:schemeClr val="bg1"/>
                </a:solidFill>
                <a:latin typeface="+mj-ea"/>
                <a:ea typeface="+mj-ea"/>
              </a:rPr>
              <a:t>03</a:t>
            </a:r>
            <a:endParaRPr lang="en-US" altLang="zh-CN" sz="2800" b="1">
              <a:solidFill>
                <a:schemeClr val="bg1"/>
              </a:solidFill>
              <a:latin typeface="+mj-ea"/>
              <a:ea typeface="+mj-ea"/>
            </a:endParaRPr>
          </a:p>
        </p:txBody>
      </p:sp>
      <p:sp>
        <p:nvSpPr>
          <p:cNvPr id="5" name="文本框 4"/>
          <p:cNvSpPr txBox="1"/>
          <p:nvPr/>
        </p:nvSpPr>
        <p:spPr>
          <a:xfrm>
            <a:off x="7800658" y="3820165"/>
            <a:ext cx="621030" cy="521970"/>
          </a:xfrm>
          <a:prstGeom prst="rect">
            <a:avLst/>
          </a:prstGeom>
          <a:noFill/>
        </p:spPr>
        <p:txBody>
          <a:bodyPr wrap="none" rtlCol="0">
            <a:spAutoFit/>
          </a:bodyPr>
          <a:p>
            <a:r>
              <a:rPr lang="en-US" altLang="zh-CN" sz="2800" b="1">
                <a:solidFill>
                  <a:schemeClr val="bg1"/>
                </a:solidFill>
                <a:latin typeface="+mj-ea"/>
                <a:ea typeface="+mj-ea"/>
              </a:rPr>
              <a:t>04</a:t>
            </a:r>
            <a:endParaRPr lang="en-US" altLang="zh-CN" sz="2800" b="1">
              <a:solidFill>
                <a:schemeClr val="bg1"/>
              </a:solidFill>
              <a:latin typeface="+mj-ea"/>
              <a:ea typeface="+mj-ea"/>
            </a:endParaRPr>
          </a:p>
        </p:txBody>
      </p:sp>
      <p:sp>
        <p:nvSpPr>
          <p:cNvPr id="6" name="文本框 5"/>
          <p:cNvSpPr txBox="1"/>
          <p:nvPr/>
        </p:nvSpPr>
        <p:spPr>
          <a:xfrm>
            <a:off x="9846628" y="2908940"/>
            <a:ext cx="621030" cy="521970"/>
          </a:xfrm>
          <a:prstGeom prst="rect">
            <a:avLst/>
          </a:prstGeom>
          <a:noFill/>
        </p:spPr>
        <p:txBody>
          <a:bodyPr wrap="none" rtlCol="0">
            <a:spAutoFit/>
          </a:bodyPr>
          <a:p>
            <a:r>
              <a:rPr lang="en-US" altLang="zh-CN" sz="2800" b="1">
                <a:solidFill>
                  <a:schemeClr val="bg1"/>
                </a:solidFill>
                <a:latin typeface="+mj-ea"/>
                <a:ea typeface="+mj-ea"/>
              </a:rPr>
              <a:t>05</a:t>
            </a:r>
            <a:endParaRPr lang="en-US" altLang="zh-CN" sz="2800" b="1">
              <a:solidFill>
                <a:schemeClr val="bg1"/>
              </a:solidFill>
              <a:latin typeface="+mj-ea"/>
              <a:ea typeface="+mj-ea"/>
            </a:endParaRPr>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页脚占位符 3"/>
          <p:cNvSpPr>
            <a:spLocks noGrp="1"/>
          </p:cNvSpPr>
          <p:nvPr>
            <p:ph type="ftr" sz="quarter" idx="11"/>
          </p:nvPr>
        </p:nvSpPr>
        <p:spPr>
          <a:xfrm>
            <a:off x="4116000" y="6446480"/>
            <a:ext cx="3960000" cy="316800"/>
          </a:xfrm>
        </p:spPr>
        <p:txBody>
          <a:bodyPr/>
          <a:p>
            <a:r>
              <a:rPr lang="zh-CN" altLang="en-US"/>
              <a:t>1</a:t>
            </a: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菱形 7"/>
          <p:cNvSpPr/>
          <p:nvPr/>
        </p:nvSpPr>
        <p:spPr>
          <a:xfrm>
            <a:off x="2974340" y="2703195"/>
            <a:ext cx="1630045" cy="1630045"/>
          </a:xfrm>
          <a:prstGeom prst="diamond">
            <a:avLst/>
          </a:prstGeom>
          <a:solidFill>
            <a:srgbClr val="FFD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9" name="文本框 8"/>
          <p:cNvSpPr txBox="1"/>
          <p:nvPr/>
        </p:nvSpPr>
        <p:spPr>
          <a:xfrm>
            <a:off x="4751705" y="2802890"/>
            <a:ext cx="4083685" cy="86042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l"/>
            <a:r>
              <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东北</a:t>
            </a:r>
            <a:r>
              <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师范</a:t>
            </a:r>
            <a:endPar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10" name="文本框 9"/>
          <p:cNvSpPr txBox="1"/>
          <p:nvPr/>
        </p:nvSpPr>
        <p:spPr>
          <a:xfrm>
            <a:off x="4820285" y="3564106"/>
            <a:ext cx="4083685" cy="1168400"/>
          </a:xfrm>
          <a:prstGeom prst="rect">
            <a:avLst/>
          </a:prstGeom>
          <a:noFill/>
          <a:extLst>
            <a:ext uri="{909E8E84-426E-40DD-AFC4-6F175D3DCCD1}">
              <a14:hiddenFill xmlns:a14="http://schemas.microsoft.com/office/drawing/2010/main">
                <a:solidFill>
                  <a:schemeClr val="bg2">
                    <a:lumMod val="65000"/>
                  </a:schemeClr>
                </a:solidFill>
              </a14:hiddenFill>
            </a:ext>
          </a:extLst>
        </p:spPr>
        <p:txBody>
          <a:bodyPr wrap="square" rtlCol="0">
            <a:spAutoFit/>
          </a:bodyPr>
          <a:p>
            <a:pPr algn="l">
              <a:lnSpc>
                <a:spcPts val="2800"/>
              </a:lnSpc>
            </a:pPr>
            <a:r>
              <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此处加入内容此处加入内容此处加入内容</a:t>
            </a: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a:p>
            <a:pPr algn="l">
              <a:lnSpc>
                <a:spcPts val="2800"/>
              </a:lnSpc>
            </a:pPr>
            <a:r>
              <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此处加入内容此处加入内容</a:t>
            </a: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a:p>
            <a:pPr algn="l">
              <a:lnSpc>
                <a:spcPts val="2800"/>
              </a:lnSpc>
            </a:pP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15" name="文本框 14"/>
          <p:cNvSpPr txBox="1"/>
          <p:nvPr/>
        </p:nvSpPr>
        <p:spPr>
          <a:xfrm>
            <a:off x="2755265" y="2955290"/>
            <a:ext cx="2103755" cy="110680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en-US" altLang="zh-CN" sz="6600" dirty="0">
                <a:solidFill>
                  <a:schemeClr val="bg1"/>
                </a:solidFill>
                <a:latin typeface="微软雅黑" panose="020B0503020204020204" charset="-122"/>
                <a:ea typeface="微软雅黑" panose="020B0503020204020204" charset="-122"/>
                <a:sym typeface="思源黑体 CN Normal" panose="020B0400000000000000" pitchFamily="34" charset="-122"/>
              </a:rPr>
              <a:t>01</a:t>
            </a:r>
            <a:endParaRPr lang="en-US" altLang="zh-CN" sz="6600" dirty="0">
              <a:solidFill>
                <a:schemeClr val="bg1"/>
              </a:solidFill>
              <a:latin typeface="微软雅黑" panose="020B0503020204020204" charset="-122"/>
              <a:ea typeface="微软雅黑" panose="020B0503020204020204" charset="-122"/>
              <a:sym typeface="思源黑体 CN Normal" panose="020B0400000000000000" pitchFamily="34" charset="-122"/>
            </a:endParaRPr>
          </a:p>
        </p:txBody>
      </p:sp>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nvPicPr>
        <p:blipFill>
          <a:blip r:embed="rId1"/>
          <a:stretch>
            <a:fillRect/>
          </a:stretch>
        </p:blipFill>
        <p:spPr>
          <a:xfrm>
            <a:off x="3843655" y="677545"/>
            <a:ext cx="4504690" cy="849630"/>
          </a:xfrm>
          <a:prstGeom prst="rect">
            <a:avLst/>
          </a:prstGeom>
        </p:spPr>
      </p:pic>
      <p:sp>
        <p:nvSpPr>
          <p:cNvPr id="12" name="文本框 7"/>
          <p:cNvSpPr txBox="1">
            <a:spLocks noChangeArrowheads="1"/>
          </p:cNvSpPr>
          <p:nvPr/>
        </p:nvSpPr>
        <p:spPr bwMode="auto">
          <a:xfrm>
            <a:off x="2268220" y="4087495"/>
            <a:ext cx="765492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457200" fontAlgn="base">
              <a:spcBef>
                <a:spcPct val="0"/>
              </a:spcBef>
              <a:spcAft>
                <a:spcPct val="0"/>
              </a:spcAft>
              <a:defRPr>
                <a:solidFill>
                  <a:schemeClr val="tx1"/>
                </a:solidFill>
                <a:latin typeface="Calibri" panose="020F0502020204030204" charset="0"/>
              </a:defRPr>
            </a:lvl6pPr>
            <a:lvl7pPr marL="2971800" indent="-228600" defTabSz="457200" fontAlgn="base">
              <a:spcBef>
                <a:spcPct val="0"/>
              </a:spcBef>
              <a:spcAft>
                <a:spcPct val="0"/>
              </a:spcAft>
              <a:defRPr>
                <a:solidFill>
                  <a:schemeClr val="tx1"/>
                </a:solidFill>
                <a:latin typeface="Calibri" panose="020F0502020204030204" charset="0"/>
              </a:defRPr>
            </a:lvl7pPr>
            <a:lvl8pPr marL="3429000" indent="-228600" defTabSz="457200" fontAlgn="base">
              <a:spcBef>
                <a:spcPct val="0"/>
              </a:spcBef>
              <a:spcAft>
                <a:spcPct val="0"/>
              </a:spcAft>
              <a:defRPr>
                <a:solidFill>
                  <a:schemeClr val="tx1"/>
                </a:solidFill>
                <a:latin typeface="Calibri" panose="020F0502020204030204" charset="0"/>
              </a:defRPr>
            </a:lvl8pPr>
            <a:lvl9pPr marL="3886200" indent="-228600" defTabSz="457200" fontAlgn="base">
              <a:spcBef>
                <a:spcPct val="0"/>
              </a:spcBef>
              <a:spcAft>
                <a:spcPct val="0"/>
              </a:spcAft>
              <a:defRPr>
                <a:solidFill>
                  <a:schemeClr val="tx1"/>
                </a:solidFill>
                <a:latin typeface="Calibri" panose="020F0502020204030204" charset="0"/>
              </a:defRPr>
            </a:lvl9pPr>
          </a:lstStyle>
          <a:p>
            <a:pPr algn="ctr" eaLnBrk="1" hangingPunct="1">
              <a:lnSpc>
                <a:spcPct val="200000"/>
              </a:lnSpc>
            </a:pPr>
            <a:r>
              <a:rPr lang="en-US" altLang="zh-CN"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Thank you for watching the end of this speech</a:t>
            </a:r>
            <a:endParaRPr lang="en-US" altLang="zh-CN"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grpSp>
        <p:nvGrpSpPr>
          <p:cNvPr id="61" name="组合 60"/>
          <p:cNvGrpSpPr/>
          <p:nvPr/>
        </p:nvGrpSpPr>
        <p:grpSpPr>
          <a:xfrm rot="0">
            <a:off x="4828540" y="4869180"/>
            <a:ext cx="2600325" cy="373380"/>
            <a:chOff x="7819" y="8082"/>
            <a:chExt cx="4358" cy="550"/>
          </a:xfrm>
        </p:grpSpPr>
        <p:sp>
          <p:nvSpPr>
            <p:cNvPr id="8" name="圆角矩形 7"/>
            <p:cNvSpPr/>
            <p:nvPr/>
          </p:nvSpPr>
          <p:spPr>
            <a:xfrm>
              <a:off x="9937" y="8082"/>
              <a:ext cx="2240" cy="550"/>
            </a:xfrm>
            <a:prstGeom prst="roundRect">
              <a:avLst>
                <a:gd name="adj" fmla="val 50000"/>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000">
                  <a:solidFill>
                    <a:srgbClr val="FFD699"/>
                  </a:solidFill>
                  <a:latin typeface="微软雅黑" panose="020B0503020204020204" charset="-122"/>
                  <a:ea typeface="微软雅黑" panose="020B0503020204020204" charset="-122"/>
                  <a:cs typeface="微软雅黑" panose="020B0503020204020204" charset="-122"/>
                </a:rPr>
                <a:t>时间：</a:t>
              </a:r>
              <a:r>
                <a:rPr lang="en-US" altLang="zh-CN" sz="1000">
                  <a:solidFill>
                    <a:srgbClr val="FFD699"/>
                  </a:solidFill>
                  <a:latin typeface="微软雅黑" panose="020B0503020204020204" charset="-122"/>
                  <a:ea typeface="微软雅黑" panose="020B0503020204020204" charset="-122"/>
                  <a:cs typeface="微软雅黑" panose="020B0503020204020204" charset="-122"/>
                </a:rPr>
                <a:t>07-17</a:t>
              </a:r>
              <a:endParaRPr lang="en-US" altLang="zh-CN" sz="1000">
                <a:solidFill>
                  <a:srgbClr val="FFD699"/>
                </a:solidFill>
                <a:latin typeface="微软雅黑" panose="020B0503020204020204" charset="-122"/>
                <a:ea typeface="微软雅黑" panose="020B0503020204020204" charset="-122"/>
                <a:cs typeface="微软雅黑" panose="020B0503020204020204" charset="-122"/>
              </a:endParaRPr>
            </a:p>
          </p:txBody>
        </p:sp>
        <p:sp>
          <p:nvSpPr>
            <p:cNvPr id="9" name="圆角矩形 8"/>
            <p:cNvSpPr/>
            <p:nvPr/>
          </p:nvSpPr>
          <p:spPr>
            <a:xfrm>
              <a:off x="7819" y="8082"/>
              <a:ext cx="2240" cy="550"/>
            </a:xfrm>
            <a:prstGeom prst="roundRect">
              <a:avLst>
                <a:gd name="adj" fmla="val 50000"/>
              </a:avLst>
            </a:prstGeom>
            <a:solidFill>
              <a:srgbClr val="FFD699"/>
            </a:solidFill>
            <a:ln>
              <a:noFill/>
            </a:ln>
            <a:effectLst>
              <a:outerShdw blurRad="50800" dist="381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000" b="1">
                  <a:solidFill>
                    <a:schemeClr val="bg1"/>
                  </a:solidFill>
                  <a:latin typeface="+mj-ea"/>
                  <a:ea typeface="+mj-ea"/>
                  <a:cs typeface="+mj-ea"/>
                </a:rPr>
                <a:t>汇报人：</a:t>
              </a:r>
              <a:r>
                <a:rPr lang="en-US" altLang="zh-CN" sz="1000" b="1">
                  <a:solidFill>
                    <a:schemeClr val="bg1"/>
                  </a:solidFill>
                  <a:latin typeface="+mj-ea"/>
                  <a:ea typeface="+mj-ea"/>
                  <a:cs typeface="+mj-ea"/>
                </a:rPr>
                <a:t>xxx</a:t>
              </a:r>
              <a:endParaRPr lang="en-US" altLang="zh-CN" sz="1000" b="1">
                <a:solidFill>
                  <a:schemeClr val="bg1"/>
                </a:solidFill>
                <a:latin typeface="+mj-ea"/>
                <a:ea typeface="+mj-ea"/>
                <a:cs typeface="+mj-ea"/>
              </a:endParaRPr>
            </a:p>
          </p:txBody>
        </p:sp>
      </p:grpSp>
      <p:pic>
        <p:nvPicPr>
          <p:cNvPr id="2" name="图片 1" descr="聆听"/>
          <p:cNvPicPr>
            <a:picLocks noChangeAspect="1"/>
          </p:cNvPicPr>
          <p:nvPr>
            <p:custDataLst>
              <p:tags r:id="rId2"/>
            </p:custDataLst>
          </p:nvPr>
        </p:nvPicPr>
        <p:blipFill>
          <a:blip r:embed="rId3"/>
          <a:stretch>
            <a:fillRect/>
          </a:stretch>
        </p:blipFill>
        <p:spPr>
          <a:xfrm>
            <a:off x="2125345" y="2747010"/>
            <a:ext cx="7943215" cy="1017905"/>
          </a:xfrm>
          <a:prstGeom prst="rect">
            <a:avLst/>
          </a:prstGeom>
        </p:spPr>
      </p:pic>
    </p:spTree>
    <p:custDataLst>
      <p:tags r:id="rId4"/>
    </p:custDataLst>
  </p:cSld>
  <p:clrMapOvr>
    <a:masterClrMapping/>
  </p:clrMapOvr>
</p:sld>
</file>

<file path=ppt/tags/tag1.xml><?xml version="1.0" encoding="utf-8"?>
<p:tagLst xmlns:p="http://schemas.openxmlformats.org/presentationml/2006/main">
  <p:tag name="KSO_WM_UNIT_PLACING_PICTURE_USER_VIEWPORT" val="{&quot;height&quot;:10797,&quot;width&quot;:19194}"/>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4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44.xml><?xml version="1.0" encoding="utf-8"?>
<p:tagLst xmlns:p="http://schemas.openxmlformats.org/presentationml/2006/main">
  <p:tag name="KSO_WM_UNIT_PLACING_PICTURE_USER_VIEWPORT" val="{&quot;height&quot;:1338,&quot;width&quot;:7094}"/>
</p:tagLst>
</file>

<file path=ppt/tags/tag45.xml><?xml version="1.0" encoding="utf-8"?>
<p:tagLst xmlns:p="http://schemas.openxmlformats.org/presentationml/2006/main">
  <p:tag name="KSO_WM_BEAUTIFY_FLAG" val="#wm#"/>
  <p:tag name="KSO_WM_TEMPLATE_CATEGORY" val="custom"/>
  <p:tag name="KSO_WM_TEMPLATE_INDEX" val="20205176"/>
</p:tagLst>
</file>

<file path=ppt/tags/tag46.xml><?xml version="1.0" encoding="utf-8"?>
<p:tagLst xmlns:p="http://schemas.openxmlformats.org/presentationml/2006/main">
  <p:tag name="KSO_WM_UNIT_PLACING_PICTURE_USER_VIEWPORT" val="{&quot;height&quot;:1338,&quot;width&quot;:7094}"/>
</p:tagLst>
</file>

<file path=ppt/tags/tag47.xml><?xml version="1.0" encoding="utf-8"?>
<p:tagLst xmlns:p="http://schemas.openxmlformats.org/presentationml/2006/main">
  <p:tag name="KSO_WM_BEAUTIFY_FLAG" val="#wm#"/>
  <p:tag name="KSO_WM_TEMPLATE_CATEGORY" val="custom"/>
  <p:tag name="KSO_WM_TEMPLATE_INDEX" val="20205176"/>
</p:tagLst>
</file>

<file path=ppt/tags/tag48.xml><?xml version="1.0" encoding="utf-8"?>
<p:tagLst xmlns:p="http://schemas.openxmlformats.org/presentationml/2006/main">
  <p:tag name="KSO_WM_BEAUTIFY_FLAG" val="#wm#"/>
  <p:tag name="KSO_WM_TEMPLATE_CATEGORY" val="custom"/>
  <p:tag name="KSO_WM_TEMPLATE_INDEX" val="20205176"/>
</p:tagLst>
</file>

<file path=ppt/tags/tag49.xml><?xml version="1.0" encoding="utf-8"?>
<p:tagLst xmlns:p="http://schemas.openxmlformats.org/presentationml/2006/main">
  <p:tag name="KSO_WM_UNIT_PLACING_PICTURE_USER_VIEWPORT" val="{&quot;height&quot;:1338,&quot;width&quot;:7094}"/>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0.xml><?xml version="1.0" encoding="utf-8"?>
<p:tagLst xmlns:p="http://schemas.openxmlformats.org/presentationml/2006/main">
  <p:tag name="KSO_WM_BEAUTIFY_FLAG" val="#wm#"/>
  <p:tag name="KSO_WM_TEMPLATE_CATEGORY" val="custom"/>
  <p:tag name="KSO_WM_TEMPLATE_INDEX" val="20205176"/>
</p:tagLst>
</file>

<file path=ppt/tags/tag51.xml><?xml version="1.0" encoding="utf-8"?>
<p:tagLst xmlns:p="http://schemas.openxmlformats.org/presentationml/2006/main">
  <p:tag name="KSO_WM_UNIT_PLACING_PICTURE_USER_VIEWPORT" val="{&quot;height&quot;:1603,&quot;width&quot;:12509}"/>
</p:tagLst>
</file>

<file path=ppt/tags/tag52.xml><?xml version="1.0" encoding="utf-8"?>
<p:tagLst xmlns:p="http://schemas.openxmlformats.org/presentationml/2006/main">
  <p:tag name="KSO_WM_BEAUTIFY_FLAG" val="#wm#"/>
  <p:tag name="KSO_WM_TEMPLATE_CATEGORY" val="custom"/>
  <p:tag name="KSO_WM_TEMPLATE_INDEX" val="20205176"/>
</p:tagLst>
</file>

<file path=ppt/tags/tag53.xml><?xml version="1.0" encoding="utf-8"?>
<p:tagLst xmlns:p="http://schemas.openxmlformats.org/presentationml/2006/main">
  <p:tag name="KSO_WPP_MARK_KEY" val="4cc43a10-bfd5-4ea8-82a8-d2d8e475456b"/>
  <p:tag name="COMMONDATA" val="eyJoZGlkIjoiZGE3Y2I3OTRlNTA1NjUwZGY1NGI3NTM4NWZhMGI4N2IifQ=="/>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595</Words>
  <Application>WPS 演示</Application>
  <PresentationFormat>宽屏</PresentationFormat>
  <Paragraphs>82</Paragraphs>
  <Slides>6</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宋体</vt:lpstr>
      <vt:lpstr>Wingdings</vt:lpstr>
      <vt:lpstr>Wingdings</vt:lpstr>
      <vt:lpstr>汉仪君黑-45简</vt:lpstr>
      <vt:lpstr>黑体</vt:lpstr>
      <vt:lpstr>思源黑体 CN Regular</vt:lpstr>
      <vt:lpstr>思源黑体 CN Normal</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侯欧巴</cp:lastModifiedBy>
  <cp:revision>202</cp:revision>
  <dcterms:created xsi:type="dcterms:W3CDTF">2019-06-19T02:08:00Z</dcterms:created>
  <dcterms:modified xsi:type="dcterms:W3CDTF">2023-08-15T06:29:26Z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2052-11.1.0.12155</vt:lpwstr>
  </property>
  <property fmtid="{D5CDD505-2E9C-101B-9397-08002B2CF9AE}" pid="3" name="ICV">
    <vt:lpwstr>0D9DE34CF9CF4BECB7F51B47EC6C198B</vt:lpwstr>
  </property>
</Properties>
</file>