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3"/>
    <p:sldId id="258" r:id="rId4"/>
    <p:sldId id="259" r:id="rId5"/>
    <p:sldId id="262" r:id="rId6"/>
    <p:sldId id="263" r:id="rId7"/>
    <p:sldId id="264" r:id="rId8"/>
    <p:sldId id="266" r:id="rId9"/>
    <p:sldId id="267" r:id="rId10"/>
    <p:sldId id="268" r:id="rId11"/>
    <p:sldId id="269" r:id="rId12"/>
    <p:sldId id="270" r:id="rId13"/>
    <p:sldId id="277" r:id="rId14"/>
    <p:sldId id="280" r:id="rId15"/>
    <p:sldId id="274" r:id="rId16"/>
    <p:sldId id="257" r:id="rId17"/>
  </p:sldIdLst>
  <p:sldSz cx="12192000" cy="6858000"/>
  <p:notesSz cx="6858000" cy="9144000"/>
  <p:embeddedFontLst>
    <p:embeddedFont>
      <p:font typeface="字魂正酷超级黑 Heavy" pitchFamily="2" charset="-122"/>
      <p:bold r:id="rId21"/>
    </p:embeddedFont>
    <p:embeddedFont>
      <p:font typeface="思源黑体 CN Light" panose="020B0300000000000000" pitchFamily="34" charset="-122"/>
      <p:regular r:id="rId22"/>
    </p:embeddedFont>
    <p:embeddedFont>
      <p:font typeface="思源黑体 CN Medium" panose="020B0600000000000000" pitchFamily="34" charset="-122"/>
      <p:regular r:id="rId23"/>
    </p:embeddedFont>
    <p:embeddedFont>
      <p:font typeface="思源黑体 CN Normal" panose="020B0400000000000000" pitchFamily="34" charset="-122"/>
      <p:regular r:id="rId24"/>
    </p:embeddedFont>
    <p:embeddedFont>
      <p:font typeface="微软雅黑" panose="020B0503020204020204" pitchFamily="34" charset="-122"/>
      <p:regular r:id="rId25"/>
    </p:embeddedFont>
    <p:embeddedFont>
      <p:font typeface="思源黑体 CN Bold" panose="020B0800000000000000" charset="-122"/>
      <p:bold r:id="rId2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A63C"/>
    <a:srgbClr val="06A48C"/>
    <a:srgbClr val="DA4040"/>
    <a:srgbClr val="57A96B"/>
    <a:srgbClr val="F6BF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688"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font" Target="fonts/font6.fntdata"/><Relationship Id="rId25" Type="http://schemas.openxmlformats.org/officeDocument/2006/relationships/font" Target="fonts/font5.fntdata"/><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5AAC64D-A3EA-4272-8229-84846C8429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2108FC-C527-41A9-853B-0F5164B647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5AAC64D-A3EA-4272-8229-84846C8429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2108FC-C527-41A9-853B-0F5164B647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5AAC64D-A3EA-4272-8229-84846C8429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2108FC-C527-41A9-853B-0F5164B647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5AAC64D-A3EA-4272-8229-84846C8429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2108FC-C527-41A9-853B-0F5164B647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A5AAC64D-A3EA-4272-8229-84846C8429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2108FC-C527-41A9-853B-0F5164B647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A5AAC64D-A3EA-4272-8229-84846C8429F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2108FC-C527-41A9-853B-0F5164B647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5AAC64D-A3EA-4272-8229-84846C8429F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D2108FC-C527-41A9-853B-0F5164B647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5AAC64D-A3EA-4272-8229-84846C8429F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D2108FC-C527-41A9-853B-0F5164B647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5AAC64D-A3EA-4272-8229-84846C8429F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2108FC-C527-41A9-853B-0F5164B647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5AAC64D-A3EA-4272-8229-84846C8429F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2108FC-C527-41A9-853B-0F5164B647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5AAC64D-A3EA-4272-8229-84846C8429F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2108FC-C527-41A9-853B-0F5164B647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AAC64D-A3EA-4272-8229-84846C8429F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2108FC-C527-41A9-853B-0F5164B647F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png"/><Relationship Id="rId6" Type="http://schemas.openxmlformats.org/officeDocument/2006/relationships/image" Target="../media/image4.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image" Target="../media/image3.png"/><Relationship Id="rId14" Type="http://schemas.openxmlformats.org/officeDocument/2006/relationships/slideLayout" Target="../slideLayouts/slideLayout7.xml"/><Relationship Id="rId13" Type="http://schemas.openxmlformats.org/officeDocument/2006/relationships/image" Target="../media/image5.png"/><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3.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image" Target="../media/image3.png"/><Relationship Id="rId29" Type="http://schemas.openxmlformats.org/officeDocument/2006/relationships/slideLayout" Target="../slideLayouts/slideLayout7.xml"/><Relationship Id="rId28" Type="http://schemas.openxmlformats.org/officeDocument/2006/relationships/image" Target="../media/image5.png"/><Relationship Id="rId27" Type="http://schemas.openxmlformats.org/officeDocument/2006/relationships/tags" Target="../tags/tag43.xml"/><Relationship Id="rId26" Type="http://schemas.openxmlformats.org/officeDocument/2006/relationships/tags" Target="../tags/tag42.xml"/><Relationship Id="rId25" Type="http://schemas.openxmlformats.org/officeDocument/2006/relationships/tags" Target="../tags/tag41.xml"/><Relationship Id="rId24" Type="http://schemas.openxmlformats.org/officeDocument/2006/relationships/tags" Target="../tags/tag40.xml"/><Relationship Id="rId23" Type="http://schemas.openxmlformats.org/officeDocument/2006/relationships/tags" Target="../tags/tag39.xml"/><Relationship Id="rId22" Type="http://schemas.openxmlformats.org/officeDocument/2006/relationships/tags" Target="../tags/tag38.xml"/><Relationship Id="rId21" Type="http://schemas.openxmlformats.org/officeDocument/2006/relationships/tags" Target="../tags/tag37.xml"/><Relationship Id="rId20" Type="http://schemas.openxmlformats.org/officeDocument/2006/relationships/tags" Target="../tags/tag36.xml"/><Relationship Id="rId2" Type="http://schemas.openxmlformats.org/officeDocument/2006/relationships/image" Target="../media/image1.png"/><Relationship Id="rId19" Type="http://schemas.openxmlformats.org/officeDocument/2006/relationships/tags" Target="../tags/tag35.xml"/><Relationship Id="rId18" Type="http://schemas.openxmlformats.org/officeDocument/2006/relationships/tags" Target="../tags/tag34.xml"/><Relationship Id="rId17" Type="http://schemas.openxmlformats.org/officeDocument/2006/relationships/tags" Target="../tags/tag33.xml"/><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3.png"/><Relationship Id="rId13" Type="http://schemas.openxmlformats.org/officeDocument/2006/relationships/slideLayout" Target="../slideLayouts/slideLayout7.xml"/><Relationship Id="rId12" Type="http://schemas.openxmlformats.org/officeDocument/2006/relationships/image" Target="../media/image5.png"/><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png"/><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描述已自动生成"/>
          <p:cNvPicPr>
            <a:picLocks noChangeAspect="1"/>
          </p:cNvPicPr>
          <p:nvPr/>
        </p:nvPicPr>
        <p:blipFill rotWithShape="1">
          <a:blip r:embed="rId1">
            <a:extLst>
              <a:ext uri="{28A0092B-C50C-407E-A947-70E740481C1C}">
                <a14:useLocalDpi xmlns:a14="http://schemas.microsoft.com/office/drawing/2010/main" val="0"/>
              </a:ext>
            </a:extLst>
          </a:blip>
          <a:srcRect b="10000"/>
          <a:stretch>
            <a:fillRect/>
          </a:stretch>
        </p:blipFill>
        <p:spPr>
          <a:xfrm>
            <a:off x="0" y="1"/>
            <a:ext cx="12192000" cy="6858000"/>
          </a:xfrm>
          <a:prstGeom prst="rect">
            <a:avLst/>
          </a:prstGeom>
        </p:spPr>
      </p:pic>
      <p:pic>
        <p:nvPicPr>
          <p:cNvPr id="9" name="图片 8" descr="图片包含 徽标&#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69" y="198444"/>
            <a:ext cx="12004062" cy="5922909"/>
          </a:xfrm>
          <a:prstGeom prst="rect">
            <a:avLst/>
          </a:prstGeom>
        </p:spPr>
      </p:pic>
      <p:pic>
        <p:nvPicPr>
          <p:cNvPr id="7" name="图片 6"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t="53149"/>
          <a:stretch>
            <a:fillRect/>
          </a:stretch>
        </p:blipFill>
        <p:spPr>
          <a:xfrm>
            <a:off x="0" y="3287949"/>
            <a:ext cx="12192000" cy="3570050"/>
          </a:xfrm>
          <a:prstGeom prst="rect">
            <a:avLst/>
          </a:prstGeom>
        </p:spPr>
      </p:pic>
      <p:sp>
        <p:nvSpPr>
          <p:cNvPr id="10" name="文本框 9"/>
          <p:cNvSpPr txBox="1"/>
          <p:nvPr/>
        </p:nvSpPr>
        <p:spPr>
          <a:xfrm>
            <a:off x="2038045" y="979580"/>
            <a:ext cx="8115910" cy="2188845"/>
          </a:xfrm>
          <a:prstGeom prst="rect">
            <a:avLst/>
          </a:prstGeom>
          <a:noFill/>
        </p:spPr>
        <p:txBody>
          <a:bodyPr wrap="square" rtlCol="0">
            <a:spAutoFit/>
          </a:bodyPr>
          <a:lstStyle/>
          <a:p>
            <a:pPr algn="dist">
              <a:lnSpc>
                <a:spcPct val="142000"/>
              </a:lnSpc>
            </a:pPr>
            <a:r>
              <a:rPr lang="zh-CN" altLang="en-US" sz="6000" dirty="0">
                <a:solidFill>
                  <a:srgbClr val="C00000"/>
                </a:solidFill>
                <a:latin typeface="字魂正酷超级黑 Heavy" pitchFamily="2" charset="-122"/>
                <a:ea typeface="字魂正酷超级黑 Heavy" pitchFamily="2" charset="-122"/>
                <a:sym typeface="思源黑体 CN Light" panose="020B0300000000000000" pitchFamily="34" charset="-122"/>
              </a:rPr>
              <a:t>东北师范大学附属小学</a:t>
            </a:r>
            <a:r>
              <a:rPr lang="zh-CN" altLang="en-US" sz="9600" dirty="0">
                <a:solidFill>
                  <a:srgbClr val="C00000"/>
                </a:solidFill>
                <a:latin typeface="字魂正酷超级黑 Heavy" pitchFamily="2" charset="-122"/>
                <a:ea typeface="字魂正酷超级黑 Heavy" pitchFamily="2" charset="-122"/>
                <a:sym typeface="思源黑体 CN Light" panose="020B0300000000000000" pitchFamily="34" charset="-122"/>
              </a:rPr>
              <a:t> </a:t>
            </a:r>
            <a:endParaRPr lang="en-US" altLang="zh-CN" sz="9600" dirty="0">
              <a:solidFill>
                <a:srgbClr val="C00000"/>
              </a:solidFill>
              <a:latin typeface="字魂正酷超级黑 Heavy" pitchFamily="2" charset="-122"/>
              <a:ea typeface="字魂正酷超级黑 Heavy" pitchFamily="2" charset="-122"/>
              <a:sym typeface="思源黑体 CN Light" panose="020B0300000000000000" pitchFamily="34" charset="-122"/>
            </a:endParaRPr>
          </a:p>
        </p:txBody>
      </p:sp>
      <p:sp>
        <p:nvSpPr>
          <p:cNvPr id="11" name="文本框 10"/>
          <p:cNvSpPr txBox="1"/>
          <p:nvPr/>
        </p:nvSpPr>
        <p:spPr>
          <a:xfrm>
            <a:off x="1804910" y="2967714"/>
            <a:ext cx="8582181" cy="1290320"/>
          </a:xfrm>
          <a:prstGeom prst="rect">
            <a:avLst/>
          </a:prstGeom>
          <a:noFill/>
        </p:spPr>
        <p:txBody>
          <a:bodyPr wrap="square" rtlCol="0">
            <a:spAutoFit/>
          </a:bodyPr>
          <a:lstStyle/>
          <a:p>
            <a:pPr algn="ctr">
              <a:lnSpc>
                <a:spcPct val="130000"/>
              </a:lnSpc>
            </a:pPr>
            <a:r>
              <a:rPr lang="zh-CN" altLang="en-US" sz="1200" spc="300" dirty="0">
                <a:solidFill>
                  <a:schemeClr val="bg2">
                    <a:lumMod val="25000"/>
                  </a:schemeClr>
                </a:solidFill>
                <a:latin typeface="思源黑体 CN Medium" panose="020B0600000000000000" pitchFamily="34" charset="-122"/>
                <a:ea typeface="思源黑体 CN Medium" panose="020B0600000000000000" pitchFamily="34" charset="-122"/>
              </a:rPr>
              <a:t>添加文字</a:t>
            </a:r>
            <a:r>
              <a:rPr lang="zh-CN" altLang="en-US" sz="1200" spc="300" dirty="0">
                <a:solidFill>
                  <a:schemeClr val="bg2">
                    <a:lumMod val="25000"/>
                  </a:schemeClr>
                </a:solidFill>
                <a:latin typeface="思源黑体 CN Medium" panose="020B0600000000000000" pitchFamily="34" charset="-122"/>
                <a:ea typeface="思源黑体 CN Medium" panose="020B0600000000000000" pitchFamily="34" charset="-122"/>
                <a:sym typeface="+mn-ea"/>
              </a:rPr>
              <a:t>添加文字添加文字添加文字添加文字添加文字</a:t>
            </a:r>
            <a:r>
              <a:rPr lang="zh-CN" altLang="en-US" sz="1200" spc="300" dirty="0">
                <a:solidFill>
                  <a:schemeClr val="bg2">
                    <a:lumMod val="25000"/>
                  </a:schemeClr>
                </a:solidFill>
                <a:latin typeface="思源黑体 CN Medium" panose="020B0600000000000000" pitchFamily="34" charset="-122"/>
                <a:ea typeface="思源黑体 CN Medium" panose="020B0600000000000000" pitchFamily="34" charset="-122"/>
                <a:sym typeface="+mn-ea"/>
              </a:rPr>
              <a:t>添加文字添加文字添加文字添加文字</a:t>
            </a:r>
            <a:endParaRPr lang="zh-CN" altLang="en-US" sz="1200" spc="300" dirty="0">
              <a:solidFill>
                <a:schemeClr val="bg2">
                  <a:lumMod val="25000"/>
                </a:schemeClr>
              </a:solidFill>
              <a:latin typeface="思源黑体 CN Medium" panose="020B0600000000000000" pitchFamily="34" charset="-122"/>
              <a:ea typeface="思源黑体 CN Medium" panose="020B0600000000000000" pitchFamily="34" charset="-122"/>
            </a:endParaRPr>
          </a:p>
          <a:p>
            <a:pPr algn="ctr">
              <a:lnSpc>
                <a:spcPct val="130000"/>
              </a:lnSpc>
            </a:pPr>
            <a:r>
              <a:rPr lang="zh-CN" altLang="en-US" sz="1200" spc="300" dirty="0">
                <a:solidFill>
                  <a:schemeClr val="bg2">
                    <a:lumMod val="25000"/>
                  </a:schemeClr>
                </a:solidFill>
                <a:latin typeface="思源黑体 CN Medium" panose="020B0600000000000000" pitchFamily="34" charset="-122"/>
                <a:ea typeface="思源黑体 CN Medium" panose="020B0600000000000000" pitchFamily="34" charset="-122"/>
                <a:sym typeface="+mn-ea"/>
              </a:rPr>
              <a:t>添加文字</a:t>
            </a:r>
            <a:r>
              <a:rPr lang="zh-CN" altLang="en-US" sz="1200" spc="300" dirty="0">
                <a:solidFill>
                  <a:schemeClr val="bg2">
                    <a:lumMod val="25000"/>
                  </a:schemeClr>
                </a:solidFill>
                <a:latin typeface="思源黑体 CN Medium" panose="020B0600000000000000" pitchFamily="34" charset="-122"/>
                <a:ea typeface="思源黑体 CN Medium" panose="020B0600000000000000" pitchFamily="34" charset="-122"/>
                <a:sym typeface="+mn-ea"/>
              </a:rPr>
              <a:t>添加文字添加文字添加文字添加文字</a:t>
            </a:r>
            <a:r>
              <a:rPr lang="zh-CN" altLang="en-US" sz="1200" spc="300" dirty="0">
                <a:solidFill>
                  <a:schemeClr val="bg2">
                    <a:lumMod val="25000"/>
                  </a:schemeClr>
                </a:solidFill>
                <a:latin typeface="思源黑体 CN Medium" panose="020B0600000000000000" pitchFamily="34" charset="-122"/>
                <a:ea typeface="思源黑体 CN Medium" panose="020B0600000000000000" pitchFamily="34" charset="-122"/>
                <a:sym typeface="+mn-ea"/>
              </a:rPr>
              <a:t>添加文字</a:t>
            </a:r>
            <a:r>
              <a:rPr lang="zh-CN" altLang="en-US" sz="1200" spc="300" dirty="0">
                <a:solidFill>
                  <a:schemeClr val="bg2">
                    <a:lumMod val="25000"/>
                  </a:schemeClr>
                </a:solidFill>
                <a:latin typeface="思源黑体 CN Medium" panose="020B0600000000000000" pitchFamily="34" charset="-122"/>
                <a:ea typeface="思源黑体 CN Medium" panose="020B0600000000000000" pitchFamily="34" charset="-122"/>
                <a:sym typeface="+mn-ea"/>
              </a:rPr>
              <a:t>添加文字添加文字添加文字添加文字</a:t>
            </a:r>
            <a:endParaRPr lang="zh-CN" altLang="en-US" sz="1200" spc="300" dirty="0">
              <a:solidFill>
                <a:schemeClr val="bg2">
                  <a:lumMod val="25000"/>
                </a:schemeClr>
              </a:solidFill>
              <a:latin typeface="思源黑体 CN Medium" panose="020B0600000000000000" pitchFamily="34" charset="-122"/>
              <a:ea typeface="思源黑体 CN Medium" panose="020B0600000000000000" pitchFamily="34" charset="-122"/>
            </a:endParaRPr>
          </a:p>
          <a:p>
            <a:pPr algn="ctr">
              <a:lnSpc>
                <a:spcPct val="130000"/>
              </a:lnSpc>
            </a:pPr>
            <a:endParaRPr lang="zh-CN" altLang="en-US" sz="1200" spc="300" dirty="0">
              <a:solidFill>
                <a:schemeClr val="bg2">
                  <a:lumMod val="25000"/>
                </a:schemeClr>
              </a:solidFill>
              <a:latin typeface="思源黑体 CN Medium" panose="020B0600000000000000" pitchFamily="34" charset="-122"/>
              <a:ea typeface="思源黑体 CN Medium" panose="020B0600000000000000" pitchFamily="34" charset="-122"/>
            </a:endParaRPr>
          </a:p>
          <a:p>
            <a:pPr algn="ctr">
              <a:lnSpc>
                <a:spcPct val="130000"/>
              </a:lnSpc>
            </a:pPr>
            <a:endParaRPr lang="zh-CN" altLang="en-US" sz="1200" spc="300" dirty="0">
              <a:solidFill>
                <a:schemeClr val="bg2">
                  <a:lumMod val="25000"/>
                </a:schemeClr>
              </a:solidFill>
              <a:latin typeface="思源黑体 CN Medium" panose="020B0600000000000000" pitchFamily="34" charset="-122"/>
              <a:ea typeface="思源黑体 CN Medium" panose="020B0600000000000000" pitchFamily="34" charset="-122"/>
            </a:endParaRPr>
          </a:p>
          <a:p>
            <a:pPr algn="ctr">
              <a:lnSpc>
                <a:spcPct val="130000"/>
              </a:lnSpc>
            </a:pPr>
            <a:endParaRPr lang="zh-CN" altLang="en-US" sz="1200" spc="300" dirty="0">
              <a:solidFill>
                <a:schemeClr val="bg2">
                  <a:lumMod val="25000"/>
                </a:schemeClr>
              </a:solidFill>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5036699" y="4454451"/>
            <a:ext cx="2118603" cy="451988"/>
            <a:chOff x="7778759" y="4173754"/>
            <a:chExt cx="2118603" cy="451988"/>
          </a:xfrm>
        </p:grpSpPr>
        <p:sp>
          <p:nvSpPr>
            <p:cNvPr id="13" name="矩形: 圆角 12"/>
            <p:cNvSpPr/>
            <p:nvPr/>
          </p:nvSpPr>
          <p:spPr>
            <a:xfrm rot="10800000">
              <a:off x="7778759" y="4181137"/>
              <a:ext cx="2118603" cy="444605"/>
            </a:xfrm>
            <a:prstGeom prst="roundRect">
              <a:avLst>
                <a:gd name="adj" fmla="val 50000"/>
              </a:avLst>
            </a:prstGeom>
            <a:solidFill>
              <a:srgbClr val="06A4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solidFill>
              </a:endParaRPr>
            </a:p>
          </p:txBody>
        </p:sp>
        <p:sp>
          <p:nvSpPr>
            <p:cNvPr id="14" name="文本框 13"/>
            <p:cNvSpPr txBox="1"/>
            <p:nvPr/>
          </p:nvSpPr>
          <p:spPr>
            <a:xfrm>
              <a:off x="8033104" y="4173754"/>
              <a:ext cx="1609912" cy="440690"/>
            </a:xfrm>
            <a:prstGeom prst="rect">
              <a:avLst/>
            </a:prstGeom>
            <a:noFill/>
            <a:effectLst/>
          </p:spPr>
          <p:txBody>
            <a:bodyPr wrap="square" rtlCol="0">
              <a:spAutoFit/>
            </a:bodyPr>
            <a:lstStyle/>
            <a:p>
              <a:pPr>
                <a:lnSpc>
                  <a:spcPct val="142000"/>
                </a:lnSpc>
              </a:pPr>
              <a:r>
                <a:rPr lang="zh-CN" altLang="en-US" sz="16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宣讲人：</a:t>
              </a:r>
              <a:r>
                <a:rPr lang="en-US" altLang="zh-CN" sz="16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xxx</a:t>
              </a:r>
              <a:endParaRPr lang="en-US" altLang="zh-CN" sz="16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grpSp>
      <p:pic>
        <p:nvPicPr>
          <p:cNvPr id="40" name="春季田野">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63600" y="-427666"/>
            <a:ext cx="406400" cy="406400"/>
          </a:xfrm>
          <a:prstGeom prst="rect">
            <a:avLst/>
          </a:prstGeom>
        </p:spPr>
      </p:pic>
      <p:pic>
        <p:nvPicPr>
          <p:cNvPr id="3" name="图片 2" descr="logo"/>
          <p:cNvPicPr>
            <a:picLocks noChangeAspect="1"/>
          </p:cNvPicPr>
          <p:nvPr/>
        </p:nvPicPr>
        <p:blipFill>
          <a:blip r:embed="rId7"/>
          <a:stretch>
            <a:fillRect/>
          </a:stretch>
        </p:blipFill>
        <p:spPr>
          <a:xfrm>
            <a:off x="1329690" y="680720"/>
            <a:ext cx="3381375" cy="5676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4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背景图案&#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450" t="5450" r="5450" b="14360"/>
          <a:stretch>
            <a:fillRect/>
          </a:stretch>
        </p:blipFill>
        <p:spPr>
          <a:xfrm>
            <a:off x="0" y="1"/>
            <a:ext cx="12192000" cy="6858000"/>
          </a:xfrm>
          <a:custGeom>
            <a:avLst/>
            <a:gdLst>
              <a:gd name="connsiteX0" fmla="*/ 330200 w 12192000"/>
              <a:gd name="connsiteY0" fmla="*/ 334962 h 6858000"/>
              <a:gd name="connsiteX1" fmla="*/ 330200 w 12192000"/>
              <a:gd name="connsiteY1" fmla="*/ 6523037 h 6858000"/>
              <a:gd name="connsiteX2" fmla="*/ 11861800 w 12192000"/>
              <a:gd name="connsiteY2" fmla="*/ 6523037 h 6858000"/>
              <a:gd name="connsiteX3" fmla="*/ 11861800 w 12192000"/>
              <a:gd name="connsiteY3" fmla="*/ 33496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0200" y="334962"/>
                </a:moveTo>
                <a:lnTo>
                  <a:pt x="330200" y="6523037"/>
                </a:lnTo>
                <a:lnTo>
                  <a:pt x="11861800" y="6523037"/>
                </a:lnTo>
                <a:lnTo>
                  <a:pt x="11861800" y="334962"/>
                </a:lnTo>
                <a:close/>
                <a:moveTo>
                  <a:pt x="0" y="0"/>
                </a:moveTo>
                <a:lnTo>
                  <a:pt x="12192000" y="0"/>
                </a:lnTo>
                <a:lnTo>
                  <a:pt x="12192000" y="6858000"/>
                </a:lnTo>
                <a:lnTo>
                  <a:pt x="0" y="6858000"/>
                </a:lnTo>
                <a:close/>
              </a:path>
            </a:pathLst>
          </a:custGeom>
        </p:spPr>
      </p:pic>
      <p:sp>
        <p:nvSpPr>
          <p:cNvPr id="7" name="任意多边形: 形状 6"/>
          <p:cNvSpPr/>
          <p:nvPr/>
        </p:nvSpPr>
        <p:spPr>
          <a:xfrm>
            <a:off x="0" y="6134100"/>
            <a:ext cx="12192000" cy="723900"/>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p:cNvSpPr/>
          <p:nvPr/>
        </p:nvSpPr>
        <p:spPr>
          <a:xfrm>
            <a:off x="0" y="6489699"/>
            <a:ext cx="12192000" cy="419119"/>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3" name="图片 1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542" t="58848" r="-1" b="11820"/>
          <a:stretch>
            <a:fillRect/>
          </a:stretch>
        </p:blipFill>
        <p:spPr>
          <a:xfrm flipH="1">
            <a:off x="-60594" y="5537657"/>
            <a:ext cx="3451494" cy="1362025"/>
          </a:xfrm>
          <a:prstGeom prst="rect">
            <a:avLst/>
          </a:prstGeom>
        </p:spPr>
      </p:pic>
      <p:pic>
        <p:nvPicPr>
          <p:cNvPr id="14" name="图片 13"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59319" r="68958" b="3348"/>
          <a:stretch>
            <a:fillRect/>
          </a:stretch>
        </p:blipFill>
        <p:spPr>
          <a:xfrm flipH="1">
            <a:off x="10626778" y="5702300"/>
            <a:ext cx="1565221" cy="1176542"/>
          </a:xfrm>
          <a:prstGeom prst="rect">
            <a:avLst/>
          </a:prstGeom>
        </p:spPr>
      </p:pic>
      <p:sp>
        <p:nvSpPr>
          <p:cNvPr id="2" name="矩形 1"/>
          <p:cNvSpPr/>
          <p:nvPr>
            <p:custDataLst>
              <p:tags r:id="rId3"/>
            </p:custDataLst>
          </p:nvPr>
        </p:nvSpPr>
        <p:spPr>
          <a:xfrm>
            <a:off x="1030576" y="3905560"/>
            <a:ext cx="5065424" cy="20926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4"/>
            </p:custDataLst>
          </p:nvPr>
        </p:nvSpPr>
        <p:spPr>
          <a:xfrm>
            <a:off x="6327971" y="3905560"/>
            <a:ext cx="4887624" cy="20926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custDataLst>
              <p:tags r:id="rId5"/>
            </p:custDataLst>
          </p:nvPr>
        </p:nvSpPr>
        <p:spPr>
          <a:xfrm>
            <a:off x="1540922" y="4171280"/>
            <a:ext cx="1496264" cy="361234"/>
          </a:xfrm>
          <a:prstGeom prst="roundRect">
            <a:avLst>
              <a:gd name="adj" fmla="val 50000"/>
            </a:avLst>
          </a:prstGeom>
          <a:solidFill>
            <a:srgbClr val="06A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custDataLst>
              <p:tags r:id="rId6"/>
            </p:custDataLst>
          </p:nvPr>
        </p:nvSpPr>
        <p:spPr>
          <a:xfrm>
            <a:off x="7002121" y="4171280"/>
            <a:ext cx="1496264" cy="361234"/>
          </a:xfrm>
          <a:prstGeom prst="roundRect">
            <a:avLst>
              <a:gd name="adj" fmla="val 50000"/>
            </a:avLst>
          </a:prstGeom>
          <a:solidFill>
            <a:srgbClr val="DA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030576" y="1536700"/>
            <a:ext cx="10130848" cy="20926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030605" y="581025"/>
            <a:ext cx="6868795" cy="645160"/>
          </a:xfrm>
          <a:prstGeom prst="rect">
            <a:avLst/>
          </a:prstGeom>
          <a:noFill/>
        </p:spPr>
        <p:txBody>
          <a:bodyPr wrap="square">
            <a:spAutoFit/>
          </a:bodyPr>
          <a:lstStyle/>
          <a:p>
            <a:pPr algn="dist"/>
            <a:r>
              <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rPr>
              <a:t>添加标题</a:t>
            </a:r>
            <a:endParaRPr lang="zh-CN" altLang="en-US" sz="3600" dirty="0">
              <a:solidFill>
                <a:schemeClr val="bg2">
                  <a:lumMod val="10000"/>
                </a:schemeClr>
              </a:solidFill>
              <a:latin typeface="字魂正酷超级黑 Heavy" pitchFamily="2" charset="-122"/>
              <a:ea typeface="字魂正酷超级黑 Heavy" pitchFamily="2" charset="-122"/>
              <a:sym typeface="思源黑体 CN Light" panose="020B0300000000000000" pitchFamily="34" charset="-122"/>
            </a:endParaRPr>
          </a:p>
        </p:txBody>
      </p:sp>
      <p:sp>
        <p:nvSpPr>
          <p:cNvPr id="12" name="文本框 11"/>
          <p:cNvSpPr txBox="1"/>
          <p:nvPr>
            <p:custDataLst>
              <p:tags r:id="rId7"/>
            </p:custDataLst>
          </p:nvPr>
        </p:nvSpPr>
        <p:spPr>
          <a:xfrm>
            <a:off x="1639612" y="4652695"/>
            <a:ext cx="3847352" cy="1198880"/>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defRPr kumimoji="0" sz="1400" b="0" i="0" u="none" strike="noStrike" cap="none" spc="0" normalizeH="0" baseline="0">
                <a:ln>
                  <a:noFill/>
                </a:ln>
                <a:solidFill>
                  <a:prstClr val="black"/>
                </a:solidFill>
                <a:effectLst/>
                <a:uLnTx/>
                <a:uFillTx/>
                <a:latin typeface="Arial" panose="020B0604020202020204" pitchFamily="34" charset="0"/>
                <a:ea typeface="微软雅黑" panose="020B0503020204020204" pitchFamily="34" charset="-122"/>
              </a:defRPr>
            </a:lvl1pPr>
          </a:lstStyle>
          <a:p>
            <a:pPr algn="l">
              <a:lnSpc>
                <a:spcPct val="150000"/>
              </a:lnSpc>
              <a:buNone/>
            </a:pPr>
            <a:r>
              <a:rPr lang="zh-CN" altLang="en-US" sz="1600"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添加文字添加文字添加文字添加文字添加文字添加文字添加文字添加文字添加文字添加文字添加文字添加</a:t>
            </a:r>
            <a:endParaRPr lang="zh-CN" altLang="en-US" sz="1600"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5" name="文本框 14"/>
          <p:cNvSpPr txBox="1"/>
          <p:nvPr/>
        </p:nvSpPr>
        <p:spPr>
          <a:xfrm>
            <a:off x="1248352" y="2384643"/>
            <a:ext cx="9701092" cy="829945"/>
          </a:xfrm>
          <a:prstGeom prst="rect">
            <a:avLst/>
          </a:prstGeom>
          <a:noFill/>
        </p:spPr>
        <p:txBody>
          <a:bodyPr wrap="square" rtlCol="0">
            <a:spAutoFit/>
          </a:bodyPr>
          <a:lstStyle/>
          <a:p>
            <a:pPr>
              <a:lnSpc>
                <a:spcPct val="150000"/>
              </a:lnSpc>
              <a:buNone/>
            </a:pPr>
            <a:r>
              <a:rPr lang="zh-CN" altLang="en-US" sz="1600"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添加文字添加文字添加文字添加文字添加文字添加文字添加文字添加文字添加文字添加文字添加文字添加文字添加文字添加文字添加文字添加文字添加文字添加文字添加文字添加文字</a:t>
            </a:r>
            <a:endParaRPr kumimoji="0" lang="zh-CN" altLang="en-US" sz="16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6" name="矩形: 圆角 15"/>
          <p:cNvSpPr/>
          <p:nvPr/>
        </p:nvSpPr>
        <p:spPr>
          <a:xfrm>
            <a:off x="1303818" y="1829339"/>
            <a:ext cx="1970471" cy="401754"/>
          </a:xfrm>
          <a:prstGeom prst="roundRect">
            <a:avLst>
              <a:gd name="adj" fmla="val 50000"/>
            </a:avLst>
          </a:prstGeom>
          <a:solidFill>
            <a:srgbClr val="F4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标题</a:t>
            </a:r>
            <a:r>
              <a:rPr kumimoji="0" lang="zh-CN" altLang="en-US" sz="200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一</a:t>
            </a:r>
            <a:endParaRPr kumimoji="0" lang="zh-CN" altLang="en-US" sz="200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7" name="矩形: 圆角 16"/>
          <p:cNvSpPr/>
          <p:nvPr>
            <p:custDataLst>
              <p:tags r:id="rId8"/>
            </p:custDataLst>
          </p:nvPr>
        </p:nvSpPr>
        <p:spPr>
          <a:xfrm>
            <a:off x="1518988" y="4065185"/>
            <a:ext cx="1268505" cy="554658"/>
          </a:xfrm>
          <a:prstGeom prst="roundRect">
            <a:avLst>
              <a:gd name="adj" fmla="val 2054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标题</a:t>
            </a:r>
            <a:r>
              <a:rPr kumimoji="0" lang="zh-CN" altLang="en-US" sz="200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二</a:t>
            </a:r>
            <a:endParaRPr kumimoji="0" lang="zh-CN" altLang="en-US" sz="200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8" name="矩形: 圆角 17"/>
          <p:cNvSpPr/>
          <p:nvPr>
            <p:custDataLst>
              <p:tags r:id="rId9"/>
            </p:custDataLst>
          </p:nvPr>
        </p:nvSpPr>
        <p:spPr>
          <a:xfrm>
            <a:off x="7116001" y="4098037"/>
            <a:ext cx="1268505" cy="554658"/>
          </a:xfrm>
          <a:prstGeom prst="roundRect">
            <a:avLst>
              <a:gd name="adj" fmla="val 2054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标题</a:t>
            </a:r>
            <a:r>
              <a:rPr kumimoji="0" lang="zh-CN" altLang="en-US" sz="200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三</a:t>
            </a:r>
            <a:endParaRPr kumimoji="0" lang="zh-CN" altLang="en-US" sz="200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9" name="文本框 18"/>
          <p:cNvSpPr txBox="1"/>
          <p:nvPr>
            <p:custDataLst>
              <p:tags r:id="rId10"/>
            </p:custDataLst>
          </p:nvPr>
        </p:nvSpPr>
        <p:spPr>
          <a:xfrm>
            <a:off x="7126576" y="4684689"/>
            <a:ext cx="3643024" cy="1050925"/>
          </a:xfrm>
          <a:prstGeom prst="rect">
            <a:avLst/>
          </a:prstGeom>
          <a:noFill/>
        </p:spPr>
        <p:txBody>
          <a:bodyPr wrap="square" rtlCol="0">
            <a:spAutoFit/>
          </a:bodyPr>
          <a:lstStyle>
            <a:defPPr>
              <a:defRPr lang="zh-CN"/>
            </a:defPPr>
            <a:lvl1pPr marR="0" lvl="0" indent="0" algn="r" fontAlgn="auto">
              <a:lnSpc>
                <a:spcPct val="130000"/>
              </a:lnSpc>
              <a:spcBef>
                <a:spcPts val="0"/>
              </a:spcBef>
              <a:spcAft>
                <a:spcPts val="0"/>
              </a:spcAft>
              <a:buClrTx/>
              <a:buSzTx/>
              <a:buFontTx/>
              <a:buNone/>
              <a:defRPr kumimoji="0" sz="1400" b="0" i="0" u="none" strike="noStrike" cap="none" spc="0" normalizeH="0" baseline="0">
                <a:ln>
                  <a:noFill/>
                </a:ln>
                <a:solidFill>
                  <a:prstClr val="black"/>
                </a:solidFill>
                <a:effectLst/>
                <a:uLnTx/>
                <a:uFillTx/>
                <a:latin typeface="Arial" panose="020B0604020202020204" pitchFamily="34" charset="0"/>
                <a:ea typeface="微软雅黑" panose="020B0503020204020204" pitchFamily="34" charset="-122"/>
              </a:defRPr>
            </a:lvl1pPr>
          </a:lstStyle>
          <a:p>
            <a:pPr algn="l"/>
            <a:r>
              <a:rPr lang="zh-CN" altLang="en-US" sz="1600"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添加文字添加文字添加文字添加文字添加文字添加文字添加文字添加文字添加文字添加文字添</a:t>
            </a:r>
            <a:endParaRPr lang="zh-CN" altLang="en-US" sz="1600"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cxnSp>
        <p:nvCxnSpPr>
          <p:cNvPr id="20" name="直接连接符 19"/>
          <p:cNvCxnSpPr/>
          <p:nvPr/>
        </p:nvCxnSpPr>
        <p:spPr>
          <a:xfrm>
            <a:off x="3403600" y="2030216"/>
            <a:ext cx="7188200" cy="0"/>
          </a:xfrm>
          <a:prstGeom prst="line">
            <a:avLst/>
          </a:prstGeom>
          <a:ln>
            <a:solidFill>
              <a:schemeClr val="bg2">
                <a:lumMod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1"/>
            </p:custDataLst>
          </p:nvPr>
        </p:nvCxnSpPr>
        <p:spPr>
          <a:xfrm>
            <a:off x="3149600" y="4342514"/>
            <a:ext cx="2171700" cy="0"/>
          </a:xfrm>
          <a:prstGeom prst="line">
            <a:avLst/>
          </a:prstGeom>
          <a:ln>
            <a:solidFill>
              <a:schemeClr val="bg2">
                <a:lumMod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2"/>
            </p:custDataLst>
          </p:nvPr>
        </p:nvCxnSpPr>
        <p:spPr>
          <a:xfrm>
            <a:off x="8534400" y="4342514"/>
            <a:ext cx="2057400" cy="0"/>
          </a:xfrm>
          <a:prstGeom prst="line">
            <a:avLst/>
          </a:prstGeom>
          <a:ln>
            <a:solidFill>
              <a:schemeClr val="bg2">
                <a:lumMod val="25000"/>
              </a:schemeClr>
            </a:solidFill>
            <a:prstDash val="lgDashDot"/>
          </a:ln>
        </p:spPr>
        <p:style>
          <a:lnRef idx="1">
            <a:schemeClr val="accent1"/>
          </a:lnRef>
          <a:fillRef idx="0">
            <a:schemeClr val="accent1"/>
          </a:fillRef>
          <a:effectRef idx="0">
            <a:schemeClr val="accent1"/>
          </a:effectRef>
          <a:fontRef idx="minor">
            <a:schemeClr val="tx1"/>
          </a:fontRef>
        </p:style>
      </p:cxnSp>
      <p:pic>
        <p:nvPicPr>
          <p:cNvPr id="11" name="图片 10" descr="logo"/>
          <p:cNvPicPr>
            <a:picLocks noChangeAspect="1"/>
          </p:cNvPicPr>
          <p:nvPr/>
        </p:nvPicPr>
        <p:blipFill>
          <a:blip r:embed="rId13"/>
          <a:stretch>
            <a:fillRect/>
          </a:stretch>
        </p:blipFill>
        <p:spPr>
          <a:xfrm>
            <a:off x="8992235" y="550545"/>
            <a:ext cx="2590800" cy="43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630325" y="1691868"/>
            <a:ext cx="10931351" cy="1013755"/>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图片包含 图标&#10;&#10;描述已自动生成"/>
          <p:cNvPicPr>
            <a:picLocks noChangeAspect="1"/>
          </p:cNvPicPr>
          <p:nvPr/>
        </p:nvPicPr>
        <p:blipFill rotWithShape="1">
          <a:blip r:embed="rId1">
            <a:extLst>
              <a:ext uri="{28A0092B-C50C-407E-A947-70E740481C1C}">
                <a14:useLocalDpi xmlns:a14="http://schemas.microsoft.com/office/drawing/2010/main" val="0"/>
              </a:ext>
            </a:extLst>
          </a:blip>
          <a:srcRect l="35212" t="13958" r="40345" b="72037"/>
          <a:stretch>
            <a:fillRect/>
          </a:stretch>
        </p:blipFill>
        <p:spPr>
          <a:xfrm>
            <a:off x="366117" y="3609588"/>
            <a:ext cx="3621683" cy="2320011"/>
          </a:xfrm>
          <a:prstGeom prst="rect">
            <a:avLst/>
          </a:prstGeom>
        </p:spPr>
      </p:pic>
      <p:pic>
        <p:nvPicPr>
          <p:cNvPr id="27" name="图片 26" descr="图片包含 图标&#10;&#10;描述已自动生成"/>
          <p:cNvPicPr>
            <a:picLocks noChangeAspect="1"/>
          </p:cNvPicPr>
          <p:nvPr/>
        </p:nvPicPr>
        <p:blipFill rotWithShape="1">
          <a:blip r:embed="rId1">
            <a:extLst>
              <a:ext uri="{28A0092B-C50C-407E-A947-70E740481C1C}">
                <a14:useLocalDpi xmlns:a14="http://schemas.microsoft.com/office/drawing/2010/main" val="0"/>
              </a:ext>
            </a:extLst>
          </a:blip>
          <a:srcRect l="35212" t="13958" r="40345" b="72037"/>
          <a:stretch>
            <a:fillRect/>
          </a:stretch>
        </p:blipFill>
        <p:spPr>
          <a:xfrm>
            <a:off x="3706412" y="3488273"/>
            <a:ext cx="4165947" cy="2668661"/>
          </a:xfrm>
          <a:prstGeom prst="rect">
            <a:avLst/>
          </a:prstGeom>
        </p:spPr>
      </p:pic>
      <p:pic>
        <p:nvPicPr>
          <p:cNvPr id="28" name="图片 27" descr="图片包含 图标&#10;&#10;描述已自动生成"/>
          <p:cNvPicPr>
            <a:picLocks noChangeAspect="1"/>
          </p:cNvPicPr>
          <p:nvPr/>
        </p:nvPicPr>
        <p:blipFill rotWithShape="1">
          <a:blip r:embed="rId1">
            <a:extLst>
              <a:ext uri="{28A0092B-C50C-407E-A947-70E740481C1C}">
                <a14:useLocalDpi xmlns:a14="http://schemas.microsoft.com/office/drawing/2010/main" val="0"/>
              </a:ext>
            </a:extLst>
          </a:blip>
          <a:srcRect l="35212" t="13958" r="40345" b="72037"/>
          <a:stretch>
            <a:fillRect/>
          </a:stretch>
        </p:blipFill>
        <p:spPr>
          <a:xfrm>
            <a:off x="7636190" y="3662599"/>
            <a:ext cx="3621683" cy="2320011"/>
          </a:xfrm>
          <a:prstGeom prst="rect">
            <a:avLst/>
          </a:prstGeom>
        </p:spPr>
      </p:pic>
      <p:pic>
        <p:nvPicPr>
          <p:cNvPr id="9" name="图片 8" descr="背景图案&#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450" t="5450" r="5450" b="14360"/>
          <a:stretch>
            <a:fillRect/>
          </a:stretch>
        </p:blipFill>
        <p:spPr>
          <a:xfrm>
            <a:off x="0" y="1"/>
            <a:ext cx="12192000" cy="6858000"/>
          </a:xfrm>
          <a:custGeom>
            <a:avLst/>
            <a:gdLst>
              <a:gd name="connsiteX0" fmla="*/ 330200 w 12192000"/>
              <a:gd name="connsiteY0" fmla="*/ 334962 h 6858000"/>
              <a:gd name="connsiteX1" fmla="*/ 330200 w 12192000"/>
              <a:gd name="connsiteY1" fmla="*/ 6523037 h 6858000"/>
              <a:gd name="connsiteX2" fmla="*/ 11861800 w 12192000"/>
              <a:gd name="connsiteY2" fmla="*/ 6523037 h 6858000"/>
              <a:gd name="connsiteX3" fmla="*/ 11861800 w 12192000"/>
              <a:gd name="connsiteY3" fmla="*/ 33496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0200" y="334962"/>
                </a:moveTo>
                <a:lnTo>
                  <a:pt x="330200" y="6523037"/>
                </a:lnTo>
                <a:lnTo>
                  <a:pt x="11861800" y="6523037"/>
                </a:lnTo>
                <a:lnTo>
                  <a:pt x="11861800" y="334962"/>
                </a:lnTo>
                <a:close/>
                <a:moveTo>
                  <a:pt x="0" y="0"/>
                </a:moveTo>
                <a:lnTo>
                  <a:pt x="12192000" y="0"/>
                </a:lnTo>
                <a:lnTo>
                  <a:pt x="12192000" y="6858000"/>
                </a:lnTo>
                <a:lnTo>
                  <a:pt x="0" y="6858000"/>
                </a:lnTo>
                <a:close/>
              </a:path>
            </a:pathLst>
          </a:custGeom>
        </p:spPr>
      </p:pic>
      <p:sp>
        <p:nvSpPr>
          <p:cNvPr id="7" name="任意多边形: 形状 6"/>
          <p:cNvSpPr/>
          <p:nvPr/>
        </p:nvSpPr>
        <p:spPr>
          <a:xfrm>
            <a:off x="0" y="6134100"/>
            <a:ext cx="12192000" cy="723900"/>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p:cNvSpPr/>
          <p:nvPr/>
        </p:nvSpPr>
        <p:spPr>
          <a:xfrm>
            <a:off x="0" y="6489699"/>
            <a:ext cx="12192000" cy="419119"/>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3" name="图片 12"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53542" t="58848" r="-1" b="11820"/>
          <a:stretch>
            <a:fillRect/>
          </a:stretch>
        </p:blipFill>
        <p:spPr>
          <a:xfrm flipH="1">
            <a:off x="-60594" y="5537657"/>
            <a:ext cx="3451494" cy="1362025"/>
          </a:xfrm>
          <a:prstGeom prst="rect">
            <a:avLst/>
          </a:prstGeom>
        </p:spPr>
      </p:pic>
      <p:pic>
        <p:nvPicPr>
          <p:cNvPr id="14" name="图片 13"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t="59319" r="68958" b="3348"/>
          <a:stretch>
            <a:fillRect/>
          </a:stretch>
        </p:blipFill>
        <p:spPr>
          <a:xfrm flipH="1">
            <a:off x="10626778" y="5702300"/>
            <a:ext cx="1565221" cy="1176542"/>
          </a:xfrm>
          <a:prstGeom prst="rect">
            <a:avLst/>
          </a:prstGeom>
        </p:spPr>
      </p:pic>
      <p:sp>
        <p:nvSpPr>
          <p:cNvPr id="6" name="文本框 5"/>
          <p:cNvSpPr txBox="1"/>
          <p:nvPr/>
        </p:nvSpPr>
        <p:spPr>
          <a:xfrm>
            <a:off x="805757" y="581078"/>
            <a:ext cx="3158547" cy="645160"/>
          </a:xfrm>
          <a:prstGeom prst="rect">
            <a:avLst/>
          </a:prstGeom>
          <a:noFill/>
        </p:spPr>
        <p:txBody>
          <a:bodyPr wrap="square">
            <a:spAutoFit/>
          </a:bodyPr>
          <a:lstStyle/>
          <a:p>
            <a:pPr algn="dist"/>
            <a:r>
              <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rPr>
              <a:t>添加</a:t>
            </a:r>
            <a:r>
              <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rPr>
              <a:t>标题</a:t>
            </a:r>
            <a:endPar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endParaRPr>
          </a:p>
        </p:txBody>
      </p:sp>
      <p:sp>
        <p:nvSpPr>
          <p:cNvPr id="11" name="文本框 10"/>
          <p:cNvSpPr txBox="1"/>
          <p:nvPr/>
        </p:nvSpPr>
        <p:spPr>
          <a:xfrm>
            <a:off x="790657" y="1691868"/>
            <a:ext cx="10610685" cy="829945"/>
          </a:xfrm>
          <a:prstGeom prst="rect">
            <a:avLst/>
          </a:prstGeom>
          <a:noFill/>
        </p:spPr>
        <p:txBody>
          <a:bodyPr wrap="square" rtlCol="0">
            <a:spAutoFit/>
          </a:bodyPr>
          <a:lstStyle/>
          <a:p>
            <a:pPr>
              <a:lnSpc>
                <a:spcPct val="150000"/>
              </a:lnSpc>
              <a:buNone/>
            </a:pPr>
            <a:r>
              <a:rPr lang="zh-CN" altLang="en-US" sz="1600"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添加文字添加文字添加文字添加文字添加文字添加文字添加文字添加文字添加文字添加文字添加文字添加文字添加文字添加文字添加文字添加文字添加文字添加文字添加文字添加文字</a:t>
            </a:r>
            <a:endParaRPr kumimoji="0" lang="zh-CN" altLang="en-US" sz="16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2" name="矩形: 圆角 11"/>
          <p:cNvSpPr/>
          <p:nvPr/>
        </p:nvSpPr>
        <p:spPr>
          <a:xfrm>
            <a:off x="1409475" y="3005230"/>
            <a:ext cx="2069823" cy="505974"/>
          </a:xfrm>
          <a:prstGeom prst="roundRect">
            <a:avLst>
              <a:gd name="adj" fmla="val 50000"/>
            </a:avLst>
          </a:prstGeom>
          <a:solidFill>
            <a:srgbClr val="F4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75000"/>
                  <a:lumOff val="25000"/>
                </a:schemeClr>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5" name="文本框 14"/>
          <p:cNvSpPr txBox="1"/>
          <p:nvPr/>
        </p:nvSpPr>
        <p:spPr>
          <a:xfrm>
            <a:off x="1685804" y="3043329"/>
            <a:ext cx="1517163" cy="460375"/>
          </a:xfrm>
          <a:prstGeom prst="rect">
            <a:avLst/>
          </a:prstGeom>
          <a:noFill/>
        </p:spPr>
        <p:txBody>
          <a:bodyPr wrap="square">
            <a:spAutoFit/>
          </a:bodyPr>
          <a:lstStyle/>
          <a:p>
            <a:pPr algn="dist"/>
            <a:r>
              <a:rPr lang="zh-CN" altLang="en-US" sz="2400" b="1"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标题</a:t>
            </a:r>
            <a:r>
              <a:rPr lang="zh-CN" altLang="en-US" sz="2400" b="1"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一</a:t>
            </a:r>
            <a:endParaRPr lang="zh-CN" altLang="en-US" sz="2400" b="1"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6" name="文本框 15"/>
          <p:cNvSpPr txBox="1"/>
          <p:nvPr/>
        </p:nvSpPr>
        <p:spPr>
          <a:xfrm>
            <a:off x="1451552" y="4106011"/>
            <a:ext cx="2069824" cy="1198880"/>
          </a:xfrm>
          <a:prstGeom prst="rect">
            <a:avLst/>
          </a:prstGeom>
          <a:noFill/>
        </p:spPr>
        <p:txBody>
          <a:bodyPr wrap="square">
            <a:spAutoFit/>
          </a:bodyPr>
          <a:lstStyle/>
          <a:p>
            <a:pPr algn="ctr">
              <a:lnSpc>
                <a:spcPct val="150000"/>
              </a:lnSpc>
            </a:pPr>
            <a:r>
              <a:rPr lang="zh-CN" altLang="en-US" sz="1600"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a:t>
            </a:r>
            <a:endParaRPr lang="zh-CN" altLang="en-US" sz="1600"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7" name="矩形: 圆角 16"/>
          <p:cNvSpPr/>
          <p:nvPr/>
        </p:nvSpPr>
        <p:spPr>
          <a:xfrm>
            <a:off x="5061090" y="2999021"/>
            <a:ext cx="2069823" cy="505974"/>
          </a:xfrm>
          <a:prstGeom prst="roundRect">
            <a:avLst>
              <a:gd name="adj" fmla="val 50000"/>
            </a:avLst>
          </a:prstGeom>
          <a:solidFill>
            <a:srgbClr val="B3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75000"/>
                  <a:lumOff val="25000"/>
                </a:schemeClr>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8" name="文本框 17"/>
          <p:cNvSpPr txBox="1"/>
          <p:nvPr/>
        </p:nvSpPr>
        <p:spPr>
          <a:xfrm>
            <a:off x="5337420" y="3043329"/>
            <a:ext cx="1517163" cy="460375"/>
          </a:xfrm>
          <a:prstGeom prst="rect">
            <a:avLst/>
          </a:prstGeom>
          <a:noFill/>
        </p:spPr>
        <p:txBody>
          <a:bodyPr wrap="square">
            <a:spAutoFit/>
          </a:bodyPr>
          <a:lstStyle/>
          <a:p>
            <a:pPr algn="dist"/>
            <a:r>
              <a:rPr lang="zh-CN" altLang="en-US" sz="2400" b="1"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标题</a:t>
            </a:r>
            <a:r>
              <a:rPr lang="zh-CN" altLang="en-US" sz="2400" b="1"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二</a:t>
            </a:r>
            <a:endParaRPr lang="zh-CN" altLang="en-US" sz="2400" b="1"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9" name="文本框 18"/>
          <p:cNvSpPr txBox="1"/>
          <p:nvPr/>
        </p:nvSpPr>
        <p:spPr>
          <a:xfrm>
            <a:off x="4912110" y="4106011"/>
            <a:ext cx="2367780" cy="1198880"/>
          </a:xfrm>
          <a:prstGeom prst="rect">
            <a:avLst/>
          </a:prstGeom>
          <a:noFill/>
        </p:spPr>
        <p:txBody>
          <a:bodyPr wrap="square">
            <a:spAutoFit/>
          </a:bodyPr>
          <a:lstStyle>
            <a:defPPr>
              <a:defRPr lang="zh-CN"/>
            </a:defPPr>
            <a:lvl1pPr>
              <a:lnSpc>
                <a:spcPct val="150000"/>
              </a:lnSpc>
              <a:defRPr kumimoji="0" sz="1600" b="0" i="0" u="none" strike="noStrike" cap="none" spc="0" normalizeH="0" baseline="0">
                <a:ln>
                  <a:noFill/>
                </a:ln>
                <a:solidFill>
                  <a:prstClr val="black"/>
                </a:solidFill>
                <a:effectLst/>
                <a:uLnTx/>
                <a:uFillTx/>
                <a:latin typeface="Arial" panose="020B0604020202020204" pitchFamily="34" charset="0"/>
                <a:ea typeface="微软雅黑" panose="020B0503020204020204" pitchFamily="34" charset="-122"/>
              </a:defRPr>
            </a:lvl1pPr>
          </a:lstStyle>
          <a:p>
            <a:pPr algn="ctr">
              <a:lnSpc>
                <a:spcPct val="150000"/>
              </a:lnSpc>
            </a:pPr>
            <a:r>
              <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a:t>
            </a: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20" name="矩形: 圆角 19"/>
          <p:cNvSpPr/>
          <p:nvPr/>
        </p:nvSpPr>
        <p:spPr>
          <a:xfrm>
            <a:off x="8671343" y="3005230"/>
            <a:ext cx="2069823" cy="505974"/>
          </a:xfrm>
          <a:prstGeom prst="roundRect">
            <a:avLst>
              <a:gd name="adj" fmla="val 50000"/>
            </a:avLst>
          </a:prstGeom>
          <a:solidFill>
            <a:srgbClr val="F4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75000"/>
                  <a:lumOff val="25000"/>
                </a:schemeClr>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21" name="文本框 20"/>
          <p:cNvSpPr txBox="1"/>
          <p:nvPr/>
        </p:nvSpPr>
        <p:spPr>
          <a:xfrm>
            <a:off x="8947672" y="3043329"/>
            <a:ext cx="1517163" cy="460375"/>
          </a:xfrm>
          <a:prstGeom prst="rect">
            <a:avLst/>
          </a:prstGeom>
          <a:noFill/>
        </p:spPr>
        <p:txBody>
          <a:bodyPr wrap="square">
            <a:spAutoFit/>
          </a:bodyPr>
          <a:lstStyle/>
          <a:p>
            <a:pPr algn="dist"/>
            <a:r>
              <a:rPr lang="zh-CN" altLang="en-US" sz="2400" b="1"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标题</a:t>
            </a:r>
            <a:r>
              <a:rPr lang="zh-CN" altLang="en-US" sz="2400" b="1"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三</a:t>
            </a:r>
            <a:endParaRPr lang="zh-CN" altLang="en-US" sz="2400" b="1"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22" name="文本框 21"/>
          <p:cNvSpPr txBox="1"/>
          <p:nvPr/>
        </p:nvSpPr>
        <p:spPr>
          <a:xfrm>
            <a:off x="8671342" y="4238559"/>
            <a:ext cx="2069824" cy="1568450"/>
          </a:xfrm>
          <a:prstGeom prst="rect">
            <a:avLst/>
          </a:prstGeom>
          <a:noFill/>
        </p:spPr>
        <p:txBody>
          <a:bodyPr wrap="square">
            <a:spAutoFit/>
          </a:bodyPr>
          <a:lstStyle>
            <a:defPPr>
              <a:defRPr lang="zh-CN"/>
            </a:defPPr>
            <a:lvl1pPr>
              <a:lnSpc>
                <a:spcPct val="150000"/>
              </a:lnSpc>
              <a:defRPr kumimoji="0" sz="1600" b="0" i="0" u="none" strike="noStrike" cap="none" spc="0" normalizeH="0" baseline="0">
                <a:ln>
                  <a:noFill/>
                </a:ln>
                <a:solidFill>
                  <a:prstClr val="black"/>
                </a:solidFill>
                <a:effectLst/>
                <a:uLnTx/>
                <a:uFillTx/>
                <a:latin typeface="Arial" panose="020B0604020202020204" pitchFamily="34" charset="0"/>
                <a:ea typeface="微软雅黑" panose="020B0503020204020204" pitchFamily="34" charset="-122"/>
              </a:defRPr>
            </a:lvl1pPr>
          </a:lstStyle>
          <a:p>
            <a:pPr algn="ctr"/>
            <a:r>
              <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a:t>
            </a: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cxnSp>
        <p:nvCxnSpPr>
          <p:cNvPr id="23" name="直接连接符 22"/>
          <p:cNvCxnSpPr/>
          <p:nvPr/>
        </p:nvCxnSpPr>
        <p:spPr>
          <a:xfrm>
            <a:off x="3987800" y="3187915"/>
            <a:ext cx="0" cy="2517430"/>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7759700" y="3187915"/>
            <a:ext cx="0" cy="2517430"/>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3" name="图片 2" descr="logo"/>
          <p:cNvPicPr>
            <a:picLocks noChangeAspect="1"/>
          </p:cNvPicPr>
          <p:nvPr/>
        </p:nvPicPr>
        <p:blipFill>
          <a:blip r:embed="rId4"/>
          <a:stretch>
            <a:fillRect/>
          </a:stretch>
        </p:blipFill>
        <p:spPr>
          <a:xfrm>
            <a:off x="8992235" y="550545"/>
            <a:ext cx="2590800" cy="43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p:cNvSpPr/>
          <p:nvPr/>
        </p:nvSpPr>
        <p:spPr>
          <a:xfrm>
            <a:off x="4509346" y="3429000"/>
            <a:ext cx="6831754" cy="2413000"/>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图片包含 图标&#10;&#10;描述已自动生成"/>
          <p:cNvPicPr>
            <a:picLocks noChangeAspect="1"/>
          </p:cNvPicPr>
          <p:nvPr/>
        </p:nvPicPr>
        <p:blipFill rotWithShape="1">
          <a:blip r:embed="rId1">
            <a:extLst>
              <a:ext uri="{28A0092B-C50C-407E-A947-70E740481C1C}">
                <a14:useLocalDpi xmlns:a14="http://schemas.microsoft.com/office/drawing/2010/main" val="0"/>
              </a:ext>
            </a:extLst>
          </a:blip>
          <a:srcRect l="68320" t="67335" r="6513" b="16938"/>
          <a:stretch>
            <a:fillRect/>
          </a:stretch>
        </p:blipFill>
        <p:spPr>
          <a:xfrm>
            <a:off x="460749" y="1106681"/>
            <a:ext cx="11185152" cy="2727853"/>
          </a:xfrm>
          <a:prstGeom prst="rect">
            <a:avLst/>
          </a:prstGeom>
        </p:spPr>
      </p:pic>
      <p:pic>
        <p:nvPicPr>
          <p:cNvPr id="9" name="图片 8" descr="背景图案&#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450" t="5450" r="5450" b="14360"/>
          <a:stretch>
            <a:fillRect/>
          </a:stretch>
        </p:blipFill>
        <p:spPr>
          <a:xfrm>
            <a:off x="0" y="1"/>
            <a:ext cx="12192000" cy="6858000"/>
          </a:xfrm>
          <a:custGeom>
            <a:avLst/>
            <a:gdLst>
              <a:gd name="connsiteX0" fmla="*/ 330200 w 12192000"/>
              <a:gd name="connsiteY0" fmla="*/ 334962 h 6858000"/>
              <a:gd name="connsiteX1" fmla="*/ 330200 w 12192000"/>
              <a:gd name="connsiteY1" fmla="*/ 6523037 h 6858000"/>
              <a:gd name="connsiteX2" fmla="*/ 11861800 w 12192000"/>
              <a:gd name="connsiteY2" fmla="*/ 6523037 h 6858000"/>
              <a:gd name="connsiteX3" fmla="*/ 11861800 w 12192000"/>
              <a:gd name="connsiteY3" fmla="*/ 33496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0200" y="334962"/>
                </a:moveTo>
                <a:lnTo>
                  <a:pt x="330200" y="6523037"/>
                </a:lnTo>
                <a:lnTo>
                  <a:pt x="11861800" y="6523037"/>
                </a:lnTo>
                <a:lnTo>
                  <a:pt x="11861800" y="334962"/>
                </a:lnTo>
                <a:close/>
                <a:moveTo>
                  <a:pt x="0" y="0"/>
                </a:moveTo>
                <a:lnTo>
                  <a:pt x="12192000" y="0"/>
                </a:lnTo>
                <a:lnTo>
                  <a:pt x="12192000" y="6858000"/>
                </a:lnTo>
                <a:lnTo>
                  <a:pt x="0" y="6858000"/>
                </a:lnTo>
                <a:close/>
              </a:path>
            </a:pathLst>
          </a:custGeom>
        </p:spPr>
      </p:pic>
      <p:sp>
        <p:nvSpPr>
          <p:cNvPr id="7" name="任意多边形: 形状 6"/>
          <p:cNvSpPr/>
          <p:nvPr/>
        </p:nvSpPr>
        <p:spPr>
          <a:xfrm>
            <a:off x="0" y="6134100"/>
            <a:ext cx="12192000" cy="723900"/>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p:cNvSpPr/>
          <p:nvPr/>
        </p:nvSpPr>
        <p:spPr>
          <a:xfrm>
            <a:off x="0" y="6489699"/>
            <a:ext cx="12192000" cy="419119"/>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3" name="图片 12"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53542" t="58848" r="-1" b="11820"/>
          <a:stretch>
            <a:fillRect/>
          </a:stretch>
        </p:blipFill>
        <p:spPr>
          <a:xfrm flipH="1">
            <a:off x="-60594" y="5537657"/>
            <a:ext cx="3451494" cy="1362025"/>
          </a:xfrm>
          <a:prstGeom prst="rect">
            <a:avLst/>
          </a:prstGeom>
        </p:spPr>
      </p:pic>
      <p:pic>
        <p:nvPicPr>
          <p:cNvPr id="14" name="图片 13"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t="59319" r="68958" b="3348"/>
          <a:stretch>
            <a:fillRect/>
          </a:stretch>
        </p:blipFill>
        <p:spPr>
          <a:xfrm flipH="1">
            <a:off x="10626778" y="5702300"/>
            <a:ext cx="1565221" cy="1176542"/>
          </a:xfrm>
          <a:prstGeom prst="rect">
            <a:avLst/>
          </a:prstGeom>
        </p:spPr>
      </p:pic>
      <p:sp>
        <p:nvSpPr>
          <p:cNvPr id="2" name="文本框 1"/>
          <p:cNvSpPr txBox="1"/>
          <p:nvPr/>
        </p:nvSpPr>
        <p:spPr>
          <a:xfrm>
            <a:off x="834967" y="581078"/>
            <a:ext cx="5025448" cy="645160"/>
          </a:xfrm>
          <a:prstGeom prst="rect">
            <a:avLst/>
          </a:prstGeom>
          <a:noFill/>
        </p:spPr>
        <p:txBody>
          <a:bodyPr wrap="square">
            <a:spAutoFit/>
          </a:bodyPr>
          <a:lstStyle/>
          <a:p>
            <a:pPr algn="dist"/>
            <a:r>
              <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rPr>
              <a:t>添加</a:t>
            </a:r>
            <a:r>
              <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rPr>
              <a:t>标题</a:t>
            </a:r>
            <a:endPar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endParaRPr>
          </a:p>
        </p:txBody>
      </p:sp>
      <p:sp>
        <p:nvSpPr>
          <p:cNvPr id="4" name="文本框 3"/>
          <p:cNvSpPr txBox="1"/>
          <p:nvPr/>
        </p:nvSpPr>
        <p:spPr>
          <a:xfrm>
            <a:off x="1665153" y="1717905"/>
            <a:ext cx="8585199" cy="829945"/>
          </a:xfrm>
          <a:prstGeom prst="rect">
            <a:avLst/>
          </a:prstGeom>
          <a:solidFill>
            <a:schemeClr val="bg1"/>
          </a:solidFill>
        </p:spPr>
        <p:txBody>
          <a:bodyPr wrap="square" rtlCol="0">
            <a:spAutoFit/>
          </a:bodyPr>
          <a:lstStyle/>
          <a:p>
            <a:pPr>
              <a:lnSpc>
                <a:spcPct val="150000"/>
              </a:lnSpc>
              <a:buNone/>
            </a:pPr>
            <a:r>
              <a:rPr lang="zh-CN" altLang="en-US" sz="1600"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添加文字添加文字添加文字添加文字添加文字添加文字添加文字添加文字添加文字添加文字添加文字添加文字添加文字添加文字添加文字添加文字添加文字添加文字添加文字添加文字</a:t>
            </a:r>
            <a:endParaRPr kumimoji="0" lang="zh-CN" altLang="en-US" sz="16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5" name="文本框 4"/>
          <p:cNvSpPr txBox="1"/>
          <p:nvPr/>
        </p:nvSpPr>
        <p:spPr>
          <a:xfrm>
            <a:off x="4917516" y="3575498"/>
            <a:ext cx="6251079" cy="2168525"/>
          </a:xfrm>
          <a:prstGeom prst="rect">
            <a:avLst/>
          </a:prstGeom>
          <a:noFill/>
        </p:spPr>
        <p:txBody>
          <a:bodyPr wrap="square" rtlCol="0">
            <a:spAutoFit/>
          </a:bodyPr>
          <a:lstStyle/>
          <a:p>
            <a:pPr>
              <a:lnSpc>
                <a:spcPct val="150000"/>
              </a:lnSpc>
              <a:buNone/>
            </a:pPr>
            <a:r>
              <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添加文字添加文字添加文字添加文字添加文字添加文字添加文字添加文字添加文字添加文字添加文字添加文字添加文字添加文字添加文字添加文字添加文字添加文字添加文字添加文字</a:t>
            </a:r>
            <a:endParaRPr kumimoji="0" lang="zh-CN" altLang="en-US"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pPr>
              <a:lnSpc>
                <a:spcPct val="150000"/>
              </a:lnSpc>
              <a:buNone/>
            </a:pPr>
            <a:r>
              <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a:t>
            </a:r>
            <a:endParaRPr kumimoji="0" lang="zh-CN" altLang="en-US" sz="18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pic>
        <p:nvPicPr>
          <p:cNvPr id="3" name="图片 2" descr="485b9799dbf791b3214a27341b7cd4f101595c1228352-msKrUw"/>
          <p:cNvPicPr>
            <a:picLocks noChangeAspect="1"/>
          </p:cNvPicPr>
          <p:nvPr/>
        </p:nvPicPr>
        <p:blipFill>
          <a:blip r:embed="rId4"/>
          <a:stretch>
            <a:fillRect/>
          </a:stretch>
        </p:blipFill>
        <p:spPr>
          <a:xfrm>
            <a:off x="906780" y="2945130"/>
            <a:ext cx="3181985" cy="3147060"/>
          </a:xfrm>
          <a:prstGeom prst="rect">
            <a:avLst/>
          </a:prstGeom>
        </p:spPr>
      </p:pic>
      <p:pic>
        <p:nvPicPr>
          <p:cNvPr id="6" name="图片 5" descr="logo"/>
          <p:cNvPicPr>
            <a:picLocks noChangeAspect="1"/>
          </p:cNvPicPr>
          <p:nvPr/>
        </p:nvPicPr>
        <p:blipFill>
          <a:blip r:embed="rId5"/>
          <a:stretch>
            <a:fillRect/>
          </a:stretch>
        </p:blipFill>
        <p:spPr>
          <a:xfrm>
            <a:off x="8992235" y="550545"/>
            <a:ext cx="2590800" cy="43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图标&#10;&#10;描述已自动生成"/>
          <p:cNvPicPr>
            <a:picLocks noChangeAspect="1"/>
          </p:cNvPicPr>
          <p:nvPr/>
        </p:nvPicPr>
        <p:blipFill rotWithShape="1">
          <a:blip r:embed="rId1">
            <a:extLst>
              <a:ext uri="{28A0092B-C50C-407E-A947-70E740481C1C}">
                <a14:useLocalDpi xmlns:a14="http://schemas.microsoft.com/office/drawing/2010/main" val="0"/>
              </a:ext>
            </a:extLst>
          </a:blip>
          <a:srcRect l="62578" t="10223" r="13160" b="68148"/>
          <a:stretch>
            <a:fillRect/>
          </a:stretch>
        </p:blipFill>
        <p:spPr>
          <a:xfrm rot="884189">
            <a:off x="2773014" y="-647967"/>
            <a:ext cx="8542194" cy="8880246"/>
          </a:xfrm>
          <a:prstGeom prst="rect">
            <a:avLst/>
          </a:prstGeom>
        </p:spPr>
      </p:pic>
      <p:pic>
        <p:nvPicPr>
          <p:cNvPr id="9" name="图片 8" descr="背景图案&#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450" t="5450" r="5450" b="14360"/>
          <a:stretch>
            <a:fillRect/>
          </a:stretch>
        </p:blipFill>
        <p:spPr>
          <a:xfrm>
            <a:off x="0" y="1"/>
            <a:ext cx="12192000" cy="6858000"/>
          </a:xfrm>
          <a:custGeom>
            <a:avLst/>
            <a:gdLst>
              <a:gd name="connsiteX0" fmla="*/ 330200 w 12192000"/>
              <a:gd name="connsiteY0" fmla="*/ 334962 h 6858000"/>
              <a:gd name="connsiteX1" fmla="*/ 330200 w 12192000"/>
              <a:gd name="connsiteY1" fmla="*/ 6523037 h 6858000"/>
              <a:gd name="connsiteX2" fmla="*/ 11861800 w 12192000"/>
              <a:gd name="connsiteY2" fmla="*/ 6523037 h 6858000"/>
              <a:gd name="connsiteX3" fmla="*/ 11861800 w 12192000"/>
              <a:gd name="connsiteY3" fmla="*/ 33496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0200" y="334962"/>
                </a:moveTo>
                <a:lnTo>
                  <a:pt x="330200" y="6523037"/>
                </a:lnTo>
                <a:lnTo>
                  <a:pt x="11861800" y="6523037"/>
                </a:lnTo>
                <a:lnTo>
                  <a:pt x="11861800" y="334962"/>
                </a:lnTo>
                <a:close/>
                <a:moveTo>
                  <a:pt x="0" y="0"/>
                </a:moveTo>
                <a:lnTo>
                  <a:pt x="12192000" y="0"/>
                </a:lnTo>
                <a:lnTo>
                  <a:pt x="12192000" y="6858000"/>
                </a:lnTo>
                <a:lnTo>
                  <a:pt x="0" y="6858000"/>
                </a:lnTo>
                <a:close/>
              </a:path>
            </a:pathLst>
          </a:custGeom>
        </p:spPr>
      </p:pic>
      <p:sp>
        <p:nvSpPr>
          <p:cNvPr id="7" name="任意多边形: 形状 6"/>
          <p:cNvSpPr/>
          <p:nvPr/>
        </p:nvSpPr>
        <p:spPr>
          <a:xfrm>
            <a:off x="0" y="6134100"/>
            <a:ext cx="12192000" cy="723900"/>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p:cNvSpPr/>
          <p:nvPr/>
        </p:nvSpPr>
        <p:spPr>
          <a:xfrm>
            <a:off x="0" y="6489699"/>
            <a:ext cx="12192000" cy="419119"/>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3" name="图片 12"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53542" t="58848" r="-1" b="11820"/>
          <a:stretch>
            <a:fillRect/>
          </a:stretch>
        </p:blipFill>
        <p:spPr>
          <a:xfrm flipH="1">
            <a:off x="-60594" y="5537657"/>
            <a:ext cx="3451494" cy="1362025"/>
          </a:xfrm>
          <a:prstGeom prst="rect">
            <a:avLst/>
          </a:prstGeom>
        </p:spPr>
      </p:pic>
      <p:pic>
        <p:nvPicPr>
          <p:cNvPr id="14" name="图片 13"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t="59319" r="68958" b="3348"/>
          <a:stretch>
            <a:fillRect/>
          </a:stretch>
        </p:blipFill>
        <p:spPr>
          <a:xfrm flipH="1">
            <a:off x="10626778" y="5702300"/>
            <a:ext cx="1565221" cy="1176542"/>
          </a:xfrm>
          <a:prstGeom prst="rect">
            <a:avLst/>
          </a:prstGeom>
        </p:spPr>
      </p:pic>
      <p:sp>
        <p:nvSpPr>
          <p:cNvPr id="2" name="文本框 1"/>
          <p:cNvSpPr txBox="1"/>
          <p:nvPr/>
        </p:nvSpPr>
        <p:spPr>
          <a:xfrm>
            <a:off x="913707" y="581078"/>
            <a:ext cx="3158547" cy="645160"/>
          </a:xfrm>
          <a:prstGeom prst="rect">
            <a:avLst/>
          </a:prstGeom>
          <a:noFill/>
        </p:spPr>
        <p:txBody>
          <a:bodyPr wrap="square">
            <a:spAutoFit/>
          </a:bodyPr>
          <a:lstStyle/>
          <a:p>
            <a:pPr algn="dist"/>
            <a:r>
              <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rPr>
              <a:t>添加</a:t>
            </a:r>
            <a:r>
              <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rPr>
              <a:t>标题</a:t>
            </a:r>
            <a:endPar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endParaRPr>
          </a:p>
        </p:txBody>
      </p:sp>
      <p:sp>
        <p:nvSpPr>
          <p:cNvPr id="4" name="文本框 3"/>
          <p:cNvSpPr txBox="1"/>
          <p:nvPr/>
        </p:nvSpPr>
        <p:spPr>
          <a:xfrm>
            <a:off x="5039671" y="2409605"/>
            <a:ext cx="4756209" cy="2584450"/>
          </a:xfrm>
          <a:prstGeom prst="rect">
            <a:avLst/>
          </a:prstGeom>
          <a:noFill/>
        </p:spPr>
        <p:txBody>
          <a:bodyPr wrap="square" rtlCol="0">
            <a:spAutoFit/>
          </a:bodyPr>
          <a:lstStyle/>
          <a:p>
            <a:pPr>
              <a:lnSpc>
                <a:spcPct val="150000"/>
              </a:lnSpc>
              <a:buNone/>
            </a:pPr>
            <a:r>
              <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添加文字添加文字添加文字添加文字添加文字添加文字添加文字添加文字添加文字添加文字添加文字添加文字</a:t>
            </a:r>
            <a:endParaRPr kumimoji="0" lang="zh-CN" altLang="en-US"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pPr>
              <a:lnSpc>
                <a:spcPct val="150000"/>
              </a:lnSpc>
              <a:buNone/>
            </a:pPr>
            <a:r>
              <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a:t>
            </a:r>
            <a:endParaRPr kumimoji="0" lang="zh-CN" altLang="en-US"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pPr>
              <a:lnSpc>
                <a:spcPct val="150000"/>
              </a:lnSpc>
              <a:buNone/>
            </a:pPr>
            <a:endParaRPr kumimoji="0" lang="zh-CN" altLang="en-US"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5" name="椭圆 4"/>
          <p:cNvSpPr/>
          <p:nvPr/>
        </p:nvSpPr>
        <p:spPr>
          <a:xfrm>
            <a:off x="1055623" y="2409605"/>
            <a:ext cx="2311828" cy="2311828"/>
          </a:xfrm>
          <a:prstGeom prst="ellipse">
            <a:avLst/>
          </a:prstGeom>
          <a:solidFill>
            <a:srgbClr val="F4A63C"/>
          </a:solidFill>
          <a:ln w="190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05535" y="3221514"/>
            <a:ext cx="1612004" cy="829945"/>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800" i="0" u="none" strike="noStrike" kern="1200" cap="none" spc="30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标题</a:t>
            </a:r>
            <a:endParaRPr kumimoji="0" lang="zh-CN" altLang="en-US" sz="4800" i="0" u="none" strike="noStrike" kern="1200" cap="none" spc="30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pic>
        <p:nvPicPr>
          <p:cNvPr id="3" name="图片 2" descr="logo"/>
          <p:cNvPicPr>
            <a:picLocks noChangeAspect="1"/>
          </p:cNvPicPr>
          <p:nvPr/>
        </p:nvPicPr>
        <p:blipFill>
          <a:blip r:embed="rId4"/>
          <a:stretch>
            <a:fillRect/>
          </a:stretch>
        </p:blipFill>
        <p:spPr>
          <a:xfrm>
            <a:off x="8992235" y="550545"/>
            <a:ext cx="2590800" cy="43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图片包含 徽标&#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4031" y="1158160"/>
            <a:ext cx="11072524" cy="5088124"/>
          </a:xfrm>
          <a:prstGeom prst="rect">
            <a:avLst/>
          </a:prstGeom>
        </p:spPr>
      </p:pic>
      <p:pic>
        <p:nvPicPr>
          <p:cNvPr id="9" name="图片 8" descr="背景图案&#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450" t="5450" r="5450" b="14360"/>
          <a:stretch>
            <a:fillRect/>
          </a:stretch>
        </p:blipFill>
        <p:spPr>
          <a:xfrm>
            <a:off x="0" y="1"/>
            <a:ext cx="12192000" cy="6858000"/>
          </a:xfrm>
          <a:custGeom>
            <a:avLst/>
            <a:gdLst>
              <a:gd name="connsiteX0" fmla="*/ 330200 w 12192000"/>
              <a:gd name="connsiteY0" fmla="*/ 334962 h 6858000"/>
              <a:gd name="connsiteX1" fmla="*/ 330200 w 12192000"/>
              <a:gd name="connsiteY1" fmla="*/ 6523037 h 6858000"/>
              <a:gd name="connsiteX2" fmla="*/ 11861800 w 12192000"/>
              <a:gd name="connsiteY2" fmla="*/ 6523037 h 6858000"/>
              <a:gd name="connsiteX3" fmla="*/ 11861800 w 12192000"/>
              <a:gd name="connsiteY3" fmla="*/ 33496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0200" y="334962"/>
                </a:moveTo>
                <a:lnTo>
                  <a:pt x="330200" y="6523037"/>
                </a:lnTo>
                <a:lnTo>
                  <a:pt x="11861800" y="6523037"/>
                </a:lnTo>
                <a:lnTo>
                  <a:pt x="11861800" y="334962"/>
                </a:lnTo>
                <a:close/>
                <a:moveTo>
                  <a:pt x="0" y="0"/>
                </a:moveTo>
                <a:lnTo>
                  <a:pt x="12192000" y="0"/>
                </a:lnTo>
                <a:lnTo>
                  <a:pt x="12192000" y="6858000"/>
                </a:lnTo>
                <a:lnTo>
                  <a:pt x="0" y="6858000"/>
                </a:lnTo>
                <a:close/>
              </a:path>
            </a:pathLst>
          </a:custGeom>
        </p:spPr>
      </p:pic>
      <p:sp>
        <p:nvSpPr>
          <p:cNvPr id="7" name="任意多边形: 形状 6"/>
          <p:cNvSpPr/>
          <p:nvPr/>
        </p:nvSpPr>
        <p:spPr>
          <a:xfrm>
            <a:off x="0" y="6134100"/>
            <a:ext cx="12192000" cy="723900"/>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p:cNvSpPr/>
          <p:nvPr/>
        </p:nvSpPr>
        <p:spPr>
          <a:xfrm>
            <a:off x="0" y="6489699"/>
            <a:ext cx="12192000" cy="419119"/>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3" name="图片 12"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53542" t="58848" r="-1" b="11820"/>
          <a:stretch>
            <a:fillRect/>
          </a:stretch>
        </p:blipFill>
        <p:spPr>
          <a:xfrm flipH="1">
            <a:off x="-60594" y="5537657"/>
            <a:ext cx="3451494" cy="1362025"/>
          </a:xfrm>
          <a:prstGeom prst="rect">
            <a:avLst/>
          </a:prstGeom>
        </p:spPr>
      </p:pic>
      <p:pic>
        <p:nvPicPr>
          <p:cNvPr id="14" name="图片 13"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t="59319" r="68958" b="3348"/>
          <a:stretch>
            <a:fillRect/>
          </a:stretch>
        </p:blipFill>
        <p:spPr>
          <a:xfrm flipH="1">
            <a:off x="10626778" y="5702300"/>
            <a:ext cx="1565221" cy="1176542"/>
          </a:xfrm>
          <a:prstGeom prst="rect">
            <a:avLst/>
          </a:prstGeom>
        </p:spPr>
      </p:pic>
      <p:sp>
        <p:nvSpPr>
          <p:cNvPr id="3" name="文本框 2"/>
          <p:cNvSpPr txBox="1"/>
          <p:nvPr/>
        </p:nvSpPr>
        <p:spPr>
          <a:xfrm>
            <a:off x="924503" y="581078"/>
            <a:ext cx="2333048" cy="645160"/>
          </a:xfrm>
          <a:prstGeom prst="rect">
            <a:avLst/>
          </a:prstGeom>
          <a:noFill/>
        </p:spPr>
        <p:txBody>
          <a:bodyPr wrap="square">
            <a:spAutoFit/>
          </a:bodyPr>
          <a:lstStyle/>
          <a:p>
            <a:pPr algn="dist"/>
            <a:r>
              <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rPr>
              <a:t>添加</a:t>
            </a:r>
            <a:r>
              <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rPr>
              <a:t>标题</a:t>
            </a:r>
            <a:endPar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endParaRPr>
          </a:p>
        </p:txBody>
      </p:sp>
      <p:grpSp>
        <p:nvGrpSpPr>
          <p:cNvPr id="37" name="组合 36"/>
          <p:cNvGrpSpPr/>
          <p:nvPr>
            <p:custDataLst>
              <p:tags r:id="rId4"/>
            </p:custDataLst>
          </p:nvPr>
        </p:nvGrpSpPr>
        <p:grpSpPr>
          <a:xfrm>
            <a:off x="2487236" y="1900251"/>
            <a:ext cx="7217527" cy="502264"/>
            <a:chOff x="2414877" y="1729282"/>
            <a:chExt cx="7217527" cy="502264"/>
          </a:xfrm>
        </p:grpSpPr>
        <p:sp>
          <p:nvSpPr>
            <p:cNvPr id="29" name="椭圆 28"/>
            <p:cNvSpPr/>
            <p:nvPr>
              <p:custDataLst>
                <p:tags r:id="rId5"/>
              </p:custDataLst>
            </p:nvPr>
          </p:nvSpPr>
          <p:spPr>
            <a:xfrm flipH="1">
              <a:off x="4980607" y="1729282"/>
              <a:ext cx="461210" cy="461210"/>
            </a:xfrm>
            <a:prstGeom prst="ellipse">
              <a:avLst/>
            </a:prstGeom>
            <a:solidFill>
              <a:srgbClr val="B3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CN Normal" panose="020B0400000000000000" pitchFamily="34" charset="-122"/>
                  <a:ea typeface="思源黑体 CN Normal" panose="020B0400000000000000" pitchFamily="34" charset="-122"/>
                  <a:sym typeface="思源黑体 CN Light" panose="020B0300000000000000" pitchFamily="34" charset="-122"/>
                </a:rPr>
                <a:t>1</a:t>
              </a: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25" name="椭圆 24"/>
            <p:cNvSpPr/>
            <p:nvPr>
              <p:custDataLst>
                <p:tags r:id="rId6"/>
              </p:custDataLst>
            </p:nvPr>
          </p:nvSpPr>
          <p:spPr>
            <a:xfrm>
              <a:off x="6594052" y="1770336"/>
              <a:ext cx="461210" cy="46121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CN Normal" panose="020B0400000000000000" pitchFamily="34" charset="-122"/>
                  <a:ea typeface="思源黑体 CN Normal" panose="020B0400000000000000" pitchFamily="34" charset="-122"/>
                  <a:sym typeface="思源黑体 CN Light" panose="020B0300000000000000" pitchFamily="34" charset="-122"/>
                </a:rPr>
                <a:t>2</a:t>
              </a: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grpSp>
          <p:nvGrpSpPr>
            <p:cNvPr id="36" name="组合 35"/>
            <p:cNvGrpSpPr/>
            <p:nvPr/>
          </p:nvGrpSpPr>
          <p:grpSpPr>
            <a:xfrm>
              <a:off x="2414877" y="1770336"/>
              <a:ext cx="7217527" cy="439651"/>
              <a:chOff x="2414877" y="1770336"/>
              <a:chExt cx="7217527" cy="439651"/>
            </a:xfrm>
          </p:grpSpPr>
          <p:sp>
            <p:nvSpPr>
              <p:cNvPr id="10" name="文本框 9"/>
              <p:cNvSpPr txBox="1"/>
              <p:nvPr>
                <p:custDataLst>
                  <p:tags r:id="rId7"/>
                </p:custDataLst>
              </p:nvPr>
            </p:nvSpPr>
            <p:spPr>
              <a:xfrm>
                <a:off x="2414877" y="1770336"/>
                <a:ext cx="2726757" cy="398780"/>
              </a:xfrm>
              <a:prstGeom prst="rect">
                <a:avLst/>
              </a:prstGeom>
              <a:noFill/>
            </p:spPr>
            <p:txBody>
              <a:bodyPr wrap="square">
                <a:spAutoFit/>
              </a:bodyPr>
              <a:lstStyle/>
              <a:p>
                <a:r>
                  <a:rPr kumimoji="0" lang="zh-CN" altLang="en-US" sz="2000" b="0" i="0" u="none" strike="noStrike" kern="1200" cap="none" spc="0" normalizeH="0" baseline="0" noProof="0" dirty="0">
                    <a:ln>
                      <a:noFill/>
                    </a:ln>
                    <a:solidFill>
                      <a:prstClr val="black"/>
                    </a:solidFill>
                    <a:effectLst/>
                    <a:uLnTx/>
                    <a:uFillTx/>
                    <a:latin typeface="+mn-ea"/>
                    <a:sym typeface="思源黑体 CN Light" panose="020B0300000000000000" pitchFamily="34" charset="-122"/>
                  </a:rPr>
                  <a:t>添加文字</a:t>
                </a:r>
                <a:r>
                  <a:rPr kumimoji="0" lang="en-US" altLang="zh-CN" sz="2000" b="0" i="0" u="none" strike="noStrike" kern="1200" cap="none" spc="0" normalizeH="0" baseline="0" noProof="0" dirty="0">
                    <a:ln>
                      <a:noFill/>
                    </a:ln>
                    <a:solidFill>
                      <a:prstClr val="black"/>
                    </a:solidFill>
                    <a:effectLst/>
                    <a:uLnTx/>
                    <a:uFillTx/>
                    <a:latin typeface="+mn-ea"/>
                    <a:sym typeface="思源黑体 CN Light" panose="020B0300000000000000" pitchFamily="34" charset="-122"/>
                  </a:rPr>
                  <a:t>,</a:t>
                </a:r>
                <a:r>
                  <a:rPr kumimoji="0" lang="zh-CN" altLang="en-US" sz="2000" b="0" i="0" u="none" strike="noStrike" kern="1200" cap="none" spc="0" normalizeH="0" baseline="0" noProof="0" dirty="0">
                    <a:ln>
                      <a:noFill/>
                    </a:ln>
                    <a:solidFill>
                      <a:prstClr val="black"/>
                    </a:solidFill>
                    <a:effectLst/>
                    <a:uLnTx/>
                    <a:uFillTx/>
                    <a:latin typeface="+mn-ea"/>
                    <a:sym typeface="思源黑体 CN Light" panose="020B0300000000000000" pitchFamily="34" charset="-122"/>
                  </a:rPr>
                  <a:t>添加</a:t>
                </a:r>
                <a:r>
                  <a:rPr kumimoji="0" lang="zh-CN" altLang="en-US" sz="2000" b="0" i="0" u="none" strike="noStrike" kern="1200" cap="none" spc="0" normalizeH="0" baseline="0" noProof="0" dirty="0">
                    <a:ln>
                      <a:noFill/>
                    </a:ln>
                    <a:solidFill>
                      <a:prstClr val="black"/>
                    </a:solidFill>
                    <a:effectLst/>
                    <a:uLnTx/>
                    <a:uFillTx/>
                    <a:latin typeface="+mn-ea"/>
                    <a:sym typeface="思源黑体 CN Light" panose="020B0300000000000000" pitchFamily="34" charset="-122"/>
                  </a:rPr>
                  <a:t>文字</a:t>
                </a:r>
                <a:endParaRPr kumimoji="0" lang="zh-CN" altLang="en-US" sz="2000" b="0" i="0" u="none" strike="noStrike" kern="1200" cap="none" spc="0" normalizeH="0" baseline="0" noProof="0" dirty="0">
                  <a:ln>
                    <a:noFill/>
                  </a:ln>
                  <a:solidFill>
                    <a:prstClr val="black"/>
                  </a:solidFill>
                  <a:effectLst/>
                  <a:uLnTx/>
                  <a:uFillTx/>
                  <a:latin typeface="+mn-ea"/>
                  <a:sym typeface="思源黑体 CN Light" panose="020B0300000000000000" pitchFamily="34" charset="-122"/>
                </a:endParaRPr>
              </a:p>
            </p:txBody>
          </p:sp>
          <p:sp>
            <p:nvSpPr>
              <p:cNvPr id="17" name="文本框 16"/>
              <p:cNvSpPr txBox="1"/>
              <p:nvPr>
                <p:custDataLst>
                  <p:tags r:id="rId8"/>
                </p:custDataLst>
              </p:nvPr>
            </p:nvSpPr>
            <p:spPr>
              <a:xfrm>
                <a:off x="7284011" y="1811207"/>
                <a:ext cx="2348393" cy="398780"/>
              </a:xfrm>
              <a:prstGeom prst="rect">
                <a:avLst/>
              </a:prstGeom>
              <a:noFill/>
            </p:spPr>
            <p:txBody>
              <a:bodyPr wrap="square">
                <a:spAutoFit/>
              </a:bodyPr>
              <a:lstStyle/>
              <a:p>
                <a:r>
                  <a:rPr lang="zh-CN" altLang="en-US" sz="2000" noProof="0" dirty="0">
                    <a:ln>
                      <a:noFill/>
                    </a:ln>
                    <a:solidFill>
                      <a:prstClr val="black"/>
                    </a:solidFill>
                    <a:effectLst/>
                    <a:uLnTx/>
                    <a:uFillTx/>
                    <a:latin typeface="+mn-ea"/>
                    <a:sym typeface="思源黑体 CN Light" panose="020B0300000000000000" pitchFamily="34" charset="-122"/>
                  </a:rPr>
                  <a:t>添加文字</a:t>
                </a:r>
                <a:r>
                  <a:rPr lang="en-US" altLang="zh-CN" sz="2000" noProof="0" dirty="0">
                    <a:ln>
                      <a:noFill/>
                    </a:ln>
                    <a:solidFill>
                      <a:prstClr val="black"/>
                    </a:solidFill>
                    <a:effectLst/>
                    <a:uLnTx/>
                    <a:uFillTx/>
                    <a:latin typeface="+mn-ea"/>
                    <a:sym typeface="思源黑体 CN Light" panose="020B0300000000000000" pitchFamily="34" charset="-122"/>
                  </a:rPr>
                  <a:t>,</a:t>
                </a:r>
                <a:r>
                  <a:rPr lang="zh-CN" altLang="en-US" sz="2000" noProof="0" dirty="0">
                    <a:ln>
                      <a:noFill/>
                    </a:ln>
                    <a:solidFill>
                      <a:prstClr val="black"/>
                    </a:solidFill>
                    <a:effectLst/>
                    <a:uLnTx/>
                    <a:uFillTx/>
                    <a:latin typeface="+mn-ea"/>
                    <a:sym typeface="思源黑体 CN Light" panose="020B0300000000000000" pitchFamily="34" charset="-122"/>
                  </a:rPr>
                  <a:t>添加文字</a:t>
                </a:r>
                <a:endParaRPr lang="zh-CN" altLang="en-US" sz="2000" dirty="0">
                  <a:latin typeface="+mn-ea"/>
                  <a:sym typeface="思源黑体 CN Light" panose="020B0300000000000000" pitchFamily="34" charset="-122"/>
                </a:endParaRPr>
              </a:p>
            </p:txBody>
          </p:sp>
          <p:cxnSp>
            <p:nvCxnSpPr>
              <p:cNvPr id="21" name="直接连接符 20"/>
              <p:cNvCxnSpPr/>
              <p:nvPr>
                <p:custDataLst>
                  <p:tags r:id="rId9"/>
                </p:custDataLst>
              </p:nvPr>
            </p:nvCxnSpPr>
            <p:spPr>
              <a:xfrm>
                <a:off x="5552503" y="1955002"/>
                <a:ext cx="930863" cy="0"/>
              </a:xfrm>
              <a:prstGeom prst="line">
                <a:avLst/>
              </a:prstGeom>
              <a:ln>
                <a:solidFill>
                  <a:schemeClr val="bg2">
                    <a:lumMod val="25000"/>
                  </a:schemeClr>
                </a:solidFill>
                <a:prstDash val="lgDash"/>
              </a:ln>
            </p:spPr>
            <p:style>
              <a:lnRef idx="1">
                <a:schemeClr val="accent1"/>
              </a:lnRef>
              <a:fillRef idx="0">
                <a:schemeClr val="accent1"/>
              </a:fillRef>
              <a:effectRef idx="0">
                <a:schemeClr val="accent1"/>
              </a:effectRef>
              <a:fontRef idx="minor">
                <a:schemeClr val="tx1"/>
              </a:fontRef>
            </p:style>
          </p:cxnSp>
        </p:grpSp>
      </p:grpSp>
      <p:grpSp>
        <p:nvGrpSpPr>
          <p:cNvPr id="41" name="组合 40"/>
          <p:cNvGrpSpPr/>
          <p:nvPr>
            <p:custDataLst>
              <p:tags r:id="rId10"/>
            </p:custDataLst>
          </p:nvPr>
        </p:nvGrpSpPr>
        <p:grpSpPr>
          <a:xfrm>
            <a:off x="2485001" y="2686060"/>
            <a:ext cx="7572861" cy="502264"/>
            <a:chOff x="2414877" y="2683361"/>
            <a:chExt cx="7572861" cy="502264"/>
          </a:xfrm>
        </p:grpSpPr>
        <p:sp>
          <p:nvSpPr>
            <p:cNvPr id="30" name="椭圆 29"/>
            <p:cNvSpPr/>
            <p:nvPr>
              <p:custDataLst>
                <p:tags r:id="rId11"/>
              </p:custDataLst>
            </p:nvPr>
          </p:nvSpPr>
          <p:spPr>
            <a:xfrm flipH="1">
              <a:off x="4980607" y="2683361"/>
              <a:ext cx="461210" cy="46121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CN Normal" panose="020B0400000000000000" pitchFamily="34" charset="-122"/>
                  <a:ea typeface="思源黑体 CN Normal" panose="020B0400000000000000" pitchFamily="34" charset="-122"/>
                  <a:sym typeface="思源黑体 CN Light" panose="020B0300000000000000" pitchFamily="34" charset="-122"/>
                </a:rPr>
                <a:t>3</a:t>
              </a: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1" name="文本框 10"/>
            <p:cNvSpPr txBox="1"/>
            <p:nvPr>
              <p:custDataLst>
                <p:tags r:id="rId12"/>
              </p:custDataLst>
            </p:nvPr>
          </p:nvSpPr>
          <p:spPr>
            <a:xfrm>
              <a:off x="2414877" y="2765287"/>
              <a:ext cx="2564362" cy="398780"/>
            </a:xfrm>
            <a:prstGeom prst="rect">
              <a:avLst/>
            </a:prstGeom>
            <a:noFill/>
          </p:spPr>
          <p:txBody>
            <a:bodyPr wrap="square">
              <a:spAutoFit/>
            </a:bodyPr>
            <a:lstStyle>
              <a:defPPr>
                <a:defRPr lang="zh-CN"/>
              </a:defPPr>
              <a:lvl1pPr algn="r">
                <a:defRPr kumimoji="0" b="0" i="0" u="none" strike="noStrike" cap="none" spc="0" normalizeH="0" baseline="0">
                  <a:ln>
                    <a:noFill/>
                  </a:ln>
                  <a:solidFill>
                    <a:prstClr val="black"/>
                  </a:solidFill>
                  <a:effectLst/>
                  <a:uLnTx/>
                  <a:uFillTx/>
                  <a:latin typeface="Arial" panose="020B0604020202020204" pitchFamily="34" charset="0"/>
                  <a:ea typeface="微软雅黑" panose="020B0503020204020204" pitchFamily="34" charset="-122"/>
                </a:defRPr>
              </a:lvl1pPr>
            </a:lstStyle>
            <a:p>
              <a:pPr algn="l"/>
              <a:r>
                <a:rPr lang="zh-CN" altLang="en-US" sz="2000" noProof="0" dirty="0">
                  <a:latin typeface="+mn-ea"/>
                  <a:sym typeface="思源黑体 CN Light" panose="020B0300000000000000" pitchFamily="34" charset="-122"/>
                </a:rPr>
                <a:t>添加文字</a:t>
              </a:r>
              <a:r>
                <a:rPr lang="en-US" altLang="zh-CN" sz="2000" noProof="0" dirty="0">
                  <a:latin typeface="+mn-ea"/>
                  <a:sym typeface="思源黑体 CN Light" panose="020B0300000000000000" pitchFamily="34" charset="-122"/>
                </a:rPr>
                <a:t>,</a:t>
              </a:r>
              <a:r>
                <a:rPr lang="zh-CN" altLang="en-US" sz="2000" noProof="0" dirty="0">
                  <a:latin typeface="+mn-ea"/>
                  <a:sym typeface="思源黑体 CN Light" panose="020B0300000000000000" pitchFamily="34" charset="-122"/>
                </a:rPr>
                <a:t>添加文字</a:t>
              </a:r>
              <a:endParaRPr lang="zh-CN" altLang="en-US" sz="2000">
                <a:latin typeface="+mn-ea"/>
                <a:ea typeface="+mn-ea"/>
                <a:sym typeface="思源黑体 CN Light" panose="020B0300000000000000" pitchFamily="34" charset="-122"/>
              </a:endParaRPr>
            </a:p>
          </p:txBody>
        </p:sp>
        <p:sp>
          <p:nvSpPr>
            <p:cNvPr id="26" name="椭圆 25"/>
            <p:cNvSpPr/>
            <p:nvPr>
              <p:custDataLst>
                <p:tags r:id="rId13"/>
              </p:custDataLst>
            </p:nvPr>
          </p:nvSpPr>
          <p:spPr>
            <a:xfrm>
              <a:off x="6594052" y="2724415"/>
              <a:ext cx="461210" cy="461210"/>
            </a:xfrm>
            <a:prstGeom prst="ellipse">
              <a:avLst/>
            </a:prstGeom>
            <a:solidFill>
              <a:srgbClr val="B3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CN Normal" panose="020B0400000000000000" pitchFamily="34" charset="-122"/>
                  <a:ea typeface="思源黑体 CN Normal" panose="020B0400000000000000" pitchFamily="34" charset="-122"/>
                  <a:sym typeface="思源黑体 CN Light" panose="020B0300000000000000" pitchFamily="34" charset="-122"/>
                </a:rPr>
                <a:t>4</a:t>
              </a: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8" name="文本框 17"/>
            <p:cNvSpPr txBox="1"/>
            <p:nvPr>
              <p:custDataLst>
                <p:tags r:id="rId14"/>
              </p:custDataLst>
            </p:nvPr>
          </p:nvSpPr>
          <p:spPr>
            <a:xfrm>
              <a:off x="7284011" y="2765286"/>
              <a:ext cx="2703727" cy="398780"/>
            </a:xfrm>
            <a:prstGeom prst="rect">
              <a:avLst/>
            </a:prstGeom>
            <a:noFill/>
          </p:spPr>
          <p:txBody>
            <a:bodyPr wrap="square">
              <a:spAutoFit/>
            </a:bodyPr>
            <a:lstStyle/>
            <a:p>
              <a:r>
                <a:rPr lang="zh-CN" altLang="en-US" sz="2000" noProof="0" dirty="0">
                  <a:ln>
                    <a:noFill/>
                  </a:ln>
                  <a:solidFill>
                    <a:prstClr val="black"/>
                  </a:solidFill>
                  <a:effectLst/>
                  <a:uLnTx/>
                  <a:uFillTx/>
                  <a:latin typeface="+mn-ea"/>
                  <a:sym typeface="思源黑体 CN Light" panose="020B0300000000000000" pitchFamily="34" charset="-122"/>
                </a:rPr>
                <a:t>添加文字</a:t>
              </a:r>
              <a:r>
                <a:rPr lang="en-US" altLang="zh-CN" sz="2000" noProof="0" dirty="0">
                  <a:ln>
                    <a:noFill/>
                  </a:ln>
                  <a:solidFill>
                    <a:prstClr val="black"/>
                  </a:solidFill>
                  <a:effectLst/>
                  <a:uLnTx/>
                  <a:uFillTx/>
                  <a:latin typeface="+mn-ea"/>
                  <a:sym typeface="思源黑体 CN Light" panose="020B0300000000000000" pitchFamily="34" charset="-122"/>
                </a:rPr>
                <a:t>,</a:t>
              </a:r>
              <a:r>
                <a:rPr lang="zh-CN" altLang="en-US" sz="2000" noProof="0" dirty="0">
                  <a:ln>
                    <a:noFill/>
                  </a:ln>
                  <a:solidFill>
                    <a:prstClr val="black"/>
                  </a:solidFill>
                  <a:effectLst/>
                  <a:uLnTx/>
                  <a:uFillTx/>
                  <a:latin typeface="+mn-ea"/>
                  <a:sym typeface="思源黑体 CN Light" panose="020B0300000000000000" pitchFamily="34" charset="-122"/>
                </a:rPr>
                <a:t>添加文字</a:t>
              </a:r>
              <a:endParaRPr lang="zh-CN" altLang="en-US" sz="2000" dirty="0">
                <a:latin typeface="+mn-ea"/>
                <a:sym typeface="思源黑体 CN Light" panose="020B0300000000000000" pitchFamily="34" charset="-122"/>
              </a:endParaRPr>
            </a:p>
          </p:txBody>
        </p:sp>
        <p:cxnSp>
          <p:nvCxnSpPr>
            <p:cNvPr id="22" name="直接连接符 21"/>
            <p:cNvCxnSpPr/>
            <p:nvPr>
              <p:custDataLst>
                <p:tags r:id="rId15"/>
              </p:custDataLst>
            </p:nvPr>
          </p:nvCxnSpPr>
          <p:spPr>
            <a:xfrm>
              <a:off x="5552503" y="2913966"/>
              <a:ext cx="930863" cy="0"/>
            </a:xfrm>
            <a:prstGeom prst="line">
              <a:avLst/>
            </a:prstGeom>
            <a:ln>
              <a:solidFill>
                <a:srgbClr val="B30404"/>
              </a:solidFill>
              <a:prstDash val="lgDash"/>
            </a:ln>
          </p:spPr>
          <p:style>
            <a:lnRef idx="1">
              <a:schemeClr val="accent1"/>
            </a:lnRef>
            <a:fillRef idx="0">
              <a:schemeClr val="accent1"/>
            </a:fillRef>
            <a:effectRef idx="0">
              <a:schemeClr val="accent1"/>
            </a:effectRef>
            <a:fontRef idx="minor">
              <a:schemeClr val="tx1"/>
            </a:fontRef>
          </p:style>
        </p:cxnSp>
      </p:grpSp>
      <p:grpSp>
        <p:nvGrpSpPr>
          <p:cNvPr id="42" name="组合 41"/>
          <p:cNvGrpSpPr/>
          <p:nvPr>
            <p:custDataLst>
              <p:tags r:id="rId16"/>
            </p:custDataLst>
          </p:nvPr>
        </p:nvGrpSpPr>
        <p:grpSpPr>
          <a:xfrm>
            <a:off x="2485001" y="3498834"/>
            <a:ext cx="7572861" cy="546449"/>
            <a:chOff x="2414877" y="3668142"/>
            <a:chExt cx="7572861" cy="546449"/>
          </a:xfrm>
        </p:grpSpPr>
        <p:grpSp>
          <p:nvGrpSpPr>
            <p:cNvPr id="39" name="组合 38"/>
            <p:cNvGrpSpPr/>
            <p:nvPr/>
          </p:nvGrpSpPr>
          <p:grpSpPr>
            <a:xfrm>
              <a:off x="2414877" y="3668142"/>
              <a:ext cx="7572861" cy="546449"/>
              <a:chOff x="2414877" y="3668142"/>
              <a:chExt cx="7572861" cy="546449"/>
            </a:xfrm>
          </p:grpSpPr>
          <p:sp>
            <p:nvSpPr>
              <p:cNvPr id="31" name="椭圆 30"/>
              <p:cNvSpPr/>
              <p:nvPr>
                <p:custDataLst>
                  <p:tags r:id="rId17"/>
                </p:custDataLst>
              </p:nvPr>
            </p:nvSpPr>
            <p:spPr>
              <a:xfrm flipH="1">
                <a:off x="4980607" y="3668142"/>
                <a:ext cx="461210" cy="461210"/>
              </a:xfrm>
              <a:prstGeom prst="ellipse">
                <a:avLst/>
              </a:prstGeom>
              <a:solidFill>
                <a:srgbClr val="B3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CN Normal" panose="020B0400000000000000" pitchFamily="34" charset="-122"/>
                    <a:ea typeface="思源黑体 CN Normal" panose="020B0400000000000000" pitchFamily="34" charset="-122"/>
                    <a:sym typeface="思源黑体 CN Light" panose="020B0300000000000000" pitchFamily="34" charset="-122"/>
                  </a:rPr>
                  <a:t>5</a:t>
                </a: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2" name="文本框 11"/>
              <p:cNvSpPr txBox="1"/>
              <p:nvPr>
                <p:custDataLst>
                  <p:tags r:id="rId18"/>
                </p:custDataLst>
              </p:nvPr>
            </p:nvSpPr>
            <p:spPr>
              <a:xfrm>
                <a:off x="2414877" y="3754535"/>
                <a:ext cx="2562652" cy="398780"/>
              </a:xfrm>
              <a:prstGeom prst="rect">
                <a:avLst/>
              </a:prstGeom>
              <a:noFill/>
            </p:spPr>
            <p:txBody>
              <a:bodyPr wrap="square">
                <a:spAutoFit/>
              </a:bodyPr>
              <a:lstStyle>
                <a:defPPr>
                  <a:defRPr lang="zh-CN"/>
                </a:defPPr>
                <a:lvl1pPr algn="r">
                  <a:defRPr kumimoji="0" b="0" i="0" u="none" strike="noStrike" cap="none" spc="0" normalizeH="0" baseline="0">
                    <a:ln>
                      <a:noFill/>
                    </a:ln>
                    <a:solidFill>
                      <a:prstClr val="black"/>
                    </a:solidFill>
                    <a:effectLst/>
                    <a:uLnTx/>
                    <a:uFillTx/>
                    <a:latin typeface="Arial" panose="020B0604020202020204" pitchFamily="34" charset="0"/>
                    <a:ea typeface="微软雅黑" panose="020B0503020204020204" pitchFamily="34" charset="-122"/>
                  </a:defRPr>
                </a:lvl1pPr>
              </a:lstStyle>
              <a:p>
                <a:pPr algn="l"/>
                <a:r>
                  <a:rPr lang="zh-CN" altLang="en-US" sz="2000" noProof="0" dirty="0">
                    <a:latin typeface="+mn-ea"/>
                    <a:sym typeface="思源黑体 CN Light" panose="020B0300000000000000" pitchFamily="34" charset="-122"/>
                  </a:rPr>
                  <a:t>添加文字</a:t>
                </a:r>
                <a:r>
                  <a:rPr lang="en-US" altLang="zh-CN" sz="2000" noProof="0" dirty="0">
                    <a:latin typeface="+mn-ea"/>
                    <a:sym typeface="思源黑体 CN Light" panose="020B0300000000000000" pitchFamily="34" charset="-122"/>
                  </a:rPr>
                  <a:t>,</a:t>
                </a:r>
                <a:r>
                  <a:rPr lang="zh-CN" altLang="en-US" sz="2000" noProof="0" dirty="0">
                    <a:latin typeface="+mn-ea"/>
                    <a:sym typeface="思源黑体 CN Light" panose="020B0300000000000000" pitchFamily="34" charset="-122"/>
                  </a:rPr>
                  <a:t>添加文字</a:t>
                </a:r>
                <a:endParaRPr lang="zh-CN" altLang="en-US" sz="2000">
                  <a:latin typeface="+mn-ea"/>
                  <a:ea typeface="+mn-ea"/>
                  <a:sym typeface="思源黑体 CN Light" panose="020B0300000000000000" pitchFamily="34" charset="-122"/>
                </a:endParaRPr>
              </a:p>
            </p:txBody>
          </p:sp>
          <p:sp>
            <p:nvSpPr>
              <p:cNvPr id="27" name="椭圆 26"/>
              <p:cNvSpPr/>
              <p:nvPr>
                <p:custDataLst>
                  <p:tags r:id="rId19"/>
                </p:custDataLst>
              </p:nvPr>
            </p:nvSpPr>
            <p:spPr>
              <a:xfrm>
                <a:off x="6594052" y="3709196"/>
                <a:ext cx="461210" cy="46121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CN Normal" panose="020B0400000000000000" pitchFamily="34" charset="-122"/>
                    <a:ea typeface="思源黑体 CN Normal" panose="020B0400000000000000" pitchFamily="34" charset="-122"/>
                    <a:sym typeface="思源黑体 CN Light" panose="020B0300000000000000" pitchFamily="34" charset="-122"/>
                  </a:rPr>
                  <a:t>6</a:t>
                </a: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20" name="文本框 19"/>
              <p:cNvSpPr txBox="1"/>
              <p:nvPr>
                <p:custDataLst>
                  <p:tags r:id="rId20"/>
                </p:custDataLst>
              </p:nvPr>
            </p:nvSpPr>
            <p:spPr>
              <a:xfrm>
                <a:off x="7284011" y="3815811"/>
                <a:ext cx="2703727" cy="398780"/>
              </a:xfrm>
              <a:prstGeom prst="rect">
                <a:avLst/>
              </a:prstGeom>
              <a:noFill/>
            </p:spPr>
            <p:txBody>
              <a:bodyPr wrap="square">
                <a:spAutoFit/>
              </a:bodyPr>
              <a:lstStyle>
                <a:defPPr>
                  <a:defRPr lang="zh-CN"/>
                </a:defPPr>
                <a:lvl1pPr>
                  <a:defRPr kumimoji="0" sz="2000" b="0" i="0" u="none" strike="noStrike" cap="none" spc="0" normalizeH="0" baseline="0">
                    <a:ln>
                      <a:noFill/>
                    </a:ln>
                    <a:solidFill>
                      <a:prstClr val="black"/>
                    </a:solidFill>
                    <a:effectLst/>
                    <a:uLnTx/>
                    <a:uFillTx/>
                    <a:latin typeface="+mn-ea"/>
                  </a:defRPr>
                </a:lvl1pPr>
              </a:lstStyle>
              <a:p>
                <a:r>
                  <a:rPr lang="zh-CN" altLang="en-US" noProof="0" dirty="0">
                    <a:sym typeface="思源黑体 CN Light" panose="020B0300000000000000" pitchFamily="34" charset="-122"/>
                  </a:rPr>
                  <a:t>添加文字</a:t>
                </a:r>
                <a:r>
                  <a:rPr lang="en-US" altLang="zh-CN" noProof="0" dirty="0">
                    <a:sym typeface="思源黑体 CN Light" panose="020B0300000000000000" pitchFamily="34" charset="-122"/>
                  </a:rPr>
                  <a:t>,</a:t>
                </a:r>
                <a:r>
                  <a:rPr lang="zh-CN" altLang="en-US" noProof="0" dirty="0">
                    <a:sym typeface="思源黑体 CN Light" panose="020B0300000000000000" pitchFamily="34" charset="-122"/>
                  </a:rPr>
                  <a:t>添加文字</a:t>
                </a:r>
                <a:endParaRPr lang="zh-CN" altLang="en-US" dirty="0">
                  <a:sym typeface="思源黑体 CN Light" panose="020B0300000000000000" pitchFamily="34" charset="-122"/>
                </a:endParaRPr>
              </a:p>
            </p:txBody>
          </p:sp>
        </p:grpSp>
        <p:cxnSp>
          <p:nvCxnSpPr>
            <p:cNvPr id="23" name="直接连接符 22"/>
            <p:cNvCxnSpPr/>
            <p:nvPr>
              <p:custDataLst>
                <p:tags r:id="rId21"/>
              </p:custDataLst>
            </p:nvPr>
          </p:nvCxnSpPr>
          <p:spPr>
            <a:xfrm>
              <a:off x="5552503" y="3939201"/>
              <a:ext cx="930863" cy="0"/>
            </a:xfrm>
            <a:prstGeom prst="line">
              <a:avLst/>
            </a:prstGeom>
            <a:ln>
              <a:solidFill>
                <a:schemeClr val="bg2">
                  <a:lumMod val="25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40" name="组合 39"/>
          <p:cNvGrpSpPr/>
          <p:nvPr>
            <p:custDataLst>
              <p:tags r:id="rId22"/>
            </p:custDataLst>
          </p:nvPr>
        </p:nvGrpSpPr>
        <p:grpSpPr>
          <a:xfrm>
            <a:off x="2480161" y="4342196"/>
            <a:ext cx="7909545" cy="502264"/>
            <a:chOff x="2414877" y="4578123"/>
            <a:chExt cx="7909545" cy="502264"/>
          </a:xfrm>
        </p:grpSpPr>
        <p:sp>
          <p:nvSpPr>
            <p:cNvPr id="32" name="椭圆 31"/>
            <p:cNvSpPr/>
            <p:nvPr>
              <p:custDataLst>
                <p:tags r:id="rId23"/>
              </p:custDataLst>
            </p:nvPr>
          </p:nvSpPr>
          <p:spPr>
            <a:xfrm flipH="1">
              <a:off x="4980607" y="4578123"/>
              <a:ext cx="461210" cy="46121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CN Normal" panose="020B0400000000000000" pitchFamily="34" charset="-122"/>
                  <a:ea typeface="思源黑体 CN Normal" panose="020B0400000000000000" pitchFamily="34" charset="-122"/>
                  <a:sym typeface="思源黑体 CN Light" panose="020B0300000000000000" pitchFamily="34" charset="-122"/>
                </a:rPr>
                <a:t>7</a:t>
              </a: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5" name="文本框 14"/>
            <p:cNvSpPr txBox="1"/>
            <p:nvPr>
              <p:custDataLst>
                <p:tags r:id="rId24"/>
              </p:custDataLst>
            </p:nvPr>
          </p:nvSpPr>
          <p:spPr>
            <a:xfrm>
              <a:off x="2414877" y="4660049"/>
              <a:ext cx="2562652" cy="398780"/>
            </a:xfrm>
            <a:prstGeom prst="rect">
              <a:avLst/>
            </a:prstGeom>
            <a:noFill/>
          </p:spPr>
          <p:txBody>
            <a:bodyPr wrap="square">
              <a:spAutoFit/>
            </a:bodyPr>
            <a:lstStyle>
              <a:defPPr>
                <a:defRPr lang="zh-CN"/>
              </a:defPPr>
              <a:lvl1pPr algn="r">
                <a:defRPr kumimoji="0" b="0" i="0" u="none" strike="noStrike" cap="none" spc="0" normalizeH="0" baseline="0">
                  <a:ln>
                    <a:noFill/>
                  </a:ln>
                  <a:solidFill>
                    <a:prstClr val="black"/>
                  </a:solidFill>
                  <a:effectLst/>
                  <a:uLnTx/>
                  <a:uFillTx/>
                  <a:latin typeface="Arial" panose="020B0604020202020204" pitchFamily="34" charset="0"/>
                  <a:ea typeface="微软雅黑" panose="020B0503020204020204" pitchFamily="34" charset="-122"/>
                </a:defRPr>
              </a:lvl1pPr>
            </a:lstStyle>
            <a:p>
              <a:pPr algn="l"/>
              <a:r>
                <a:rPr lang="zh-CN" altLang="en-US" sz="2000" noProof="0" dirty="0">
                  <a:latin typeface="+mn-ea"/>
                  <a:sym typeface="思源黑体 CN Light" panose="020B0300000000000000" pitchFamily="34" charset="-122"/>
                </a:rPr>
                <a:t>添加文字</a:t>
              </a:r>
              <a:r>
                <a:rPr lang="en-US" altLang="zh-CN" sz="2000" noProof="0" dirty="0">
                  <a:latin typeface="+mn-ea"/>
                  <a:sym typeface="思源黑体 CN Light" panose="020B0300000000000000" pitchFamily="34" charset="-122"/>
                </a:rPr>
                <a:t>,</a:t>
              </a:r>
              <a:r>
                <a:rPr lang="zh-CN" altLang="en-US" sz="2000" noProof="0" dirty="0">
                  <a:latin typeface="+mn-ea"/>
                  <a:sym typeface="思源黑体 CN Light" panose="020B0300000000000000" pitchFamily="34" charset="-122"/>
                </a:rPr>
                <a:t>添加文字</a:t>
              </a:r>
              <a:endParaRPr lang="zh-CN" altLang="en-US" sz="2000">
                <a:latin typeface="+mn-ea"/>
                <a:ea typeface="+mn-ea"/>
                <a:sym typeface="思源黑体 CN Light" panose="020B0300000000000000" pitchFamily="34" charset="-122"/>
              </a:endParaRPr>
            </a:p>
          </p:txBody>
        </p:sp>
        <p:sp>
          <p:nvSpPr>
            <p:cNvPr id="28" name="椭圆 27"/>
            <p:cNvSpPr/>
            <p:nvPr>
              <p:custDataLst>
                <p:tags r:id="rId25"/>
              </p:custDataLst>
            </p:nvPr>
          </p:nvSpPr>
          <p:spPr>
            <a:xfrm>
              <a:off x="6594052" y="4619177"/>
              <a:ext cx="461210" cy="461210"/>
            </a:xfrm>
            <a:prstGeom prst="ellipse">
              <a:avLst/>
            </a:prstGeom>
            <a:solidFill>
              <a:srgbClr val="B3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CN Normal" panose="020B0400000000000000" pitchFamily="34" charset="-122"/>
                  <a:ea typeface="思源黑体 CN Normal" panose="020B0400000000000000" pitchFamily="34" charset="-122"/>
                  <a:sym typeface="思源黑体 CN Light" panose="020B0300000000000000" pitchFamily="34" charset="-122"/>
                </a:rPr>
                <a:t>8</a:t>
              </a: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9" name="文本框 18"/>
            <p:cNvSpPr txBox="1"/>
            <p:nvPr>
              <p:custDataLst>
                <p:tags r:id="rId26"/>
              </p:custDataLst>
            </p:nvPr>
          </p:nvSpPr>
          <p:spPr>
            <a:xfrm>
              <a:off x="7284011" y="4663455"/>
              <a:ext cx="3040411" cy="398780"/>
            </a:xfrm>
            <a:prstGeom prst="rect">
              <a:avLst/>
            </a:prstGeom>
            <a:noFill/>
          </p:spPr>
          <p:txBody>
            <a:bodyPr wrap="square">
              <a:spAutoFit/>
            </a:bodyPr>
            <a:lstStyle/>
            <a:p>
              <a:r>
                <a:rPr lang="zh-CN" altLang="en-US" sz="2000" noProof="0" dirty="0">
                  <a:ln>
                    <a:noFill/>
                  </a:ln>
                  <a:solidFill>
                    <a:prstClr val="black"/>
                  </a:solidFill>
                  <a:effectLst/>
                  <a:uLnTx/>
                  <a:uFillTx/>
                  <a:latin typeface="+mn-ea"/>
                  <a:sym typeface="思源黑体 CN Light" panose="020B0300000000000000" pitchFamily="34" charset="-122"/>
                </a:rPr>
                <a:t>添加文字</a:t>
              </a:r>
              <a:r>
                <a:rPr lang="en-US" altLang="zh-CN" sz="2000" noProof="0" dirty="0">
                  <a:ln>
                    <a:noFill/>
                  </a:ln>
                  <a:solidFill>
                    <a:prstClr val="black"/>
                  </a:solidFill>
                  <a:effectLst/>
                  <a:uLnTx/>
                  <a:uFillTx/>
                  <a:latin typeface="+mn-ea"/>
                  <a:sym typeface="思源黑体 CN Light" panose="020B0300000000000000" pitchFamily="34" charset="-122"/>
                </a:rPr>
                <a:t>,</a:t>
              </a:r>
              <a:r>
                <a:rPr lang="zh-CN" altLang="en-US" sz="2000" noProof="0" dirty="0">
                  <a:ln>
                    <a:noFill/>
                  </a:ln>
                  <a:solidFill>
                    <a:prstClr val="black"/>
                  </a:solidFill>
                  <a:effectLst/>
                  <a:uLnTx/>
                  <a:uFillTx/>
                  <a:latin typeface="+mn-ea"/>
                  <a:sym typeface="思源黑体 CN Light" panose="020B0300000000000000" pitchFamily="34" charset="-122"/>
                </a:rPr>
                <a:t>添加文字</a:t>
              </a:r>
              <a:endParaRPr lang="zh-CN" altLang="en-US" sz="2000">
                <a:latin typeface="+mn-ea"/>
                <a:sym typeface="思源黑体 CN Light" panose="020B0300000000000000" pitchFamily="34" charset="-122"/>
              </a:endParaRPr>
            </a:p>
          </p:txBody>
        </p:sp>
        <p:cxnSp>
          <p:nvCxnSpPr>
            <p:cNvPr id="24" name="直接连接符 23"/>
            <p:cNvCxnSpPr/>
            <p:nvPr>
              <p:custDataLst>
                <p:tags r:id="rId27"/>
              </p:custDataLst>
            </p:nvPr>
          </p:nvCxnSpPr>
          <p:spPr>
            <a:xfrm>
              <a:off x="5552503" y="4842729"/>
              <a:ext cx="930863" cy="0"/>
            </a:xfrm>
            <a:prstGeom prst="line">
              <a:avLst/>
            </a:prstGeom>
            <a:ln>
              <a:solidFill>
                <a:srgbClr val="B30404"/>
              </a:solidFill>
              <a:prstDash val="lgDash"/>
            </a:ln>
          </p:spPr>
          <p:style>
            <a:lnRef idx="1">
              <a:schemeClr val="accent1"/>
            </a:lnRef>
            <a:fillRef idx="0">
              <a:schemeClr val="accent1"/>
            </a:fillRef>
            <a:effectRef idx="0">
              <a:schemeClr val="accent1"/>
            </a:effectRef>
            <a:fontRef idx="minor">
              <a:schemeClr val="tx1"/>
            </a:fontRef>
          </p:style>
        </p:cxnSp>
      </p:grpSp>
      <p:pic>
        <p:nvPicPr>
          <p:cNvPr id="2" name="图片 1" descr="logo"/>
          <p:cNvPicPr>
            <a:picLocks noChangeAspect="1"/>
          </p:cNvPicPr>
          <p:nvPr/>
        </p:nvPicPr>
        <p:blipFill>
          <a:blip r:embed="rId28"/>
          <a:stretch>
            <a:fillRect/>
          </a:stretch>
        </p:blipFill>
        <p:spPr>
          <a:xfrm>
            <a:off x="8992235" y="550545"/>
            <a:ext cx="2590800" cy="43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描述已自动生成"/>
          <p:cNvPicPr>
            <a:picLocks noChangeAspect="1"/>
          </p:cNvPicPr>
          <p:nvPr/>
        </p:nvPicPr>
        <p:blipFill rotWithShape="1">
          <a:blip r:embed="rId1">
            <a:extLst>
              <a:ext uri="{28A0092B-C50C-407E-A947-70E740481C1C}">
                <a14:useLocalDpi xmlns:a14="http://schemas.microsoft.com/office/drawing/2010/main" val="0"/>
              </a:ext>
            </a:extLst>
          </a:blip>
          <a:srcRect b="10000"/>
          <a:stretch>
            <a:fillRect/>
          </a:stretch>
        </p:blipFill>
        <p:spPr>
          <a:xfrm>
            <a:off x="0" y="1"/>
            <a:ext cx="12192000" cy="6858000"/>
          </a:xfrm>
          <a:prstGeom prst="rect">
            <a:avLst/>
          </a:prstGeom>
        </p:spPr>
      </p:pic>
      <p:pic>
        <p:nvPicPr>
          <p:cNvPr id="9" name="图片 8" descr="图片包含 徽标&#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69" y="198444"/>
            <a:ext cx="12004062" cy="5922909"/>
          </a:xfrm>
          <a:prstGeom prst="rect">
            <a:avLst/>
          </a:prstGeom>
        </p:spPr>
      </p:pic>
      <p:pic>
        <p:nvPicPr>
          <p:cNvPr id="7" name="图片 6"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t="53149"/>
          <a:stretch>
            <a:fillRect/>
          </a:stretch>
        </p:blipFill>
        <p:spPr>
          <a:xfrm>
            <a:off x="0" y="3287949"/>
            <a:ext cx="12192000" cy="3570050"/>
          </a:xfrm>
          <a:prstGeom prst="rect">
            <a:avLst/>
          </a:prstGeom>
        </p:spPr>
      </p:pic>
      <p:sp>
        <p:nvSpPr>
          <p:cNvPr id="10" name="文本框 9"/>
          <p:cNvSpPr txBox="1"/>
          <p:nvPr/>
        </p:nvSpPr>
        <p:spPr>
          <a:xfrm>
            <a:off x="2038045" y="1528855"/>
            <a:ext cx="8115910" cy="2188845"/>
          </a:xfrm>
          <a:prstGeom prst="rect">
            <a:avLst/>
          </a:prstGeom>
          <a:noFill/>
        </p:spPr>
        <p:txBody>
          <a:bodyPr wrap="square" rtlCol="0">
            <a:spAutoFit/>
          </a:bodyPr>
          <a:lstStyle/>
          <a:p>
            <a:pPr algn="dist">
              <a:lnSpc>
                <a:spcPct val="142000"/>
              </a:lnSpc>
            </a:pPr>
            <a:r>
              <a:rPr lang="zh-CN" altLang="en-US" sz="9600" dirty="0">
                <a:solidFill>
                  <a:schemeClr val="tx1">
                    <a:lumMod val="85000"/>
                    <a:lumOff val="15000"/>
                  </a:schemeClr>
                </a:solidFill>
                <a:latin typeface="字魂正酷超级黑 Heavy" pitchFamily="2" charset="-122"/>
                <a:ea typeface="字魂正酷超级黑 Heavy" pitchFamily="2" charset="-122"/>
                <a:sym typeface="思源黑体 CN Light" panose="020B0300000000000000" pitchFamily="34" charset="-122"/>
              </a:rPr>
              <a:t>谢谢</a:t>
            </a:r>
            <a:r>
              <a:rPr lang="zh-CN" altLang="en-US" sz="9600" dirty="0">
                <a:solidFill>
                  <a:srgbClr val="C00000"/>
                </a:solidFill>
                <a:latin typeface="字魂正酷超级黑 Heavy" pitchFamily="2" charset="-122"/>
                <a:ea typeface="字魂正酷超级黑 Heavy" pitchFamily="2" charset="-122"/>
                <a:sym typeface="思源黑体 CN Light" panose="020B0300000000000000" pitchFamily="34" charset="-122"/>
              </a:rPr>
              <a:t>观看</a:t>
            </a:r>
            <a:endParaRPr lang="zh-CN" altLang="en-US" sz="9600" dirty="0">
              <a:solidFill>
                <a:srgbClr val="C00000"/>
              </a:solidFill>
              <a:latin typeface="字魂正酷超级黑 Heavy" pitchFamily="2" charset="-122"/>
              <a:ea typeface="字魂正酷超级黑 Heavy" pitchFamily="2" charset="-122"/>
              <a:sym typeface="思源黑体 CN Light" panose="020B0300000000000000" pitchFamily="34" charset="-122"/>
            </a:endParaRPr>
          </a:p>
        </p:txBody>
      </p:sp>
      <p:sp>
        <p:nvSpPr>
          <p:cNvPr id="11" name="文本框 10"/>
          <p:cNvSpPr txBox="1"/>
          <p:nvPr/>
        </p:nvSpPr>
        <p:spPr>
          <a:xfrm>
            <a:off x="1804910" y="3516989"/>
            <a:ext cx="8582181" cy="810260"/>
          </a:xfrm>
          <a:prstGeom prst="rect">
            <a:avLst/>
          </a:prstGeom>
          <a:noFill/>
        </p:spPr>
        <p:txBody>
          <a:bodyPr wrap="square" rtlCol="0">
            <a:spAutoFit/>
          </a:bodyPr>
          <a:lstStyle/>
          <a:p>
            <a:pPr algn="ctr">
              <a:lnSpc>
                <a:spcPct val="130000"/>
              </a:lnSpc>
            </a:pPr>
            <a:r>
              <a:rPr lang="zh-CN" altLang="en-US" sz="1200"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添加文字添加文字添加文字添加文字添加文字添加文字添加文字添加文字添加文字添加文字添加文字添加文字添加文字添加文字添加文字添加文字添加文字添加文字添加文字添加文字</a:t>
            </a:r>
            <a:endParaRPr kumimoji="0" lang="zh-CN" altLang="en-US" sz="12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pPr algn="ctr">
              <a:lnSpc>
                <a:spcPct val="130000"/>
              </a:lnSpc>
            </a:pPr>
            <a:endParaRPr lang="zh-CN" altLang="en-US" sz="1200" spc="300" dirty="0">
              <a:solidFill>
                <a:schemeClr val="bg2">
                  <a:lumMod val="25000"/>
                </a:schemeClr>
              </a:solidFill>
              <a:latin typeface="思源黑体 CN Medium" panose="020B0600000000000000" pitchFamily="34" charset="-122"/>
              <a:ea typeface="思源黑体 CN Medium" panose="020B0600000000000000" pitchFamily="34" charset="-122"/>
            </a:endParaRPr>
          </a:p>
        </p:txBody>
      </p:sp>
      <p:pic>
        <p:nvPicPr>
          <p:cNvPr id="3" name="图片 2" descr="logo"/>
          <p:cNvPicPr>
            <a:picLocks noChangeAspect="1"/>
          </p:cNvPicPr>
          <p:nvPr/>
        </p:nvPicPr>
        <p:blipFill>
          <a:blip r:embed="rId4"/>
          <a:stretch>
            <a:fillRect/>
          </a:stretch>
        </p:blipFill>
        <p:spPr>
          <a:xfrm>
            <a:off x="4722495" y="1336040"/>
            <a:ext cx="2590800" cy="43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背景图案&#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450" t="5450" r="5450" b="14360"/>
          <a:stretch>
            <a:fillRect/>
          </a:stretch>
        </p:blipFill>
        <p:spPr>
          <a:xfrm>
            <a:off x="0" y="1"/>
            <a:ext cx="12192000" cy="6858000"/>
          </a:xfrm>
          <a:prstGeom prst="rect">
            <a:avLst/>
          </a:prstGeom>
        </p:spPr>
      </p:pic>
      <p:pic>
        <p:nvPicPr>
          <p:cNvPr id="11" name="图片 10" descr="图片包含 徽标&#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69" y="594544"/>
            <a:ext cx="12004062" cy="5995581"/>
          </a:xfrm>
          <a:prstGeom prst="rect">
            <a:avLst/>
          </a:prstGeom>
        </p:spPr>
      </p:pic>
      <p:sp>
        <p:nvSpPr>
          <p:cNvPr id="29" name="任意多边形: 形状 28"/>
          <p:cNvSpPr/>
          <p:nvPr/>
        </p:nvSpPr>
        <p:spPr>
          <a:xfrm>
            <a:off x="0" y="5505855"/>
            <a:ext cx="12192000" cy="1352145"/>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任意多边形: 形状 29"/>
          <p:cNvSpPr/>
          <p:nvPr/>
        </p:nvSpPr>
        <p:spPr>
          <a:xfrm>
            <a:off x="0" y="5859257"/>
            <a:ext cx="12192000" cy="1049562"/>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28" name="组合 27"/>
          <p:cNvGrpSpPr/>
          <p:nvPr/>
        </p:nvGrpSpPr>
        <p:grpSpPr>
          <a:xfrm>
            <a:off x="6398621" y="1751845"/>
            <a:ext cx="4204242" cy="2945660"/>
            <a:chOff x="6258930" y="2193069"/>
            <a:chExt cx="4204242" cy="2945660"/>
          </a:xfrm>
        </p:grpSpPr>
        <p:sp>
          <p:nvSpPr>
            <p:cNvPr id="21" name="矩形: 圆角 20"/>
            <p:cNvSpPr/>
            <p:nvPr/>
          </p:nvSpPr>
          <p:spPr>
            <a:xfrm>
              <a:off x="6258930" y="2193069"/>
              <a:ext cx="4204242" cy="679248"/>
            </a:xfrm>
            <a:prstGeom prst="roundRect">
              <a:avLst>
                <a:gd name="adj" fmla="val 50000"/>
              </a:avLst>
            </a:prstGeom>
            <a:solidFill>
              <a:srgbClr val="F4A63C"/>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spc="300" dirty="0">
                  <a:solidFill>
                    <a:schemeClr val="bg1"/>
                  </a:solidFill>
                  <a:latin typeface="+mj-ea"/>
                  <a:ea typeface="+mj-ea"/>
                </a:rPr>
                <a:t>  01.</a:t>
              </a:r>
              <a:r>
                <a:rPr lang="zh-CN" altLang="en-US" sz="2800" spc="300" dirty="0">
                  <a:solidFill>
                    <a:schemeClr val="bg1"/>
                  </a:solidFill>
                  <a:latin typeface="+mj-ea"/>
                  <a:ea typeface="+mj-ea"/>
                </a:rPr>
                <a:t>添加</a:t>
              </a:r>
              <a:r>
                <a:rPr lang="zh-CN" altLang="en-US" sz="2800" spc="300" dirty="0">
                  <a:solidFill>
                    <a:schemeClr val="bg1"/>
                  </a:solidFill>
                  <a:latin typeface="+mj-ea"/>
                  <a:ea typeface="+mj-ea"/>
                </a:rPr>
                <a:t>标题</a:t>
              </a:r>
              <a:endParaRPr lang="zh-CN" altLang="en-US" sz="2800" spc="300" dirty="0">
                <a:solidFill>
                  <a:schemeClr val="bg1"/>
                </a:solidFill>
                <a:latin typeface="+mj-ea"/>
                <a:ea typeface="+mj-ea"/>
              </a:endParaRPr>
            </a:p>
          </p:txBody>
        </p:sp>
        <p:sp>
          <p:nvSpPr>
            <p:cNvPr id="22" name="矩形: 圆角 21"/>
            <p:cNvSpPr/>
            <p:nvPr/>
          </p:nvSpPr>
          <p:spPr>
            <a:xfrm>
              <a:off x="6258930" y="3326275"/>
              <a:ext cx="4204242" cy="679248"/>
            </a:xfrm>
            <a:prstGeom prst="roundRect">
              <a:avLst>
                <a:gd name="adj" fmla="val 50000"/>
              </a:avLst>
            </a:prstGeom>
            <a:solidFill>
              <a:srgbClr val="06A48C"/>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spc="300" dirty="0">
                  <a:solidFill>
                    <a:schemeClr val="bg1"/>
                  </a:solidFill>
                  <a:latin typeface="+mj-ea"/>
                  <a:ea typeface="+mj-ea"/>
                </a:rPr>
                <a:t>  02.</a:t>
              </a:r>
              <a:r>
                <a:rPr lang="zh-CN" altLang="en-US" sz="2800" spc="300" dirty="0">
                  <a:solidFill>
                    <a:schemeClr val="bg1"/>
                  </a:solidFill>
                  <a:latin typeface="+mj-ea"/>
                  <a:ea typeface="+mj-ea"/>
                  <a:sym typeface="+mn-ea"/>
                </a:rPr>
                <a:t>添加标题</a:t>
              </a:r>
              <a:endParaRPr lang="zh-CN" altLang="en-US" sz="2800" spc="300" dirty="0">
                <a:solidFill>
                  <a:schemeClr val="bg1"/>
                </a:solidFill>
                <a:latin typeface="+mj-ea"/>
                <a:ea typeface="+mj-ea"/>
              </a:endParaRPr>
            </a:p>
          </p:txBody>
        </p:sp>
        <p:sp>
          <p:nvSpPr>
            <p:cNvPr id="23" name="矩形: 圆角 22"/>
            <p:cNvSpPr/>
            <p:nvPr/>
          </p:nvSpPr>
          <p:spPr>
            <a:xfrm>
              <a:off x="6258930" y="4459481"/>
              <a:ext cx="4204242" cy="679248"/>
            </a:xfrm>
            <a:prstGeom prst="roundRect">
              <a:avLst>
                <a:gd name="adj" fmla="val 50000"/>
              </a:avLst>
            </a:prstGeom>
            <a:solidFill>
              <a:srgbClr val="DA4040"/>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spc="300" dirty="0">
                  <a:solidFill>
                    <a:schemeClr val="bg1"/>
                  </a:solidFill>
                  <a:latin typeface="+mj-ea"/>
                  <a:ea typeface="+mj-ea"/>
                </a:rPr>
                <a:t>  03.</a:t>
              </a:r>
              <a:r>
                <a:rPr lang="zh-CN" altLang="en-US" sz="2800" spc="300" dirty="0">
                  <a:solidFill>
                    <a:schemeClr val="bg1"/>
                  </a:solidFill>
                  <a:latin typeface="+mj-ea"/>
                  <a:ea typeface="+mj-ea"/>
                  <a:sym typeface="+mn-ea"/>
                </a:rPr>
                <a:t>添加标题</a:t>
              </a:r>
              <a:endParaRPr lang="zh-CN" altLang="en-US" sz="2800" spc="300" dirty="0">
                <a:solidFill>
                  <a:schemeClr val="bg1"/>
                </a:solidFill>
                <a:latin typeface="+mj-ea"/>
                <a:ea typeface="+mj-ea"/>
              </a:endParaRPr>
            </a:p>
          </p:txBody>
        </p:sp>
      </p:grpSp>
      <p:sp>
        <p:nvSpPr>
          <p:cNvPr id="24" name="文本框 23"/>
          <p:cNvSpPr txBox="1"/>
          <p:nvPr/>
        </p:nvSpPr>
        <p:spPr>
          <a:xfrm>
            <a:off x="1870956" y="2430928"/>
            <a:ext cx="3403600" cy="646331"/>
          </a:xfrm>
          <a:prstGeom prst="rect">
            <a:avLst/>
          </a:prstGeom>
          <a:noFill/>
        </p:spPr>
        <p:txBody>
          <a:bodyPr vert="horz" wrap="square" rtlCol="0">
            <a:spAutoFit/>
          </a:bodyPr>
          <a:lstStyle/>
          <a:p>
            <a:pPr algn="dist"/>
            <a:r>
              <a:rPr lang="zh-CN" altLang="en-US" sz="3600" dirty="0">
                <a:solidFill>
                  <a:schemeClr val="bg2">
                    <a:lumMod val="25000"/>
                  </a:schemeClr>
                </a:solidFill>
                <a:latin typeface="字魂正酷超级黑 Heavy" pitchFamily="2" charset="-122"/>
                <a:ea typeface="字魂正酷超级黑 Heavy" pitchFamily="2" charset="-122"/>
                <a:sym typeface="思源黑体 CN Light" panose="020B0300000000000000" pitchFamily="34" charset="-122"/>
              </a:rPr>
              <a:t>目录</a:t>
            </a:r>
            <a:r>
              <a:rPr lang="en-US" altLang="zh-CN" sz="3600" dirty="0">
                <a:solidFill>
                  <a:schemeClr val="bg2">
                    <a:lumMod val="25000"/>
                  </a:schemeClr>
                </a:solidFill>
                <a:latin typeface="字魂正酷超级黑 Heavy" pitchFamily="2" charset="-122"/>
                <a:ea typeface="字魂正酷超级黑 Heavy" pitchFamily="2" charset="-122"/>
                <a:sym typeface="思源黑体 CN Light" panose="020B0300000000000000" pitchFamily="34" charset="-122"/>
              </a:rPr>
              <a:t>/contents</a:t>
            </a:r>
            <a:endParaRPr lang="zh-CN" altLang="en-US" sz="3600" dirty="0">
              <a:solidFill>
                <a:schemeClr val="bg2">
                  <a:lumMod val="25000"/>
                </a:schemeClr>
              </a:solidFill>
              <a:latin typeface="字魂正酷超级黑 Heavy" pitchFamily="2" charset="-122"/>
              <a:ea typeface="字魂正酷超级黑 Heavy" pitchFamily="2" charset="-122"/>
              <a:sym typeface="思源黑体 CN Light" panose="020B0300000000000000" pitchFamily="34" charset="-122"/>
            </a:endParaRPr>
          </a:p>
        </p:txBody>
      </p:sp>
      <p:pic>
        <p:nvPicPr>
          <p:cNvPr id="31" name="图片 30"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53542" t="58848" r="-1" b="11820"/>
          <a:stretch>
            <a:fillRect/>
          </a:stretch>
        </p:blipFill>
        <p:spPr>
          <a:xfrm flipH="1">
            <a:off x="-60594" y="5297457"/>
            <a:ext cx="4060185" cy="1602226"/>
          </a:xfrm>
          <a:prstGeom prst="rect">
            <a:avLst/>
          </a:prstGeom>
        </p:spPr>
      </p:pic>
      <p:sp>
        <p:nvSpPr>
          <p:cNvPr id="33" name="星形: 五角 32"/>
          <p:cNvSpPr/>
          <p:nvPr/>
        </p:nvSpPr>
        <p:spPr>
          <a:xfrm rot="1108150">
            <a:off x="5711974" y="4957888"/>
            <a:ext cx="391798" cy="391798"/>
          </a:xfrm>
          <a:prstGeom prst="star5">
            <a:avLst>
              <a:gd name="adj" fmla="val 22947"/>
              <a:gd name="hf" fmla="val 105146"/>
              <a:gd name="vf" fmla="val 110557"/>
            </a:avLst>
          </a:prstGeom>
          <a:noFill/>
          <a:ln w="19050">
            <a:solidFill>
              <a:srgbClr val="F4A6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星形: 五角 33"/>
          <p:cNvSpPr/>
          <p:nvPr/>
        </p:nvSpPr>
        <p:spPr>
          <a:xfrm rot="1108150">
            <a:off x="8719947" y="956011"/>
            <a:ext cx="391798" cy="391798"/>
          </a:xfrm>
          <a:prstGeom prst="star5">
            <a:avLst>
              <a:gd name="adj" fmla="val 22947"/>
              <a:gd name="hf" fmla="val 105146"/>
              <a:gd name="vf" fmla="val 110557"/>
            </a:avLst>
          </a:prstGeom>
          <a:noFill/>
          <a:ln w="19050">
            <a:solidFill>
              <a:srgbClr val="F4A6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星形: 五角 13"/>
          <p:cNvSpPr/>
          <p:nvPr/>
        </p:nvSpPr>
        <p:spPr>
          <a:xfrm rot="1108150">
            <a:off x="1637465" y="1033746"/>
            <a:ext cx="466983" cy="466983"/>
          </a:xfrm>
          <a:prstGeom prst="star5">
            <a:avLst>
              <a:gd name="adj" fmla="val 22947"/>
              <a:gd name="hf" fmla="val 105146"/>
              <a:gd name="vf" fmla="val 110557"/>
            </a:avLst>
          </a:prstGeom>
          <a:solidFill>
            <a:schemeClr val="accent4"/>
          </a:solidFill>
          <a:ln w="19050">
            <a:solidFill>
              <a:srgbClr val="06A4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logo"/>
          <p:cNvPicPr>
            <a:picLocks noChangeAspect="1"/>
          </p:cNvPicPr>
          <p:nvPr/>
        </p:nvPicPr>
        <p:blipFill>
          <a:blip r:embed="rId4"/>
          <a:stretch>
            <a:fillRect/>
          </a:stretch>
        </p:blipFill>
        <p:spPr>
          <a:xfrm>
            <a:off x="2166620" y="1127760"/>
            <a:ext cx="2590800" cy="43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背景图案&#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450" t="5450" r="5450" b="14360"/>
          <a:stretch>
            <a:fillRect/>
          </a:stretch>
        </p:blipFill>
        <p:spPr>
          <a:xfrm>
            <a:off x="0" y="1"/>
            <a:ext cx="12192000" cy="6858000"/>
          </a:xfrm>
          <a:prstGeom prst="rect">
            <a:avLst/>
          </a:prstGeom>
        </p:spPr>
      </p:pic>
      <p:pic>
        <p:nvPicPr>
          <p:cNvPr id="11" name="图片 10" descr="图片包含 徽标&#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12" y="790040"/>
            <a:ext cx="11763176" cy="5875266"/>
          </a:xfrm>
          <a:prstGeom prst="rect">
            <a:avLst/>
          </a:prstGeom>
        </p:spPr>
      </p:pic>
      <p:sp>
        <p:nvSpPr>
          <p:cNvPr id="14" name="星形: 五角 13"/>
          <p:cNvSpPr/>
          <p:nvPr/>
        </p:nvSpPr>
        <p:spPr>
          <a:xfrm rot="1108150">
            <a:off x="508000" y="271870"/>
            <a:ext cx="596900" cy="596900"/>
          </a:xfrm>
          <a:prstGeom prst="star5">
            <a:avLst>
              <a:gd name="adj" fmla="val 22947"/>
              <a:gd name="hf" fmla="val 105146"/>
              <a:gd name="vf" fmla="val 110557"/>
            </a:avLst>
          </a:prstGeom>
          <a:solidFill>
            <a:schemeClr val="accent4"/>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p:nvSpPr>
        <p:spPr>
          <a:xfrm>
            <a:off x="0" y="5505855"/>
            <a:ext cx="12192000" cy="1352145"/>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p:cNvSpPr/>
          <p:nvPr/>
        </p:nvSpPr>
        <p:spPr>
          <a:xfrm>
            <a:off x="0" y="5859257"/>
            <a:ext cx="12192000" cy="1049562"/>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文本框 15"/>
          <p:cNvSpPr txBox="1"/>
          <p:nvPr/>
        </p:nvSpPr>
        <p:spPr>
          <a:xfrm>
            <a:off x="1845261" y="2639015"/>
            <a:ext cx="3815191" cy="768350"/>
          </a:xfrm>
          <a:prstGeom prst="rect">
            <a:avLst/>
          </a:prstGeom>
          <a:noFill/>
        </p:spPr>
        <p:txBody>
          <a:bodyPr wrap="square">
            <a:spAutoFit/>
          </a:bodyPr>
          <a:lstStyle/>
          <a:p>
            <a:pPr algn="dist"/>
            <a:r>
              <a:rPr lang="zh-CN" altLang="en-US" sz="4400" dirty="0">
                <a:solidFill>
                  <a:srgbClr val="C00000"/>
                </a:solidFill>
                <a:latin typeface="字魂正酷超级黑 Heavy" pitchFamily="2" charset="-122"/>
                <a:ea typeface="字魂正酷超级黑 Heavy" pitchFamily="2" charset="-122"/>
                <a:sym typeface="思源黑体 CN Light" panose="020B0300000000000000" pitchFamily="34" charset="-122"/>
              </a:rPr>
              <a:t>添加</a:t>
            </a:r>
            <a:r>
              <a:rPr lang="zh-CN" altLang="en-US" sz="4400" dirty="0">
                <a:solidFill>
                  <a:srgbClr val="C00000"/>
                </a:solidFill>
                <a:latin typeface="字魂正酷超级黑 Heavy" pitchFamily="2" charset="-122"/>
                <a:ea typeface="字魂正酷超级黑 Heavy" pitchFamily="2" charset="-122"/>
                <a:sym typeface="思源黑体 CN Light" panose="020B0300000000000000" pitchFamily="34" charset="-122"/>
              </a:rPr>
              <a:t>标题</a:t>
            </a:r>
            <a:endParaRPr lang="zh-CN" altLang="en-US" sz="4400" dirty="0">
              <a:solidFill>
                <a:srgbClr val="C00000"/>
              </a:solidFill>
              <a:latin typeface="字魂正酷超级黑 Heavy" pitchFamily="2" charset="-122"/>
              <a:ea typeface="字魂正酷超级黑 Heavy" pitchFamily="2" charset="-122"/>
              <a:sym typeface="思源黑体 CN Light" panose="020B0300000000000000" pitchFamily="34" charset="-122"/>
            </a:endParaRPr>
          </a:p>
        </p:txBody>
      </p:sp>
      <p:sp>
        <p:nvSpPr>
          <p:cNvPr id="17" name="矩形: 圆角 16"/>
          <p:cNvSpPr/>
          <p:nvPr/>
        </p:nvSpPr>
        <p:spPr>
          <a:xfrm>
            <a:off x="1952051" y="1958711"/>
            <a:ext cx="2527301" cy="618275"/>
          </a:xfrm>
          <a:prstGeom prst="roundRect">
            <a:avLst>
              <a:gd name="adj" fmla="val 50000"/>
            </a:avLst>
          </a:prstGeom>
          <a:solidFill>
            <a:srgbClr val="F6B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18" name="文本框 17"/>
          <p:cNvSpPr txBox="1"/>
          <p:nvPr/>
        </p:nvSpPr>
        <p:spPr>
          <a:xfrm>
            <a:off x="2211466" y="1959725"/>
            <a:ext cx="2008469" cy="646331"/>
          </a:xfrm>
          <a:prstGeom prst="rect">
            <a:avLst/>
          </a:prstGeom>
          <a:noFill/>
        </p:spPr>
        <p:txBody>
          <a:bodyPr wrap="square">
            <a:spAutoFit/>
          </a:bodyPr>
          <a:lstStyle/>
          <a:p>
            <a:pPr algn="dist"/>
            <a:r>
              <a:rPr lang="en-US" altLang="zh-CN" sz="3600" dirty="0">
                <a:solidFill>
                  <a:schemeClr val="bg1"/>
                </a:solidFill>
                <a:latin typeface="+mn-ea"/>
                <a:sym typeface="思源黑体 CN Light" panose="020B0300000000000000" pitchFamily="34" charset="-122"/>
              </a:rPr>
              <a:t>PART 01</a:t>
            </a:r>
            <a:endParaRPr lang="zh-CN" altLang="en-US" sz="3600" dirty="0">
              <a:solidFill>
                <a:schemeClr val="bg1"/>
              </a:solidFill>
              <a:latin typeface="+mn-ea"/>
              <a:sym typeface="思源黑体 CN Light" panose="020B0300000000000000" pitchFamily="34" charset="-122"/>
            </a:endParaRPr>
          </a:p>
        </p:txBody>
      </p:sp>
      <p:sp>
        <p:nvSpPr>
          <p:cNvPr id="19" name="文本框 18"/>
          <p:cNvSpPr txBox="1"/>
          <p:nvPr/>
        </p:nvSpPr>
        <p:spPr>
          <a:xfrm>
            <a:off x="1866905" y="3441415"/>
            <a:ext cx="4539133" cy="1190625"/>
          </a:xfrm>
          <a:prstGeom prst="rect">
            <a:avLst/>
          </a:prstGeom>
          <a:noFill/>
        </p:spPr>
        <p:txBody>
          <a:bodyPr wrap="square" rtlCol="0">
            <a:spAutoFit/>
          </a:bodyPr>
          <a:lstStyle/>
          <a:p>
            <a:pPr algn="l">
              <a:lnSpc>
                <a:spcPct val="130000"/>
              </a:lnSpc>
            </a:pPr>
            <a:r>
              <a:rPr lang="zh-CN" altLang="en-US" sz="1100" spc="300" dirty="0">
                <a:solidFill>
                  <a:schemeClr val="bg2">
                    <a:lumMod val="25000"/>
                  </a:schemeClr>
                </a:solidFill>
                <a:latin typeface="思源黑体 CN Medium" panose="020B0600000000000000" pitchFamily="34" charset="-122"/>
                <a:ea typeface="思源黑体 CN Medium" panose="020B0600000000000000" pitchFamily="34" charset="-122"/>
                <a:sym typeface="+mn-ea"/>
              </a:rPr>
              <a:t>添加文字</a:t>
            </a:r>
            <a:r>
              <a:rPr lang="zh-CN" altLang="en-US" sz="1100" spc="300" dirty="0">
                <a:solidFill>
                  <a:schemeClr val="bg2">
                    <a:lumMod val="25000"/>
                  </a:schemeClr>
                </a:solidFill>
                <a:latin typeface="思源黑体 CN Medium" panose="020B0600000000000000" pitchFamily="34" charset="-122"/>
                <a:ea typeface="思源黑体 CN Medium" panose="020B0600000000000000" pitchFamily="34" charset="-122"/>
                <a:sym typeface="+mn-ea"/>
              </a:rPr>
              <a:t>添加文字添加文字添加文字添加文字添加文字添加文字添加文字添加文字添加文字</a:t>
            </a:r>
            <a:endParaRPr lang="zh-CN" altLang="en-US" sz="1100" spc="300" dirty="0">
              <a:solidFill>
                <a:schemeClr val="bg2">
                  <a:lumMod val="25000"/>
                </a:schemeClr>
              </a:solidFill>
              <a:latin typeface="思源黑体 CN Medium" panose="020B0600000000000000" pitchFamily="34" charset="-122"/>
              <a:ea typeface="思源黑体 CN Medium" panose="020B0600000000000000" pitchFamily="34" charset="-122"/>
            </a:endParaRPr>
          </a:p>
          <a:p>
            <a:pPr algn="l">
              <a:lnSpc>
                <a:spcPct val="130000"/>
              </a:lnSpc>
            </a:pPr>
            <a:r>
              <a:rPr lang="zh-CN" altLang="en-US" sz="1100" spc="300" dirty="0">
                <a:solidFill>
                  <a:schemeClr val="bg2">
                    <a:lumMod val="25000"/>
                  </a:schemeClr>
                </a:solidFill>
                <a:latin typeface="思源黑体 CN Medium" panose="020B0600000000000000" pitchFamily="34" charset="-122"/>
                <a:ea typeface="思源黑体 CN Medium" panose="020B0600000000000000" pitchFamily="34" charset="-122"/>
                <a:sym typeface="+mn-ea"/>
              </a:rPr>
              <a:t>添加文字添加文字添加文字添加文字添加文字添加文字添加文字添加文字添加文字添加文字</a:t>
            </a:r>
            <a:endParaRPr lang="zh-CN" altLang="en-US" sz="1100" spc="300" dirty="0">
              <a:solidFill>
                <a:schemeClr val="bg2">
                  <a:lumMod val="25000"/>
                </a:schemeClr>
              </a:solidFill>
              <a:latin typeface="思源黑体 CN Medium" panose="020B0600000000000000" pitchFamily="34" charset="-122"/>
              <a:ea typeface="思源黑体 CN Medium" panose="020B0600000000000000" pitchFamily="34" charset="-122"/>
            </a:endParaRPr>
          </a:p>
          <a:p>
            <a:pPr algn="l">
              <a:lnSpc>
                <a:spcPct val="130000"/>
              </a:lnSpc>
            </a:pPr>
            <a:endParaRPr lang="zh-CN" altLang="en-US" sz="1100" spc="300" dirty="0">
              <a:solidFill>
                <a:schemeClr val="bg2">
                  <a:lumMod val="25000"/>
                </a:schemeClr>
              </a:solidFill>
              <a:latin typeface="思源黑体 CN Medium" panose="020B0600000000000000" pitchFamily="34" charset="-122"/>
              <a:ea typeface="思源黑体 CN Medium" panose="020B0600000000000000" pitchFamily="34" charset="-122"/>
            </a:endParaRPr>
          </a:p>
        </p:txBody>
      </p:sp>
      <p:sp>
        <p:nvSpPr>
          <p:cNvPr id="20" name="矩形 19"/>
          <p:cNvSpPr/>
          <p:nvPr/>
        </p:nvSpPr>
        <p:spPr>
          <a:xfrm>
            <a:off x="1952051" y="4823487"/>
            <a:ext cx="3619501" cy="12664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星形: 五角 21"/>
          <p:cNvSpPr/>
          <p:nvPr/>
        </p:nvSpPr>
        <p:spPr>
          <a:xfrm rot="1108150">
            <a:off x="5729960" y="1609536"/>
            <a:ext cx="596900" cy="596900"/>
          </a:xfrm>
          <a:prstGeom prst="star5">
            <a:avLst>
              <a:gd name="adj" fmla="val 22947"/>
              <a:gd name="hf" fmla="val 105146"/>
              <a:gd name="vf" fmla="val 110557"/>
            </a:avLst>
          </a:prstGeom>
          <a:solidFill>
            <a:srgbClr val="06A48C"/>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星形: 五角 22"/>
          <p:cNvSpPr/>
          <p:nvPr/>
        </p:nvSpPr>
        <p:spPr>
          <a:xfrm rot="1108150">
            <a:off x="6289162" y="4670919"/>
            <a:ext cx="596900" cy="596900"/>
          </a:xfrm>
          <a:prstGeom prst="star5">
            <a:avLst>
              <a:gd name="adj" fmla="val 22947"/>
              <a:gd name="hf" fmla="val 105146"/>
              <a:gd name="vf" fmla="val 110557"/>
            </a:avLst>
          </a:prstGeom>
          <a:noFill/>
          <a:ln w="19050">
            <a:solidFill>
              <a:srgbClr val="F6BF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星形: 五角 23"/>
          <p:cNvSpPr/>
          <p:nvPr/>
        </p:nvSpPr>
        <p:spPr>
          <a:xfrm rot="1108150">
            <a:off x="8046357" y="1501794"/>
            <a:ext cx="331810" cy="331810"/>
          </a:xfrm>
          <a:prstGeom prst="star5">
            <a:avLst>
              <a:gd name="adj" fmla="val 22947"/>
              <a:gd name="hf" fmla="val 105146"/>
              <a:gd name="vf" fmla="val 110557"/>
            </a:avLst>
          </a:prstGeom>
          <a:noFill/>
          <a:ln w="19050">
            <a:solidFill>
              <a:srgbClr val="F6BF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496efb68c5bb914a0a86d383865e8a1582423f1bdc46-2DQLCf"/>
          <p:cNvPicPr>
            <a:picLocks noChangeAspect="1"/>
          </p:cNvPicPr>
          <p:nvPr/>
        </p:nvPicPr>
        <p:blipFill>
          <a:blip r:embed="rId3"/>
          <a:stretch>
            <a:fillRect/>
          </a:stretch>
        </p:blipFill>
        <p:spPr>
          <a:xfrm>
            <a:off x="7403465" y="1953895"/>
            <a:ext cx="2995930" cy="2995930"/>
          </a:xfrm>
          <a:prstGeom prst="rect">
            <a:avLst/>
          </a:prstGeom>
        </p:spPr>
      </p:pic>
      <p:pic>
        <p:nvPicPr>
          <p:cNvPr id="3" name="图片 2" descr="logo"/>
          <p:cNvPicPr>
            <a:picLocks noChangeAspect="1"/>
          </p:cNvPicPr>
          <p:nvPr/>
        </p:nvPicPr>
        <p:blipFill>
          <a:blip r:embed="rId4"/>
          <a:stretch>
            <a:fillRect/>
          </a:stretch>
        </p:blipFill>
        <p:spPr>
          <a:xfrm>
            <a:off x="1951990" y="1352550"/>
            <a:ext cx="2590800" cy="43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772030" y="4387853"/>
            <a:ext cx="4052744" cy="11765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背景图案&#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450" t="5450" r="5450" b="14360"/>
          <a:stretch>
            <a:fillRect/>
          </a:stretch>
        </p:blipFill>
        <p:spPr>
          <a:xfrm>
            <a:off x="0" y="1"/>
            <a:ext cx="12192000" cy="6858000"/>
          </a:xfrm>
          <a:custGeom>
            <a:avLst/>
            <a:gdLst>
              <a:gd name="connsiteX0" fmla="*/ 330200 w 12192000"/>
              <a:gd name="connsiteY0" fmla="*/ 334962 h 6858000"/>
              <a:gd name="connsiteX1" fmla="*/ 330200 w 12192000"/>
              <a:gd name="connsiteY1" fmla="*/ 6523037 h 6858000"/>
              <a:gd name="connsiteX2" fmla="*/ 11861800 w 12192000"/>
              <a:gd name="connsiteY2" fmla="*/ 6523037 h 6858000"/>
              <a:gd name="connsiteX3" fmla="*/ 11861800 w 12192000"/>
              <a:gd name="connsiteY3" fmla="*/ 33496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0200" y="334962"/>
                </a:moveTo>
                <a:lnTo>
                  <a:pt x="330200" y="6523037"/>
                </a:lnTo>
                <a:lnTo>
                  <a:pt x="11861800" y="6523037"/>
                </a:lnTo>
                <a:lnTo>
                  <a:pt x="11861800" y="334962"/>
                </a:lnTo>
                <a:close/>
                <a:moveTo>
                  <a:pt x="0" y="0"/>
                </a:moveTo>
                <a:lnTo>
                  <a:pt x="12192000" y="0"/>
                </a:lnTo>
                <a:lnTo>
                  <a:pt x="12192000" y="6858000"/>
                </a:lnTo>
                <a:lnTo>
                  <a:pt x="0" y="6858000"/>
                </a:lnTo>
                <a:close/>
              </a:path>
            </a:pathLst>
          </a:custGeom>
        </p:spPr>
      </p:pic>
      <p:sp>
        <p:nvSpPr>
          <p:cNvPr id="7" name="任意多边形: 形状 6"/>
          <p:cNvSpPr/>
          <p:nvPr/>
        </p:nvSpPr>
        <p:spPr>
          <a:xfrm>
            <a:off x="0" y="6134100"/>
            <a:ext cx="12192000" cy="723900"/>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p:cNvSpPr/>
          <p:nvPr/>
        </p:nvSpPr>
        <p:spPr>
          <a:xfrm>
            <a:off x="0" y="6489699"/>
            <a:ext cx="12192000" cy="419119"/>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3" name="图片 1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542" t="58848" r="-1" b="11820"/>
          <a:stretch>
            <a:fillRect/>
          </a:stretch>
        </p:blipFill>
        <p:spPr>
          <a:xfrm flipH="1">
            <a:off x="-60594" y="5537657"/>
            <a:ext cx="3451494" cy="1362025"/>
          </a:xfrm>
          <a:prstGeom prst="rect">
            <a:avLst/>
          </a:prstGeom>
        </p:spPr>
      </p:pic>
      <p:pic>
        <p:nvPicPr>
          <p:cNvPr id="14" name="图片 13"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59319" r="68958" b="3348"/>
          <a:stretch>
            <a:fillRect/>
          </a:stretch>
        </p:blipFill>
        <p:spPr>
          <a:xfrm flipH="1">
            <a:off x="10626778" y="5702300"/>
            <a:ext cx="1565221" cy="1176542"/>
          </a:xfrm>
          <a:prstGeom prst="rect">
            <a:avLst/>
          </a:prstGeom>
        </p:spPr>
      </p:pic>
      <p:sp>
        <p:nvSpPr>
          <p:cNvPr id="15" name="矩形 14"/>
          <p:cNvSpPr/>
          <p:nvPr/>
        </p:nvSpPr>
        <p:spPr>
          <a:xfrm>
            <a:off x="6096000" y="1873840"/>
            <a:ext cx="5313388" cy="36711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59732" y="581078"/>
            <a:ext cx="4669848" cy="583565"/>
          </a:xfrm>
          <a:prstGeom prst="rect">
            <a:avLst/>
          </a:prstGeom>
          <a:noFill/>
        </p:spPr>
        <p:txBody>
          <a:bodyPr wrap="square">
            <a:spAutoFit/>
          </a:bodyPr>
          <a:lstStyle/>
          <a:p>
            <a:r>
              <a:rPr lang="zh-CN" altLang="en-US" sz="3200" dirty="0">
                <a:solidFill>
                  <a:srgbClr val="C00000"/>
                </a:solidFill>
                <a:latin typeface="字魂正酷超级黑 Heavy" pitchFamily="2" charset="-122"/>
                <a:ea typeface="字魂正酷超级黑 Heavy" pitchFamily="2" charset="-122"/>
                <a:sym typeface="思源黑体 CN Light" panose="020B0300000000000000" pitchFamily="34" charset="-122"/>
              </a:rPr>
              <a:t>添加</a:t>
            </a:r>
            <a:r>
              <a:rPr lang="zh-CN" altLang="en-US" sz="3200" dirty="0">
                <a:solidFill>
                  <a:srgbClr val="C00000"/>
                </a:solidFill>
                <a:latin typeface="字魂正酷超级黑 Heavy" pitchFamily="2" charset="-122"/>
                <a:ea typeface="字魂正酷超级黑 Heavy" pitchFamily="2" charset="-122"/>
                <a:sym typeface="思源黑体 CN Light" panose="020B0300000000000000" pitchFamily="34" charset="-122"/>
              </a:rPr>
              <a:t>标题</a:t>
            </a:r>
            <a:endParaRPr lang="zh-CN" altLang="en-US" sz="3200" dirty="0">
              <a:solidFill>
                <a:srgbClr val="C00000"/>
              </a:solidFill>
              <a:latin typeface="字魂正酷超级黑 Heavy" pitchFamily="2" charset="-122"/>
              <a:ea typeface="字魂正酷超级黑 Heavy" pitchFamily="2" charset="-122"/>
              <a:sym typeface="思源黑体 CN Light" panose="020B0300000000000000" pitchFamily="34" charset="-122"/>
            </a:endParaRPr>
          </a:p>
        </p:txBody>
      </p:sp>
      <p:sp>
        <p:nvSpPr>
          <p:cNvPr id="19" name="文本框 18"/>
          <p:cNvSpPr txBox="1"/>
          <p:nvPr/>
        </p:nvSpPr>
        <p:spPr>
          <a:xfrm>
            <a:off x="1800802" y="4499823"/>
            <a:ext cx="3054350" cy="829945"/>
          </a:xfrm>
          <a:prstGeom prst="rect">
            <a:avLst/>
          </a:prstGeom>
          <a:noFill/>
        </p:spPr>
        <p:txBody>
          <a:bodyPr wrap="square" rtlCol="0">
            <a:spAutoFit/>
          </a:bodyPr>
          <a:lstStyle/>
          <a:p>
            <a:pPr marL="609600" indent="-609600">
              <a:lnSpc>
                <a:spcPct val="200000"/>
              </a:lnSpc>
              <a:buNone/>
            </a:pPr>
            <a:r>
              <a:rPr lang="zh-CN" altLang="en-US" sz="2400"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a:t>
            </a:r>
            <a:r>
              <a:rPr lang="zh-CN" altLang="en-US" sz="2400"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文字</a:t>
            </a:r>
            <a:endParaRPr lang="zh-CN" altLang="en-US" sz="2400"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20" name="文本框 19"/>
          <p:cNvSpPr txBox="1"/>
          <p:nvPr/>
        </p:nvSpPr>
        <p:spPr>
          <a:xfrm>
            <a:off x="6732884" y="3065352"/>
            <a:ext cx="4039620" cy="3784600"/>
          </a:xfrm>
          <a:prstGeom prst="rect">
            <a:avLst/>
          </a:prstGeom>
          <a:noFill/>
        </p:spPr>
        <p:txBody>
          <a:bodyPr wrap="square" rtlCol="0">
            <a:spAutoFit/>
          </a:bodyPr>
          <a:lstStyle/>
          <a:p>
            <a:pPr>
              <a:lnSpc>
                <a:spcPct val="150000"/>
              </a:lnSpc>
              <a:buNone/>
            </a:pPr>
            <a:r>
              <a:rPr lang="zh-CN" altLang="en-US" sz="2000"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a:t>
            </a:r>
            <a:r>
              <a:rPr lang="zh-CN" altLang="en-US" sz="2000"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添加文字添加文字添加文字添加文字添加文字添加文字添加文字添加文字添加文字添加文字</a:t>
            </a:r>
            <a:endParaRPr lang="zh-CN" altLang="en-US" sz="2000"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pPr>
              <a:lnSpc>
                <a:spcPct val="150000"/>
              </a:lnSpc>
              <a:buNone/>
            </a:pPr>
            <a:r>
              <a:rPr lang="zh-CN" altLang="en-US" sz="2000"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a:t>
            </a:r>
            <a:endParaRPr lang="zh-CN" altLang="en-US" sz="2000"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pPr>
              <a:lnSpc>
                <a:spcPct val="150000"/>
              </a:lnSpc>
              <a:buNone/>
            </a:pPr>
            <a:endParaRPr lang="zh-CN" altLang="en-US" sz="2000"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pPr>
              <a:lnSpc>
                <a:spcPct val="150000"/>
              </a:lnSpc>
              <a:buNone/>
            </a:pPr>
            <a:endParaRPr lang="zh-CN" altLang="en-US" sz="2000"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pPr>
              <a:lnSpc>
                <a:spcPct val="150000"/>
              </a:lnSpc>
              <a:buNone/>
            </a:pPr>
            <a:endParaRPr lang="zh-CN" altLang="en-US" sz="2000"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pPr>
              <a:lnSpc>
                <a:spcPct val="150000"/>
              </a:lnSpc>
              <a:buNone/>
            </a:pPr>
            <a:endParaRPr lang="zh-CN" altLang="en-US" sz="2000"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21" name="椭圆 20"/>
          <p:cNvSpPr/>
          <p:nvPr/>
        </p:nvSpPr>
        <p:spPr>
          <a:xfrm>
            <a:off x="1062185" y="4698080"/>
            <a:ext cx="592600" cy="597903"/>
          </a:xfrm>
          <a:prstGeom prst="ellipse">
            <a:avLst/>
          </a:prstGeom>
          <a:solidFill>
            <a:srgbClr val="B3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rPr>
              <a:t>1</a:t>
            </a:r>
            <a:endParaRPr lang="zh-CN" altLang="en-US" sz="2400" dirty="0">
              <a:solidFill>
                <a:schemeClr val="bg1"/>
              </a:solidFill>
            </a:endParaRPr>
          </a:p>
        </p:txBody>
      </p:sp>
      <p:sp>
        <p:nvSpPr>
          <p:cNvPr id="22" name="椭圆 21"/>
          <p:cNvSpPr/>
          <p:nvPr/>
        </p:nvSpPr>
        <p:spPr>
          <a:xfrm>
            <a:off x="6287373" y="2443545"/>
            <a:ext cx="592600" cy="597903"/>
          </a:xfrm>
          <a:prstGeom prst="ellipse">
            <a:avLst/>
          </a:prstGeom>
          <a:solidFill>
            <a:srgbClr val="B3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rPr>
              <a:t>2</a:t>
            </a:r>
            <a:endParaRPr lang="zh-CN" altLang="en-US" sz="2400" dirty="0">
              <a:solidFill>
                <a:schemeClr val="bg1"/>
              </a:solidFill>
            </a:endParaRPr>
          </a:p>
        </p:txBody>
      </p:sp>
      <p:sp>
        <p:nvSpPr>
          <p:cNvPr id="24" name="矩形 23"/>
          <p:cNvSpPr/>
          <p:nvPr/>
        </p:nvSpPr>
        <p:spPr>
          <a:xfrm>
            <a:off x="7195926" y="2625490"/>
            <a:ext cx="3514475" cy="50800"/>
          </a:xfrm>
          <a:prstGeom prst="rect">
            <a:avLst/>
          </a:prstGeom>
          <a:solidFill>
            <a:srgbClr val="F4A6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星形: 五角 27"/>
          <p:cNvSpPr/>
          <p:nvPr/>
        </p:nvSpPr>
        <p:spPr>
          <a:xfrm rot="21420527">
            <a:off x="10476910" y="4888522"/>
            <a:ext cx="466983" cy="466983"/>
          </a:xfrm>
          <a:prstGeom prst="star5">
            <a:avLst>
              <a:gd name="adj" fmla="val 22947"/>
              <a:gd name="hf" fmla="val 105146"/>
              <a:gd name="vf" fmla="val 110557"/>
            </a:avLst>
          </a:prstGeom>
          <a:solidFill>
            <a:srgbClr val="F4A63C"/>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b3120bb0b79340f1a45cde59abc4940b41861789d681-vO2jo5"/>
          <p:cNvPicPr>
            <a:picLocks noChangeAspect="1"/>
          </p:cNvPicPr>
          <p:nvPr/>
        </p:nvPicPr>
        <p:blipFill>
          <a:blip r:embed="rId3"/>
          <a:stretch>
            <a:fillRect/>
          </a:stretch>
        </p:blipFill>
        <p:spPr>
          <a:xfrm flipH="1">
            <a:off x="647065" y="918210"/>
            <a:ext cx="4177665" cy="4177665"/>
          </a:xfrm>
          <a:prstGeom prst="rect">
            <a:avLst/>
          </a:prstGeom>
        </p:spPr>
      </p:pic>
      <p:pic>
        <p:nvPicPr>
          <p:cNvPr id="3" name="图片 2" descr="logo"/>
          <p:cNvPicPr>
            <a:picLocks noChangeAspect="1"/>
          </p:cNvPicPr>
          <p:nvPr/>
        </p:nvPicPr>
        <p:blipFill>
          <a:blip r:embed="rId4"/>
          <a:stretch>
            <a:fillRect/>
          </a:stretch>
        </p:blipFill>
        <p:spPr>
          <a:xfrm>
            <a:off x="8992235" y="550545"/>
            <a:ext cx="2590800" cy="43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背景图案&#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450" t="5450" r="5450" b="14360"/>
          <a:stretch>
            <a:fillRect/>
          </a:stretch>
        </p:blipFill>
        <p:spPr>
          <a:xfrm>
            <a:off x="0" y="1"/>
            <a:ext cx="12192000" cy="6858000"/>
          </a:xfrm>
          <a:custGeom>
            <a:avLst/>
            <a:gdLst>
              <a:gd name="connsiteX0" fmla="*/ 330200 w 12192000"/>
              <a:gd name="connsiteY0" fmla="*/ 334962 h 6858000"/>
              <a:gd name="connsiteX1" fmla="*/ 330200 w 12192000"/>
              <a:gd name="connsiteY1" fmla="*/ 6523037 h 6858000"/>
              <a:gd name="connsiteX2" fmla="*/ 11861800 w 12192000"/>
              <a:gd name="connsiteY2" fmla="*/ 6523037 h 6858000"/>
              <a:gd name="connsiteX3" fmla="*/ 11861800 w 12192000"/>
              <a:gd name="connsiteY3" fmla="*/ 33496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0200" y="334962"/>
                </a:moveTo>
                <a:lnTo>
                  <a:pt x="330200" y="6523037"/>
                </a:lnTo>
                <a:lnTo>
                  <a:pt x="11861800" y="6523037"/>
                </a:lnTo>
                <a:lnTo>
                  <a:pt x="11861800" y="334962"/>
                </a:lnTo>
                <a:close/>
                <a:moveTo>
                  <a:pt x="0" y="0"/>
                </a:moveTo>
                <a:lnTo>
                  <a:pt x="12192000" y="0"/>
                </a:lnTo>
                <a:lnTo>
                  <a:pt x="12192000" y="6858000"/>
                </a:lnTo>
                <a:lnTo>
                  <a:pt x="0" y="6858000"/>
                </a:lnTo>
                <a:close/>
              </a:path>
            </a:pathLst>
          </a:custGeom>
        </p:spPr>
      </p:pic>
      <p:sp>
        <p:nvSpPr>
          <p:cNvPr id="7" name="任意多边形: 形状 6"/>
          <p:cNvSpPr/>
          <p:nvPr/>
        </p:nvSpPr>
        <p:spPr>
          <a:xfrm>
            <a:off x="0" y="6134100"/>
            <a:ext cx="12192000" cy="723900"/>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p:cNvSpPr/>
          <p:nvPr/>
        </p:nvSpPr>
        <p:spPr>
          <a:xfrm>
            <a:off x="0" y="6489699"/>
            <a:ext cx="12192000" cy="419119"/>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3" name="图片 1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542" t="58848" r="-1" b="11820"/>
          <a:stretch>
            <a:fillRect/>
          </a:stretch>
        </p:blipFill>
        <p:spPr>
          <a:xfrm flipH="1">
            <a:off x="-60594" y="5537657"/>
            <a:ext cx="3451494" cy="1362025"/>
          </a:xfrm>
          <a:prstGeom prst="rect">
            <a:avLst/>
          </a:prstGeom>
        </p:spPr>
      </p:pic>
      <p:pic>
        <p:nvPicPr>
          <p:cNvPr id="14" name="图片 13"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59319" r="68958" b="3348"/>
          <a:stretch>
            <a:fillRect/>
          </a:stretch>
        </p:blipFill>
        <p:spPr>
          <a:xfrm flipH="1">
            <a:off x="10626778" y="5702300"/>
            <a:ext cx="1565221" cy="1176542"/>
          </a:xfrm>
          <a:prstGeom prst="rect">
            <a:avLst/>
          </a:prstGeom>
        </p:spPr>
      </p:pic>
      <p:sp>
        <p:nvSpPr>
          <p:cNvPr id="2" name="矩形 1"/>
          <p:cNvSpPr/>
          <p:nvPr/>
        </p:nvSpPr>
        <p:spPr>
          <a:xfrm>
            <a:off x="4914900" y="1905000"/>
            <a:ext cx="6334125" cy="3962400"/>
          </a:xfrm>
          <a:prstGeom prst="rect">
            <a:avLst/>
          </a:prstGeom>
          <a:solidFill>
            <a:srgbClr val="57A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003300" y="1905000"/>
            <a:ext cx="3584701" cy="396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descr="图片包含 图标&#10;&#10;描述已自动生成"/>
          <p:cNvPicPr>
            <a:picLocks noChangeAspect="1"/>
          </p:cNvPicPr>
          <p:nvPr/>
        </p:nvPicPr>
        <p:blipFill rotWithShape="1">
          <a:blip r:embed="rId3">
            <a:extLst>
              <a:ext uri="{28A0092B-C50C-407E-A947-70E740481C1C}">
                <a14:useLocalDpi xmlns:a14="http://schemas.microsoft.com/office/drawing/2010/main" val="0"/>
              </a:ext>
            </a:extLst>
          </a:blip>
          <a:srcRect l="37109" t="13937" r="40142" b="73620"/>
          <a:stretch>
            <a:fillRect/>
          </a:stretch>
        </p:blipFill>
        <p:spPr>
          <a:xfrm>
            <a:off x="490909" y="2832881"/>
            <a:ext cx="4260542" cy="3085319"/>
          </a:xfrm>
          <a:prstGeom prst="rect">
            <a:avLst/>
          </a:prstGeom>
        </p:spPr>
      </p:pic>
      <p:sp>
        <p:nvSpPr>
          <p:cNvPr id="4" name="文本框 3"/>
          <p:cNvSpPr txBox="1"/>
          <p:nvPr/>
        </p:nvSpPr>
        <p:spPr>
          <a:xfrm>
            <a:off x="1043247" y="581078"/>
            <a:ext cx="4352348" cy="645160"/>
          </a:xfrm>
          <a:prstGeom prst="rect">
            <a:avLst/>
          </a:prstGeom>
          <a:noFill/>
        </p:spPr>
        <p:txBody>
          <a:bodyPr wrap="square">
            <a:spAutoFit/>
          </a:bodyPr>
          <a:lstStyle/>
          <a:p>
            <a:pPr algn="dist"/>
            <a:r>
              <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rPr>
              <a:t>添加</a:t>
            </a:r>
            <a:r>
              <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rPr>
              <a:t>标题</a:t>
            </a:r>
            <a:endPar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endParaRPr>
          </a:p>
        </p:txBody>
      </p:sp>
      <p:sp>
        <p:nvSpPr>
          <p:cNvPr id="6" name="文本框 5"/>
          <p:cNvSpPr txBox="1"/>
          <p:nvPr/>
        </p:nvSpPr>
        <p:spPr>
          <a:xfrm>
            <a:off x="1579457" y="3513644"/>
            <a:ext cx="2830284" cy="1753235"/>
          </a:xfrm>
          <a:prstGeom prst="rect">
            <a:avLst/>
          </a:prstGeom>
          <a:noFill/>
        </p:spPr>
        <p:txBody>
          <a:bodyPr wrap="square" rtlCol="0">
            <a:spAutoFit/>
          </a:bodyPr>
          <a:lstStyle/>
          <a:p>
            <a:pPr marL="342900" marR="0" lvl="0" indent="-342900" algn="l" defTabSz="914400" rtl="0" eaLnBrk="1" fontAlgn="auto" latinLnBrk="0" hangingPunct="1">
              <a:lnSpc>
                <a:spcPct val="200000"/>
              </a:lnSpc>
              <a:spcBef>
                <a:spcPts val="0"/>
              </a:spcBef>
              <a:spcAft>
                <a:spcPts val="0"/>
              </a:spcAft>
              <a:buClrTx/>
              <a:buSzTx/>
              <a:buFont typeface="+mj-ea"/>
              <a:buAutoNum type="circleNumDbPlain"/>
              <a:defRPr/>
            </a:pPr>
            <a:r>
              <a:rPr kumimoji="0" lang="zh-CN" altLang="en-US" sz="18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添加</a:t>
            </a:r>
            <a:r>
              <a:rPr kumimoji="0" lang="zh-CN" altLang="en-US" sz="18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文字</a:t>
            </a:r>
            <a:endParaRPr kumimoji="0" lang="zh-CN" altLang="en-US" sz="18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pPr marL="342900" marR="0" lvl="0" indent="-342900" algn="l" defTabSz="914400" rtl="0" eaLnBrk="1" fontAlgn="auto" latinLnBrk="0" hangingPunct="1">
              <a:lnSpc>
                <a:spcPct val="200000"/>
              </a:lnSpc>
              <a:spcBef>
                <a:spcPts val="0"/>
              </a:spcBef>
              <a:spcAft>
                <a:spcPts val="0"/>
              </a:spcAft>
              <a:buClrTx/>
              <a:buSzTx/>
              <a:buFont typeface="+mj-ea"/>
              <a:buAutoNum type="circleNumDbPlain"/>
              <a:defRPr/>
            </a:pPr>
            <a:r>
              <a:rPr kumimoji="0" lang="zh-CN" altLang="en-US" sz="18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添加</a:t>
            </a:r>
            <a:r>
              <a:rPr kumimoji="0" lang="zh-CN" altLang="en-US" sz="18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文字</a:t>
            </a:r>
            <a:endParaRPr kumimoji="0" lang="zh-CN" altLang="en-US" sz="18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pPr marL="342900" marR="0" lvl="0" indent="-342900" algn="l" defTabSz="914400" rtl="0" eaLnBrk="1" fontAlgn="auto" latinLnBrk="0" hangingPunct="1">
              <a:lnSpc>
                <a:spcPct val="200000"/>
              </a:lnSpc>
              <a:spcBef>
                <a:spcPts val="0"/>
              </a:spcBef>
              <a:spcAft>
                <a:spcPts val="0"/>
              </a:spcAft>
              <a:buClrTx/>
              <a:buSzTx/>
              <a:buFont typeface="+mj-ea"/>
              <a:buAutoNum type="circleNumDbPlain"/>
              <a:defRPr/>
            </a:pPr>
            <a:r>
              <a:rPr kumimoji="0" lang="zh-CN" altLang="en-US" sz="18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添加</a:t>
            </a:r>
            <a:r>
              <a:rPr kumimoji="0" lang="zh-CN" altLang="en-US" sz="18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文字</a:t>
            </a:r>
            <a:endParaRPr kumimoji="0" lang="zh-CN" altLang="en-US" sz="18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0" name="文本框 9"/>
          <p:cNvSpPr txBox="1"/>
          <p:nvPr/>
        </p:nvSpPr>
        <p:spPr>
          <a:xfrm>
            <a:off x="5316220" y="3610610"/>
            <a:ext cx="5311140" cy="1753235"/>
          </a:xfrm>
          <a:prstGeom prst="rect">
            <a:avLst/>
          </a:prstGeom>
          <a:noFill/>
        </p:spPr>
        <p:txBody>
          <a:bodyPr wrap="square" rtlCol="0">
            <a:spAutoFit/>
          </a:bodyPr>
          <a:lstStyle>
            <a:defPPr>
              <a:defRPr lang="zh-CN"/>
            </a:defPPr>
            <a:lvl1pPr marL="342900" marR="0" lvl="0" indent="-342900" fontAlgn="auto">
              <a:lnSpc>
                <a:spcPct val="200000"/>
              </a:lnSpc>
              <a:spcBef>
                <a:spcPts val="0"/>
              </a:spcBef>
              <a:spcAft>
                <a:spcPts val="0"/>
              </a:spcAft>
              <a:buClrTx/>
              <a:buSzTx/>
              <a:buFont typeface="+mj-ea"/>
              <a:buAutoNum type="circleNumDbPlain"/>
              <a:defRPr kumimoji="0" b="0" i="0" u="none" strike="noStrike" cap="none" spc="0" normalizeH="0" baseline="0">
                <a:ln>
                  <a:noFill/>
                </a:ln>
                <a:solidFill>
                  <a:prstClr val="black"/>
                </a:solidFill>
                <a:effectLst/>
                <a:uLnTx/>
                <a:uFillTx/>
                <a:latin typeface="Arial" panose="020B0604020202020204" pitchFamily="34" charset="0"/>
                <a:ea typeface="微软雅黑" panose="020B0503020204020204" pitchFamily="34" charset="-122"/>
              </a:defRPr>
            </a:lvl1pPr>
          </a:lstStyle>
          <a:p>
            <a:r>
              <a:rPr lang="zh-CN" altLang="en-US"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a:t>
            </a:r>
            <a:r>
              <a:rPr lang="zh-CN" altLang="en-US"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a:t>
            </a:r>
            <a:endParaRPr lang="zh-CN" altLang="en-US"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r>
              <a:rPr lang="zh-CN" altLang="en-US"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a:t>
            </a:r>
            <a:endParaRPr lang="zh-CN" altLang="en-US"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r>
              <a:rPr lang="zh-CN" altLang="en-US"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a:t>
            </a:r>
            <a:endParaRPr lang="zh-CN" altLang="en-US"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1" name="矩形: 圆角 10"/>
          <p:cNvSpPr/>
          <p:nvPr/>
        </p:nvSpPr>
        <p:spPr>
          <a:xfrm>
            <a:off x="1431029" y="2227358"/>
            <a:ext cx="2719833" cy="728838"/>
          </a:xfrm>
          <a:prstGeom prst="roundRect">
            <a:avLst>
              <a:gd name="adj" fmla="val 50000"/>
            </a:avLst>
          </a:prstGeom>
          <a:solidFill>
            <a:srgbClr val="F4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5436870" y="2227580"/>
            <a:ext cx="5189855" cy="72898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1579458" y="2360944"/>
            <a:ext cx="2830283" cy="460375"/>
          </a:xfrm>
          <a:prstGeom prst="rect">
            <a:avLst/>
          </a:prstGeom>
          <a:noFill/>
        </p:spPr>
        <p:txBody>
          <a:bodyPr wrap="square" rtlCol="0">
            <a:spAutoFit/>
          </a:bodyPr>
          <a:lstStyle/>
          <a:p>
            <a:pPr marL="609600" indent="-609600">
              <a:buNone/>
            </a:pPr>
            <a:r>
              <a:rPr lang="zh-CN" altLang="en-US" sz="2400"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添加</a:t>
            </a:r>
            <a:r>
              <a:rPr lang="zh-CN" altLang="en-US" sz="2400"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标题</a:t>
            </a:r>
            <a:endParaRPr lang="zh-CN" altLang="en-US" sz="2400"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24" name="文本框 23"/>
          <p:cNvSpPr txBox="1"/>
          <p:nvPr/>
        </p:nvSpPr>
        <p:spPr>
          <a:xfrm>
            <a:off x="5828030" y="2227580"/>
            <a:ext cx="4470400" cy="1322070"/>
          </a:xfrm>
          <a:prstGeom prst="rect">
            <a:avLst/>
          </a:prstGeom>
          <a:noFill/>
        </p:spPr>
        <p:txBody>
          <a:bodyPr wrap="square" rtlCol="0">
            <a:spAutoFit/>
          </a:bodyPr>
          <a:lstStyle>
            <a:defPPr>
              <a:defRPr lang="zh-CN"/>
            </a:defPPr>
            <a:lvl1pPr marL="609600" indent="-609600">
              <a:buNone/>
              <a:defRPr sz="2800" b="1" spc="300">
                <a:latin typeface="Arial" panose="020B0604020202020204" pitchFamily="34" charset="0"/>
                <a:ea typeface="微软雅黑" panose="020B0503020204020204" pitchFamily="34" charset="-122"/>
              </a:defRPr>
            </a:lvl1pPr>
          </a:lstStyle>
          <a:p>
            <a:r>
              <a:rPr lang="zh-CN" altLang="en-US" sz="2000" b="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a:t>
            </a:r>
            <a:r>
              <a:rPr lang="zh-CN" altLang="en-US" sz="2000" b="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a:t>
            </a:r>
            <a:endParaRPr lang="zh-CN" altLang="en-US" sz="2000" b="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endParaRPr lang="zh-CN" altLang="en-US" sz="2000" b="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endParaRPr lang="zh-CN" altLang="en-US" sz="2000" b="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pic>
        <p:nvPicPr>
          <p:cNvPr id="5" name="图片 4" descr="logo"/>
          <p:cNvPicPr>
            <a:picLocks noChangeAspect="1"/>
          </p:cNvPicPr>
          <p:nvPr/>
        </p:nvPicPr>
        <p:blipFill>
          <a:blip r:embed="rId4"/>
          <a:stretch>
            <a:fillRect/>
          </a:stretch>
        </p:blipFill>
        <p:spPr>
          <a:xfrm>
            <a:off x="8868410" y="581025"/>
            <a:ext cx="2590800" cy="43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26b1624aadf964fb0f8b65c1087671b1c86990cbfeda-MuImC9"/>
          <p:cNvPicPr>
            <a:picLocks noChangeAspect="1"/>
          </p:cNvPicPr>
          <p:nvPr/>
        </p:nvPicPr>
        <p:blipFill>
          <a:blip r:embed="rId1"/>
          <a:stretch>
            <a:fillRect/>
          </a:stretch>
        </p:blipFill>
        <p:spPr>
          <a:xfrm flipH="1">
            <a:off x="1226820" y="2686685"/>
            <a:ext cx="3029585" cy="4022725"/>
          </a:xfrm>
          <a:prstGeom prst="rect">
            <a:avLst/>
          </a:prstGeom>
        </p:spPr>
      </p:pic>
      <p:pic>
        <p:nvPicPr>
          <p:cNvPr id="9" name="图片 8" descr="背景图案&#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450" t="5450" r="5450" b="14360"/>
          <a:stretch>
            <a:fillRect/>
          </a:stretch>
        </p:blipFill>
        <p:spPr>
          <a:xfrm>
            <a:off x="0" y="1"/>
            <a:ext cx="12192000" cy="6858000"/>
          </a:xfrm>
          <a:custGeom>
            <a:avLst/>
            <a:gdLst>
              <a:gd name="connsiteX0" fmla="*/ 330200 w 12192000"/>
              <a:gd name="connsiteY0" fmla="*/ 334962 h 6858000"/>
              <a:gd name="connsiteX1" fmla="*/ 330200 w 12192000"/>
              <a:gd name="connsiteY1" fmla="*/ 6523037 h 6858000"/>
              <a:gd name="connsiteX2" fmla="*/ 11861800 w 12192000"/>
              <a:gd name="connsiteY2" fmla="*/ 6523037 h 6858000"/>
              <a:gd name="connsiteX3" fmla="*/ 11861800 w 12192000"/>
              <a:gd name="connsiteY3" fmla="*/ 33496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0200" y="334962"/>
                </a:moveTo>
                <a:lnTo>
                  <a:pt x="330200" y="6523037"/>
                </a:lnTo>
                <a:lnTo>
                  <a:pt x="11861800" y="6523037"/>
                </a:lnTo>
                <a:lnTo>
                  <a:pt x="11861800" y="334962"/>
                </a:lnTo>
                <a:close/>
                <a:moveTo>
                  <a:pt x="0" y="0"/>
                </a:moveTo>
                <a:lnTo>
                  <a:pt x="12192000" y="0"/>
                </a:lnTo>
                <a:lnTo>
                  <a:pt x="12192000" y="6858000"/>
                </a:lnTo>
                <a:lnTo>
                  <a:pt x="0" y="6858000"/>
                </a:lnTo>
                <a:close/>
              </a:path>
            </a:pathLst>
          </a:custGeom>
        </p:spPr>
      </p:pic>
      <p:sp>
        <p:nvSpPr>
          <p:cNvPr id="7" name="任意多边形: 形状 6"/>
          <p:cNvSpPr/>
          <p:nvPr/>
        </p:nvSpPr>
        <p:spPr>
          <a:xfrm>
            <a:off x="0" y="6134100"/>
            <a:ext cx="12192000" cy="723900"/>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p:cNvSpPr/>
          <p:nvPr/>
        </p:nvSpPr>
        <p:spPr>
          <a:xfrm>
            <a:off x="0" y="6489699"/>
            <a:ext cx="12192000" cy="419119"/>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3" name="图片 12"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53542" t="58848" r="-1" b="11820"/>
          <a:stretch>
            <a:fillRect/>
          </a:stretch>
        </p:blipFill>
        <p:spPr>
          <a:xfrm flipH="1">
            <a:off x="-60594" y="5537657"/>
            <a:ext cx="3451494" cy="1362025"/>
          </a:xfrm>
          <a:prstGeom prst="rect">
            <a:avLst/>
          </a:prstGeom>
        </p:spPr>
      </p:pic>
      <p:pic>
        <p:nvPicPr>
          <p:cNvPr id="14" name="图片 13"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t="59319" r="68958" b="3348"/>
          <a:stretch>
            <a:fillRect/>
          </a:stretch>
        </p:blipFill>
        <p:spPr>
          <a:xfrm flipH="1">
            <a:off x="10626778" y="5702300"/>
            <a:ext cx="1565221" cy="1176542"/>
          </a:xfrm>
          <a:prstGeom prst="rect">
            <a:avLst/>
          </a:prstGeom>
        </p:spPr>
      </p:pic>
      <p:sp>
        <p:nvSpPr>
          <p:cNvPr id="3" name="文本框 2"/>
          <p:cNvSpPr txBox="1"/>
          <p:nvPr/>
        </p:nvSpPr>
        <p:spPr>
          <a:xfrm>
            <a:off x="784167" y="581078"/>
            <a:ext cx="3158547" cy="645160"/>
          </a:xfrm>
          <a:prstGeom prst="rect">
            <a:avLst/>
          </a:prstGeom>
          <a:noFill/>
        </p:spPr>
        <p:txBody>
          <a:bodyPr wrap="square">
            <a:spAutoFit/>
          </a:bodyPr>
          <a:lstStyle/>
          <a:p>
            <a:pPr algn="dist"/>
            <a:r>
              <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rPr>
              <a:t>添加</a:t>
            </a:r>
            <a:r>
              <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rPr>
              <a:t>标题</a:t>
            </a:r>
            <a:endPar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endParaRPr>
          </a:p>
        </p:txBody>
      </p:sp>
      <p:sp>
        <p:nvSpPr>
          <p:cNvPr id="6" name="文本框 5"/>
          <p:cNvSpPr txBox="1"/>
          <p:nvPr/>
        </p:nvSpPr>
        <p:spPr>
          <a:xfrm>
            <a:off x="1465662" y="1788875"/>
            <a:ext cx="10073769" cy="1476375"/>
          </a:xfrm>
          <a:prstGeom prst="rect">
            <a:avLst/>
          </a:prstGeom>
          <a:noFill/>
        </p:spPr>
        <p:txBody>
          <a:bodyPr wrap="square" rtlCol="0">
            <a:spAutoFit/>
          </a:bodyPr>
          <a:lstStyle/>
          <a:p>
            <a:pPr>
              <a:lnSpc>
                <a:spcPct val="150000"/>
              </a:lnSpc>
              <a:buNone/>
            </a:pPr>
            <a:r>
              <a:rPr lang="zh-CN" altLang="en-US" sz="2000"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添加文字添加文字添加文字添加文字添加文字添加文字添加文字添加文字添加文字添加文字添加文字添加文字</a:t>
            </a:r>
            <a:endParaRPr lang="zh-CN" altLang="en-US" sz="2000"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pPr>
              <a:lnSpc>
                <a:spcPct val="150000"/>
              </a:lnSpc>
              <a:buNone/>
            </a:pPr>
            <a:endParaRPr kumimoji="0" lang="zh-CN" altLang="en-US" sz="200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pic>
        <p:nvPicPr>
          <p:cNvPr id="12" name="图片 11" descr="图片包含 徽标&#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5800" y="2945990"/>
            <a:ext cx="6091688" cy="3042570"/>
          </a:xfrm>
          <a:prstGeom prst="rect">
            <a:avLst/>
          </a:prstGeom>
        </p:spPr>
      </p:pic>
      <p:sp>
        <p:nvSpPr>
          <p:cNvPr id="5" name="文本框 4"/>
          <p:cNvSpPr txBox="1"/>
          <p:nvPr/>
        </p:nvSpPr>
        <p:spPr>
          <a:xfrm>
            <a:off x="6565810" y="3416519"/>
            <a:ext cx="3918959" cy="2168525"/>
          </a:xfrm>
          <a:prstGeom prst="rect">
            <a:avLst/>
          </a:prstGeom>
          <a:noFill/>
        </p:spPr>
        <p:txBody>
          <a:bodyPr wrap="square" rtlCol="0">
            <a:spAutoFit/>
          </a:bodyPr>
          <a:lstStyle/>
          <a:p>
            <a:pPr>
              <a:lnSpc>
                <a:spcPct val="150000"/>
              </a:lnSpc>
              <a:buNone/>
            </a:pPr>
            <a:r>
              <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添加文字添加文字添加文字添加文字添加文字添加文字添加文字添加文字添加文字添加文字添加文字添加文字</a:t>
            </a: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pPr>
              <a:lnSpc>
                <a:spcPct val="150000"/>
              </a:lnSpc>
              <a:buNone/>
            </a:pP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5" name="星形: 五角 14"/>
          <p:cNvSpPr/>
          <p:nvPr/>
        </p:nvSpPr>
        <p:spPr>
          <a:xfrm rot="21420527">
            <a:off x="671306" y="1865305"/>
            <a:ext cx="737369" cy="737369"/>
          </a:xfrm>
          <a:prstGeom prst="star5">
            <a:avLst>
              <a:gd name="adj" fmla="val 22947"/>
              <a:gd name="hf" fmla="val 105146"/>
              <a:gd name="vf" fmla="val 110557"/>
            </a:avLst>
          </a:prstGeom>
          <a:solidFill>
            <a:srgbClr val="F4A63C"/>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logo"/>
          <p:cNvPicPr>
            <a:picLocks noChangeAspect="1"/>
          </p:cNvPicPr>
          <p:nvPr/>
        </p:nvPicPr>
        <p:blipFill>
          <a:blip r:embed="rId5"/>
          <a:stretch>
            <a:fillRect/>
          </a:stretch>
        </p:blipFill>
        <p:spPr>
          <a:xfrm>
            <a:off x="8992235" y="550545"/>
            <a:ext cx="2590800" cy="43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651047" y="1898672"/>
            <a:ext cx="7972253" cy="1607561"/>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51047" y="3801520"/>
            <a:ext cx="10918653" cy="2020089"/>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背景图案&#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450" t="5450" r="5450" b="14360"/>
          <a:stretch>
            <a:fillRect/>
          </a:stretch>
        </p:blipFill>
        <p:spPr>
          <a:xfrm>
            <a:off x="0" y="1"/>
            <a:ext cx="12192000" cy="6858000"/>
          </a:xfrm>
          <a:custGeom>
            <a:avLst/>
            <a:gdLst>
              <a:gd name="connsiteX0" fmla="*/ 330200 w 12192000"/>
              <a:gd name="connsiteY0" fmla="*/ 334962 h 6858000"/>
              <a:gd name="connsiteX1" fmla="*/ 330200 w 12192000"/>
              <a:gd name="connsiteY1" fmla="*/ 6523037 h 6858000"/>
              <a:gd name="connsiteX2" fmla="*/ 11861800 w 12192000"/>
              <a:gd name="connsiteY2" fmla="*/ 6523037 h 6858000"/>
              <a:gd name="connsiteX3" fmla="*/ 11861800 w 12192000"/>
              <a:gd name="connsiteY3" fmla="*/ 33496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0200" y="334962"/>
                </a:moveTo>
                <a:lnTo>
                  <a:pt x="330200" y="6523037"/>
                </a:lnTo>
                <a:lnTo>
                  <a:pt x="11861800" y="6523037"/>
                </a:lnTo>
                <a:lnTo>
                  <a:pt x="11861800" y="334962"/>
                </a:lnTo>
                <a:close/>
                <a:moveTo>
                  <a:pt x="0" y="0"/>
                </a:moveTo>
                <a:lnTo>
                  <a:pt x="12192000" y="0"/>
                </a:lnTo>
                <a:lnTo>
                  <a:pt x="12192000" y="6858000"/>
                </a:lnTo>
                <a:lnTo>
                  <a:pt x="0" y="6858000"/>
                </a:lnTo>
                <a:close/>
              </a:path>
            </a:pathLst>
          </a:custGeom>
        </p:spPr>
      </p:pic>
      <p:sp>
        <p:nvSpPr>
          <p:cNvPr id="7" name="任意多边形: 形状 6"/>
          <p:cNvSpPr/>
          <p:nvPr/>
        </p:nvSpPr>
        <p:spPr>
          <a:xfrm>
            <a:off x="0" y="6134100"/>
            <a:ext cx="12192000" cy="723900"/>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p:cNvSpPr/>
          <p:nvPr/>
        </p:nvSpPr>
        <p:spPr>
          <a:xfrm>
            <a:off x="0" y="6489699"/>
            <a:ext cx="12192000" cy="419119"/>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3" name="图片 1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542" t="58848" r="-1" b="11820"/>
          <a:stretch>
            <a:fillRect/>
          </a:stretch>
        </p:blipFill>
        <p:spPr>
          <a:xfrm flipH="1">
            <a:off x="-60594" y="5537657"/>
            <a:ext cx="3451494" cy="1362025"/>
          </a:xfrm>
          <a:prstGeom prst="rect">
            <a:avLst/>
          </a:prstGeom>
        </p:spPr>
      </p:pic>
      <p:pic>
        <p:nvPicPr>
          <p:cNvPr id="14" name="图片 13"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59319" r="68958" b="3348"/>
          <a:stretch>
            <a:fillRect/>
          </a:stretch>
        </p:blipFill>
        <p:spPr>
          <a:xfrm flipH="1">
            <a:off x="10626778" y="5702300"/>
            <a:ext cx="1565221" cy="1176542"/>
          </a:xfrm>
          <a:prstGeom prst="rect">
            <a:avLst/>
          </a:prstGeom>
        </p:spPr>
      </p:pic>
      <p:sp>
        <p:nvSpPr>
          <p:cNvPr id="2" name="文本框 1"/>
          <p:cNvSpPr txBox="1"/>
          <p:nvPr/>
        </p:nvSpPr>
        <p:spPr>
          <a:xfrm>
            <a:off x="1328639" y="2017424"/>
            <a:ext cx="6858902" cy="1337945"/>
          </a:xfrm>
          <a:prstGeom prst="rect">
            <a:avLst/>
          </a:prstGeom>
          <a:noFill/>
        </p:spPr>
        <p:txBody>
          <a:bodyPr wrap="square" rtlCol="0">
            <a:spAutoFit/>
          </a:bodyPr>
          <a:lstStyle/>
          <a:p>
            <a:pPr>
              <a:lnSpc>
                <a:spcPct val="150000"/>
              </a:lnSpc>
              <a:buNone/>
            </a:pPr>
            <a:r>
              <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添加文字添加文字添加文字添加文字添加文字添加文字添加文字添加文字添加文字添加文字添加文字添加文字添加文字添加文字添加文字添加文字添加文字添加文字添加文字添加文字</a:t>
            </a:r>
            <a:endParaRPr kumimoji="0" lang="zh-CN" altLang="en-US"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3" name="文本框 2"/>
          <p:cNvSpPr txBox="1"/>
          <p:nvPr/>
        </p:nvSpPr>
        <p:spPr>
          <a:xfrm>
            <a:off x="1349387" y="4093337"/>
            <a:ext cx="9729308" cy="1337945"/>
          </a:xfrm>
          <a:prstGeom prst="rect">
            <a:avLst/>
          </a:prstGeom>
          <a:noFill/>
        </p:spPr>
        <p:txBody>
          <a:bodyPr wrap="square" rtlCol="0">
            <a:spAutoFit/>
          </a:bodyPr>
          <a:lstStyle/>
          <a:p>
            <a:pPr>
              <a:lnSpc>
                <a:spcPct val="150000"/>
              </a:lnSpc>
              <a:buNone/>
            </a:pPr>
            <a:r>
              <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添加文字添加文字添加文字添加文字添加文字添加文字添加文字添加文字添加文字添加文字添加文字添加文字添加文字添加文字添加文字添加文字添加文字添加文字添加文字添加文字添加文字添加</a:t>
            </a:r>
            <a:endParaRPr kumimoji="0" lang="zh-CN" altLang="en-US"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cxnSp>
        <p:nvCxnSpPr>
          <p:cNvPr id="6" name="直接连接符 5"/>
          <p:cNvCxnSpPr/>
          <p:nvPr/>
        </p:nvCxnSpPr>
        <p:spPr>
          <a:xfrm>
            <a:off x="1049805" y="3639811"/>
            <a:ext cx="10193990" cy="0"/>
          </a:xfrm>
          <a:prstGeom prst="line">
            <a:avLst/>
          </a:prstGeom>
          <a:ln>
            <a:solidFill>
              <a:schemeClr val="bg2">
                <a:lumMod val="25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40987" y="581078"/>
            <a:ext cx="3158547" cy="645160"/>
          </a:xfrm>
          <a:prstGeom prst="rect">
            <a:avLst/>
          </a:prstGeom>
          <a:noFill/>
        </p:spPr>
        <p:txBody>
          <a:bodyPr wrap="square">
            <a:spAutoFit/>
          </a:bodyPr>
          <a:lstStyle/>
          <a:p>
            <a:pPr algn="dist"/>
            <a:r>
              <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rPr>
              <a:t>添加标题</a:t>
            </a:r>
            <a:endPar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endParaRPr>
          </a:p>
        </p:txBody>
      </p:sp>
      <p:sp>
        <p:nvSpPr>
          <p:cNvPr id="16" name="矩形 15"/>
          <p:cNvSpPr/>
          <p:nvPr/>
        </p:nvSpPr>
        <p:spPr>
          <a:xfrm>
            <a:off x="1049805" y="2070083"/>
            <a:ext cx="109647" cy="1207264"/>
          </a:xfrm>
          <a:prstGeom prst="rect">
            <a:avLst/>
          </a:prstGeom>
          <a:solidFill>
            <a:srgbClr val="F4A63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049805" y="4089364"/>
            <a:ext cx="109647" cy="1207264"/>
          </a:xfrm>
          <a:prstGeom prst="rect">
            <a:avLst/>
          </a:prstGeom>
          <a:solidFill>
            <a:srgbClr val="F4A63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7f2f9ba573f9228797129696598171528f106ccb34bbd-hNF10o"/>
          <p:cNvPicPr>
            <a:picLocks noChangeAspect="1"/>
          </p:cNvPicPr>
          <p:nvPr/>
        </p:nvPicPr>
        <p:blipFill>
          <a:blip r:embed="rId3"/>
          <a:stretch>
            <a:fillRect/>
          </a:stretch>
        </p:blipFill>
        <p:spPr>
          <a:xfrm>
            <a:off x="8954770" y="1378585"/>
            <a:ext cx="2124075" cy="2343785"/>
          </a:xfrm>
          <a:prstGeom prst="rect">
            <a:avLst/>
          </a:prstGeom>
        </p:spPr>
      </p:pic>
      <p:pic>
        <p:nvPicPr>
          <p:cNvPr id="5" name="图片 4" descr="logo"/>
          <p:cNvPicPr>
            <a:picLocks noChangeAspect="1"/>
          </p:cNvPicPr>
          <p:nvPr/>
        </p:nvPicPr>
        <p:blipFill>
          <a:blip r:embed="rId4"/>
          <a:stretch>
            <a:fillRect/>
          </a:stretch>
        </p:blipFill>
        <p:spPr>
          <a:xfrm>
            <a:off x="8992235" y="550545"/>
            <a:ext cx="2590800" cy="43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背景图案&#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450" t="5450" r="5450" b="14360"/>
          <a:stretch>
            <a:fillRect/>
          </a:stretch>
        </p:blipFill>
        <p:spPr>
          <a:xfrm>
            <a:off x="0" y="1"/>
            <a:ext cx="12192000" cy="6858000"/>
          </a:xfrm>
          <a:custGeom>
            <a:avLst/>
            <a:gdLst>
              <a:gd name="connsiteX0" fmla="*/ 330200 w 12192000"/>
              <a:gd name="connsiteY0" fmla="*/ 334962 h 6858000"/>
              <a:gd name="connsiteX1" fmla="*/ 330200 w 12192000"/>
              <a:gd name="connsiteY1" fmla="*/ 6523037 h 6858000"/>
              <a:gd name="connsiteX2" fmla="*/ 11861800 w 12192000"/>
              <a:gd name="connsiteY2" fmla="*/ 6523037 h 6858000"/>
              <a:gd name="connsiteX3" fmla="*/ 11861800 w 12192000"/>
              <a:gd name="connsiteY3" fmla="*/ 33496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0200" y="334962"/>
                </a:moveTo>
                <a:lnTo>
                  <a:pt x="330200" y="6523037"/>
                </a:lnTo>
                <a:lnTo>
                  <a:pt x="11861800" y="6523037"/>
                </a:lnTo>
                <a:lnTo>
                  <a:pt x="11861800" y="334962"/>
                </a:lnTo>
                <a:close/>
                <a:moveTo>
                  <a:pt x="0" y="0"/>
                </a:moveTo>
                <a:lnTo>
                  <a:pt x="12192000" y="0"/>
                </a:lnTo>
                <a:lnTo>
                  <a:pt x="12192000" y="6858000"/>
                </a:lnTo>
                <a:lnTo>
                  <a:pt x="0" y="6858000"/>
                </a:lnTo>
                <a:close/>
              </a:path>
            </a:pathLst>
          </a:custGeom>
        </p:spPr>
      </p:pic>
      <p:sp>
        <p:nvSpPr>
          <p:cNvPr id="7" name="任意多边形: 形状 6"/>
          <p:cNvSpPr/>
          <p:nvPr/>
        </p:nvSpPr>
        <p:spPr>
          <a:xfrm>
            <a:off x="0" y="6134100"/>
            <a:ext cx="12192000" cy="723900"/>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p:cNvSpPr/>
          <p:nvPr/>
        </p:nvSpPr>
        <p:spPr>
          <a:xfrm>
            <a:off x="0" y="6489699"/>
            <a:ext cx="12192000" cy="419119"/>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3" name="图片 1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542" t="58848" r="-1" b="11820"/>
          <a:stretch>
            <a:fillRect/>
          </a:stretch>
        </p:blipFill>
        <p:spPr>
          <a:xfrm flipH="1">
            <a:off x="-60594" y="5537657"/>
            <a:ext cx="3451494" cy="1362025"/>
          </a:xfrm>
          <a:prstGeom prst="rect">
            <a:avLst/>
          </a:prstGeom>
        </p:spPr>
      </p:pic>
      <p:pic>
        <p:nvPicPr>
          <p:cNvPr id="14" name="图片 13"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59319" r="68958" b="3348"/>
          <a:stretch>
            <a:fillRect/>
          </a:stretch>
        </p:blipFill>
        <p:spPr>
          <a:xfrm flipH="1">
            <a:off x="10626778" y="5702300"/>
            <a:ext cx="1565221" cy="1176542"/>
          </a:xfrm>
          <a:prstGeom prst="rect">
            <a:avLst/>
          </a:prstGeom>
        </p:spPr>
      </p:pic>
      <p:sp>
        <p:nvSpPr>
          <p:cNvPr id="2" name="文本框 1"/>
          <p:cNvSpPr txBox="1"/>
          <p:nvPr/>
        </p:nvSpPr>
        <p:spPr>
          <a:xfrm>
            <a:off x="1086427" y="581078"/>
            <a:ext cx="3158547" cy="645160"/>
          </a:xfrm>
          <a:prstGeom prst="rect">
            <a:avLst/>
          </a:prstGeom>
          <a:noFill/>
        </p:spPr>
        <p:txBody>
          <a:bodyPr wrap="square">
            <a:spAutoFit/>
          </a:bodyPr>
          <a:lstStyle/>
          <a:p>
            <a:pPr algn="dist"/>
            <a:r>
              <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rPr>
              <a:t>添加标题</a:t>
            </a:r>
            <a:endPar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endParaRPr>
          </a:p>
        </p:txBody>
      </p:sp>
      <p:grpSp>
        <p:nvGrpSpPr>
          <p:cNvPr id="4" name="组合 3"/>
          <p:cNvGrpSpPr/>
          <p:nvPr>
            <p:custDataLst>
              <p:tags r:id="rId3"/>
            </p:custDataLst>
          </p:nvPr>
        </p:nvGrpSpPr>
        <p:grpSpPr>
          <a:xfrm>
            <a:off x="986507" y="1877737"/>
            <a:ext cx="10218986" cy="3479800"/>
            <a:chOff x="944314" y="2184400"/>
            <a:chExt cx="10218986" cy="3479800"/>
          </a:xfrm>
        </p:grpSpPr>
        <p:sp>
          <p:nvSpPr>
            <p:cNvPr id="5" name="矩形: 圆角 4"/>
            <p:cNvSpPr/>
            <p:nvPr>
              <p:custDataLst>
                <p:tags r:id="rId4"/>
              </p:custDataLst>
            </p:nvPr>
          </p:nvSpPr>
          <p:spPr>
            <a:xfrm>
              <a:off x="6278314" y="2184400"/>
              <a:ext cx="4884986" cy="3479800"/>
            </a:xfrm>
            <a:prstGeom prst="roundRect">
              <a:avLst>
                <a:gd name="adj" fmla="val 8156"/>
              </a:avLst>
            </a:prstGeom>
            <a:gradFill flip="none" rotWithShape="1">
              <a:gsLst>
                <a:gs pos="0">
                  <a:schemeClr val="bg1">
                    <a:alpha val="71000"/>
                  </a:schemeClr>
                </a:gs>
                <a:gs pos="100000">
                  <a:schemeClr val="bg1">
                    <a:alpha val="0"/>
                  </a:schemeClr>
                </a:gs>
              </a:gsLst>
              <a:lin ang="18900000" scaled="1"/>
              <a:tileRect/>
            </a:gra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圆角 5"/>
            <p:cNvSpPr/>
            <p:nvPr>
              <p:custDataLst>
                <p:tags r:id="rId5"/>
              </p:custDataLst>
            </p:nvPr>
          </p:nvSpPr>
          <p:spPr>
            <a:xfrm>
              <a:off x="944314" y="2184400"/>
              <a:ext cx="4884986" cy="3479800"/>
            </a:xfrm>
            <a:prstGeom prst="roundRect">
              <a:avLst>
                <a:gd name="adj" fmla="val 8156"/>
              </a:avLst>
            </a:prstGeom>
            <a:gradFill flip="none" rotWithShape="1">
              <a:gsLst>
                <a:gs pos="0">
                  <a:schemeClr val="bg1">
                    <a:alpha val="71000"/>
                  </a:schemeClr>
                </a:gs>
                <a:gs pos="100000">
                  <a:schemeClr val="bg1">
                    <a:alpha val="0"/>
                  </a:schemeClr>
                </a:gs>
              </a:gsLst>
              <a:lin ang="18900000" scaled="1"/>
              <a:tileRect/>
            </a:gra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圆角 9"/>
            <p:cNvSpPr/>
            <p:nvPr>
              <p:custDataLst>
                <p:tags r:id="rId6"/>
              </p:custDataLst>
            </p:nvPr>
          </p:nvSpPr>
          <p:spPr>
            <a:xfrm>
              <a:off x="1445583" y="2539474"/>
              <a:ext cx="2719833" cy="597046"/>
            </a:xfrm>
            <a:prstGeom prst="roundRect">
              <a:avLst>
                <a:gd name="adj" fmla="val 50000"/>
              </a:avLst>
            </a:prstGeom>
            <a:solidFill>
              <a:srgbClr val="F4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p:cNvSpPr/>
            <p:nvPr>
              <p:custDataLst>
                <p:tags r:id="rId7"/>
              </p:custDataLst>
            </p:nvPr>
          </p:nvSpPr>
          <p:spPr>
            <a:xfrm>
              <a:off x="6925409" y="2539474"/>
              <a:ext cx="2719833" cy="597046"/>
            </a:xfrm>
            <a:prstGeom prst="roundRect">
              <a:avLst>
                <a:gd name="adj" fmla="val 50000"/>
              </a:avLst>
            </a:prstGeom>
            <a:solidFill>
              <a:srgbClr val="06A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8"/>
              </p:custDataLst>
            </p:nvPr>
          </p:nvSpPr>
          <p:spPr>
            <a:xfrm>
              <a:off x="1394783" y="3496465"/>
              <a:ext cx="3984048" cy="1938020"/>
            </a:xfrm>
            <a:prstGeom prst="rect">
              <a:avLst/>
            </a:prstGeom>
            <a:noFill/>
          </p:spPr>
          <p:txBody>
            <a:bodyPr wrap="square" rtlCol="0">
              <a:spAutoFit/>
            </a:bodyPr>
            <a:lstStyle/>
            <a:p>
              <a:pPr>
                <a:lnSpc>
                  <a:spcPct val="150000"/>
                </a:lnSpc>
                <a:buNone/>
              </a:pPr>
              <a:r>
                <a:rPr lang="zh-CN" altLang="en-US" sz="1600"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添加文字添加文字添加文字添加文字添加文字添加文字添加文字添加文字添加文字添加文字添加文字添加文字添加文字添加文字添加文字添加文字添加文字添加文字添加文字添加文字</a:t>
              </a:r>
              <a:endParaRPr kumimoji="0" lang="zh-CN" altLang="en-US" sz="16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5" name="文本框 14"/>
            <p:cNvSpPr txBox="1"/>
            <p:nvPr>
              <p:custDataLst>
                <p:tags r:id="rId9"/>
              </p:custDataLst>
            </p:nvPr>
          </p:nvSpPr>
          <p:spPr>
            <a:xfrm>
              <a:off x="6874609" y="3429000"/>
              <a:ext cx="3756354" cy="2011045"/>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defRPr kumimoji="0" sz="1600" b="0" i="0" u="none" strike="noStrike" cap="none" spc="0" normalizeH="0" baseline="0">
                  <a:ln>
                    <a:noFill/>
                  </a:ln>
                  <a:solidFill>
                    <a:prstClr val="black"/>
                  </a:solidFill>
                  <a:effectLst/>
                  <a:uLnTx/>
                  <a:uFillTx/>
                  <a:latin typeface="Arial" panose="020B0604020202020204" pitchFamily="34" charset="0"/>
                  <a:ea typeface="微软雅黑" panose="020B0503020204020204" pitchFamily="34" charset="-122"/>
                </a:defRPr>
              </a:lvl1pPr>
            </a:lstStyle>
            <a:p>
              <a:pPr algn="l"/>
              <a:r>
                <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添加文字添加文字添加文字添加文字添加文字添加文字添加文字添加文字添加文字添加文字添加文字添加文字添加文字添加文字添加文字添加文字添加文字添加文字添加文字添加文字添加文字添加文字添加文字</a:t>
              </a:r>
              <a:endParaRPr lang="zh-CN" altLang="en-US" dirty="0">
                <a:latin typeface="+mn-ea"/>
                <a:ea typeface="+mn-ea"/>
                <a:sym typeface="思源黑体 CN Light" panose="020B0300000000000000" pitchFamily="34" charset="-122"/>
              </a:endParaRPr>
            </a:p>
          </p:txBody>
        </p:sp>
        <p:sp>
          <p:nvSpPr>
            <p:cNvPr id="16" name="文本框 15"/>
            <p:cNvSpPr txBox="1"/>
            <p:nvPr>
              <p:custDataLst>
                <p:tags r:id="rId10"/>
              </p:custDataLst>
            </p:nvPr>
          </p:nvSpPr>
          <p:spPr>
            <a:xfrm>
              <a:off x="2035752" y="2598993"/>
              <a:ext cx="1517163" cy="521970"/>
            </a:xfrm>
            <a:prstGeom prst="rect">
              <a:avLst/>
            </a:prstGeom>
            <a:noFill/>
          </p:spPr>
          <p:txBody>
            <a:bodyPr wrap="square">
              <a:spAutoFit/>
            </a:bodyPr>
            <a:lstStyle/>
            <a:p>
              <a:pPr algn="dist"/>
              <a:r>
                <a:rPr lang="zh-CN" altLang="en-US" sz="2800" b="1"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标题</a:t>
              </a:r>
              <a:r>
                <a:rPr lang="zh-CN" altLang="en-US" sz="2800" b="1"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一</a:t>
              </a:r>
              <a:endParaRPr lang="zh-CN" altLang="en-US" sz="2800" b="1"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7" name="文本框 16"/>
            <p:cNvSpPr txBox="1"/>
            <p:nvPr>
              <p:custDataLst>
                <p:tags r:id="rId11"/>
              </p:custDataLst>
            </p:nvPr>
          </p:nvSpPr>
          <p:spPr>
            <a:xfrm>
              <a:off x="7526743" y="2598993"/>
              <a:ext cx="1517163" cy="521970"/>
            </a:xfrm>
            <a:prstGeom prst="rect">
              <a:avLst/>
            </a:prstGeom>
            <a:noFill/>
          </p:spPr>
          <p:txBody>
            <a:bodyPr wrap="square">
              <a:spAutoFit/>
            </a:bodyPr>
            <a:lstStyle/>
            <a:p>
              <a:pPr algn="dist"/>
              <a:r>
                <a:rPr lang="zh-CN" altLang="en-US" sz="2800" b="1"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标题</a:t>
              </a:r>
              <a:r>
                <a:rPr lang="zh-CN" altLang="en-US" sz="2800" b="1"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二</a:t>
              </a:r>
              <a:endParaRPr lang="zh-CN" altLang="en-US" sz="2800" b="1" spc="3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grpSp>
      <p:pic>
        <p:nvPicPr>
          <p:cNvPr id="3" name="图片 2" descr="logo"/>
          <p:cNvPicPr>
            <a:picLocks noChangeAspect="1"/>
          </p:cNvPicPr>
          <p:nvPr/>
        </p:nvPicPr>
        <p:blipFill>
          <a:blip r:embed="rId12"/>
          <a:stretch>
            <a:fillRect/>
          </a:stretch>
        </p:blipFill>
        <p:spPr>
          <a:xfrm>
            <a:off x="8992235" y="550545"/>
            <a:ext cx="2590800" cy="43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背景图案&#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450" t="5450" r="5450" b="14360"/>
          <a:stretch>
            <a:fillRect/>
          </a:stretch>
        </p:blipFill>
        <p:spPr>
          <a:xfrm>
            <a:off x="0" y="1"/>
            <a:ext cx="12192000" cy="6858000"/>
          </a:xfrm>
          <a:custGeom>
            <a:avLst/>
            <a:gdLst>
              <a:gd name="connsiteX0" fmla="*/ 330200 w 12192000"/>
              <a:gd name="connsiteY0" fmla="*/ 334962 h 6858000"/>
              <a:gd name="connsiteX1" fmla="*/ 330200 w 12192000"/>
              <a:gd name="connsiteY1" fmla="*/ 6523037 h 6858000"/>
              <a:gd name="connsiteX2" fmla="*/ 11861800 w 12192000"/>
              <a:gd name="connsiteY2" fmla="*/ 6523037 h 6858000"/>
              <a:gd name="connsiteX3" fmla="*/ 11861800 w 12192000"/>
              <a:gd name="connsiteY3" fmla="*/ 33496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0200" y="334962"/>
                </a:moveTo>
                <a:lnTo>
                  <a:pt x="330200" y="6523037"/>
                </a:lnTo>
                <a:lnTo>
                  <a:pt x="11861800" y="6523037"/>
                </a:lnTo>
                <a:lnTo>
                  <a:pt x="11861800" y="334962"/>
                </a:lnTo>
                <a:close/>
                <a:moveTo>
                  <a:pt x="0" y="0"/>
                </a:moveTo>
                <a:lnTo>
                  <a:pt x="12192000" y="0"/>
                </a:lnTo>
                <a:lnTo>
                  <a:pt x="12192000" y="6858000"/>
                </a:lnTo>
                <a:lnTo>
                  <a:pt x="0" y="6858000"/>
                </a:lnTo>
                <a:close/>
              </a:path>
            </a:pathLst>
          </a:custGeom>
        </p:spPr>
      </p:pic>
      <p:sp>
        <p:nvSpPr>
          <p:cNvPr id="7" name="任意多边形: 形状 6"/>
          <p:cNvSpPr/>
          <p:nvPr/>
        </p:nvSpPr>
        <p:spPr>
          <a:xfrm>
            <a:off x="0" y="6134100"/>
            <a:ext cx="12192000" cy="723900"/>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p:cNvSpPr/>
          <p:nvPr/>
        </p:nvSpPr>
        <p:spPr>
          <a:xfrm>
            <a:off x="0" y="6489699"/>
            <a:ext cx="12192000" cy="419119"/>
          </a:xfrm>
          <a:custGeom>
            <a:avLst/>
            <a:gdLst>
              <a:gd name="connsiteX0" fmla="*/ 2591707 w 12192000"/>
              <a:gd name="connsiteY0" fmla="*/ 791 h 1102404"/>
              <a:gd name="connsiteX1" fmla="*/ 5136205 w 12192000"/>
              <a:gd name="connsiteY1" fmla="*/ 586838 h 1102404"/>
              <a:gd name="connsiteX2" fmla="*/ 7315200 w 12192000"/>
              <a:gd name="connsiteY2" fmla="*/ 217187 h 1102404"/>
              <a:gd name="connsiteX3" fmla="*/ 9241277 w 12192000"/>
              <a:gd name="connsiteY3" fmla="*/ 684115 h 1102404"/>
              <a:gd name="connsiteX4" fmla="*/ 11128443 w 12192000"/>
              <a:gd name="connsiteY4" fmla="*/ 139366 h 1102404"/>
              <a:gd name="connsiteX5" fmla="*/ 12060417 w 12192000"/>
              <a:gd name="connsiteY5" fmla="*/ 150652 h 1102404"/>
              <a:gd name="connsiteX6" fmla="*/ 12192000 w 12192000"/>
              <a:gd name="connsiteY6" fmla="*/ 162499 h 1102404"/>
              <a:gd name="connsiteX7" fmla="*/ 12192000 w 12192000"/>
              <a:gd name="connsiteY7" fmla="*/ 1102404 h 1102404"/>
              <a:gd name="connsiteX8" fmla="*/ 0 w 12192000"/>
              <a:gd name="connsiteY8" fmla="*/ 1102404 h 1102404"/>
              <a:gd name="connsiteX9" fmla="*/ 0 w 12192000"/>
              <a:gd name="connsiteY9" fmla="*/ 680357 h 1102404"/>
              <a:gd name="connsiteX10" fmla="*/ 136399 w 12192000"/>
              <a:gd name="connsiteY10" fmla="*/ 629164 h 1102404"/>
              <a:gd name="connsiteX11" fmla="*/ 2412460 w 12192000"/>
              <a:gd name="connsiteY11" fmla="*/ 3178 h 1102404"/>
              <a:gd name="connsiteX12" fmla="*/ 2591707 w 12192000"/>
              <a:gd name="connsiteY12" fmla="*/ 791 h 110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02404">
                <a:moveTo>
                  <a:pt x="2591707" y="791"/>
                </a:moveTo>
                <a:cubicBezTo>
                  <a:pt x="3487252" y="24077"/>
                  <a:pt x="4370152" y="553400"/>
                  <a:pt x="5136205" y="586838"/>
                </a:cubicBezTo>
                <a:cubicBezTo>
                  <a:pt x="5953328" y="622506"/>
                  <a:pt x="6631021" y="200974"/>
                  <a:pt x="7315200" y="217187"/>
                </a:cubicBezTo>
                <a:cubicBezTo>
                  <a:pt x="7999379" y="233400"/>
                  <a:pt x="8605737" y="697085"/>
                  <a:pt x="9241277" y="684115"/>
                </a:cubicBezTo>
                <a:cubicBezTo>
                  <a:pt x="9876817" y="671145"/>
                  <a:pt x="10434537" y="178277"/>
                  <a:pt x="11128443" y="139366"/>
                </a:cubicBezTo>
                <a:cubicBezTo>
                  <a:pt x="11388658" y="124775"/>
                  <a:pt x="11724110" y="127511"/>
                  <a:pt x="12060417" y="150652"/>
                </a:cubicBezTo>
                <a:lnTo>
                  <a:pt x="12192000" y="162499"/>
                </a:lnTo>
                <a:lnTo>
                  <a:pt x="12192000" y="1102404"/>
                </a:lnTo>
                <a:lnTo>
                  <a:pt x="0" y="1102404"/>
                </a:lnTo>
                <a:lnTo>
                  <a:pt x="0" y="680357"/>
                </a:lnTo>
                <a:lnTo>
                  <a:pt x="136399" y="629164"/>
                </a:lnTo>
                <a:cubicBezTo>
                  <a:pt x="824395" y="371841"/>
                  <a:pt x="1754830" y="38846"/>
                  <a:pt x="2412460" y="3178"/>
                </a:cubicBezTo>
                <a:cubicBezTo>
                  <a:pt x="2472245" y="-65"/>
                  <a:pt x="2532004" y="-761"/>
                  <a:pt x="2591707" y="791"/>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3" name="图片 1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542" t="58848" r="-1" b="11820"/>
          <a:stretch>
            <a:fillRect/>
          </a:stretch>
        </p:blipFill>
        <p:spPr>
          <a:xfrm flipH="1">
            <a:off x="-60594" y="5537657"/>
            <a:ext cx="3451494" cy="1362025"/>
          </a:xfrm>
          <a:prstGeom prst="rect">
            <a:avLst/>
          </a:prstGeom>
        </p:spPr>
      </p:pic>
      <p:pic>
        <p:nvPicPr>
          <p:cNvPr id="14" name="图片 13"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59319" r="68958" b="3348"/>
          <a:stretch>
            <a:fillRect/>
          </a:stretch>
        </p:blipFill>
        <p:spPr>
          <a:xfrm flipH="1">
            <a:off x="10626779" y="5719119"/>
            <a:ext cx="1565221" cy="1176542"/>
          </a:xfrm>
          <a:prstGeom prst="rect">
            <a:avLst/>
          </a:prstGeom>
        </p:spPr>
      </p:pic>
      <p:sp>
        <p:nvSpPr>
          <p:cNvPr id="2" name="文本框 1"/>
          <p:cNvSpPr txBox="1"/>
          <p:nvPr/>
        </p:nvSpPr>
        <p:spPr>
          <a:xfrm>
            <a:off x="987163" y="581078"/>
            <a:ext cx="2601858" cy="645160"/>
          </a:xfrm>
          <a:prstGeom prst="rect">
            <a:avLst/>
          </a:prstGeom>
          <a:noFill/>
        </p:spPr>
        <p:txBody>
          <a:bodyPr wrap="square">
            <a:spAutoFit/>
          </a:bodyPr>
          <a:lstStyle/>
          <a:p>
            <a:pPr algn="dist"/>
            <a:r>
              <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rPr>
              <a:t>添加标题</a:t>
            </a:r>
            <a:endParaRPr lang="zh-CN" altLang="en-US" sz="3600" dirty="0">
              <a:solidFill>
                <a:srgbClr val="1E1E1E"/>
              </a:solidFill>
              <a:latin typeface="字魂正酷超级黑 Heavy" pitchFamily="2" charset="-122"/>
              <a:ea typeface="字魂正酷超级黑 Heavy" pitchFamily="2" charset="-122"/>
              <a:sym typeface="思源黑体 CN Light" panose="020B0300000000000000" pitchFamily="34" charset="-122"/>
            </a:endParaRPr>
          </a:p>
        </p:txBody>
      </p:sp>
      <p:pic>
        <p:nvPicPr>
          <p:cNvPr id="16" name="图片 15" descr="图片包含 图标&#10;&#10;描述已自动生成"/>
          <p:cNvPicPr>
            <a:picLocks noChangeAspect="1"/>
          </p:cNvPicPr>
          <p:nvPr/>
        </p:nvPicPr>
        <p:blipFill rotWithShape="1">
          <a:blip r:embed="rId3">
            <a:extLst>
              <a:ext uri="{28A0092B-C50C-407E-A947-70E740481C1C}">
                <a14:useLocalDpi xmlns:a14="http://schemas.microsoft.com/office/drawing/2010/main" val="0"/>
              </a:ext>
            </a:extLst>
          </a:blip>
          <a:srcRect l="62637" t="36667" r="6000" b="42962"/>
          <a:stretch>
            <a:fillRect/>
          </a:stretch>
        </p:blipFill>
        <p:spPr>
          <a:xfrm>
            <a:off x="4669931" y="860106"/>
            <a:ext cx="6375802" cy="5536363"/>
          </a:xfrm>
          <a:prstGeom prst="rect">
            <a:avLst/>
          </a:prstGeom>
        </p:spPr>
      </p:pic>
      <p:sp>
        <p:nvSpPr>
          <p:cNvPr id="4" name="文本框 3"/>
          <p:cNvSpPr txBox="1"/>
          <p:nvPr/>
        </p:nvSpPr>
        <p:spPr>
          <a:xfrm>
            <a:off x="6226205" y="2390248"/>
            <a:ext cx="4101614" cy="2331085"/>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defRPr kumimoji="0" sz="1600" b="0" i="0" u="none" strike="noStrike" cap="none" spc="0" normalizeH="0" baseline="0">
                <a:ln>
                  <a:noFill/>
                </a:ln>
                <a:solidFill>
                  <a:prstClr val="black"/>
                </a:solidFill>
                <a:effectLst/>
                <a:uLnTx/>
                <a:uFillTx/>
                <a:latin typeface="Arial" panose="020B0604020202020204" pitchFamily="34" charset="0"/>
                <a:ea typeface="微软雅黑" panose="020B0503020204020204" pitchFamily="34" charset="-122"/>
              </a:defRPr>
            </a:lvl1pPr>
          </a:lstStyle>
          <a:p>
            <a:r>
              <a:rPr lang="zh-CN" altLang="en-US" dirty="0">
                <a:latin typeface="+mn-ea"/>
                <a:ea typeface="+mn-ea"/>
                <a:sym typeface="思源黑体 CN Light" panose="020B0300000000000000" pitchFamily="34" charset="-122"/>
              </a:rPr>
              <a:t>添加标题</a:t>
            </a:r>
            <a:endParaRPr lang="en-US" altLang="zh-CN" dirty="0">
              <a:latin typeface="+mn-ea"/>
              <a:ea typeface="+mn-ea"/>
              <a:sym typeface="思源黑体 CN Light" panose="020B0300000000000000" pitchFamily="34" charset="-122"/>
            </a:endParaRPr>
          </a:p>
          <a:p>
            <a:r>
              <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rPr>
              <a:t>添加文字添加文字添加文字添加文字添加文字添加文字添加文字添加文字添加文字添加文字添加文字添加文字添加文字添加文字添加文字添加文字添加文字添加文字添加文字添加文字添加文字添加文字添加文字</a:t>
            </a:r>
            <a:endParaRPr lang="zh-CN" altLang="en-US" dirty="0">
              <a:latin typeface="+mn-ea"/>
              <a:ea typeface="+mn-ea"/>
              <a:sym typeface="思源黑体 CN Light" panose="020B0300000000000000" pitchFamily="34" charset="-122"/>
            </a:endParaRPr>
          </a:p>
          <a:p>
            <a:endParaRPr lang="zh-CN" altLang="en-US" dirty="0">
              <a:latin typeface="+mn-ea"/>
              <a:ea typeface="+mn-ea"/>
              <a:sym typeface="思源黑体 CN Light" panose="020B0300000000000000" pitchFamily="34" charset="-122"/>
            </a:endParaRPr>
          </a:p>
        </p:txBody>
      </p:sp>
      <p:pic>
        <p:nvPicPr>
          <p:cNvPr id="12" name="图片 11" descr="db221a0a3453778a114c91bfb0a606a8ff4cc17c420aa-YKfGo4"/>
          <p:cNvPicPr>
            <a:picLocks noChangeAspect="1"/>
          </p:cNvPicPr>
          <p:nvPr/>
        </p:nvPicPr>
        <p:blipFill>
          <a:blip r:embed="rId4"/>
          <a:stretch>
            <a:fillRect/>
          </a:stretch>
        </p:blipFill>
        <p:spPr>
          <a:xfrm>
            <a:off x="758825" y="1518285"/>
            <a:ext cx="4971415" cy="4971415"/>
          </a:xfrm>
          <a:prstGeom prst="rect">
            <a:avLst/>
          </a:prstGeom>
        </p:spPr>
      </p:pic>
      <p:pic>
        <p:nvPicPr>
          <p:cNvPr id="3" name="图片 2" descr="logo"/>
          <p:cNvPicPr>
            <a:picLocks noChangeAspect="1"/>
          </p:cNvPicPr>
          <p:nvPr/>
        </p:nvPicPr>
        <p:blipFill>
          <a:blip r:embed="rId5"/>
          <a:stretch>
            <a:fillRect/>
          </a:stretch>
        </p:blipFill>
        <p:spPr>
          <a:xfrm>
            <a:off x="8992235" y="550545"/>
            <a:ext cx="2590800" cy="43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tags/tag1.xml><?xml version="1.0" encoding="utf-8"?>
<p:tagLst xmlns:p="http://schemas.openxmlformats.org/presentationml/2006/main">
  <p:tag name="KSO_WM_DIAGRAM_VIRTUALLY_FRAME" val="{&quot;height&quot;:339.5122047244095,&quot;left&quot;:77.67771653543306,&quot;top&quot;:147.85330708661417,&quot;width&quot;:804.6445669291338}"/>
</p:tagLst>
</file>

<file path=ppt/tags/tag10.xml><?xml version="1.0" encoding="utf-8"?>
<p:tagLst xmlns:p="http://schemas.openxmlformats.org/presentationml/2006/main">
  <p:tag name="KSO_WM_DIAGRAM_VIRTUALLY_FRAME" val="{&quot;height&quot;:219.69874015748027,&quot;left&quot;:81.14771653543308,&quot;top&quot;:307.5244094488189,&quot;width&quot;:801.97}"/>
</p:tagLst>
</file>

<file path=ppt/tags/tag11.xml><?xml version="1.0" encoding="utf-8"?>
<p:tagLst xmlns:p="http://schemas.openxmlformats.org/presentationml/2006/main">
  <p:tag name="KSO_WM_DIAGRAM_VIRTUALLY_FRAME" val="{&quot;height&quot;:219.69874015748027,&quot;left&quot;:81.14771653543308,&quot;top&quot;:307.5244094488189,&quot;width&quot;:801.97}"/>
</p:tagLst>
</file>

<file path=ppt/tags/tag12.xml><?xml version="1.0" encoding="utf-8"?>
<p:tagLst xmlns:p="http://schemas.openxmlformats.org/presentationml/2006/main">
  <p:tag name="KSO_WM_DIAGRAM_VIRTUALLY_FRAME" val="{&quot;height&quot;:219.69874015748027,&quot;left&quot;:81.14771653543308,&quot;top&quot;:307.5244094488189,&quot;width&quot;:801.97}"/>
</p:tagLst>
</file>

<file path=ppt/tags/tag13.xml><?xml version="1.0" encoding="utf-8"?>
<p:tagLst xmlns:p="http://schemas.openxmlformats.org/presentationml/2006/main">
  <p:tag name="KSO_WM_DIAGRAM_VIRTUALLY_FRAME" val="{&quot;height&quot;:219.69874015748027,&quot;left&quot;:81.14771653543308,&quot;top&quot;:307.5244094488189,&quot;width&quot;:801.97}"/>
</p:tagLst>
</file>

<file path=ppt/tags/tag14.xml><?xml version="1.0" encoding="utf-8"?>
<p:tagLst xmlns:p="http://schemas.openxmlformats.org/presentationml/2006/main">
  <p:tag name="KSO_WM_DIAGRAM_VIRTUALLY_FRAME" val="{&quot;height&quot;:219.69874015748027,&quot;left&quot;:81.14771653543308,&quot;top&quot;:307.5244094488189,&quot;width&quot;:801.97}"/>
</p:tagLst>
</file>

<file path=ppt/tags/tag15.xml><?xml version="1.0" encoding="utf-8"?>
<p:tagLst xmlns:p="http://schemas.openxmlformats.org/presentationml/2006/main">
  <p:tag name="KSO_WM_DIAGRAM_VIRTUALLY_FRAME" val="{&quot;height&quot;:219.69874015748027,&quot;left&quot;:81.14771653543308,&quot;top&quot;:307.5244094488189,&quot;width&quot;:801.97}"/>
</p:tagLst>
</file>

<file path=ppt/tags/tag16.xml><?xml version="1.0" encoding="utf-8"?>
<p:tagLst xmlns:p="http://schemas.openxmlformats.org/presentationml/2006/main">
  <p:tag name="KSO_WM_DIAGRAM_VIRTUALLY_FRAME" val="{&quot;height&quot;:219.69874015748027,&quot;left&quot;:81.14771653543308,&quot;top&quot;:307.5244094488189,&quot;width&quot;:801.97}"/>
</p:tagLst>
</file>

<file path=ppt/tags/tag17.xml><?xml version="1.0" encoding="utf-8"?>
<p:tagLst xmlns:p="http://schemas.openxmlformats.org/presentationml/2006/main">
  <p:tag name="KSO_WM_DIAGRAM_VIRTUALLY_FRAME" val="{&quot;height&quot;:219.69874015748027,&quot;left&quot;:81.14771653543308,&quot;top&quot;:307.5244094488189,&quot;width&quot;:801.97}"/>
</p:tagLst>
</file>

<file path=ppt/tags/tag18.xml><?xml version="1.0" encoding="utf-8"?>
<p:tagLst xmlns:p="http://schemas.openxmlformats.org/presentationml/2006/main">
  <p:tag name="KSO_WM_DIAGRAM_VIRTUALLY_FRAME" val="{&quot;height&quot;:219.69874015748027,&quot;left&quot;:81.14771653543308,&quot;top&quot;:307.5244094488189,&quot;width&quot;:801.97}"/>
</p:tagLst>
</file>

<file path=ppt/tags/tag19.xml><?xml version="1.0" encoding="utf-8"?>
<p:tagLst xmlns:p="http://schemas.openxmlformats.org/presentationml/2006/main">
  <p:tag name="KSO_WM_DIAGRAM_VIRTUALLY_FRAME" val="{&quot;height&quot;:219.69874015748027,&quot;left&quot;:81.14771653543308,&quot;top&quot;:307.5244094488189,&quot;width&quot;:801.97}"/>
</p:tagLst>
</file>

<file path=ppt/tags/tag2.xml><?xml version="1.0" encoding="utf-8"?>
<p:tagLst xmlns:p="http://schemas.openxmlformats.org/presentationml/2006/main">
  <p:tag name="KSO_WM_DIAGRAM_VIRTUALLY_FRAME" val="{&quot;height&quot;:339.5122047244095,&quot;left&quot;:77.67771653543306,&quot;top&quot;:147.85330708661417,&quot;width&quot;:804.6445669291338}"/>
</p:tagLst>
</file>

<file path=ppt/tags/tag20.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21.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22.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23.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24.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25.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26.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27.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28.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29.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3.xml><?xml version="1.0" encoding="utf-8"?>
<p:tagLst xmlns:p="http://schemas.openxmlformats.org/presentationml/2006/main">
  <p:tag name="KSO_WM_DIAGRAM_VIRTUALLY_FRAME" val="{&quot;height&quot;:339.5122047244095,&quot;left&quot;:77.67771653543306,&quot;top&quot;:147.85330708661417,&quot;width&quot;:804.6445669291338}"/>
</p:tagLst>
</file>

<file path=ppt/tags/tag30.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31.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32.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33.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34.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35.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36.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37.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38.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39.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4.xml><?xml version="1.0" encoding="utf-8"?>
<p:tagLst xmlns:p="http://schemas.openxmlformats.org/presentationml/2006/main">
  <p:tag name="KSO_WM_DIAGRAM_VIRTUALLY_FRAME" val="{&quot;height&quot;:339.5122047244095,&quot;left&quot;:77.67771653543306,&quot;top&quot;:147.85330708661417,&quot;width&quot;:804.6445669291338}"/>
</p:tagLst>
</file>

<file path=ppt/tags/tag40.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41.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42.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43.xml><?xml version="1.0" encoding="utf-8"?>
<p:tagLst xmlns:p="http://schemas.openxmlformats.org/presentationml/2006/main">
  <p:tag name="KSO_WM_DIAGRAM_VIRTUALLY_FRAME" val="{&quot;height&quot;:231.8274803149606,&quot;left&quot;:195.28826771653544,&quot;top&quot;:149.62606299212598,&quot;width&quot;:622.7988188976378}"/>
</p:tagLst>
</file>

<file path=ppt/tags/tag5.xml><?xml version="1.0" encoding="utf-8"?>
<p:tagLst xmlns:p="http://schemas.openxmlformats.org/presentationml/2006/main">
  <p:tag name="KSO_WM_DIAGRAM_VIRTUALLY_FRAME" val="{&quot;height&quot;:339.5122047244095,&quot;left&quot;:77.67771653543306,&quot;top&quot;:147.85330708661417,&quot;width&quot;:804.6445669291338}"/>
</p:tagLst>
</file>

<file path=ppt/tags/tag6.xml><?xml version="1.0" encoding="utf-8"?>
<p:tagLst xmlns:p="http://schemas.openxmlformats.org/presentationml/2006/main">
  <p:tag name="KSO_WM_DIAGRAM_VIRTUALLY_FRAME" val="{&quot;height&quot;:339.5122047244095,&quot;left&quot;:77.67771653543306,&quot;top&quot;:147.85330708661417,&quot;width&quot;:804.6445669291338}"/>
</p:tagLst>
</file>

<file path=ppt/tags/tag7.xml><?xml version="1.0" encoding="utf-8"?>
<p:tagLst xmlns:p="http://schemas.openxmlformats.org/presentationml/2006/main">
  <p:tag name="KSO_WM_DIAGRAM_VIRTUALLY_FRAME" val="{&quot;height&quot;:339.5122047244095,&quot;left&quot;:77.67771653543306,&quot;top&quot;:147.85330708661417,&quot;width&quot;:804.6445669291338}"/>
</p:tagLst>
</file>

<file path=ppt/tags/tag8.xml><?xml version="1.0" encoding="utf-8"?>
<p:tagLst xmlns:p="http://schemas.openxmlformats.org/presentationml/2006/main">
  <p:tag name="KSO_WM_DIAGRAM_VIRTUALLY_FRAME" val="{&quot;height&quot;:339.5122047244095,&quot;left&quot;:77.67771653543306,&quot;top&quot;:147.85330708661417,&quot;width&quot;:804.6445669291338}"/>
</p:tagLst>
</file>

<file path=ppt/tags/tag9.xml><?xml version="1.0" encoding="utf-8"?>
<p:tagLst xmlns:p="http://schemas.openxmlformats.org/presentationml/2006/main">
  <p:tag name="KSO_WM_DIAGRAM_VIRTUALLY_FRAME" val="{&quot;height&quot;:339.5122047244095,&quot;left&quot;:77.67771653543306,&quot;top&quot;:147.85330708661417,&quot;width&quot;:804.644566929133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1756</Words>
  <Application>WPS 演示</Application>
  <PresentationFormat>宽屏</PresentationFormat>
  <Paragraphs>173</Paragraphs>
  <Slides>15</Slides>
  <Notes>0</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15</vt:i4>
      </vt:variant>
    </vt:vector>
  </HeadingPairs>
  <TitlesOfParts>
    <vt:vector size="27" baseType="lpstr">
      <vt:lpstr>Arial</vt:lpstr>
      <vt:lpstr>宋体</vt:lpstr>
      <vt:lpstr>Wingdings</vt:lpstr>
      <vt:lpstr>字魂正酷超级黑 Heavy</vt:lpstr>
      <vt:lpstr>思源黑体 CN Light</vt:lpstr>
      <vt:lpstr>思源黑体 CN Medium</vt:lpstr>
      <vt:lpstr>思源黑体 CN Normal</vt:lpstr>
      <vt:lpstr>微软雅黑</vt:lpstr>
      <vt:lpstr>Arial Unicode MS</vt:lpstr>
      <vt:lpstr>思源黑体 CN Bold</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e1566</dc:creator>
  <cp:lastModifiedBy>侯欧巴</cp:lastModifiedBy>
  <cp:revision>21</cp:revision>
  <dcterms:created xsi:type="dcterms:W3CDTF">2023-07-11T03:32:00Z</dcterms:created>
  <dcterms:modified xsi:type="dcterms:W3CDTF">2025-01-04T05:30:27Z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D9446EB4A6174D309DF181919370D6EC_13</vt:lpwstr>
  </property>
  <property fmtid="{D5CDD505-2E9C-101B-9397-08002B2CF9AE}" pid="3" name="KSOProductBuildVer">
    <vt:lpwstr>2052-12.1.0.19770</vt:lpwstr>
  </property>
</Properties>
</file>