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300" r:id="rId3"/>
    <p:sldId id="267" r:id="rId4"/>
    <p:sldId id="299" r:id="rId5"/>
    <p:sldId id="281" r:id="rId7"/>
    <p:sldId id="276" r:id="rId8"/>
    <p:sldId id="273" r:id="rId9"/>
    <p:sldId id="283" r:id="rId10"/>
    <p:sldId id="274" r:id="rId11"/>
    <p:sldId id="284" r:id="rId12"/>
    <p:sldId id="280" r:id="rId13"/>
    <p:sldId id="279" r:id="rId14"/>
    <p:sldId id="272" r:id="rId15"/>
    <p:sldId id="298" r:id="rId16"/>
  </p:sldIdLst>
  <p:sldSz cx="12192000" cy="6858000"/>
  <p:notesSz cx="6858000" cy="9144000"/>
  <p:embeddedFontLst>
    <p:embeddedFont>
      <p:font typeface="微软雅黑" panose="020B0503020204020204" charset="-122"/>
      <p:regular r:id="rId20"/>
    </p:embeddedFont>
    <p:embeddedFont>
      <p:font typeface="字魂镇魂手书" panose="00000500000000000000" charset="-122"/>
      <p:regular r:id="rId21"/>
    </p:embeddedFont>
    <p:embeddedFont>
      <p:font typeface="Impact" panose="020B0806030902050204" charset="0"/>
      <p:regular r:id="rId22"/>
    </p:embeddedFont>
    <p:embeddedFont>
      <p:font typeface="等线" panose="02010600030101010101" charset="-122"/>
      <p:regular r:id="rId23"/>
    </p:embeddedFont>
    <p:embeddedFont>
      <p:font typeface="等线 Light" panose="02010600030101010101" charset="-122"/>
      <p:regular r:id="rId24"/>
    </p:embeddedFont>
    <p:embeddedFont>
      <p:font typeface="Calibri" panose="020F0502020204030204" charset="0"/>
      <p:regular r:id="rId25"/>
      <p:bold r:id="rId26"/>
      <p:italic r:id="rId27"/>
      <p:bold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4"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610"/>
    <a:srgbClr val="D41317"/>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94660"/>
  </p:normalViewPr>
  <p:slideViewPr>
    <p:cSldViewPr snapToGrid="0" showGuides="1">
      <p:cViewPr>
        <p:scale>
          <a:sx n="50" d="100"/>
          <a:sy n="50" d="100"/>
        </p:scale>
        <p:origin x="2344" y="1044"/>
      </p:cViewPr>
      <p:guideLst>
        <p:guide orient="horz" pos="2224"/>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36.xml"/><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D41317"/>
            </a:solidFill>
            <a:ln>
              <a:noFill/>
            </a:ln>
            <a:effectLst/>
          </c:spPr>
          <c:invertIfNegative val="0"/>
          <c:dLbls>
            <c:delete val="1"/>
          </c:dLbls>
          <c:cat>
            <c:strRef>
              <c:f>Sheet1!$A$1:$A$12</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Sheet1!$B$1:$B$12</c:f>
              <c:numCache>
                <c:formatCode>General</c:formatCode>
                <c:ptCount val="12"/>
                <c:pt idx="0">
                  <c:v>236</c:v>
                </c:pt>
                <c:pt idx="1">
                  <c:v>189</c:v>
                </c:pt>
                <c:pt idx="2">
                  <c:v>199</c:v>
                </c:pt>
                <c:pt idx="3">
                  <c:v>221</c:v>
                </c:pt>
                <c:pt idx="4">
                  <c:v>232</c:v>
                </c:pt>
                <c:pt idx="5">
                  <c:v>259</c:v>
                </c:pt>
                <c:pt idx="6">
                  <c:v>263</c:v>
                </c:pt>
                <c:pt idx="7">
                  <c:v>275</c:v>
                </c:pt>
                <c:pt idx="8">
                  <c:v>320</c:v>
                </c:pt>
                <c:pt idx="9">
                  <c:v>390</c:v>
                </c:pt>
                <c:pt idx="10">
                  <c:v>480</c:v>
                </c:pt>
                <c:pt idx="11">
                  <c:v>520</c:v>
                </c:pt>
              </c:numCache>
            </c:numRef>
          </c:val>
        </c:ser>
        <c:dLbls>
          <c:showLegendKey val="0"/>
          <c:showVal val="0"/>
          <c:showCatName val="0"/>
          <c:showSerName val="0"/>
          <c:showPercent val="0"/>
          <c:showBubbleSize val="0"/>
        </c:dLbls>
        <c:gapWidth val="219"/>
        <c:overlap val="-27"/>
        <c:axId val="197426831"/>
        <c:axId val="197417679"/>
      </c:barChart>
      <c:catAx>
        <c:axId val="197426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mn-cs"/>
              </a:defRPr>
            </a:pPr>
          </a:p>
        </c:txPr>
        <c:crossAx val="197417679"/>
        <c:crosses val="autoZero"/>
        <c:auto val="1"/>
        <c:lblAlgn val="ctr"/>
        <c:lblOffset val="100"/>
        <c:noMultiLvlLbl val="0"/>
      </c:catAx>
      <c:valAx>
        <c:axId val="197417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mn-cs"/>
              </a:defRPr>
            </a:pPr>
          </a:p>
        </c:txPr>
        <c:crossAx val="197426831"/>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charset="-122"/>
          <a:ea typeface="微软雅黑" panose="020B050302020402020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D41317"/>
              </a:solidFill>
              <a:round/>
            </a:ln>
            <a:effectLst/>
          </c:spPr>
          <c:marker>
            <c:symbol val="none"/>
          </c:marker>
          <c:dLbls>
            <c:dLbl>
              <c:idx val="1"/>
              <c:layout>
                <c:manualLayout>
                  <c:x val="-0.0836440959152875"/>
                  <c:y val="0.0978261037018321"/>
                </c:manualLayout>
              </c:layout>
              <c:numFmt formatCode="General" sourceLinked="1"/>
              <c:spPr>
                <a:solidFill>
                  <a:schemeClr val="bg1">
                    <a:lumMod val="65000"/>
                  </a:schemeClr>
                </a:solid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charset="-122"/>
                      <a:ea typeface="微软雅黑" panose="020B0503020204020204" charset="-122"/>
                      <a:cs typeface="+mn-cs"/>
                    </a:defRPr>
                  </a:pPr>
                </a:p>
              </c:txPr>
              <c:dLblPos val="r"/>
              <c:showLegendKey val="0"/>
              <c:showVal val="1"/>
              <c:showCatName val="0"/>
              <c:showSerName val="0"/>
              <c:showPercent val="0"/>
              <c:showBubbleSize val="0"/>
              <c:extLst>
                <c:ext xmlns:c15="http://schemas.microsoft.com/office/drawing/2012/chart" uri="{CE6537A1-D6FC-4f65-9D91-7224C49458BB}">
                  <c15:layout>
                    <c:manualLayout>
                      <c:w val="0.0784163488399473"/>
                      <c:h val="0.0713478382998696"/>
                    </c:manualLayout>
                  </c15:layout>
                </c:ext>
              </c:extLst>
            </c:dLbl>
            <c:dLbl>
              <c:idx val="11"/>
              <c:layout>
                <c:manualLayout>
                  <c:x val="-0.0721364020707199"/>
                  <c:y val="-0.0619565323444937"/>
                </c:manualLayout>
              </c:layout>
              <c:tx>
                <c:rich>
                  <a:bodyPr rot="0" spcFirstLastPara="1" vertOverflow="ellipsis" vert="horz" wrap="square" lIns="38100" tIns="19050" rIns="38100" bIns="19050" anchor="ctr" anchorCtr="1">
                    <a:spAutoFit/>
                  </a:bodyPr>
                  <a:lstStyle/>
                  <a:p>
                    <a:fld id="{c456702c-1b57-413d-914e-137e51f0d55d}" type="VALUE">
                      <a:t>[VALUE]</a:t>
                    </a:fld>
                  </a:p>
                </c:rich>
              </c:tx>
              <c:numFmt formatCode="General" sourceLinked="1"/>
              <c:spPr>
                <a:solidFill>
                  <a:srgbClr val="D41317"/>
                </a:solid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微软雅黑" panose="020B0503020204020204" charset="-122"/>
                      <a:ea typeface="微软雅黑" panose="020B0503020204020204" charset="-122"/>
                      <a:cs typeface="+mn-cs"/>
                    </a:defRPr>
                  </a:pPr>
                </a:p>
              </c:txPr>
              <c:dLblPos val="r"/>
              <c:showLegendKey val="0"/>
              <c:showVal val="1"/>
              <c:showCatName val="0"/>
              <c:showSerName val="0"/>
              <c:showPercent val="0"/>
              <c:showBubbleSize val="0"/>
              <c:extLst>
                <c:ext xmlns:c15="http://schemas.microsoft.com/office/drawing/2012/chart" uri="{CE6537A1-D6FC-4f65-9D91-7224C49458BB}">
                  <c15:layout>
                    <c:manualLayout>
                      <c:w val="0.0773109183735359"/>
                      <c:h val="0.0769077502409706"/>
                    </c:manualLayout>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Sheet1!$F$2:$F$13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Sheet1!$G$2:$G$13</c:f>
              <c:numCache>
                <c:formatCode>General</c:formatCode>
                <c:ptCount val="12"/>
                <c:pt idx="0">
                  <c:v>236</c:v>
                </c:pt>
                <c:pt idx="1">
                  <c:v>189</c:v>
                </c:pt>
                <c:pt idx="2">
                  <c:v>199</c:v>
                </c:pt>
                <c:pt idx="3">
                  <c:v>221</c:v>
                </c:pt>
                <c:pt idx="4">
                  <c:v>232</c:v>
                </c:pt>
                <c:pt idx="5">
                  <c:v>259</c:v>
                </c:pt>
                <c:pt idx="6">
                  <c:v>263</c:v>
                </c:pt>
                <c:pt idx="7">
                  <c:v>275</c:v>
                </c:pt>
                <c:pt idx="8">
                  <c:v>320</c:v>
                </c:pt>
                <c:pt idx="9">
                  <c:v>390</c:v>
                </c:pt>
                <c:pt idx="10">
                  <c:v>480</c:v>
                </c:pt>
                <c:pt idx="11">
                  <c:v>520</c:v>
                </c:pt>
              </c:numCache>
            </c:numRef>
          </c:val>
          <c:smooth val="0"/>
        </c:ser>
        <c:dLbls>
          <c:showLegendKey val="0"/>
          <c:showVal val="0"/>
          <c:showCatName val="0"/>
          <c:showSerName val="0"/>
          <c:showPercent val="0"/>
          <c:showBubbleSize val="0"/>
        </c:dLbls>
        <c:marker val="0"/>
        <c:smooth val="0"/>
        <c:axId val="256677663"/>
        <c:axId val="256672671"/>
      </c:lineChart>
      <c:catAx>
        <c:axId val="256677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mn-cs"/>
              </a:defRPr>
            </a:pPr>
          </a:p>
        </c:txPr>
        <c:crossAx val="256672671"/>
        <c:crosses val="autoZero"/>
        <c:auto val="1"/>
        <c:lblAlgn val="ctr"/>
        <c:lblOffset val="100"/>
        <c:noMultiLvlLbl val="0"/>
      </c:catAx>
      <c:valAx>
        <c:axId val="256672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mn-cs"/>
              </a:defRPr>
            </a:pPr>
          </a:p>
        </c:txPr>
        <c:crossAx val="256677663"/>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charset="-122"/>
          <a:ea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011DD10C-CF7A-4B35-BC0B-6F36D4524CA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AB9CF8-4F8A-4F65-A38A-628BA0834C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DD10C-CF7A-4B35-BC0B-6F36D4524CA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B9CF8-4F8A-4F65-A38A-628BA0834C6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5" Type="http://schemas.openxmlformats.org/officeDocument/2006/relationships/slideLayout" Target="../slideLayouts/slideLayout1.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notesSlide" Target="../notesSlides/notesSlide1.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学校ppt\模板7.8.9\红-花.png红-花"/>
          <p:cNvPicPr>
            <a:picLocks noChangeAspect="1"/>
          </p:cNvPicPr>
          <p:nvPr/>
        </p:nvPicPr>
        <p:blipFill>
          <a:blip r:embed="rId1"/>
          <a:srcRect t="3" b="3"/>
          <a:stretch>
            <a:fillRect/>
          </a:stretch>
        </p:blipFill>
        <p:spPr>
          <a:xfrm>
            <a:off x="0" y="0"/>
            <a:ext cx="12192000" cy="6858000"/>
          </a:xfrm>
          <a:prstGeom prst="rect">
            <a:avLst/>
          </a:prstGeom>
        </p:spPr>
      </p:pic>
      <p:sp>
        <p:nvSpPr>
          <p:cNvPr id="20" name="PA_文本框 2"/>
          <p:cNvSpPr txBox="1"/>
          <p:nvPr>
            <p:custDataLst>
              <p:tags r:id="rId2"/>
            </p:custDataLst>
          </p:nvPr>
        </p:nvSpPr>
        <p:spPr>
          <a:xfrm>
            <a:off x="2652395" y="1550670"/>
            <a:ext cx="7509510" cy="1863725"/>
          </a:xfrm>
          <a:prstGeom prst="rect">
            <a:avLst/>
          </a:prstGeom>
        </p:spPr>
        <p:txBody>
          <a:bodyPr wrap="square">
            <a:spAutoFit/>
            <a:scene3d>
              <a:camera prst="orthographicFront"/>
              <a:lightRig rig="threePt" dir="t"/>
            </a:scene3d>
            <a:sp3d contourW="12700"/>
          </a:bodyPr>
          <a:lstStyle>
            <a:defPPr>
              <a:defRPr lang="zh-CN"/>
            </a:defPPr>
            <a:lvl1pPr marR="0" lvl="0" indent="0" fontAlgn="auto">
              <a:lnSpc>
                <a:spcPct val="120000"/>
              </a:lnSpc>
              <a:spcBef>
                <a:spcPts val="0"/>
              </a:spcBef>
              <a:spcAft>
                <a:spcPts val="0"/>
              </a:spcAft>
              <a:buClrTx/>
              <a:buSzTx/>
              <a:buFontTx/>
              <a:buNone/>
              <a:defRPr kumimoji="0" sz="5400" b="1" i="0" u="none" strike="noStrike" cap="none" spc="0" normalizeH="0" baseline="0">
                <a:ln>
                  <a:noFill/>
                </a:ln>
                <a:gradFill>
                  <a:gsLst>
                    <a:gs pos="0">
                      <a:srgbClr val="CDA23D"/>
                    </a:gs>
                    <a:gs pos="55000">
                      <a:srgbClr val="E1B64A"/>
                    </a:gs>
                    <a:gs pos="100000">
                      <a:srgbClr val="F7E880">
                        <a:lumMod val="99000"/>
                      </a:srgbClr>
                    </a:gs>
                  </a:gsLst>
                  <a:lin ang="2700000" scaled="1"/>
                </a:gradFill>
                <a:effectLst/>
                <a:uLnTx/>
                <a:uFillTx/>
                <a:latin typeface="Arial" panose="020B0604020202020204"/>
                <a:ea typeface="微软雅黑" panose="020B0503020204020204" charset="-122"/>
              </a:defRPr>
            </a:lvl1pPr>
          </a:lstStyle>
          <a:p>
            <a:pPr algn="ctr"/>
            <a:r>
              <a:rPr lang="zh-CN" altLang="en-US" sz="9600" b="0" dirty="0">
                <a:solidFill>
                  <a:schemeClr val="bg1"/>
                </a:solidFill>
                <a:latin typeface="字魂镇魂手书" panose="00000500000000000000" charset="-122"/>
                <a:ea typeface="字魂镇魂手书" panose="00000500000000000000" charset="-122"/>
              </a:rPr>
              <a:t>教学研讨会</a:t>
            </a:r>
            <a:endParaRPr lang="zh-CN" altLang="en-US" sz="9600" b="0" dirty="0">
              <a:solidFill>
                <a:schemeClr val="bg1"/>
              </a:solidFill>
              <a:latin typeface="字魂镇魂手书" panose="00000500000000000000" charset="-122"/>
              <a:ea typeface="字魂镇魂手书" panose="00000500000000000000" charset="-122"/>
            </a:endParaRPr>
          </a:p>
        </p:txBody>
      </p:sp>
      <p:pic>
        <p:nvPicPr>
          <p:cNvPr id="6" name="图片 5" descr="清晰2"/>
          <p:cNvPicPr>
            <a:picLocks noChangeAspect="1"/>
          </p:cNvPicPr>
          <p:nvPr/>
        </p:nvPicPr>
        <p:blipFill>
          <a:blip r:embed="rId3"/>
          <a:stretch>
            <a:fillRect/>
          </a:stretch>
        </p:blipFill>
        <p:spPr>
          <a:xfrm>
            <a:off x="337185" y="262255"/>
            <a:ext cx="406400" cy="581660"/>
          </a:xfrm>
          <a:prstGeom prst="rect">
            <a:avLst/>
          </a:prstGeom>
        </p:spPr>
      </p:pic>
      <p:pic>
        <p:nvPicPr>
          <p:cNvPr id="7" name="图片 6" descr="444"/>
          <p:cNvPicPr>
            <a:picLocks noChangeAspect="1"/>
          </p:cNvPicPr>
          <p:nvPr/>
        </p:nvPicPr>
        <p:blipFill>
          <a:blip r:embed="rId4"/>
          <a:stretch>
            <a:fillRect/>
          </a:stretch>
        </p:blipFill>
        <p:spPr>
          <a:xfrm>
            <a:off x="963930" y="296545"/>
            <a:ext cx="2901315" cy="547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9789" y="1586910"/>
            <a:ext cx="5256212" cy="2227787"/>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1"/>
          <p:cNvSpPr txBox="1">
            <a:spLocks noChangeArrowheads="1"/>
          </p:cNvSpPr>
          <p:nvPr/>
        </p:nvSpPr>
        <p:spPr bwMode="auto">
          <a:xfrm>
            <a:off x="1322837" y="2021755"/>
            <a:ext cx="133523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00000"/>
              </a:lnSpc>
              <a:spcBef>
                <a:spcPct val="20000"/>
              </a:spcBef>
              <a:spcAft>
                <a:spcPts val="0"/>
              </a:spcAft>
              <a:buClrTx/>
              <a:buSzTx/>
              <a:buFontTx/>
              <a:buNone/>
              <a:defRPr/>
            </a:pPr>
            <a:r>
              <a:rPr kumimoji="0" lang="zh-CN" altLang="en-US" sz="2400"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输入</a:t>
            </a:r>
            <a:r>
              <a:rPr kumimoji="0" lang="zh-CN" altLang="en-US" sz="2400"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标题</a:t>
            </a:r>
            <a:endParaRPr kumimoji="0" lang="zh-CN" altLang="en-US" sz="2400"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1"/>
          <p:cNvSpPr txBox="1">
            <a:spLocks noChangeArrowheads="1"/>
          </p:cNvSpPr>
          <p:nvPr/>
        </p:nvSpPr>
        <p:spPr bwMode="auto">
          <a:xfrm>
            <a:off x="1322837" y="2464286"/>
            <a:ext cx="4393750"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 name="椭圆 4"/>
          <p:cNvSpPr/>
          <p:nvPr/>
        </p:nvSpPr>
        <p:spPr>
          <a:xfrm>
            <a:off x="810828" y="4741063"/>
            <a:ext cx="733543" cy="733543"/>
          </a:xfrm>
          <a:prstGeom prst="ellipse">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1"/>
          <p:cNvSpPr txBox="1">
            <a:spLocks noChangeArrowheads="1"/>
          </p:cNvSpPr>
          <p:nvPr/>
        </p:nvSpPr>
        <p:spPr bwMode="auto">
          <a:xfrm>
            <a:off x="1792974" y="4773593"/>
            <a:ext cx="845411"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smtClean="0">
                <a:solidFill>
                  <a:srgbClr val="404040"/>
                </a:solidFill>
                <a:latin typeface="微软雅黑" panose="020B0503020204020204" charset="-122"/>
                <a:cs typeface="+mn-ea"/>
                <a:sym typeface="+mn-lt"/>
              </a:rPr>
              <a:t>输入</a:t>
            </a:r>
            <a:r>
              <a:rPr lang="zh-CN" altLang="en-US" sz="1600" b="1" dirty="0" smtClean="0">
                <a:solidFill>
                  <a:srgbClr val="404040"/>
                </a:solidFill>
                <a:latin typeface="微软雅黑" panose="020B0503020204020204" charset="-122"/>
                <a:cs typeface="+mn-ea"/>
                <a:sym typeface="+mn-lt"/>
              </a:rPr>
              <a:t>标题</a:t>
            </a:r>
            <a:endParaRPr lang="zh-CN" altLang="en-US" sz="1600" b="1" dirty="0" smtClean="0">
              <a:solidFill>
                <a:srgbClr val="404040"/>
              </a:solidFill>
              <a:latin typeface="微软雅黑" panose="020B0503020204020204" charset="-122"/>
              <a:cs typeface="+mn-ea"/>
              <a:sym typeface="+mn-lt"/>
            </a:endParaRPr>
          </a:p>
        </p:txBody>
      </p:sp>
      <p:sp>
        <p:nvSpPr>
          <p:cNvPr id="7" name="1"/>
          <p:cNvSpPr txBox="1">
            <a:spLocks noChangeArrowheads="1"/>
          </p:cNvSpPr>
          <p:nvPr/>
        </p:nvSpPr>
        <p:spPr bwMode="auto">
          <a:xfrm>
            <a:off x="1792974" y="5074232"/>
            <a:ext cx="2256002"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a:t>
            </a:r>
            <a:endParaRPr kumimoji="0" lang="en-US" altLang="zh-CN"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p:txBody>
      </p:sp>
      <p:sp>
        <p:nvSpPr>
          <p:cNvPr id="12" name="矩形 11"/>
          <p:cNvSpPr/>
          <p:nvPr/>
        </p:nvSpPr>
        <p:spPr>
          <a:xfrm>
            <a:off x="6096001" y="1586909"/>
            <a:ext cx="5221288" cy="2227787"/>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椭圆 12"/>
          <p:cNvSpPr/>
          <p:nvPr/>
        </p:nvSpPr>
        <p:spPr>
          <a:xfrm>
            <a:off x="4514950" y="4741063"/>
            <a:ext cx="733543" cy="733543"/>
          </a:xfrm>
          <a:prstGeom prst="ellipse">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1"/>
          <p:cNvSpPr txBox="1">
            <a:spLocks noChangeArrowheads="1"/>
          </p:cNvSpPr>
          <p:nvPr/>
        </p:nvSpPr>
        <p:spPr bwMode="auto">
          <a:xfrm>
            <a:off x="5497096" y="4773593"/>
            <a:ext cx="845411"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smtClean="0">
                <a:solidFill>
                  <a:srgbClr val="404040"/>
                </a:solidFill>
                <a:latin typeface="微软雅黑" panose="020B0503020204020204" charset="-122"/>
                <a:cs typeface="+mn-ea"/>
                <a:sym typeface="+mn-lt"/>
              </a:rPr>
              <a:t>输入标题</a:t>
            </a:r>
            <a:endParaRPr lang="zh-CN" altLang="en-US" sz="1600" b="1" dirty="0">
              <a:solidFill>
                <a:srgbClr val="404040"/>
              </a:solidFill>
              <a:latin typeface="微软雅黑" panose="020B0503020204020204" charset="-122"/>
              <a:cs typeface="+mn-ea"/>
              <a:sym typeface="+mn-lt"/>
            </a:endParaRPr>
          </a:p>
        </p:txBody>
      </p:sp>
      <p:sp>
        <p:nvSpPr>
          <p:cNvPr id="15" name="1"/>
          <p:cNvSpPr txBox="1">
            <a:spLocks noChangeArrowheads="1"/>
          </p:cNvSpPr>
          <p:nvPr/>
        </p:nvSpPr>
        <p:spPr bwMode="auto">
          <a:xfrm>
            <a:off x="5497096" y="5074232"/>
            <a:ext cx="2256002"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ea"/>
              <a:sym typeface="+mn-lt"/>
            </a:endParaRPr>
          </a:p>
        </p:txBody>
      </p:sp>
      <p:sp>
        <p:nvSpPr>
          <p:cNvPr id="20" name="椭圆 19"/>
          <p:cNvSpPr/>
          <p:nvPr/>
        </p:nvSpPr>
        <p:spPr>
          <a:xfrm>
            <a:off x="8219072" y="4741063"/>
            <a:ext cx="733543" cy="733543"/>
          </a:xfrm>
          <a:prstGeom prst="ellipse">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1"/>
          <p:cNvSpPr txBox="1">
            <a:spLocks noChangeArrowheads="1"/>
          </p:cNvSpPr>
          <p:nvPr/>
        </p:nvSpPr>
        <p:spPr bwMode="auto">
          <a:xfrm>
            <a:off x="9201218" y="4773593"/>
            <a:ext cx="845411"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smtClean="0">
                <a:solidFill>
                  <a:srgbClr val="404040"/>
                </a:solidFill>
                <a:latin typeface="微软雅黑" panose="020B0503020204020204" charset="-122"/>
                <a:cs typeface="+mn-ea"/>
                <a:sym typeface="+mn-lt"/>
              </a:rPr>
              <a:t>输入标题</a:t>
            </a:r>
            <a:endParaRPr lang="zh-CN" altLang="en-US" sz="1600" b="1" dirty="0">
              <a:solidFill>
                <a:srgbClr val="404040"/>
              </a:solidFill>
              <a:latin typeface="微软雅黑" panose="020B0503020204020204" charset="-122"/>
              <a:cs typeface="+mn-ea"/>
              <a:sym typeface="+mn-lt"/>
            </a:endParaRPr>
          </a:p>
        </p:txBody>
      </p:sp>
      <p:sp>
        <p:nvSpPr>
          <p:cNvPr id="22" name="1"/>
          <p:cNvSpPr txBox="1">
            <a:spLocks noChangeArrowheads="1"/>
          </p:cNvSpPr>
          <p:nvPr/>
        </p:nvSpPr>
        <p:spPr bwMode="auto">
          <a:xfrm>
            <a:off x="9201218" y="5074232"/>
            <a:ext cx="2256002"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ea"/>
              <a:sym typeface="+mn-lt"/>
            </a:endParaRPr>
          </a:p>
        </p:txBody>
      </p:sp>
      <p:grpSp>
        <p:nvGrpSpPr>
          <p:cNvPr id="23" name="Group 51"/>
          <p:cNvGrpSpPr/>
          <p:nvPr/>
        </p:nvGrpSpPr>
        <p:grpSpPr>
          <a:xfrm>
            <a:off x="8420870" y="4950987"/>
            <a:ext cx="349678" cy="302424"/>
            <a:chOff x="2084388" y="3051175"/>
            <a:chExt cx="293688" cy="254001"/>
          </a:xfrm>
          <a:solidFill>
            <a:schemeClr val="bg1"/>
          </a:solidFill>
        </p:grpSpPr>
        <p:sp>
          <p:nvSpPr>
            <p:cNvPr id="24" name="Freeform 154"/>
            <p:cNvSpPr/>
            <p:nvPr/>
          </p:nvSpPr>
          <p:spPr bwMode="auto">
            <a:xfrm>
              <a:off x="2084388" y="3106738"/>
              <a:ext cx="36513" cy="198438"/>
            </a:xfrm>
            <a:custGeom>
              <a:avLst/>
              <a:gdLst/>
              <a:ahLst/>
              <a:cxnLst>
                <a:cxn ang="0">
                  <a:pos x="0" y="14"/>
                </a:cxn>
                <a:cxn ang="0">
                  <a:pos x="0" y="65"/>
                </a:cxn>
                <a:cxn ang="0">
                  <a:pos x="14" y="79"/>
                </a:cxn>
                <a:cxn ang="0">
                  <a:pos x="14" y="0"/>
                </a:cxn>
                <a:cxn ang="0">
                  <a:pos x="0" y="14"/>
                </a:cxn>
              </a:cxnLst>
              <a:rect l="0" t="0" r="r" b="b"/>
              <a:pathLst>
                <a:path w="14" h="79">
                  <a:moveTo>
                    <a:pt x="0" y="14"/>
                  </a:moveTo>
                  <a:cubicBezTo>
                    <a:pt x="0" y="65"/>
                    <a:pt x="0" y="65"/>
                    <a:pt x="0" y="65"/>
                  </a:cubicBezTo>
                  <a:cubicBezTo>
                    <a:pt x="0" y="73"/>
                    <a:pt x="6" y="79"/>
                    <a:pt x="14" y="79"/>
                  </a:cubicBezTo>
                  <a:cubicBezTo>
                    <a:pt x="14" y="0"/>
                    <a:pt x="14" y="0"/>
                    <a:pt x="14" y="0"/>
                  </a:cubicBezTo>
                  <a:cubicBezTo>
                    <a:pt x="6" y="0"/>
                    <a:pt x="0" y="6"/>
                    <a:pt x="0" y="1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25" name="Freeform 155"/>
            <p:cNvSpPr>
              <a:spLocks noEditPoints="1"/>
            </p:cNvSpPr>
            <p:nvPr/>
          </p:nvSpPr>
          <p:spPr bwMode="auto">
            <a:xfrm>
              <a:off x="2139951" y="3051175"/>
              <a:ext cx="182563" cy="254000"/>
            </a:xfrm>
            <a:custGeom>
              <a:avLst/>
              <a:gdLst/>
              <a:ahLst/>
              <a:cxnLst>
                <a:cxn ang="0">
                  <a:pos x="58" y="7"/>
                </a:cxn>
                <a:cxn ang="0">
                  <a:pos x="50" y="0"/>
                </a:cxn>
                <a:cxn ang="0">
                  <a:pos x="21" y="0"/>
                </a:cxn>
                <a:cxn ang="0">
                  <a:pos x="14" y="7"/>
                </a:cxn>
                <a:cxn ang="0">
                  <a:pos x="14" y="22"/>
                </a:cxn>
                <a:cxn ang="0">
                  <a:pos x="0" y="22"/>
                </a:cxn>
                <a:cxn ang="0">
                  <a:pos x="0" y="101"/>
                </a:cxn>
                <a:cxn ang="0">
                  <a:pos x="72" y="101"/>
                </a:cxn>
                <a:cxn ang="0">
                  <a:pos x="72" y="22"/>
                </a:cxn>
                <a:cxn ang="0">
                  <a:pos x="58" y="22"/>
                </a:cxn>
                <a:cxn ang="0">
                  <a:pos x="58" y="7"/>
                </a:cxn>
                <a:cxn ang="0">
                  <a:pos x="50" y="22"/>
                </a:cxn>
                <a:cxn ang="0">
                  <a:pos x="21" y="22"/>
                </a:cxn>
                <a:cxn ang="0">
                  <a:pos x="21" y="7"/>
                </a:cxn>
                <a:cxn ang="0">
                  <a:pos x="50" y="7"/>
                </a:cxn>
                <a:cxn ang="0">
                  <a:pos x="50" y="22"/>
                </a:cxn>
              </a:cxnLst>
              <a:rect l="0" t="0" r="r" b="b"/>
              <a:pathLst>
                <a:path w="72" h="101">
                  <a:moveTo>
                    <a:pt x="58" y="7"/>
                  </a:moveTo>
                  <a:cubicBezTo>
                    <a:pt x="58" y="3"/>
                    <a:pt x="54" y="0"/>
                    <a:pt x="50" y="0"/>
                  </a:cubicBezTo>
                  <a:cubicBezTo>
                    <a:pt x="21" y="0"/>
                    <a:pt x="21" y="0"/>
                    <a:pt x="21" y="0"/>
                  </a:cubicBezTo>
                  <a:cubicBezTo>
                    <a:pt x="17" y="0"/>
                    <a:pt x="14" y="3"/>
                    <a:pt x="14" y="7"/>
                  </a:cubicBezTo>
                  <a:cubicBezTo>
                    <a:pt x="14" y="22"/>
                    <a:pt x="14" y="22"/>
                    <a:pt x="14" y="22"/>
                  </a:cubicBezTo>
                  <a:cubicBezTo>
                    <a:pt x="0" y="22"/>
                    <a:pt x="0" y="22"/>
                    <a:pt x="0" y="22"/>
                  </a:cubicBezTo>
                  <a:cubicBezTo>
                    <a:pt x="0" y="101"/>
                    <a:pt x="0" y="101"/>
                    <a:pt x="0" y="101"/>
                  </a:cubicBezTo>
                  <a:cubicBezTo>
                    <a:pt x="72" y="101"/>
                    <a:pt x="72" y="101"/>
                    <a:pt x="72" y="101"/>
                  </a:cubicBezTo>
                  <a:cubicBezTo>
                    <a:pt x="72" y="22"/>
                    <a:pt x="72" y="22"/>
                    <a:pt x="72" y="22"/>
                  </a:cubicBezTo>
                  <a:cubicBezTo>
                    <a:pt x="58" y="22"/>
                    <a:pt x="58" y="22"/>
                    <a:pt x="58" y="22"/>
                  </a:cubicBezTo>
                  <a:lnTo>
                    <a:pt x="58" y="7"/>
                  </a:lnTo>
                  <a:close/>
                  <a:moveTo>
                    <a:pt x="50" y="22"/>
                  </a:moveTo>
                  <a:cubicBezTo>
                    <a:pt x="21" y="22"/>
                    <a:pt x="21" y="22"/>
                    <a:pt x="21" y="22"/>
                  </a:cubicBezTo>
                  <a:cubicBezTo>
                    <a:pt x="21" y="7"/>
                    <a:pt x="21" y="7"/>
                    <a:pt x="21" y="7"/>
                  </a:cubicBezTo>
                  <a:cubicBezTo>
                    <a:pt x="50" y="7"/>
                    <a:pt x="50" y="7"/>
                    <a:pt x="50" y="7"/>
                  </a:cubicBezTo>
                  <a:lnTo>
                    <a:pt x="50" y="22"/>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26" name="Freeform 156"/>
            <p:cNvSpPr/>
            <p:nvPr/>
          </p:nvSpPr>
          <p:spPr bwMode="auto">
            <a:xfrm>
              <a:off x="2339976" y="3106738"/>
              <a:ext cx="38100" cy="198438"/>
            </a:xfrm>
            <a:custGeom>
              <a:avLst/>
              <a:gdLst/>
              <a:ahLst/>
              <a:cxnLst>
                <a:cxn ang="0">
                  <a:pos x="0" y="0"/>
                </a:cxn>
                <a:cxn ang="0">
                  <a:pos x="0" y="79"/>
                </a:cxn>
                <a:cxn ang="0">
                  <a:pos x="15" y="65"/>
                </a:cxn>
                <a:cxn ang="0">
                  <a:pos x="15" y="14"/>
                </a:cxn>
                <a:cxn ang="0">
                  <a:pos x="0" y="0"/>
                </a:cxn>
              </a:cxnLst>
              <a:rect l="0" t="0" r="r" b="b"/>
              <a:pathLst>
                <a:path w="15" h="79">
                  <a:moveTo>
                    <a:pt x="0" y="0"/>
                  </a:moveTo>
                  <a:cubicBezTo>
                    <a:pt x="0" y="79"/>
                    <a:pt x="0" y="79"/>
                    <a:pt x="0" y="79"/>
                  </a:cubicBezTo>
                  <a:cubicBezTo>
                    <a:pt x="8" y="79"/>
                    <a:pt x="15" y="73"/>
                    <a:pt x="15" y="65"/>
                  </a:cubicBezTo>
                  <a:cubicBezTo>
                    <a:pt x="15" y="14"/>
                    <a:pt x="15" y="14"/>
                    <a:pt x="15" y="14"/>
                  </a:cubicBezTo>
                  <a:cubicBezTo>
                    <a:pt x="15" y="6"/>
                    <a:pt x="8" y="0"/>
                    <a:pt x="0"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grpSp>
        <p:nvGrpSpPr>
          <p:cNvPr id="27" name="Group 58"/>
          <p:cNvGrpSpPr/>
          <p:nvPr/>
        </p:nvGrpSpPr>
        <p:grpSpPr>
          <a:xfrm>
            <a:off x="4726397" y="4896703"/>
            <a:ext cx="304725" cy="448217"/>
            <a:chOff x="9209088" y="5059363"/>
            <a:chExt cx="300038" cy="441324"/>
          </a:xfrm>
          <a:solidFill>
            <a:schemeClr val="bg1"/>
          </a:solidFill>
        </p:grpSpPr>
        <p:sp>
          <p:nvSpPr>
            <p:cNvPr id="28" name="Freeform 412"/>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29" name="Freeform 413"/>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0" name="Freeform 414"/>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1" name="Freeform 415"/>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2" name="Freeform 416"/>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33" name="Freeform 417"/>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grpSp>
      <p:sp>
        <p:nvSpPr>
          <p:cNvPr id="34" name="placeholder_286118"/>
          <p:cNvSpPr>
            <a:spLocks noChangeAspect="1"/>
          </p:cNvSpPr>
          <p:nvPr/>
        </p:nvSpPr>
        <p:spPr bwMode="auto">
          <a:xfrm>
            <a:off x="987536" y="4892561"/>
            <a:ext cx="373801" cy="438524"/>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chemeClr val="bg1"/>
          </a:solidFill>
          <a:ln>
            <a:noFill/>
          </a:ln>
        </p:spPr>
      </p:sp>
      <p:sp>
        <p:nvSpPr>
          <p:cNvPr id="35" name="平行四边形 34"/>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37" name="文本框 36"/>
          <p:cNvSpPr txBox="1"/>
          <p:nvPr/>
        </p:nvSpPr>
        <p:spPr>
          <a:xfrm>
            <a:off x="1071683" y="535007"/>
            <a:ext cx="2306517" cy="46037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sym typeface="+mn-ea"/>
              </a:rPr>
              <a:t>请输入标题</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rot="16200000">
            <a:off x="7759627" y="2065791"/>
            <a:ext cx="3852333" cy="3268280"/>
          </a:xfrm>
          <a:custGeom>
            <a:avLst/>
            <a:gdLst>
              <a:gd name="connsiteX0" fmla="*/ 3852333 w 3852333"/>
              <a:gd name="connsiteY0" fmla="*/ 401406 h 3268280"/>
              <a:gd name="connsiteX1" fmla="*/ 3852333 w 3852333"/>
              <a:gd name="connsiteY1" fmla="*/ 3104087 h 3268280"/>
              <a:gd name="connsiteX2" fmla="*/ 3688140 w 3852333"/>
              <a:gd name="connsiteY2" fmla="*/ 3268280 h 3268280"/>
              <a:gd name="connsiteX3" fmla="*/ 164193 w 3852333"/>
              <a:gd name="connsiteY3" fmla="*/ 3268280 h 3268280"/>
              <a:gd name="connsiteX4" fmla="*/ 0 w 3852333"/>
              <a:gd name="connsiteY4" fmla="*/ 3104087 h 3268280"/>
              <a:gd name="connsiteX5" fmla="*/ 0 w 3852333"/>
              <a:gd name="connsiteY5" fmla="*/ 401406 h 3268280"/>
              <a:gd name="connsiteX6" fmla="*/ 164193 w 3852333"/>
              <a:gd name="connsiteY6" fmla="*/ 237213 h 3268280"/>
              <a:gd name="connsiteX7" fmla="*/ 2871639 w 3852333"/>
              <a:gd name="connsiteY7" fmla="*/ 237213 h 3268280"/>
              <a:gd name="connsiteX8" fmla="*/ 3009222 w 3852333"/>
              <a:gd name="connsiteY8" fmla="*/ 0 h 3268280"/>
              <a:gd name="connsiteX9" fmla="*/ 3146806 w 3852333"/>
              <a:gd name="connsiteY9" fmla="*/ 237213 h 3268280"/>
              <a:gd name="connsiteX10" fmla="*/ 3688140 w 3852333"/>
              <a:gd name="connsiteY10" fmla="*/ 237213 h 3268280"/>
              <a:gd name="connsiteX11" fmla="*/ 3852333 w 3852333"/>
              <a:gd name="connsiteY11" fmla="*/ 401406 h 326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2333" h="3268280">
                <a:moveTo>
                  <a:pt x="3852333" y="401406"/>
                </a:moveTo>
                <a:lnTo>
                  <a:pt x="3852333" y="3104087"/>
                </a:lnTo>
                <a:cubicBezTo>
                  <a:pt x="3852333" y="3194768"/>
                  <a:pt x="3778821" y="3268280"/>
                  <a:pt x="3688140" y="3268280"/>
                </a:cubicBezTo>
                <a:lnTo>
                  <a:pt x="164193" y="3268280"/>
                </a:lnTo>
                <a:cubicBezTo>
                  <a:pt x="73512" y="3268280"/>
                  <a:pt x="0" y="3194768"/>
                  <a:pt x="0" y="3104087"/>
                </a:cubicBezTo>
                <a:lnTo>
                  <a:pt x="0" y="401406"/>
                </a:lnTo>
                <a:cubicBezTo>
                  <a:pt x="0" y="310725"/>
                  <a:pt x="73512" y="237213"/>
                  <a:pt x="164193" y="237213"/>
                </a:cubicBezTo>
                <a:lnTo>
                  <a:pt x="2871639" y="237213"/>
                </a:lnTo>
                <a:lnTo>
                  <a:pt x="3009222" y="0"/>
                </a:lnTo>
                <a:lnTo>
                  <a:pt x="3146806" y="237213"/>
                </a:lnTo>
                <a:lnTo>
                  <a:pt x="3688140" y="237213"/>
                </a:lnTo>
                <a:cubicBezTo>
                  <a:pt x="3778821" y="237213"/>
                  <a:pt x="3852333" y="310725"/>
                  <a:pt x="3852333" y="401406"/>
                </a:cubicBezTo>
                <a:close/>
              </a:path>
            </a:pathLst>
          </a:cu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smtClean="0">
              <a:ln>
                <a:noFill/>
              </a:ln>
              <a:solidFill>
                <a:prstClr val="white"/>
              </a:solidFill>
              <a:effectLst/>
              <a:uLnTx/>
              <a:uFillTx/>
              <a:latin typeface="等线" panose="02010600030101010101" charset="-122"/>
              <a:ea typeface="等线" panose="02010600030101010101" charset="-122"/>
              <a:cs typeface="+mn-cs"/>
            </a:endParaRPr>
          </a:p>
        </p:txBody>
      </p:sp>
      <p:sp>
        <p:nvSpPr>
          <p:cNvPr id="3" name="1"/>
          <p:cNvSpPr txBox="1">
            <a:spLocks noChangeArrowheads="1"/>
          </p:cNvSpPr>
          <p:nvPr/>
        </p:nvSpPr>
        <p:spPr bwMode="auto">
          <a:xfrm>
            <a:off x="8765095" y="3047307"/>
            <a:ext cx="147175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00000"/>
              </a:lnSpc>
              <a:spcBef>
                <a:spcPct val="20000"/>
              </a:spcBef>
              <a:spcAft>
                <a:spcPts val="0"/>
              </a:spcAft>
              <a:buClrTx/>
              <a:buSzTx/>
              <a:buFontTx/>
              <a:buNone/>
              <a:defRPr/>
            </a:pPr>
            <a:r>
              <a:rPr kumimoji="0" lang="zh-CN" altLang="en-US" sz="1600" b="1"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输入</a:t>
            </a:r>
            <a:r>
              <a:rPr kumimoji="0" lang="zh-CN" altLang="en-US" sz="1600" b="1"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标题</a:t>
            </a:r>
            <a:endParaRPr kumimoji="0" lang="zh-CN" altLang="en-US" sz="1600" b="1"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1"/>
          <p:cNvSpPr txBox="1">
            <a:spLocks noChangeArrowheads="1"/>
          </p:cNvSpPr>
          <p:nvPr/>
        </p:nvSpPr>
        <p:spPr bwMode="auto">
          <a:xfrm>
            <a:off x="8749243" y="3386669"/>
            <a:ext cx="2173916"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 name="iconfont-11910-6714382"/>
          <p:cNvSpPr>
            <a:spLocks noChangeAspect="1"/>
          </p:cNvSpPr>
          <p:nvPr/>
        </p:nvSpPr>
        <p:spPr bwMode="auto">
          <a:xfrm>
            <a:off x="8765096" y="2195114"/>
            <a:ext cx="438170" cy="548129"/>
          </a:xfrm>
          <a:custGeom>
            <a:avLst/>
            <a:gdLst>
              <a:gd name="T0" fmla="*/ 6860 w 7679"/>
              <a:gd name="T1" fmla="*/ 687 h 9605"/>
              <a:gd name="T2" fmla="*/ 7300 w 7679"/>
              <a:gd name="T3" fmla="*/ 1112 h 9605"/>
              <a:gd name="T4" fmla="*/ 7551 w 7679"/>
              <a:gd name="T5" fmla="*/ 1398 h 9605"/>
              <a:gd name="T6" fmla="*/ 7659 w 7679"/>
              <a:gd name="T7" fmla="*/ 1598 h 9605"/>
              <a:gd name="T8" fmla="*/ 7679 w 7679"/>
              <a:gd name="T9" fmla="*/ 1742 h 9605"/>
              <a:gd name="T10" fmla="*/ 7679 w 7679"/>
              <a:gd name="T11" fmla="*/ 1905 h 9605"/>
              <a:gd name="T12" fmla="*/ 6164 w 7679"/>
              <a:gd name="T13" fmla="*/ 1905 h 9605"/>
              <a:gd name="T14" fmla="*/ 5985 w 7679"/>
              <a:gd name="T15" fmla="*/ 1829 h 9605"/>
              <a:gd name="T16" fmla="*/ 5858 w 7679"/>
              <a:gd name="T17" fmla="*/ 1650 h 9605"/>
              <a:gd name="T18" fmla="*/ 5781 w 7679"/>
              <a:gd name="T19" fmla="*/ 1440 h 9605"/>
              <a:gd name="T20" fmla="*/ 5756 w 7679"/>
              <a:gd name="T21" fmla="*/ 1271 h 9605"/>
              <a:gd name="T22" fmla="*/ 5756 w 7679"/>
              <a:gd name="T23" fmla="*/ 0 h 9605"/>
              <a:gd name="T24" fmla="*/ 5788 w 7679"/>
              <a:gd name="T25" fmla="*/ 0 h 9605"/>
              <a:gd name="T26" fmla="*/ 5956 w 7679"/>
              <a:gd name="T27" fmla="*/ 25 h 9605"/>
              <a:gd name="T28" fmla="*/ 6156 w 7679"/>
              <a:gd name="T29" fmla="*/ 123 h 9605"/>
              <a:gd name="T30" fmla="*/ 6438 w 7679"/>
              <a:gd name="T31" fmla="*/ 328 h 9605"/>
              <a:gd name="T32" fmla="*/ 6860 w 7679"/>
              <a:gd name="T33" fmla="*/ 687 h 9605"/>
              <a:gd name="T34" fmla="*/ 5109 w 7679"/>
              <a:gd name="T35" fmla="*/ 1280 h 9605"/>
              <a:gd name="T36" fmla="*/ 5170 w 7679"/>
              <a:gd name="T37" fmla="*/ 1705 h 9605"/>
              <a:gd name="T38" fmla="*/ 5365 w 7679"/>
              <a:gd name="T39" fmla="*/ 2115 h 9605"/>
              <a:gd name="T40" fmla="*/ 5703 w 7679"/>
              <a:gd name="T41" fmla="*/ 2428 h 9605"/>
              <a:gd name="T42" fmla="*/ 6184 w 7679"/>
              <a:gd name="T43" fmla="*/ 2550 h 9605"/>
              <a:gd name="T44" fmla="*/ 7679 w 7679"/>
              <a:gd name="T45" fmla="*/ 2550 h 9605"/>
              <a:gd name="T46" fmla="*/ 7679 w 7679"/>
              <a:gd name="T47" fmla="*/ 8325 h 9605"/>
              <a:gd name="T48" fmla="*/ 7561 w 7679"/>
              <a:gd name="T49" fmla="*/ 8858 h 9605"/>
              <a:gd name="T50" fmla="*/ 7249 w 7679"/>
              <a:gd name="T51" fmla="*/ 9257 h 9605"/>
              <a:gd name="T52" fmla="*/ 6819 w 7679"/>
              <a:gd name="T53" fmla="*/ 9513 h 9605"/>
              <a:gd name="T54" fmla="*/ 6358 w 7679"/>
              <a:gd name="T55" fmla="*/ 9605 h 9605"/>
              <a:gd name="T56" fmla="*/ 1320 w 7679"/>
              <a:gd name="T57" fmla="*/ 9605 h 9605"/>
              <a:gd name="T58" fmla="*/ 895 w 7679"/>
              <a:gd name="T59" fmla="*/ 9493 h 9605"/>
              <a:gd name="T60" fmla="*/ 465 w 7679"/>
              <a:gd name="T61" fmla="*/ 9195 h 9605"/>
              <a:gd name="T62" fmla="*/ 133 w 7679"/>
              <a:gd name="T63" fmla="*/ 8775 h 9605"/>
              <a:gd name="T64" fmla="*/ 0 w 7679"/>
              <a:gd name="T65" fmla="*/ 8284 h 9605"/>
              <a:gd name="T66" fmla="*/ 0 w 7679"/>
              <a:gd name="T67" fmla="*/ 1322 h 9605"/>
              <a:gd name="T68" fmla="*/ 98 w 7679"/>
              <a:gd name="T69" fmla="*/ 877 h 9605"/>
              <a:gd name="T70" fmla="*/ 364 w 7679"/>
              <a:gd name="T71" fmla="*/ 452 h 9605"/>
              <a:gd name="T72" fmla="*/ 748 w 7679"/>
              <a:gd name="T73" fmla="*/ 129 h 9605"/>
              <a:gd name="T74" fmla="*/ 1198 w 7679"/>
              <a:gd name="T75" fmla="*/ 2 h 9605"/>
              <a:gd name="T76" fmla="*/ 5109 w 7679"/>
              <a:gd name="T77" fmla="*/ 2 h 9605"/>
              <a:gd name="T78" fmla="*/ 5109 w 7679"/>
              <a:gd name="T79" fmla="*/ 1280 h 9605"/>
              <a:gd name="T80" fmla="*/ 5754 w 7679"/>
              <a:gd name="T81" fmla="*/ 7670 h 9605"/>
              <a:gd name="T82" fmla="*/ 6204 w 7679"/>
              <a:gd name="T83" fmla="*/ 7480 h 9605"/>
              <a:gd name="T84" fmla="*/ 6388 w 7679"/>
              <a:gd name="T85" fmla="*/ 7024 h 9605"/>
              <a:gd name="T86" fmla="*/ 6204 w 7679"/>
              <a:gd name="T87" fmla="*/ 6574 h 9605"/>
              <a:gd name="T88" fmla="*/ 5754 w 7679"/>
              <a:gd name="T89" fmla="*/ 6390 h 9605"/>
              <a:gd name="T90" fmla="*/ 1914 w 7679"/>
              <a:gd name="T91" fmla="*/ 6390 h 9605"/>
              <a:gd name="T92" fmla="*/ 1464 w 7679"/>
              <a:gd name="T93" fmla="*/ 6574 h 9605"/>
              <a:gd name="T94" fmla="*/ 1280 w 7679"/>
              <a:gd name="T95" fmla="*/ 7024 h 9605"/>
              <a:gd name="T96" fmla="*/ 1464 w 7679"/>
              <a:gd name="T97" fmla="*/ 7480 h 9605"/>
              <a:gd name="T98" fmla="*/ 1914 w 7679"/>
              <a:gd name="T99" fmla="*/ 7670 h 9605"/>
              <a:gd name="T100" fmla="*/ 5754 w 7679"/>
              <a:gd name="T101" fmla="*/ 7670 h 9605"/>
              <a:gd name="T102" fmla="*/ 6389 w 7679"/>
              <a:gd name="T103" fmla="*/ 4475 h 9605"/>
              <a:gd name="T104" fmla="*/ 6205 w 7679"/>
              <a:gd name="T105" fmla="*/ 4019 h 9605"/>
              <a:gd name="T106" fmla="*/ 5755 w 7679"/>
              <a:gd name="T107" fmla="*/ 3829 h 9605"/>
              <a:gd name="T108" fmla="*/ 1914 w 7679"/>
              <a:gd name="T109" fmla="*/ 3829 h 9605"/>
              <a:gd name="T110" fmla="*/ 1464 w 7679"/>
              <a:gd name="T111" fmla="*/ 4019 h 9605"/>
              <a:gd name="T112" fmla="*/ 1280 w 7679"/>
              <a:gd name="T113" fmla="*/ 4475 h 9605"/>
              <a:gd name="T114" fmla="*/ 1464 w 7679"/>
              <a:gd name="T115" fmla="*/ 4925 h 9605"/>
              <a:gd name="T116" fmla="*/ 1914 w 7679"/>
              <a:gd name="T117" fmla="*/ 5109 h 9605"/>
              <a:gd name="T118" fmla="*/ 5754 w 7679"/>
              <a:gd name="T119" fmla="*/ 5109 h 9605"/>
              <a:gd name="T120" fmla="*/ 6204 w 7679"/>
              <a:gd name="T121" fmla="*/ 4925 h 9605"/>
              <a:gd name="T122" fmla="*/ 6389 w 7679"/>
              <a:gd name="T123" fmla="*/ 4475 h 9605"/>
              <a:gd name="T124" fmla="*/ 6389 w 7679"/>
              <a:gd name="T125" fmla="*/ 4475 h 9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79" h="9605">
                <a:moveTo>
                  <a:pt x="6860" y="687"/>
                </a:moveTo>
                <a:cubicBezTo>
                  <a:pt x="7044" y="858"/>
                  <a:pt x="7191" y="999"/>
                  <a:pt x="7300" y="1112"/>
                </a:cubicBezTo>
                <a:cubicBezTo>
                  <a:pt x="7409" y="1224"/>
                  <a:pt x="7493" y="1320"/>
                  <a:pt x="7551" y="1398"/>
                </a:cubicBezTo>
                <a:cubicBezTo>
                  <a:pt x="7609" y="1477"/>
                  <a:pt x="7645" y="1543"/>
                  <a:pt x="7659" y="1598"/>
                </a:cubicBezTo>
                <a:cubicBezTo>
                  <a:pt x="7673" y="1653"/>
                  <a:pt x="7679" y="1700"/>
                  <a:pt x="7679" y="1742"/>
                </a:cubicBezTo>
                <a:lnTo>
                  <a:pt x="7679" y="1905"/>
                </a:lnTo>
                <a:lnTo>
                  <a:pt x="6164" y="1905"/>
                </a:lnTo>
                <a:cubicBezTo>
                  <a:pt x="6095" y="1905"/>
                  <a:pt x="6036" y="1880"/>
                  <a:pt x="5985" y="1829"/>
                </a:cubicBezTo>
                <a:cubicBezTo>
                  <a:pt x="5934" y="1778"/>
                  <a:pt x="5891" y="1718"/>
                  <a:pt x="5858" y="1650"/>
                </a:cubicBezTo>
                <a:cubicBezTo>
                  <a:pt x="5824" y="1582"/>
                  <a:pt x="5798" y="1512"/>
                  <a:pt x="5781" y="1440"/>
                </a:cubicBezTo>
                <a:cubicBezTo>
                  <a:pt x="5764" y="1369"/>
                  <a:pt x="5756" y="1313"/>
                  <a:pt x="5756" y="1271"/>
                </a:cubicBezTo>
                <a:lnTo>
                  <a:pt x="5756" y="0"/>
                </a:lnTo>
                <a:lnTo>
                  <a:pt x="5788" y="0"/>
                </a:lnTo>
                <a:cubicBezTo>
                  <a:pt x="5843" y="0"/>
                  <a:pt x="5899" y="9"/>
                  <a:pt x="5956" y="25"/>
                </a:cubicBezTo>
                <a:cubicBezTo>
                  <a:pt x="6014" y="43"/>
                  <a:pt x="6081" y="75"/>
                  <a:pt x="6156" y="123"/>
                </a:cubicBezTo>
                <a:cubicBezTo>
                  <a:pt x="6231" y="170"/>
                  <a:pt x="6325" y="239"/>
                  <a:pt x="6438" y="328"/>
                </a:cubicBezTo>
                <a:cubicBezTo>
                  <a:pt x="6547" y="417"/>
                  <a:pt x="6689" y="537"/>
                  <a:pt x="6860" y="687"/>
                </a:cubicBezTo>
                <a:close/>
                <a:moveTo>
                  <a:pt x="5109" y="1280"/>
                </a:moveTo>
                <a:cubicBezTo>
                  <a:pt x="5109" y="1417"/>
                  <a:pt x="5129" y="1559"/>
                  <a:pt x="5170" y="1705"/>
                </a:cubicBezTo>
                <a:cubicBezTo>
                  <a:pt x="5211" y="1852"/>
                  <a:pt x="5276" y="1989"/>
                  <a:pt x="5365" y="2115"/>
                </a:cubicBezTo>
                <a:cubicBezTo>
                  <a:pt x="5454" y="2242"/>
                  <a:pt x="5566" y="2345"/>
                  <a:pt x="5703" y="2428"/>
                </a:cubicBezTo>
                <a:cubicBezTo>
                  <a:pt x="5839" y="2510"/>
                  <a:pt x="6000" y="2550"/>
                  <a:pt x="6184" y="2550"/>
                </a:cubicBezTo>
                <a:lnTo>
                  <a:pt x="7679" y="2550"/>
                </a:lnTo>
                <a:lnTo>
                  <a:pt x="7679" y="8325"/>
                </a:lnTo>
                <a:cubicBezTo>
                  <a:pt x="7679" y="8523"/>
                  <a:pt x="7640" y="8700"/>
                  <a:pt x="7561" y="8858"/>
                </a:cubicBezTo>
                <a:cubicBezTo>
                  <a:pt x="7483" y="9015"/>
                  <a:pt x="7379" y="9148"/>
                  <a:pt x="7249" y="9257"/>
                </a:cubicBezTo>
                <a:cubicBezTo>
                  <a:pt x="7119" y="9365"/>
                  <a:pt x="6976" y="9452"/>
                  <a:pt x="6819" y="9513"/>
                </a:cubicBezTo>
                <a:cubicBezTo>
                  <a:pt x="6661" y="9574"/>
                  <a:pt x="6509" y="9605"/>
                  <a:pt x="6358" y="9605"/>
                </a:cubicBezTo>
                <a:lnTo>
                  <a:pt x="1320" y="9605"/>
                </a:lnTo>
                <a:cubicBezTo>
                  <a:pt x="1190" y="9605"/>
                  <a:pt x="1049" y="9568"/>
                  <a:pt x="895" y="9493"/>
                </a:cubicBezTo>
                <a:cubicBezTo>
                  <a:pt x="741" y="9418"/>
                  <a:pt x="598" y="9319"/>
                  <a:pt x="465" y="9195"/>
                </a:cubicBezTo>
                <a:cubicBezTo>
                  <a:pt x="333" y="9073"/>
                  <a:pt x="221" y="8933"/>
                  <a:pt x="133" y="8775"/>
                </a:cubicBezTo>
                <a:cubicBezTo>
                  <a:pt x="44" y="8618"/>
                  <a:pt x="0" y="8454"/>
                  <a:pt x="0" y="8284"/>
                </a:cubicBezTo>
                <a:lnTo>
                  <a:pt x="0" y="1322"/>
                </a:lnTo>
                <a:cubicBezTo>
                  <a:pt x="0" y="1178"/>
                  <a:pt x="33" y="1030"/>
                  <a:pt x="98" y="877"/>
                </a:cubicBezTo>
                <a:cubicBezTo>
                  <a:pt x="163" y="723"/>
                  <a:pt x="251" y="582"/>
                  <a:pt x="364" y="452"/>
                </a:cubicBezTo>
                <a:cubicBezTo>
                  <a:pt x="476" y="322"/>
                  <a:pt x="604" y="214"/>
                  <a:pt x="748" y="129"/>
                </a:cubicBezTo>
                <a:cubicBezTo>
                  <a:pt x="891" y="44"/>
                  <a:pt x="1041" y="2"/>
                  <a:pt x="1198" y="2"/>
                </a:cubicBezTo>
                <a:lnTo>
                  <a:pt x="5109" y="2"/>
                </a:lnTo>
                <a:lnTo>
                  <a:pt x="5109" y="1280"/>
                </a:lnTo>
                <a:close/>
                <a:moveTo>
                  <a:pt x="5754" y="7670"/>
                </a:moveTo>
                <a:cubicBezTo>
                  <a:pt x="5931" y="7670"/>
                  <a:pt x="6081" y="7607"/>
                  <a:pt x="6204" y="7480"/>
                </a:cubicBezTo>
                <a:cubicBezTo>
                  <a:pt x="6326" y="7354"/>
                  <a:pt x="6388" y="7202"/>
                  <a:pt x="6388" y="7024"/>
                </a:cubicBezTo>
                <a:cubicBezTo>
                  <a:pt x="6388" y="6846"/>
                  <a:pt x="6326" y="6696"/>
                  <a:pt x="6204" y="6574"/>
                </a:cubicBezTo>
                <a:cubicBezTo>
                  <a:pt x="6081" y="6451"/>
                  <a:pt x="5931" y="6390"/>
                  <a:pt x="5754" y="6390"/>
                </a:cubicBezTo>
                <a:lnTo>
                  <a:pt x="1914" y="6390"/>
                </a:lnTo>
                <a:cubicBezTo>
                  <a:pt x="1736" y="6390"/>
                  <a:pt x="1586" y="6451"/>
                  <a:pt x="1464" y="6574"/>
                </a:cubicBezTo>
                <a:cubicBezTo>
                  <a:pt x="1341" y="6696"/>
                  <a:pt x="1280" y="6846"/>
                  <a:pt x="1280" y="7024"/>
                </a:cubicBezTo>
                <a:cubicBezTo>
                  <a:pt x="1280" y="7202"/>
                  <a:pt x="1341" y="7353"/>
                  <a:pt x="1464" y="7480"/>
                </a:cubicBezTo>
                <a:cubicBezTo>
                  <a:pt x="1586" y="7607"/>
                  <a:pt x="1736" y="7670"/>
                  <a:pt x="1914" y="7670"/>
                </a:cubicBezTo>
                <a:lnTo>
                  <a:pt x="5754" y="7670"/>
                </a:lnTo>
                <a:close/>
                <a:moveTo>
                  <a:pt x="6389" y="4475"/>
                </a:moveTo>
                <a:cubicBezTo>
                  <a:pt x="6389" y="4298"/>
                  <a:pt x="6328" y="4145"/>
                  <a:pt x="6205" y="4019"/>
                </a:cubicBezTo>
                <a:cubicBezTo>
                  <a:pt x="6083" y="3893"/>
                  <a:pt x="5933" y="3829"/>
                  <a:pt x="5755" y="3829"/>
                </a:cubicBezTo>
                <a:lnTo>
                  <a:pt x="1914" y="3829"/>
                </a:lnTo>
                <a:cubicBezTo>
                  <a:pt x="1736" y="3829"/>
                  <a:pt x="1586" y="3893"/>
                  <a:pt x="1464" y="4019"/>
                </a:cubicBezTo>
                <a:cubicBezTo>
                  <a:pt x="1341" y="4145"/>
                  <a:pt x="1280" y="4298"/>
                  <a:pt x="1280" y="4475"/>
                </a:cubicBezTo>
                <a:cubicBezTo>
                  <a:pt x="1280" y="4653"/>
                  <a:pt x="1341" y="4803"/>
                  <a:pt x="1464" y="4925"/>
                </a:cubicBezTo>
                <a:cubicBezTo>
                  <a:pt x="1586" y="5048"/>
                  <a:pt x="1736" y="5109"/>
                  <a:pt x="1914" y="5109"/>
                </a:cubicBezTo>
                <a:lnTo>
                  <a:pt x="5754" y="5109"/>
                </a:lnTo>
                <a:cubicBezTo>
                  <a:pt x="5931" y="5109"/>
                  <a:pt x="6081" y="5048"/>
                  <a:pt x="6204" y="4925"/>
                </a:cubicBezTo>
                <a:cubicBezTo>
                  <a:pt x="6327" y="4803"/>
                  <a:pt x="6389" y="4653"/>
                  <a:pt x="6389" y="4475"/>
                </a:cubicBezTo>
                <a:close/>
                <a:moveTo>
                  <a:pt x="6389" y="4475"/>
                </a:moveTo>
                <a:close/>
              </a:path>
            </a:pathLst>
          </a:custGeom>
          <a:solidFill>
            <a:schemeClr val="bg1"/>
          </a:solidFill>
          <a:ln>
            <a:noFill/>
          </a:ln>
        </p:spPr>
      </p:sp>
      <p:graphicFrame>
        <p:nvGraphicFramePr>
          <p:cNvPr id="6" name="图表 5"/>
          <p:cNvGraphicFramePr/>
          <p:nvPr/>
        </p:nvGraphicFramePr>
        <p:xfrm>
          <a:off x="790575" y="1773764"/>
          <a:ext cx="7007225" cy="3894666"/>
        </p:xfrm>
        <a:graphic>
          <a:graphicData uri="http://schemas.openxmlformats.org/drawingml/2006/chart">
            <c:chart xmlns:c="http://schemas.openxmlformats.org/drawingml/2006/chart" xmlns:r="http://schemas.openxmlformats.org/officeDocument/2006/relationships" r:id="rId1"/>
          </a:graphicData>
        </a:graphic>
      </p:graphicFrame>
      <p:sp>
        <p:nvSpPr>
          <p:cNvPr id="7" name="平行四边形 6"/>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9" name="文本框 8"/>
          <p:cNvSpPr txBox="1"/>
          <p:nvPr/>
        </p:nvSpPr>
        <p:spPr>
          <a:xfrm>
            <a:off x="1071683" y="535007"/>
            <a:ext cx="2306517" cy="82994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sym typeface="+mn-ea"/>
              </a:rPr>
              <a:t>请输入标题</a:t>
            </a:r>
            <a:endParaRPr lang="zh-CN" altLang="en-US" sz="2400" dirty="0" smtClean="0">
              <a:solidFill>
                <a:schemeClr val="tx1">
                  <a:lumMod val="65000"/>
                  <a:lumOff val="35000"/>
                </a:schemeClr>
              </a:solidFill>
              <a:latin typeface="微软雅黑" panose="020B0503020204020204" charset="-122"/>
              <a:ea typeface="微软雅黑" panose="020B0503020204020204" charset="-122"/>
            </a:endParaRPr>
          </a:p>
          <a:p>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944060" y="1610985"/>
            <a:ext cx="0" cy="261398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944060" y="1610985"/>
            <a:ext cx="39800" cy="11939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cxnSp>
        <p:nvCxnSpPr>
          <p:cNvPr id="15" name="直接连接符 14"/>
          <p:cNvCxnSpPr/>
          <p:nvPr/>
        </p:nvCxnSpPr>
        <p:spPr>
          <a:xfrm flipV="1">
            <a:off x="3609093" y="3110862"/>
            <a:ext cx="0" cy="263827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flipV="1">
            <a:off x="3609093" y="4559458"/>
            <a:ext cx="39800" cy="1193963"/>
          </a:xfrm>
          <a:prstGeom prst="rect">
            <a:avLst/>
          </a:prstGeom>
          <a:solidFill>
            <a:srgbClr val="D4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C50610"/>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cxnSp>
        <p:nvCxnSpPr>
          <p:cNvPr id="18" name="直接连接符 17"/>
          <p:cNvCxnSpPr/>
          <p:nvPr/>
        </p:nvCxnSpPr>
        <p:spPr>
          <a:xfrm>
            <a:off x="6274125" y="1610985"/>
            <a:ext cx="0" cy="261398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274125" y="1610985"/>
            <a:ext cx="39800" cy="11939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cxnSp>
        <p:nvCxnSpPr>
          <p:cNvPr id="21" name="直接连接符 20"/>
          <p:cNvCxnSpPr/>
          <p:nvPr/>
        </p:nvCxnSpPr>
        <p:spPr>
          <a:xfrm flipV="1">
            <a:off x="8939157" y="3110860"/>
            <a:ext cx="0" cy="263827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flipV="1">
            <a:off x="8939157" y="4559457"/>
            <a:ext cx="39800" cy="1193963"/>
          </a:xfrm>
          <a:prstGeom prst="rect">
            <a:avLst/>
          </a:prstGeom>
          <a:solidFill>
            <a:srgbClr val="D4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C50610"/>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4" name="矩形 23"/>
          <p:cNvSpPr/>
          <p:nvPr/>
        </p:nvSpPr>
        <p:spPr>
          <a:xfrm>
            <a:off x="944061" y="3110860"/>
            <a:ext cx="2321509" cy="1124641"/>
          </a:xfrm>
          <a:prstGeom prst="rect">
            <a:avLst/>
          </a:prstGeom>
          <a:solidFill>
            <a:srgbClr val="BFBFBF"/>
          </a:solidFill>
          <a:ln w="25400" cap="flat" cmpd="sng" algn="ctr">
            <a:noFill/>
            <a:prstDash val="solid"/>
          </a:ln>
          <a:effectLst/>
        </p:spPr>
        <p:txBody>
          <a:bodyPr rot="0" spcFirstLastPara="0" vertOverflow="overflow" horzOverflow="overflow" vert="horz" wrap="square" lIns="91406" tIns="45702" rIns="91406" bIns="45702" numCol="1" spcCol="0" rtlCol="0" fromWordArt="0" anchor="ctr" anchorCtr="0" forceAA="0" compatLnSpc="1">
            <a:noAutofit/>
          </a:bodyP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95"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28" name="矩形 27"/>
          <p:cNvSpPr/>
          <p:nvPr/>
        </p:nvSpPr>
        <p:spPr>
          <a:xfrm flipV="1">
            <a:off x="3609094" y="3110860"/>
            <a:ext cx="2321509" cy="1124641"/>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C50610"/>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2" name="矩形 31"/>
          <p:cNvSpPr/>
          <p:nvPr/>
        </p:nvSpPr>
        <p:spPr>
          <a:xfrm>
            <a:off x="6274126" y="3110860"/>
            <a:ext cx="2321509" cy="1124641"/>
          </a:xfrm>
          <a:prstGeom prst="rect">
            <a:avLst/>
          </a:prstGeom>
          <a:solidFill>
            <a:srgbClr val="BFBFBF"/>
          </a:solidFill>
          <a:ln w="25400" cap="flat" cmpd="sng" algn="ctr">
            <a:noFill/>
            <a:prstDash val="solid"/>
          </a:ln>
          <a:effectLst/>
        </p:spPr>
        <p:txBody>
          <a:bodyPr rot="0" spcFirstLastPara="0" vertOverflow="overflow" horzOverflow="overflow" vert="horz" wrap="square" lIns="91406" tIns="45702" rIns="91406" bIns="45702" numCol="1" spcCol="0" rtlCol="0" fromWordArt="0" anchor="ctr" anchorCtr="0" forceAA="0" compatLnSpc="1">
            <a:noAutofit/>
          </a:bodyP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95"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6" name="矩形 35"/>
          <p:cNvSpPr/>
          <p:nvPr/>
        </p:nvSpPr>
        <p:spPr>
          <a:xfrm flipV="1">
            <a:off x="8939157" y="3110860"/>
            <a:ext cx="2321509" cy="1124641"/>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rgbClr val="C50610"/>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49" name="1"/>
          <p:cNvSpPr txBox="1">
            <a:spLocks noChangeArrowheads="1"/>
          </p:cNvSpPr>
          <p:nvPr/>
        </p:nvSpPr>
        <p:spPr bwMode="auto">
          <a:xfrm>
            <a:off x="1196544" y="1602518"/>
            <a:ext cx="104216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00000"/>
              </a:lnSpc>
              <a:spcBef>
                <a:spcPct val="20000"/>
              </a:spcBef>
              <a:spcAft>
                <a:spcPts val="0"/>
              </a:spcAft>
              <a:buClrTx/>
              <a:buSzTx/>
              <a:buFontTx/>
              <a:buNone/>
              <a:defRPr/>
            </a:pPr>
            <a:r>
              <a:rPr kumimoji="0" lang="zh-CN" altLang="en-US" sz="1600" b="1" i="0" u="none" strike="noStrike" kern="1200" cap="none" spc="0" normalizeH="0" baseline="0" noProof="0" dirty="0" smtClean="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rPr>
              <a:t>请输入</a:t>
            </a:r>
            <a:r>
              <a:rPr kumimoji="0" lang="zh-CN" altLang="en-US" sz="1600" b="1" i="0" u="none" strike="noStrike" kern="1200" cap="none" spc="0" normalizeH="0" baseline="0" noProof="0" dirty="0" smtClean="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rPr>
              <a:t>标题</a:t>
            </a:r>
            <a:endParaRPr kumimoji="0" lang="zh-CN" altLang="en-US" sz="1600" b="1" i="0" u="none" strike="noStrike" kern="1200" cap="none" spc="0" normalizeH="0" baseline="0" noProof="0" dirty="0" smtClean="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50" name="1"/>
          <p:cNvSpPr txBox="1">
            <a:spLocks noChangeArrowheads="1"/>
          </p:cNvSpPr>
          <p:nvPr/>
        </p:nvSpPr>
        <p:spPr bwMode="auto">
          <a:xfrm>
            <a:off x="1185983" y="1922699"/>
            <a:ext cx="2183749"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52" name="1"/>
          <p:cNvSpPr txBox="1">
            <a:spLocks noChangeArrowheads="1"/>
          </p:cNvSpPr>
          <p:nvPr/>
        </p:nvSpPr>
        <p:spPr bwMode="auto">
          <a:xfrm>
            <a:off x="6526608" y="1641501"/>
            <a:ext cx="104216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a:solidFill>
                  <a:prstClr val="black">
                    <a:lumMod val="65000"/>
                    <a:lumOff val="35000"/>
                  </a:prstClr>
                </a:solidFill>
                <a:latin typeface="微软雅黑" panose="020B0503020204020204" charset="-122"/>
                <a:cs typeface="+mn-ea"/>
                <a:sym typeface="+mn-lt"/>
              </a:rPr>
              <a:t>请输入</a:t>
            </a:r>
            <a:r>
              <a:rPr lang="zh-CN" altLang="en-US" sz="1600" b="1" dirty="0">
                <a:solidFill>
                  <a:prstClr val="black">
                    <a:lumMod val="65000"/>
                    <a:lumOff val="35000"/>
                  </a:prstClr>
                </a:solidFill>
                <a:latin typeface="微软雅黑" panose="020B0503020204020204" charset="-122"/>
                <a:cs typeface="+mn-ea"/>
                <a:sym typeface="+mn-lt"/>
              </a:rPr>
              <a:t>标题</a:t>
            </a:r>
            <a:endParaRPr lang="zh-CN" altLang="en-US" sz="1600" b="1" dirty="0">
              <a:solidFill>
                <a:prstClr val="black">
                  <a:lumMod val="65000"/>
                  <a:lumOff val="35000"/>
                </a:prstClr>
              </a:solidFill>
              <a:latin typeface="微软雅黑" panose="020B0503020204020204" charset="-122"/>
              <a:cs typeface="+mn-ea"/>
              <a:sym typeface="+mn-lt"/>
            </a:endParaRPr>
          </a:p>
        </p:txBody>
      </p:sp>
      <p:sp>
        <p:nvSpPr>
          <p:cNvPr id="53" name="1"/>
          <p:cNvSpPr txBox="1">
            <a:spLocks noChangeArrowheads="1"/>
          </p:cNvSpPr>
          <p:nvPr/>
        </p:nvSpPr>
        <p:spPr bwMode="auto">
          <a:xfrm>
            <a:off x="6516047" y="1961682"/>
            <a:ext cx="2183749" cy="8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rPr>
              <a:t>您的内容打在这里，或者通过复制您的文本后，在此框中选择粘贴，并选择只保留文字。</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54" name="1"/>
          <p:cNvSpPr txBox="1">
            <a:spLocks noChangeArrowheads="1"/>
          </p:cNvSpPr>
          <p:nvPr/>
        </p:nvSpPr>
        <p:spPr bwMode="auto">
          <a:xfrm>
            <a:off x="3838143" y="4551244"/>
            <a:ext cx="104216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a:solidFill>
                  <a:prstClr val="black">
                    <a:lumMod val="65000"/>
                    <a:lumOff val="35000"/>
                  </a:prstClr>
                </a:solidFill>
                <a:latin typeface="微软雅黑" panose="020B0503020204020204" charset="-122"/>
                <a:cs typeface="+mn-ea"/>
                <a:sym typeface="+mn-lt"/>
              </a:rPr>
              <a:t>请输入标题</a:t>
            </a:r>
            <a:endParaRPr lang="en-US" altLang="zh-CN" sz="1600" b="1" dirty="0">
              <a:solidFill>
                <a:prstClr val="black">
                  <a:lumMod val="65000"/>
                  <a:lumOff val="35000"/>
                </a:prstClr>
              </a:solidFill>
              <a:latin typeface="微软雅黑" panose="020B0503020204020204" charset="-122"/>
              <a:cs typeface="+mn-ea"/>
              <a:sym typeface="+mn-lt"/>
            </a:endParaRPr>
          </a:p>
        </p:txBody>
      </p:sp>
      <p:sp>
        <p:nvSpPr>
          <p:cNvPr id="55" name="1"/>
          <p:cNvSpPr txBox="1">
            <a:spLocks noChangeArrowheads="1"/>
          </p:cNvSpPr>
          <p:nvPr/>
        </p:nvSpPr>
        <p:spPr bwMode="auto">
          <a:xfrm>
            <a:off x="3827582" y="4871425"/>
            <a:ext cx="2183749"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56" name="1"/>
          <p:cNvSpPr txBox="1">
            <a:spLocks noChangeArrowheads="1"/>
          </p:cNvSpPr>
          <p:nvPr/>
        </p:nvSpPr>
        <p:spPr bwMode="auto">
          <a:xfrm>
            <a:off x="9168207" y="4590227"/>
            <a:ext cx="104216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a:solidFill>
                  <a:prstClr val="black">
                    <a:lumMod val="65000"/>
                    <a:lumOff val="35000"/>
                  </a:prstClr>
                </a:solidFill>
                <a:latin typeface="微软雅黑" panose="020B0503020204020204" charset="-122"/>
                <a:cs typeface="+mn-ea"/>
                <a:sym typeface="+mn-lt"/>
              </a:rPr>
              <a:t>请输入标题</a:t>
            </a:r>
            <a:endParaRPr lang="en-US" altLang="zh-CN" sz="1600" b="1" dirty="0">
              <a:solidFill>
                <a:prstClr val="black">
                  <a:lumMod val="65000"/>
                  <a:lumOff val="35000"/>
                </a:prstClr>
              </a:solidFill>
              <a:latin typeface="微软雅黑" panose="020B0503020204020204" charset="-122"/>
              <a:cs typeface="+mn-ea"/>
              <a:sym typeface="+mn-lt"/>
            </a:endParaRPr>
          </a:p>
        </p:txBody>
      </p:sp>
      <p:sp>
        <p:nvSpPr>
          <p:cNvPr id="57" name="1"/>
          <p:cNvSpPr txBox="1">
            <a:spLocks noChangeArrowheads="1"/>
          </p:cNvSpPr>
          <p:nvPr/>
        </p:nvSpPr>
        <p:spPr bwMode="auto">
          <a:xfrm>
            <a:off x="9157646" y="4910408"/>
            <a:ext cx="2183749"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58" name="Shape 31318"/>
          <p:cNvSpPr/>
          <p:nvPr/>
        </p:nvSpPr>
        <p:spPr>
          <a:xfrm>
            <a:off x="1890506" y="3476126"/>
            <a:ext cx="509348" cy="394107"/>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sz="2400" b="0" i="0" u="none" strike="noStrike" kern="1200" cap="all"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lt"/>
              </a:rPr>
              <a:t>01</a:t>
            </a:r>
            <a:endParaRPr kumimoji="0" sz="2400" b="0" i="0" u="none" strike="noStrike" kern="1200" cap="all"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lt"/>
            </a:endParaRPr>
          </a:p>
        </p:txBody>
      </p:sp>
      <p:sp>
        <p:nvSpPr>
          <p:cNvPr id="59" name="Shape 31318"/>
          <p:cNvSpPr/>
          <p:nvPr/>
        </p:nvSpPr>
        <p:spPr>
          <a:xfrm>
            <a:off x="4487387" y="3476126"/>
            <a:ext cx="509348" cy="394107"/>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all"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02</a:t>
            </a:r>
            <a:endParaRPr kumimoji="0" sz="2400" b="0" i="0" u="none" strike="noStrike" kern="1200" cap="all"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lt"/>
            </a:endParaRPr>
          </a:p>
        </p:txBody>
      </p:sp>
      <p:sp>
        <p:nvSpPr>
          <p:cNvPr id="60" name="Shape 31318"/>
          <p:cNvSpPr/>
          <p:nvPr/>
        </p:nvSpPr>
        <p:spPr>
          <a:xfrm>
            <a:off x="7181325" y="3480919"/>
            <a:ext cx="509348" cy="394107"/>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all"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03</a:t>
            </a:r>
            <a:endParaRPr kumimoji="0" sz="2400" b="0" i="0" u="none" strike="noStrike" kern="1200" cap="all"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lt"/>
            </a:endParaRPr>
          </a:p>
        </p:txBody>
      </p:sp>
      <p:sp>
        <p:nvSpPr>
          <p:cNvPr id="61" name="Shape 31318"/>
          <p:cNvSpPr/>
          <p:nvPr/>
        </p:nvSpPr>
        <p:spPr>
          <a:xfrm>
            <a:off x="9845237" y="3489385"/>
            <a:ext cx="509348" cy="394107"/>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all"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04</a:t>
            </a:r>
            <a:endParaRPr kumimoji="0" sz="2400" b="0" i="0" u="none" strike="noStrike" kern="1200" cap="all"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lt"/>
            </a:endParaRPr>
          </a:p>
        </p:txBody>
      </p:sp>
      <p:sp>
        <p:nvSpPr>
          <p:cNvPr id="30" name="平行四边形 29"/>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33" name="文本框 32"/>
          <p:cNvSpPr txBox="1"/>
          <p:nvPr/>
        </p:nvSpPr>
        <p:spPr>
          <a:xfrm>
            <a:off x="1071683" y="535007"/>
            <a:ext cx="2306517" cy="46037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rPr>
              <a:t>请输入</a:t>
            </a:r>
            <a:r>
              <a:rPr lang="zh-CN" altLang="en-US" sz="2400" dirty="0" smtClean="0">
                <a:solidFill>
                  <a:schemeClr val="tx1">
                    <a:lumMod val="65000"/>
                    <a:lumOff val="35000"/>
                  </a:schemeClr>
                </a:solidFill>
                <a:latin typeface="微软雅黑" panose="020B0503020204020204" charset="-122"/>
                <a:ea typeface="微软雅黑" panose="020B0503020204020204" charset="-122"/>
              </a:rPr>
              <a:t>标题</a:t>
            </a:r>
            <a:endParaRPr lang="zh-CN" altLang="en-US" sz="2400" dirty="0" smtClean="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custDataLst>
              <p:tags r:id="rId1"/>
            </p:custDataLst>
          </p:nvPr>
        </p:nvSpPr>
        <p:spPr>
          <a:xfrm>
            <a:off x="572135" y="513080"/>
            <a:ext cx="11059160" cy="5831205"/>
          </a:xfrm>
          <a:prstGeom prst="roundRect">
            <a:avLst>
              <a:gd name="adj" fmla="val 0"/>
            </a:avLst>
          </a:prstGeom>
          <a:solidFill>
            <a:schemeClr val="bg1"/>
          </a:solidFill>
          <a:ln w="25400">
            <a:solidFill>
              <a:srgbClr val="C15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任意多边形: 形状 46"/>
          <p:cNvSpPr/>
          <p:nvPr>
            <p:custDataLst>
              <p:tags r:id="rId2"/>
            </p:custDataLst>
          </p:nvPr>
        </p:nvSpPr>
        <p:spPr>
          <a:xfrm>
            <a:off x="566420" y="5046961"/>
            <a:ext cx="11059160" cy="1316374"/>
          </a:xfrm>
          <a:custGeom>
            <a:avLst/>
            <a:gdLst>
              <a:gd name="connsiteX0" fmla="*/ 19575 w 19684"/>
              <a:gd name="connsiteY0" fmla="*/ 0 h 1861"/>
              <a:gd name="connsiteX1" fmla="*/ 19665 w 19684"/>
              <a:gd name="connsiteY1" fmla="*/ 3 h 1861"/>
              <a:gd name="connsiteX2" fmla="*/ 19684 w 19684"/>
              <a:gd name="connsiteY2" fmla="*/ 4 h 1861"/>
              <a:gd name="connsiteX3" fmla="*/ 19684 w 19684"/>
              <a:gd name="connsiteY3" fmla="*/ 1861 h 1861"/>
              <a:gd name="connsiteX4" fmla="*/ 485 w 19684"/>
              <a:gd name="connsiteY4" fmla="*/ 1861 h 1861"/>
              <a:gd name="connsiteX5" fmla="*/ 485 w 19684"/>
              <a:gd name="connsiteY5" fmla="*/ 123 h 1861"/>
              <a:gd name="connsiteX6" fmla="*/ 0 w 19684"/>
              <a:gd name="connsiteY6" fmla="*/ 76 h 1861"/>
              <a:gd name="connsiteX7" fmla="*/ 577 w 19684"/>
              <a:gd name="connsiteY7" fmla="*/ 687 h 1861"/>
              <a:gd name="connsiteX8" fmla="*/ 4340 w 19684"/>
              <a:gd name="connsiteY8" fmla="*/ 1467 h 1861"/>
              <a:gd name="connsiteX9" fmla="*/ 10205 w 19684"/>
              <a:gd name="connsiteY9" fmla="*/ 528 h 1861"/>
              <a:gd name="connsiteX10" fmla="*/ 15816 w 19684"/>
              <a:gd name="connsiteY10" fmla="*/ 1338 h 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16" h="2073">
                <a:moveTo>
                  <a:pt x="0" y="137"/>
                </a:moveTo>
                <a:lnTo>
                  <a:pt x="2" y="137"/>
                </a:lnTo>
                <a:lnTo>
                  <a:pt x="2" y="595"/>
                </a:lnTo>
                <a:lnTo>
                  <a:pt x="0" y="594"/>
                </a:lnTo>
                <a:lnTo>
                  <a:pt x="0" y="137"/>
                </a:lnTo>
                <a:close/>
                <a:moveTo>
                  <a:pt x="17318" y="0"/>
                </a:moveTo>
                <a:cubicBezTo>
                  <a:pt x="17346" y="0"/>
                  <a:pt x="17373" y="1"/>
                  <a:pt x="17400" y="3"/>
                </a:cubicBezTo>
                <a:lnTo>
                  <a:pt x="17416" y="4"/>
                </a:lnTo>
                <a:lnTo>
                  <a:pt x="17416" y="1892"/>
                </a:lnTo>
                <a:cubicBezTo>
                  <a:pt x="17416" y="1992"/>
                  <a:pt x="17335" y="2073"/>
                  <a:pt x="17235" y="2073"/>
                </a:cubicBezTo>
                <a:lnTo>
                  <a:pt x="181" y="2073"/>
                </a:lnTo>
                <a:cubicBezTo>
                  <a:pt x="90" y="2073"/>
                  <a:pt x="15" y="2006"/>
                  <a:pt x="2" y="1920"/>
                </a:cubicBezTo>
                <a:lnTo>
                  <a:pt x="2" y="1917"/>
                </a:lnTo>
                <a:lnTo>
                  <a:pt x="2" y="595"/>
                </a:lnTo>
                <a:lnTo>
                  <a:pt x="23" y="616"/>
                </a:lnTo>
                <a:cubicBezTo>
                  <a:pt x="440" y="1028"/>
                  <a:pt x="942" y="1326"/>
                  <a:pt x="1694" y="1427"/>
                </a:cubicBezTo>
                <a:cubicBezTo>
                  <a:pt x="3499" y="1634"/>
                  <a:pt x="5307" y="537"/>
                  <a:pt x="7063" y="563"/>
                </a:cubicBezTo>
                <a:cubicBezTo>
                  <a:pt x="8819" y="588"/>
                  <a:pt x="10493" y="1678"/>
                  <a:pt x="12228" y="1583"/>
                </a:cubicBezTo>
                <a:cubicBezTo>
                  <a:pt x="13908" y="1490"/>
                  <a:pt x="16170" y="-8"/>
                  <a:pt x="1731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1" name="文本框 40"/>
          <p:cNvSpPr txBox="1"/>
          <p:nvPr/>
        </p:nvSpPr>
        <p:spPr>
          <a:xfrm>
            <a:off x="4064000" y="1844675"/>
            <a:ext cx="5356860" cy="1568450"/>
          </a:xfrm>
          <a:prstGeom prst="rect">
            <a:avLst/>
          </a:prstGeom>
          <a:noFill/>
        </p:spPr>
        <p:txBody>
          <a:bodyPr wrap="square" rtlCol="0">
            <a:spAutoFit/>
          </a:bodyPr>
          <a:p>
            <a:r>
              <a:rPr lang="zh-CN" altLang="en-US" sz="9600">
                <a:solidFill>
                  <a:srgbClr val="C50610"/>
                </a:solidFill>
                <a:latin typeface="字魂镇魂手书" panose="00000500000000000000" charset="-122"/>
                <a:ea typeface="字魂镇魂手书" panose="00000500000000000000" charset="-122"/>
              </a:rPr>
              <a:t>感谢观看</a:t>
            </a:r>
            <a:endParaRPr lang="zh-CN" altLang="en-US" sz="9600">
              <a:solidFill>
                <a:srgbClr val="C50610"/>
              </a:solidFill>
              <a:latin typeface="字魂镇魂手书" panose="00000500000000000000" charset="-122"/>
              <a:ea typeface="字魂镇魂手书"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custDataLst>
              <p:tags r:id="rId1"/>
            </p:custDataLst>
          </p:nvPr>
        </p:nvSpPr>
        <p:spPr>
          <a:xfrm>
            <a:off x="566420" y="513080"/>
            <a:ext cx="11059160" cy="5831205"/>
          </a:xfrm>
          <a:prstGeom prst="roundRect">
            <a:avLst>
              <a:gd name="adj" fmla="val 0"/>
            </a:avLst>
          </a:prstGeom>
          <a:solidFill>
            <a:srgbClr val="FAF8F4"/>
          </a:solidFill>
          <a:ln w="25400">
            <a:solidFill>
              <a:srgbClr val="C15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任意多边形 27"/>
          <p:cNvSpPr/>
          <p:nvPr>
            <p:custDataLst>
              <p:tags r:id="rId2"/>
            </p:custDataLst>
          </p:nvPr>
        </p:nvSpPr>
        <p:spPr>
          <a:xfrm>
            <a:off x="694055" y="622300"/>
            <a:ext cx="10789285" cy="4025265"/>
          </a:xfrm>
          <a:custGeom>
            <a:avLst/>
            <a:gdLst/>
            <a:ahLst/>
            <a:cxnLst>
              <a:cxn ang="3">
                <a:pos x="hc" y="t"/>
              </a:cxn>
              <a:cxn ang="cd2">
                <a:pos x="l" y="vc"/>
              </a:cxn>
              <a:cxn ang="cd4">
                <a:pos x="hc" y="b"/>
              </a:cxn>
              <a:cxn ang="0">
                <a:pos x="r" y="vc"/>
              </a:cxn>
            </a:cxnLst>
            <a:rect l="l" t="t" r="r" b="b"/>
            <a:pathLst>
              <a:path w="17416" h="6339">
                <a:moveTo>
                  <a:pt x="0" y="5491"/>
                </a:moveTo>
                <a:lnTo>
                  <a:pt x="2" y="5492"/>
                </a:lnTo>
                <a:lnTo>
                  <a:pt x="2" y="6339"/>
                </a:lnTo>
                <a:lnTo>
                  <a:pt x="0" y="6339"/>
                </a:lnTo>
                <a:lnTo>
                  <a:pt x="0" y="5491"/>
                </a:lnTo>
                <a:close/>
                <a:moveTo>
                  <a:pt x="181" y="0"/>
                </a:moveTo>
                <a:lnTo>
                  <a:pt x="17235" y="0"/>
                </a:lnTo>
                <a:cubicBezTo>
                  <a:pt x="17335" y="0"/>
                  <a:pt x="17416" y="81"/>
                  <a:pt x="17416" y="181"/>
                </a:cubicBezTo>
                <a:lnTo>
                  <a:pt x="17416" y="4901"/>
                </a:lnTo>
                <a:lnTo>
                  <a:pt x="17400" y="4900"/>
                </a:lnTo>
                <a:cubicBezTo>
                  <a:pt x="17373" y="4898"/>
                  <a:pt x="17346" y="4897"/>
                  <a:pt x="17318" y="4897"/>
                </a:cubicBezTo>
                <a:cubicBezTo>
                  <a:pt x="16367" y="4890"/>
                  <a:pt x="14653" y="5917"/>
                  <a:pt x="13137" y="6322"/>
                </a:cubicBezTo>
                <a:lnTo>
                  <a:pt x="13073" y="6339"/>
                </a:lnTo>
                <a:lnTo>
                  <a:pt x="10820" y="6339"/>
                </a:lnTo>
                <a:lnTo>
                  <a:pt x="10775" y="6329"/>
                </a:lnTo>
                <a:cubicBezTo>
                  <a:pt x="9545" y="6046"/>
                  <a:pt x="8325" y="5478"/>
                  <a:pt x="7063" y="5460"/>
                </a:cubicBezTo>
                <a:cubicBezTo>
                  <a:pt x="5581" y="5438"/>
                  <a:pt x="4063" y="6216"/>
                  <a:pt x="2540" y="6335"/>
                </a:cubicBezTo>
                <a:lnTo>
                  <a:pt x="2480" y="6339"/>
                </a:lnTo>
                <a:lnTo>
                  <a:pt x="1855" y="6339"/>
                </a:lnTo>
                <a:lnTo>
                  <a:pt x="1821" y="6336"/>
                </a:lnTo>
                <a:cubicBezTo>
                  <a:pt x="1779" y="6333"/>
                  <a:pt x="1736" y="6329"/>
                  <a:pt x="1694" y="6324"/>
                </a:cubicBezTo>
                <a:cubicBezTo>
                  <a:pt x="942" y="6223"/>
                  <a:pt x="440" y="5925"/>
                  <a:pt x="23" y="5513"/>
                </a:cubicBezTo>
                <a:lnTo>
                  <a:pt x="2" y="5492"/>
                </a:lnTo>
                <a:lnTo>
                  <a:pt x="2" y="5034"/>
                </a:lnTo>
                <a:lnTo>
                  <a:pt x="0" y="5034"/>
                </a:lnTo>
                <a:lnTo>
                  <a:pt x="0" y="181"/>
                </a:lnTo>
                <a:cubicBezTo>
                  <a:pt x="0" y="81"/>
                  <a:pt x="81" y="0"/>
                  <a:pt x="181" y="0"/>
                </a:cubicBezTo>
                <a:close/>
              </a:path>
            </a:pathLst>
          </a:cu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9" name="圆角矩形 28"/>
          <p:cNvSpPr/>
          <p:nvPr>
            <p:custDataLst>
              <p:tags r:id="rId3"/>
            </p:custDataLst>
          </p:nvPr>
        </p:nvSpPr>
        <p:spPr>
          <a:xfrm>
            <a:off x="942340" y="2523490"/>
            <a:ext cx="2402205" cy="3514090"/>
          </a:xfrm>
          <a:prstGeom prst="roundRect">
            <a:avLst>
              <a:gd name="adj" fmla="val 6106"/>
            </a:avLst>
          </a:prstGeom>
          <a:solidFill>
            <a:srgbClr val="FAF8F4"/>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圆角矩形 29"/>
          <p:cNvSpPr/>
          <p:nvPr>
            <p:custDataLst>
              <p:tags r:id="rId4"/>
            </p:custDataLst>
          </p:nvPr>
        </p:nvSpPr>
        <p:spPr>
          <a:xfrm>
            <a:off x="3567430" y="2523490"/>
            <a:ext cx="2402205" cy="3514090"/>
          </a:xfrm>
          <a:prstGeom prst="roundRect">
            <a:avLst>
              <a:gd name="adj" fmla="val 6106"/>
            </a:avLst>
          </a:prstGeom>
          <a:solidFill>
            <a:srgbClr val="FAF8F4"/>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圆角矩形 30"/>
          <p:cNvSpPr/>
          <p:nvPr>
            <p:custDataLst>
              <p:tags r:id="rId5"/>
            </p:custDataLst>
          </p:nvPr>
        </p:nvSpPr>
        <p:spPr>
          <a:xfrm>
            <a:off x="6202680" y="2523490"/>
            <a:ext cx="2402205" cy="3514090"/>
          </a:xfrm>
          <a:prstGeom prst="roundRect">
            <a:avLst>
              <a:gd name="adj" fmla="val 6106"/>
            </a:avLst>
          </a:prstGeom>
          <a:solidFill>
            <a:srgbClr val="FAF8F4"/>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custDataLst>
              <p:tags r:id="rId6"/>
            </p:custDataLst>
          </p:nvPr>
        </p:nvSpPr>
        <p:spPr>
          <a:xfrm>
            <a:off x="8848090" y="2523490"/>
            <a:ext cx="2402205" cy="3514090"/>
          </a:xfrm>
          <a:prstGeom prst="roundRect">
            <a:avLst>
              <a:gd name="adj" fmla="val 6106"/>
            </a:avLst>
          </a:prstGeom>
          <a:solidFill>
            <a:srgbClr val="FAF8F4"/>
          </a:solidFill>
          <a:ln>
            <a:noFill/>
          </a:ln>
          <a:effectLst>
            <a:outerShdw blurRad="317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任意多边形: 形状 46"/>
          <p:cNvSpPr>
            <a:spLocks noChangeAspect="1"/>
          </p:cNvSpPr>
          <p:nvPr>
            <p:custDataLst>
              <p:tags r:id="rId7"/>
            </p:custDataLst>
          </p:nvPr>
        </p:nvSpPr>
        <p:spPr>
          <a:xfrm flipH="1">
            <a:off x="942975" y="5603868"/>
            <a:ext cx="2401570" cy="433712"/>
          </a:xfrm>
          <a:custGeom>
            <a:avLst/>
            <a:gdLst>
              <a:gd name="connsiteX0" fmla="*/ 19575 w 19684"/>
              <a:gd name="connsiteY0" fmla="*/ 0 h 1861"/>
              <a:gd name="connsiteX1" fmla="*/ 19665 w 19684"/>
              <a:gd name="connsiteY1" fmla="*/ 3 h 1861"/>
              <a:gd name="connsiteX2" fmla="*/ 19684 w 19684"/>
              <a:gd name="connsiteY2" fmla="*/ 4 h 1861"/>
              <a:gd name="connsiteX3" fmla="*/ 19684 w 19684"/>
              <a:gd name="connsiteY3" fmla="*/ 1861 h 1861"/>
              <a:gd name="connsiteX4" fmla="*/ 485 w 19684"/>
              <a:gd name="connsiteY4" fmla="*/ 1861 h 1861"/>
              <a:gd name="connsiteX5" fmla="*/ 485 w 19684"/>
              <a:gd name="connsiteY5" fmla="*/ 123 h 1861"/>
              <a:gd name="connsiteX6" fmla="*/ 0 w 19684"/>
              <a:gd name="connsiteY6" fmla="*/ 76 h 1861"/>
              <a:gd name="connsiteX7" fmla="*/ 577 w 19684"/>
              <a:gd name="connsiteY7" fmla="*/ 687 h 1861"/>
              <a:gd name="connsiteX8" fmla="*/ 4340 w 19684"/>
              <a:gd name="connsiteY8" fmla="*/ 1467 h 1861"/>
              <a:gd name="connsiteX9" fmla="*/ 10205 w 19684"/>
              <a:gd name="connsiteY9" fmla="*/ 528 h 1861"/>
              <a:gd name="connsiteX10" fmla="*/ 15816 w 19684"/>
              <a:gd name="connsiteY10" fmla="*/ 1338 h 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2" h="683">
                <a:moveTo>
                  <a:pt x="0" y="45"/>
                </a:moveTo>
                <a:lnTo>
                  <a:pt x="0" y="45"/>
                </a:lnTo>
                <a:lnTo>
                  <a:pt x="0" y="196"/>
                </a:lnTo>
                <a:lnTo>
                  <a:pt x="0" y="196"/>
                </a:lnTo>
                <a:lnTo>
                  <a:pt x="0" y="45"/>
                </a:lnTo>
                <a:close/>
                <a:moveTo>
                  <a:pt x="3761" y="0"/>
                </a:moveTo>
                <a:cubicBezTo>
                  <a:pt x="3767" y="0"/>
                  <a:pt x="3773" y="0"/>
                  <a:pt x="3779" y="1"/>
                </a:cubicBezTo>
                <a:lnTo>
                  <a:pt x="3782" y="1"/>
                </a:lnTo>
                <a:lnTo>
                  <a:pt x="3782" y="473"/>
                </a:lnTo>
                <a:lnTo>
                  <a:pt x="3782" y="476"/>
                </a:lnTo>
                <a:cubicBezTo>
                  <a:pt x="3770" y="592"/>
                  <a:pt x="3672" y="683"/>
                  <a:pt x="3552" y="683"/>
                </a:cubicBezTo>
                <a:lnTo>
                  <a:pt x="231" y="683"/>
                </a:lnTo>
                <a:cubicBezTo>
                  <a:pt x="111" y="683"/>
                  <a:pt x="13" y="592"/>
                  <a:pt x="1" y="476"/>
                </a:cubicBezTo>
                <a:lnTo>
                  <a:pt x="0" y="466"/>
                </a:lnTo>
                <a:lnTo>
                  <a:pt x="0" y="196"/>
                </a:lnTo>
                <a:lnTo>
                  <a:pt x="5" y="203"/>
                </a:lnTo>
                <a:cubicBezTo>
                  <a:pt x="96" y="339"/>
                  <a:pt x="205" y="437"/>
                  <a:pt x="368" y="470"/>
                </a:cubicBezTo>
                <a:cubicBezTo>
                  <a:pt x="760" y="538"/>
                  <a:pt x="1152" y="177"/>
                  <a:pt x="1534" y="186"/>
                </a:cubicBezTo>
                <a:cubicBezTo>
                  <a:pt x="1915" y="194"/>
                  <a:pt x="2279" y="553"/>
                  <a:pt x="2655" y="522"/>
                </a:cubicBezTo>
                <a:cubicBezTo>
                  <a:pt x="3020" y="491"/>
                  <a:pt x="3511" y="-3"/>
                  <a:pt x="3761" y="0"/>
                </a:cubicBezTo>
                <a:close/>
              </a:path>
            </a:pathLst>
          </a:cu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4" name="任意多边形: 形状 46"/>
          <p:cNvSpPr>
            <a:spLocks noChangeAspect="1"/>
          </p:cNvSpPr>
          <p:nvPr>
            <p:custDataLst>
              <p:tags r:id="rId8"/>
            </p:custDataLst>
          </p:nvPr>
        </p:nvSpPr>
        <p:spPr>
          <a:xfrm flipH="1">
            <a:off x="6203315" y="5603868"/>
            <a:ext cx="2401570" cy="433712"/>
          </a:xfrm>
          <a:custGeom>
            <a:avLst/>
            <a:gdLst>
              <a:gd name="connsiteX0" fmla="*/ 19575 w 19684"/>
              <a:gd name="connsiteY0" fmla="*/ 0 h 1861"/>
              <a:gd name="connsiteX1" fmla="*/ 19665 w 19684"/>
              <a:gd name="connsiteY1" fmla="*/ 3 h 1861"/>
              <a:gd name="connsiteX2" fmla="*/ 19684 w 19684"/>
              <a:gd name="connsiteY2" fmla="*/ 4 h 1861"/>
              <a:gd name="connsiteX3" fmla="*/ 19684 w 19684"/>
              <a:gd name="connsiteY3" fmla="*/ 1861 h 1861"/>
              <a:gd name="connsiteX4" fmla="*/ 485 w 19684"/>
              <a:gd name="connsiteY4" fmla="*/ 1861 h 1861"/>
              <a:gd name="connsiteX5" fmla="*/ 485 w 19684"/>
              <a:gd name="connsiteY5" fmla="*/ 123 h 1861"/>
              <a:gd name="connsiteX6" fmla="*/ 0 w 19684"/>
              <a:gd name="connsiteY6" fmla="*/ 76 h 1861"/>
              <a:gd name="connsiteX7" fmla="*/ 577 w 19684"/>
              <a:gd name="connsiteY7" fmla="*/ 687 h 1861"/>
              <a:gd name="connsiteX8" fmla="*/ 4340 w 19684"/>
              <a:gd name="connsiteY8" fmla="*/ 1467 h 1861"/>
              <a:gd name="connsiteX9" fmla="*/ 10205 w 19684"/>
              <a:gd name="connsiteY9" fmla="*/ 528 h 1861"/>
              <a:gd name="connsiteX10" fmla="*/ 15816 w 19684"/>
              <a:gd name="connsiteY10" fmla="*/ 1338 h 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2" h="683">
                <a:moveTo>
                  <a:pt x="0" y="45"/>
                </a:moveTo>
                <a:lnTo>
                  <a:pt x="0" y="45"/>
                </a:lnTo>
                <a:lnTo>
                  <a:pt x="0" y="196"/>
                </a:lnTo>
                <a:lnTo>
                  <a:pt x="0" y="196"/>
                </a:lnTo>
                <a:lnTo>
                  <a:pt x="0" y="45"/>
                </a:lnTo>
                <a:close/>
                <a:moveTo>
                  <a:pt x="3761" y="0"/>
                </a:moveTo>
                <a:cubicBezTo>
                  <a:pt x="3767" y="0"/>
                  <a:pt x="3773" y="0"/>
                  <a:pt x="3779" y="1"/>
                </a:cubicBezTo>
                <a:lnTo>
                  <a:pt x="3782" y="1"/>
                </a:lnTo>
                <a:lnTo>
                  <a:pt x="3782" y="473"/>
                </a:lnTo>
                <a:lnTo>
                  <a:pt x="3782" y="476"/>
                </a:lnTo>
                <a:cubicBezTo>
                  <a:pt x="3770" y="592"/>
                  <a:pt x="3672" y="683"/>
                  <a:pt x="3552" y="683"/>
                </a:cubicBezTo>
                <a:lnTo>
                  <a:pt x="231" y="683"/>
                </a:lnTo>
                <a:cubicBezTo>
                  <a:pt x="111" y="683"/>
                  <a:pt x="13" y="592"/>
                  <a:pt x="1" y="476"/>
                </a:cubicBezTo>
                <a:lnTo>
                  <a:pt x="0" y="466"/>
                </a:lnTo>
                <a:lnTo>
                  <a:pt x="0" y="196"/>
                </a:lnTo>
                <a:lnTo>
                  <a:pt x="5" y="203"/>
                </a:lnTo>
                <a:cubicBezTo>
                  <a:pt x="96" y="339"/>
                  <a:pt x="205" y="437"/>
                  <a:pt x="368" y="470"/>
                </a:cubicBezTo>
                <a:cubicBezTo>
                  <a:pt x="760" y="538"/>
                  <a:pt x="1152" y="177"/>
                  <a:pt x="1534" y="186"/>
                </a:cubicBezTo>
                <a:cubicBezTo>
                  <a:pt x="1915" y="194"/>
                  <a:pt x="2279" y="553"/>
                  <a:pt x="2655" y="522"/>
                </a:cubicBezTo>
                <a:cubicBezTo>
                  <a:pt x="3020" y="491"/>
                  <a:pt x="3511" y="-3"/>
                  <a:pt x="3761" y="0"/>
                </a:cubicBezTo>
                <a:close/>
              </a:path>
            </a:pathLst>
          </a:cu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5" name="任意多边形: 形状 46"/>
          <p:cNvSpPr>
            <a:spLocks noChangeAspect="1"/>
          </p:cNvSpPr>
          <p:nvPr>
            <p:custDataLst>
              <p:tags r:id="rId9"/>
            </p:custDataLst>
          </p:nvPr>
        </p:nvSpPr>
        <p:spPr>
          <a:xfrm>
            <a:off x="3568065" y="5603868"/>
            <a:ext cx="2401570" cy="433712"/>
          </a:xfrm>
          <a:custGeom>
            <a:avLst/>
            <a:gdLst>
              <a:gd name="connsiteX0" fmla="*/ 19575 w 19684"/>
              <a:gd name="connsiteY0" fmla="*/ 0 h 1861"/>
              <a:gd name="connsiteX1" fmla="*/ 19665 w 19684"/>
              <a:gd name="connsiteY1" fmla="*/ 3 h 1861"/>
              <a:gd name="connsiteX2" fmla="*/ 19684 w 19684"/>
              <a:gd name="connsiteY2" fmla="*/ 4 h 1861"/>
              <a:gd name="connsiteX3" fmla="*/ 19684 w 19684"/>
              <a:gd name="connsiteY3" fmla="*/ 1861 h 1861"/>
              <a:gd name="connsiteX4" fmla="*/ 485 w 19684"/>
              <a:gd name="connsiteY4" fmla="*/ 1861 h 1861"/>
              <a:gd name="connsiteX5" fmla="*/ 485 w 19684"/>
              <a:gd name="connsiteY5" fmla="*/ 123 h 1861"/>
              <a:gd name="connsiteX6" fmla="*/ 0 w 19684"/>
              <a:gd name="connsiteY6" fmla="*/ 76 h 1861"/>
              <a:gd name="connsiteX7" fmla="*/ 577 w 19684"/>
              <a:gd name="connsiteY7" fmla="*/ 687 h 1861"/>
              <a:gd name="connsiteX8" fmla="*/ 4340 w 19684"/>
              <a:gd name="connsiteY8" fmla="*/ 1467 h 1861"/>
              <a:gd name="connsiteX9" fmla="*/ 10205 w 19684"/>
              <a:gd name="connsiteY9" fmla="*/ 528 h 1861"/>
              <a:gd name="connsiteX10" fmla="*/ 15816 w 19684"/>
              <a:gd name="connsiteY10" fmla="*/ 1338 h 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2" h="683">
                <a:moveTo>
                  <a:pt x="0" y="45"/>
                </a:moveTo>
                <a:lnTo>
                  <a:pt x="0" y="45"/>
                </a:lnTo>
                <a:lnTo>
                  <a:pt x="0" y="196"/>
                </a:lnTo>
                <a:lnTo>
                  <a:pt x="0" y="196"/>
                </a:lnTo>
                <a:lnTo>
                  <a:pt x="0" y="45"/>
                </a:lnTo>
                <a:close/>
                <a:moveTo>
                  <a:pt x="3761" y="0"/>
                </a:moveTo>
                <a:cubicBezTo>
                  <a:pt x="3767" y="0"/>
                  <a:pt x="3773" y="0"/>
                  <a:pt x="3779" y="1"/>
                </a:cubicBezTo>
                <a:lnTo>
                  <a:pt x="3782" y="1"/>
                </a:lnTo>
                <a:lnTo>
                  <a:pt x="3782" y="473"/>
                </a:lnTo>
                <a:lnTo>
                  <a:pt x="3782" y="476"/>
                </a:lnTo>
                <a:cubicBezTo>
                  <a:pt x="3770" y="592"/>
                  <a:pt x="3672" y="683"/>
                  <a:pt x="3552" y="683"/>
                </a:cubicBezTo>
                <a:lnTo>
                  <a:pt x="231" y="683"/>
                </a:lnTo>
                <a:cubicBezTo>
                  <a:pt x="111" y="683"/>
                  <a:pt x="13" y="592"/>
                  <a:pt x="1" y="476"/>
                </a:cubicBezTo>
                <a:lnTo>
                  <a:pt x="0" y="466"/>
                </a:lnTo>
                <a:lnTo>
                  <a:pt x="0" y="196"/>
                </a:lnTo>
                <a:lnTo>
                  <a:pt x="5" y="203"/>
                </a:lnTo>
                <a:cubicBezTo>
                  <a:pt x="96" y="339"/>
                  <a:pt x="205" y="437"/>
                  <a:pt x="368" y="470"/>
                </a:cubicBezTo>
                <a:cubicBezTo>
                  <a:pt x="760" y="538"/>
                  <a:pt x="1152" y="177"/>
                  <a:pt x="1534" y="186"/>
                </a:cubicBezTo>
                <a:cubicBezTo>
                  <a:pt x="1915" y="194"/>
                  <a:pt x="2279" y="553"/>
                  <a:pt x="2655" y="522"/>
                </a:cubicBezTo>
                <a:cubicBezTo>
                  <a:pt x="3020" y="491"/>
                  <a:pt x="3511" y="-3"/>
                  <a:pt x="3761" y="0"/>
                </a:cubicBezTo>
                <a:close/>
              </a:path>
            </a:pathLst>
          </a:cu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6" name="任意多边形: 形状 46"/>
          <p:cNvSpPr>
            <a:spLocks noChangeAspect="1"/>
          </p:cNvSpPr>
          <p:nvPr>
            <p:custDataLst>
              <p:tags r:id="rId10"/>
            </p:custDataLst>
          </p:nvPr>
        </p:nvSpPr>
        <p:spPr>
          <a:xfrm>
            <a:off x="8848725" y="5603868"/>
            <a:ext cx="2401570" cy="433712"/>
          </a:xfrm>
          <a:custGeom>
            <a:avLst/>
            <a:gdLst>
              <a:gd name="connsiteX0" fmla="*/ 19575 w 19684"/>
              <a:gd name="connsiteY0" fmla="*/ 0 h 1861"/>
              <a:gd name="connsiteX1" fmla="*/ 19665 w 19684"/>
              <a:gd name="connsiteY1" fmla="*/ 3 h 1861"/>
              <a:gd name="connsiteX2" fmla="*/ 19684 w 19684"/>
              <a:gd name="connsiteY2" fmla="*/ 4 h 1861"/>
              <a:gd name="connsiteX3" fmla="*/ 19684 w 19684"/>
              <a:gd name="connsiteY3" fmla="*/ 1861 h 1861"/>
              <a:gd name="connsiteX4" fmla="*/ 485 w 19684"/>
              <a:gd name="connsiteY4" fmla="*/ 1861 h 1861"/>
              <a:gd name="connsiteX5" fmla="*/ 485 w 19684"/>
              <a:gd name="connsiteY5" fmla="*/ 123 h 1861"/>
              <a:gd name="connsiteX6" fmla="*/ 0 w 19684"/>
              <a:gd name="connsiteY6" fmla="*/ 76 h 1861"/>
              <a:gd name="connsiteX7" fmla="*/ 577 w 19684"/>
              <a:gd name="connsiteY7" fmla="*/ 687 h 1861"/>
              <a:gd name="connsiteX8" fmla="*/ 4340 w 19684"/>
              <a:gd name="connsiteY8" fmla="*/ 1467 h 1861"/>
              <a:gd name="connsiteX9" fmla="*/ 10205 w 19684"/>
              <a:gd name="connsiteY9" fmla="*/ 528 h 1861"/>
              <a:gd name="connsiteX10" fmla="*/ 15816 w 19684"/>
              <a:gd name="connsiteY10" fmla="*/ 1338 h 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2" h="683">
                <a:moveTo>
                  <a:pt x="0" y="45"/>
                </a:moveTo>
                <a:lnTo>
                  <a:pt x="0" y="45"/>
                </a:lnTo>
                <a:lnTo>
                  <a:pt x="0" y="196"/>
                </a:lnTo>
                <a:lnTo>
                  <a:pt x="0" y="196"/>
                </a:lnTo>
                <a:lnTo>
                  <a:pt x="0" y="45"/>
                </a:lnTo>
                <a:close/>
                <a:moveTo>
                  <a:pt x="3761" y="0"/>
                </a:moveTo>
                <a:cubicBezTo>
                  <a:pt x="3767" y="0"/>
                  <a:pt x="3773" y="0"/>
                  <a:pt x="3779" y="1"/>
                </a:cubicBezTo>
                <a:lnTo>
                  <a:pt x="3782" y="1"/>
                </a:lnTo>
                <a:lnTo>
                  <a:pt x="3782" y="473"/>
                </a:lnTo>
                <a:lnTo>
                  <a:pt x="3782" y="476"/>
                </a:lnTo>
                <a:cubicBezTo>
                  <a:pt x="3770" y="592"/>
                  <a:pt x="3672" y="683"/>
                  <a:pt x="3552" y="683"/>
                </a:cubicBezTo>
                <a:lnTo>
                  <a:pt x="231" y="683"/>
                </a:lnTo>
                <a:cubicBezTo>
                  <a:pt x="111" y="683"/>
                  <a:pt x="13" y="592"/>
                  <a:pt x="1" y="476"/>
                </a:cubicBezTo>
                <a:lnTo>
                  <a:pt x="0" y="466"/>
                </a:lnTo>
                <a:lnTo>
                  <a:pt x="0" y="196"/>
                </a:lnTo>
                <a:lnTo>
                  <a:pt x="5" y="203"/>
                </a:lnTo>
                <a:cubicBezTo>
                  <a:pt x="96" y="339"/>
                  <a:pt x="205" y="437"/>
                  <a:pt x="368" y="470"/>
                </a:cubicBezTo>
                <a:cubicBezTo>
                  <a:pt x="760" y="538"/>
                  <a:pt x="1152" y="177"/>
                  <a:pt x="1534" y="186"/>
                </a:cubicBezTo>
                <a:cubicBezTo>
                  <a:pt x="1915" y="194"/>
                  <a:pt x="2279" y="553"/>
                  <a:pt x="2655" y="522"/>
                </a:cubicBezTo>
                <a:cubicBezTo>
                  <a:pt x="3020" y="491"/>
                  <a:pt x="3511" y="-3"/>
                  <a:pt x="3761" y="0"/>
                </a:cubicBezTo>
                <a:close/>
              </a:path>
            </a:pathLst>
          </a:cu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9" name="矩形 58"/>
          <p:cNvSpPr/>
          <p:nvPr>
            <p:custDataLst>
              <p:tags r:id="rId11"/>
            </p:custDataLst>
          </p:nvPr>
        </p:nvSpPr>
        <p:spPr>
          <a:xfrm>
            <a:off x="5496283" y="1039811"/>
            <a:ext cx="1198880" cy="706755"/>
          </a:xfrm>
          <a:prstGeom prst="rect">
            <a:avLst/>
          </a:prstGeom>
        </p:spPr>
        <p:txBody>
          <a:bodyPr wrap="none">
            <a:spAutoFit/>
          </a:bodyPr>
          <a:p>
            <a:pPr algn="ctr"/>
            <a:r>
              <a:rPr lang="zh-CN" altLang="en-US" sz="4000" b="1" dirty="0">
                <a:solidFill>
                  <a:schemeClr val="bg1"/>
                </a:solidFill>
                <a:latin typeface="+mj-ea"/>
                <a:ea typeface="+mj-ea"/>
                <a:sym typeface="+mn-ea"/>
              </a:rPr>
              <a:t>目录</a:t>
            </a:r>
            <a:endParaRPr lang="zh-CN" altLang="en-US" sz="4000" b="1" dirty="0">
              <a:solidFill>
                <a:schemeClr val="bg1"/>
              </a:solidFill>
              <a:latin typeface="+mj-ea"/>
              <a:ea typeface="+mj-ea"/>
              <a:sym typeface="+mn-ea"/>
            </a:endParaRPr>
          </a:p>
        </p:txBody>
      </p:sp>
      <p:sp>
        <p:nvSpPr>
          <p:cNvPr id="60" name="文本占位符 54"/>
          <p:cNvSpPr>
            <a:spLocks noGrp="1"/>
          </p:cNvSpPr>
          <p:nvPr>
            <p:custDataLst>
              <p:tags r:id="rId12"/>
            </p:custDataLst>
          </p:nvPr>
        </p:nvSpPr>
        <p:spPr>
          <a:xfrm>
            <a:off x="2262505" y="1768475"/>
            <a:ext cx="7668260" cy="60706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30000"/>
              </a:lnSpc>
              <a:spcAft>
                <a:spcPts val="0"/>
              </a:spcAft>
              <a:buNone/>
              <a:defRPr sz="1200" b="0" u="none" strike="noStrike" kern="1200" cap="none" spc="200" normalizeH="0" baseline="0">
                <a:solidFill>
                  <a:schemeClr val="tx1"/>
                </a:solidFill>
                <a:effectLst/>
                <a:uFillTx/>
                <a:latin typeface="+mn-lt"/>
                <a:ea typeface="阿里巴巴普惠体 R" panose="00020600040101010101" charset="-122"/>
                <a:cs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100" noProof="0" dirty="0">
                <a:ln>
                  <a:noFill/>
                </a:ln>
                <a:solidFill>
                  <a:schemeClr val="bg1"/>
                </a:solidFill>
                <a:uLnTx/>
                <a:latin typeface="微软雅黑" panose="020B0503020204020204" charset="-122"/>
                <a:cs typeface="+mn-ea"/>
                <a:sym typeface="+mn-lt"/>
              </a:rPr>
              <a:t>在此输入内容在此输入内容在此输入内容在此输入内容在此输入内容在此输入内容在此输入内容在此输入内容在此输入内容在此输入内容在此输入内容在此输入内容在此输入内容在此输入内容</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a:p>
            <a:pPr marL="0" marR="0" lvl="0" indent="0" algn="ctr" defTabSz="1216025" rtl="0" eaLnBrk="1" fontAlgn="auto" latinLnBrk="0" hangingPunct="1">
              <a:lnSpc>
                <a:spcPct val="150000"/>
              </a:lnSpc>
              <a:spcBef>
                <a:spcPts val="0"/>
              </a:spcBef>
              <a:spcAft>
                <a:spcPts val="0"/>
              </a:spcAft>
              <a:buClrTx/>
              <a:buSzTx/>
              <a:buFontTx/>
              <a:buNone/>
              <a:defRPr/>
            </a:pPr>
            <a:endParaRPr lang="zh-CN" altLang="en-US" sz="1100" strike="noStrike" noProof="1">
              <a:solidFill>
                <a:schemeClr val="bg1"/>
              </a:solidFill>
              <a:sym typeface="+mn-ea"/>
            </a:endParaRPr>
          </a:p>
        </p:txBody>
      </p:sp>
      <p:sp>
        <p:nvSpPr>
          <p:cNvPr id="37" name="文本占位符 36"/>
          <p:cNvSpPr>
            <a:spLocks noGrp="1"/>
          </p:cNvSpPr>
          <p:nvPr>
            <p:ph type="body" idx="13" hasCustomPrompt="1"/>
            <p:custDataLst>
              <p:tags r:id="rId13"/>
            </p:custDataLst>
          </p:nvPr>
        </p:nvSpPr>
        <p:spPr>
          <a:xfrm>
            <a:off x="1372235" y="4053840"/>
            <a:ext cx="1541145" cy="432435"/>
          </a:xfrm>
          <a:effectLst/>
        </p:spPr>
        <p:txBody>
          <a:bodyPr lIns="101600" tIns="38100" rIns="76200" bIns="38100" anchor="t" anchorCtr="0">
            <a:noAutofit/>
          </a:bodyPr>
          <a:lstStyle>
            <a:lvl1pPr marL="0" indent="0" algn="ctr" eaLnBrk="1" fontAlgn="auto" latinLnBrk="0" hangingPunct="1">
              <a:lnSpc>
                <a:spcPct val="100000"/>
              </a:lnSpc>
              <a:spcAft>
                <a:spcPts val="0"/>
              </a:spcAft>
              <a:buNone/>
              <a:defRPr sz="2400" b="0" u="none" strike="noStrike" kern="1200" cap="none" spc="200" normalizeH="0" baseline="0">
                <a:solidFill>
                  <a:srgbClr val="0070C0"/>
                </a:solidFill>
                <a:uFillTx/>
                <a:latin typeface="阿里巴巴普惠体 R" panose="00020600040101010101" charset="-122"/>
                <a:ea typeface="阿里巴巴普惠体 R" panose="00020600040101010101" charset="-122"/>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输入</a:t>
            </a:r>
            <a:r>
              <a:rPr lang="zh-CN" altLang="en-US" strike="noStrike" noProof="1">
                <a:solidFill>
                  <a:srgbClr val="C00000"/>
                </a:solidFill>
              </a:rPr>
              <a:t>标题</a:t>
            </a:r>
            <a:endParaRPr lang="zh-CN" altLang="en-US" strike="noStrike" noProof="1">
              <a:solidFill>
                <a:srgbClr val="C00000"/>
              </a:solidFill>
            </a:endParaRPr>
          </a:p>
        </p:txBody>
      </p:sp>
      <p:sp>
        <p:nvSpPr>
          <p:cNvPr id="38" name="文本占位符 6"/>
          <p:cNvSpPr>
            <a:spLocks noGrp="1"/>
          </p:cNvSpPr>
          <p:nvPr>
            <p:custDataLst>
              <p:tags r:id="rId14"/>
            </p:custDataLst>
          </p:nvPr>
        </p:nvSpPr>
        <p:spPr>
          <a:xfrm>
            <a:off x="3997325" y="4053205"/>
            <a:ext cx="1541780" cy="43307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00000"/>
              </a:lnSpc>
              <a:spcAft>
                <a:spcPts val="0"/>
              </a:spcAft>
              <a:buNone/>
              <a:defRPr sz="2200" b="0" u="none" strike="noStrike" kern="1200" cap="none" spc="200" normalizeH="0" baseline="0">
                <a:solidFill>
                  <a:srgbClr val="0070C0"/>
                </a:solidFill>
                <a:uFillTx/>
                <a:latin typeface="阿里巴巴普惠体 R" panose="00020600040101010101" charset="-122"/>
                <a:ea typeface="阿里巴巴普惠体 R" panose="00020600040101010101" charset="-122"/>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输入</a:t>
            </a:r>
            <a:r>
              <a:rPr lang="zh-CN" altLang="en-US" strike="noStrike" noProof="1">
                <a:solidFill>
                  <a:srgbClr val="C00000"/>
                </a:solidFill>
              </a:rPr>
              <a:t>标题</a:t>
            </a:r>
            <a:endParaRPr lang="zh-CN" altLang="en-US" strike="noStrike" noProof="1">
              <a:solidFill>
                <a:srgbClr val="C00000"/>
              </a:solidFill>
            </a:endParaRPr>
          </a:p>
        </p:txBody>
      </p:sp>
      <p:sp>
        <p:nvSpPr>
          <p:cNvPr id="39" name="文本占位符 8"/>
          <p:cNvSpPr>
            <a:spLocks noGrp="1"/>
          </p:cNvSpPr>
          <p:nvPr>
            <p:custDataLst>
              <p:tags r:id="rId15"/>
            </p:custDataLst>
          </p:nvPr>
        </p:nvSpPr>
        <p:spPr>
          <a:xfrm>
            <a:off x="6632575" y="4053205"/>
            <a:ext cx="1541780" cy="43307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00000"/>
              </a:lnSpc>
              <a:spcAft>
                <a:spcPts val="0"/>
              </a:spcAft>
              <a:buNone/>
              <a:defRPr sz="2200" b="0" u="none" strike="noStrike" kern="1200" cap="none" spc="200" normalizeH="0" baseline="0">
                <a:solidFill>
                  <a:srgbClr val="0070C0"/>
                </a:solidFill>
                <a:uFillTx/>
                <a:latin typeface="阿里巴巴普惠体 R" panose="00020600040101010101" charset="-122"/>
                <a:ea typeface="阿里巴巴普惠体 R" panose="00020600040101010101" charset="-122"/>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输入</a:t>
            </a:r>
            <a:r>
              <a:rPr lang="zh-CN" altLang="en-US" strike="noStrike" noProof="1">
                <a:solidFill>
                  <a:srgbClr val="C00000"/>
                </a:solidFill>
              </a:rPr>
              <a:t>标题</a:t>
            </a:r>
            <a:endParaRPr lang="zh-CN" altLang="en-US" strike="noStrike" noProof="1">
              <a:solidFill>
                <a:srgbClr val="C00000"/>
              </a:solidFill>
            </a:endParaRPr>
          </a:p>
        </p:txBody>
      </p:sp>
      <p:sp>
        <p:nvSpPr>
          <p:cNvPr id="40" name="文本占位符 10"/>
          <p:cNvSpPr>
            <a:spLocks noGrp="1"/>
          </p:cNvSpPr>
          <p:nvPr>
            <p:custDataLst>
              <p:tags r:id="rId16"/>
            </p:custDataLst>
          </p:nvPr>
        </p:nvSpPr>
        <p:spPr>
          <a:xfrm>
            <a:off x="9278620" y="4053205"/>
            <a:ext cx="1541780" cy="43307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00000"/>
              </a:lnSpc>
              <a:spcAft>
                <a:spcPts val="0"/>
              </a:spcAft>
              <a:buNone/>
              <a:defRPr sz="2200" b="0" u="none" strike="noStrike" kern="1200" cap="none" spc="200" normalizeH="0" baseline="0">
                <a:solidFill>
                  <a:srgbClr val="0070C0"/>
                </a:solidFill>
                <a:uFillTx/>
                <a:latin typeface="阿里巴巴普惠体 R" panose="00020600040101010101" charset="-122"/>
                <a:ea typeface="阿里巴巴普惠体 R" panose="00020600040101010101" charset="-122"/>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输入</a:t>
            </a:r>
            <a:r>
              <a:rPr lang="zh-CN" altLang="en-US" strike="noStrike" noProof="1">
                <a:solidFill>
                  <a:srgbClr val="C00000"/>
                </a:solidFill>
              </a:rPr>
              <a:t>标题</a:t>
            </a:r>
            <a:endParaRPr lang="zh-CN" altLang="en-US" strike="noStrike" noProof="1">
              <a:solidFill>
                <a:srgbClr val="C00000"/>
              </a:solidFill>
            </a:endParaRPr>
          </a:p>
        </p:txBody>
      </p:sp>
      <p:sp>
        <p:nvSpPr>
          <p:cNvPr id="41" name="文本占位符 11"/>
          <p:cNvSpPr>
            <a:spLocks noGrp="1"/>
          </p:cNvSpPr>
          <p:nvPr>
            <p:custDataLst>
              <p:tags r:id="rId17"/>
            </p:custDataLst>
          </p:nvPr>
        </p:nvSpPr>
        <p:spPr>
          <a:xfrm>
            <a:off x="1106805" y="4450715"/>
            <a:ext cx="2072640" cy="89535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40000"/>
              </a:lnSpc>
              <a:spcAft>
                <a:spcPts val="0"/>
              </a:spcAft>
              <a:buNone/>
              <a:defRPr sz="1200" b="0" u="none" strike="noStrike" kern="1200" cap="none" spc="200" normalizeH="0" baseline="0">
                <a:solidFill>
                  <a:schemeClr val="tx1"/>
                </a:solidFill>
                <a:effectLst/>
                <a:uFillTx/>
                <a:latin typeface="+mn-lt"/>
                <a:ea typeface="阿里巴巴普惠体 R" panose="00020600040101010101" charset="-122"/>
                <a:cs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在此输入内容</a:t>
            </a:r>
            <a:r>
              <a:rPr lang="zh-CN" altLang="en-US">
                <a:sym typeface="+mn-ea"/>
              </a:rPr>
              <a:t>在此输入内容</a:t>
            </a:r>
            <a:endParaRPr lang="zh-CN" altLang="en-US" strike="noStrike" noProof="1"/>
          </a:p>
          <a:p>
            <a:pPr lvl="0" fontAlgn="auto"/>
            <a:r>
              <a:rPr lang="zh-CN" altLang="en-US">
                <a:sym typeface="+mn-ea"/>
              </a:rPr>
              <a:t>在此输入内容</a:t>
            </a:r>
            <a:endParaRPr lang="zh-CN" altLang="en-US" strike="noStrike" noProof="1"/>
          </a:p>
          <a:p>
            <a:pPr lvl="0" fontAlgn="auto"/>
            <a:endParaRPr lang="zh-CN" altLang="en-US" strike="noStrike" noProof="1"/>
          </a:p>
        </p:txBody>
      </p:sp>
      <p:sp>
        <p:nvSpPr>
          <p:cNvPr id="51" name="文本占位符 50"/>
          <p:cNvSpPr>
            <a:spLocks noGrp="1"/>
          </p:cNvSpPr>
          <p:nvPr>
            <p:custDataLst>
              <p:tags r:id="rId18"/>
            </p:custDataLst>
          </p:nvPr>
        </p:nvSpPr>
        <p:spPr>
          <a:xfrm>
            <a:off x="1560195" y="3226435"/>
            <a:ext cx="1166495" cy="69342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80000"/>
              </a:lnSpc>
              <a:spcAft>
                <a:spcPts val="0"/>
              </a:spcAft>
              <a:buNone/>
              <a:defRPr sz="6000" b="0" u="none" strike="noStrike" kern="1200" cap="none" spc="200" normalizeH="0" baseline="0">
                <a:solidFill>
                  <a:srgbClr val="0070C0"/>
                </a:solidFill>
                <a:effectLst/>
                <a:uFillTx/>
                <a:latin typeface="Impact" panose="020B0806030902050204" charset="0"/>
                <a:ea typeface="阿里巴巴普惠体 R" panose="00020600040101010101" charset="-122"/>
                <a:cs typeface="Impact" panose="020B080603090205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01</a:t>
            </a:r>
            <a:endParaRPr lang="zh-CN" altLang="en-US" strike="noStrike" noProof="1">
              <a:solidFill>
                <a:srgbClr val="C00000"/>
              </a:solidFill>
            </a:endParaRPr>
          </a:p>
        </p:txBody>
      </p:sp>
      <p:sp>
        <p:nvSpPr>
          <p:cNvPr id="42" name="文本占位符 12"/>
          <p:cNvSpPr>
            <a:spLocks noGrp="1"/>
          </p:cNvSpPr>
          <p:nvPr>
            <p:custDataLst>
              <p:tags r:id="rId19"/>
            </p:custDataLst>
          </p:nvPr>
        </p:nvSpPr>
        <p:spPr>
          <a:xfrm>
            <a:off x="3731895" y="4450715"/>
            <a:ext cx="2072640" cy="89535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40000"/>
              </a:lnSpc>
              <a:spcAft>
                <a:spcPts val="0"/>
              </a:spcAft>
              <a:buNone/>
              <a:defRPr sz="1200" b="0" u="none" strike="noStrike" kern="1200" cap="none" spc="200" normalizeH="0" baseline="0">
                <a:solidFill>
                  <a:schemeClr val="tx1"/>
                </a:solidFill>
                <a:effectLst/>
                <a:uFillTx/>
                <a:latin typeface="+mn-lt"/>
                <a:ea typeface="阿里巴巴普惠体 R" panose="00020600040101010101" charset="-122"/>
                <a:cs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a:sym typeface="+mn-ea"/>
              </a:rPr>
              <a:t>在此输入内容在此输入内容</a:t>
            </a:r>
            <a:endParaRPr lang="zh-CN" altLang="en-US" strike="noStrike" noProof="1"/>
          </a:p>
          <a:p>
            <a:pPr lvl="0" fontAlgn="auto"/>
            <a:r>
              <a:rPr lang="zh-CN" altLang="en-US">
                <a:sym typeface="+mn-ea"/>
              </a:rPr>
              <a:t>在此输入内容</a:t>
            </a:r>
            <a:endParaRPr lang="zh-CN" altLang="en-US" strike="noStrike" noProof="1"/>
          </a:p>
          <a:p>
            <a:pPr lvl="0" fontAlgn="auto"/>
            <a:endParaRPr lang="zh-CN" altLang="en-US" strike="noStrike" noProof="1"/>
          </a:p>
        </p:txBody>
      </p:sp>
      <p:sp>
        <p:nvSpPr>
          <p:cNvPr id="43" name="文本占位符 13"/>
          <p:cNvSpPr>
            <a:spLocks noGrp="1"/>
          </p:cNvSpPr>
          <p:nvPr>
            <p:custDataLst>
              <p:tags r:id="rId20"/>
            </p:custDataLst>
          </p:nvPr>
        </p:nvSpPr>
        <p:spPr>
          <a:xfrm>
            <a:off x="4185285" y="3226435"/>
            <a:ext cx="1166495" cy="69342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80000"/>
              </a:lnSpc>
              <a:spcAft>
                <a:spcPts val="0"/>
              </a:spcAft>
              <a:buNone/>
              <a:defRPr sz="6000" b="0" u="none" strike="noStrike" kern="1200" cap="none" spc="200" normalizeH="0" baseline="0">
                <a:solidFill>
                  <a:srgbClr val="0070C0"/>
                </a:solidFill>
                <a:effectLst/>
                <a:uFillTx/>
                <a:latin typeface="Impact" panose="020B0806030902050204" charset="0"/>
                <a:ea typeface="阿里巴巴普惠体 R" panose="00020600040101010101" charset="-122"/>
                <a:cs typeface="Impact" panose="020B080603090205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02</a:t>
            </a:r>
            <a:endParaRPr lang="zh-CN" altLang="en-US" strike="noStrike" noProof="1">
              <a:solidFill>
                <a:srgbClr val="C00000"/>
              </a:solidFill>
            </a:endParaRPr>
          </a:p>
        </p:txBody>
      </p:sp>
      <p:sp>
        <p:nvSpPr>
          <p:cNvPr id="57" name="文本占位符 56"/>
          <p:cNvSpPr>
            <a:spLocks noGrp="1"/>
          </p:cNvSpPr>
          <p:nvPr>
            <p:custDataLst>
              <p:tags r:id="rId21"/>
            </p:custDataLst>
          </p:nvPr>
        </p:nvSpPr>
        <p:spPr>
          <a:xfrm>
            <a:off x="6367145" y="4450715"/>
            <a:ext cx="2072640" cy="89535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40000"/>
              </a:lnSpc>
              <a:spcAft>
                <a:spcPts val="0"/>
              </a:spcAft>
              <a:buNone/>
              <a:defRPr sz="1200" b="0" u="none" strike="noStrike" kern="1200" cap="none" spc="200" normalizeH="0" baseline="0">
                <a:solidFill>
                  <a:schemeClr val="tx1"/>
                </a:solidFill>
                <a:effectLst/>
                <a:uFillTx/>
                <a:latin typeface="+mn-lt"/>
                <a:ea typeface="阿里巴巴普惠体 R" panose="00020600040101010101" charset="-122"/>
                <a:cs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a:sym typeface="+mn-ea"/>
              </a:rPr>
              <a:t>在此输入内容在此输入内容</a:t>
            </a:r>
            <a:endParaRPr lang="zh-CN" altLang="en-US" strike="noStrike" noProof="1"/>
          </a:p>
          <a:p>
            <a:pPr lvl="0" fontAlgn="auto"/>
            <a:r>
              <a:rPr lang="zh-CN" altLang="en-US">
                <a:sym typeface="+mn-ea"/>
              </a:rPr>
              <a:t>在此输入内容</a:t>
            </a:r>
            <a:endParaRPr lang="zh-CN" altLang="en-US" strike="noStrike" noProof="1"/>
          </a:p>
          <a:p>
            <a:pPr lvl="0" fontAlgn="auto"/>
            <a:endParaRPr lang="zh-CN" altLang="en-US" strike="noStrike" noProof="1"/>
          </a:p>
        </p:txBody>
      </p:sp>
      <p:sp>
        <p:nvSpPr>
          <p:cNvPr id="44" name="文本占位符 14"/>
          <p:cNvSpPr>
            <a:spLocks noGrp="1"/>
          </p:cNvSpPr>
          <p:nvPr>
            <p:custDataLst>
              <p:tags r:id="rId22"/>
            </p:custDataLst>
          </p:nvPr>
        </p:nvSpPr>
        <p:spPr>
          <a:xfrm>
            <a:off x="6820535" y="3226435"/>
            <a:ext cx="1166495" cy="69342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80000"/>
              </a:lnSpc>
              <a:spcAft>
                <a:spcPts val="0"/>
              </a:spcAft>
              <a:buNone/>
              <a:defRPr sz="6000" b="0" u="none" strike="noStrike" kern="1200" cap="none" spc="200" normalizeH="0" baseline="0">
                <a:solidFill>
                  <a:srgbClr val="0070C0"/>
                </a:solidFill>
                <a:effectLst/>
                <a:uFillTx/>
                <a:latin typeface="Impact" panose="020B0806030902050204" charset="0"/>
                <a:ea typeface="阿里巴巴普惠体 R" panose="00020600040101010101" charset="-122"/>
                <a:cs typeface="Impact" panose="020B080603090205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03</a:t>
            </a:r>
            <a:endParaRPr lang="zh-CN" altLang="en-US" strike="noStrike" noProof="1">
              <a:solidFill>
                <a:srgbClr val="C00000"/>
              </a:solidFill>
            </a:endParaRPr>
          </a:p>
        </p:txBody>
      </p:sp>
      <p:sp>
        <p:nvSpPr>
          <p:cNvPr id="45" name="文本占位符 16"/>
          <p:cNvSpPr>
            <a:spLocks noGrp="1"/>
          </p:cNvSpPr>
          <p:nvPr>
            <p:custDataLst>
              <p:tags r:id="rId23"/>
            </p:custDataLst>
          </p:nvPr>
        </p:nvSpPr>
        <p:spPr>
          <a:xfrm>
            <a:off x="9013190" y="4450715"/>
            <a:ext cx="2072640" cy="89535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40000"/>
              </a:lnSpc>
              <a:spcAft>
                <a:spcPts val="0"/>
              </a:spcAft>
              <a:buNone/>
              <a:defRPr sz="1200" b="0" u="none" strike="noStrike" kern="1200" cap="none" spc="200" normalizeH="0" baseline="0">
                <a:solidFill>
                  <a:schemeClr val="tx1"/>
                </a:solidFill>
                <a:effectLst/>
                <a:uFillTx/>
                <a:latin typeface="+mn-lt"/>
                <a:ea typeface="阿里巴巴普惠体 R" panose="00020600040101010101" charset="-122"/>
                <a:cs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a:sym typeface="+mn-ea"/>
              </a:rPr>
              <a:t>在此输入内容在此输入内容</a:t>
            </a:r>
            <a:endParaRPr lang="zh-CN" altLang="en-US" strike="noStrike" noProof="1"/>
          </a:p>
          <a:p>
            <a:pPr lvl="0" fontAlgn="auto"/>
            <a:r>
              <a:rPr lang="zh-CN" altLang="en-US">
                <a:sym typeface="+mn-ea"/>
              </a:rPr>
              <a:t>在此输入内容</a:t>
            </a:r>
            <a:endParaRPr lang="zh-CN" altLang="en-US" strike="noStrike" noProof="1"/>
          </a:p>
          <a:p>
            <a:pPr lvl="0" fontAlgn="auto"/>
            <a:endParaRPr lang="zh-CN" altLang="en-US" strike="noStrike" noProof="1"/>
          </a:p>
        </p:txBody>
      </p:sp>
      <p:sp>
        <p:nvSpPr>
          <p:cNvPr id="61" name="文本占位符 60"/>
          <p:cNvSpPr>
            <a:spLocks noGrp="1"/>
          </p:cNvSpPr>
          <p:nvPr>
            <p:custDataLst>
              <p:tags r:id="rId24"/>
            </p:custDataLst>
          </p:nvPr>
        </p:nvSpPr>
        <p:spPr>
          <a:xfrm>
            <a:off x="9466580" y="3226435"/>
            <a:ext cx="1166495" cy="69342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80000"/>
              </a:lnSpc>
              <a:spcAft>
                <a:spcPts val="0"/>
              </a:spcAft>
              <a:buNone/>
              <a:defRPr sz="6000" b="0" u="none" strike="noStrike" kern="1200" cap="none" spc="200" normalizeH="0" baseline="0">
                <a:solidFill>
                  <a:srgbClr val="0070C0"/>
                </a:solidFill>
                <a:effectLst/>
                <a:uFillTx/>
                <a:latin typeface="Impact" panose="020B0806030902050204" charset="0"/>
                <a:ea typeface="阿里巴巴普惠体 R" panose="00020600040101010101" charset="-122"/>
                <a:cs typeface="Impact" panose="020B080603090205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olidFill>
                  <a:srgbClr val="C00000"/>
                </a:solidFill>
              </a:rPr>
              <a:t>04</a:t>
            </a:r>
            <a:endParaRPr lang="zh-CN" altLang="en-US" strike="noStrike" noProof="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custDataLst>
              <p:tags r:id="rId1"/>
            </p:custDataLst>
          </p:nvPr>
        </p:nvSpPr>
        <p:spPr>
          <a:xfrm>
            <a:off x="572135" y="513080"/>
            <a:ext cx="11059160" cy="5831205"/>
          </a:xfrm>
          <a:prstGeom prst="roundRect">
            <a:avLst>
              <a:gd name="adj" fmla="val 0"/>
            </a:avLst>
          </a:prstGeom>
          <a:solidFill>
            <a:schemeClr val="bg1"/>
          </a:solidFill>
          <a:ln w="25400">
            <a:solidFill>
              <a:srgbClr val="C15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任意多边形: 形状 46"/>
          <p:cNvSpPr/>
          <p:nvPr>
            <p:custDataLst>
              <p:tags r:id="rId2"/>
            </p:custDataLst>
          </p:nvPr>
        </p:nvSpPr>
        <p:spPr>
          <a:xfrm>
            <a:off x="566420" y="5046961"/>
            <a:ext cx="11059160" cy="1316374"/>
          </a:xfrm>
          <a:custGeom>
            <a:avLst/>
            <a:gdLst>
              <a:gd name="connsiteX0" fmla="*/ 19575 w 19684"/>
              <a:gd name="connsiteY0" fmla="*/ 0 h 1861"/>
              <a:gd name="connsiteX1" fmla="*/ 19665 w 19684"/>
              <a:gd name="connsiteY1" fmla="*/ 3 h 1861"/>
              <a:gd name="connsiteX2" fmla="*/ 19684 w 19684"/>
              <a:gd name="connsiteY2" fmla="*/ 4 h 1861"/>
              <a:gd name="connsiteX3" fmla="*/ 19684 w 19684"/>
              <a:gd name="connsiteY3" fmla="*/ 1861 h 1861"/>
              <a:gd name="connsiteX4" fmla="*/ 485 w 19684"/>
              <a:gd name="connsiteY4" fmla="*/ 1861 h 1861"/>
              <a:gd name="connsiteX5" fmla="*/ 485 w 19684"/>
              <a:gd name="connsiteY5" fmla="*/ 123 h 1861"/>
              <a:gd name="connsiteX6" fmla="*/ 0 w 19684"/>
              <a:gd name="connsiteY6" fmla="*/ 76 h 1861"/>
              <a:gd name="connsiteX7" fmla="*/ 577 w 19684"/>
              <a:gd name="connsiteY7" fmla="*/ 687 h 1861"/>
              <a:gd name="connsiteX8" fmla="*/ 4340 w 19684"/>
              <a:gd name="connsiteY8" fmla="*/ 1467 h 1861"/>
              <a:gd name="connsiteX9" fmla="*/ 10205 w 19684"/>
              <a:gd name="connsiteY9" fmla="*/ 528 h 1861"/>
              <a:gd name="connsiteX10" fmla="*/ 15816 w 19684"/>
              <a:gd name="connsiteY10" fmla="*/ 1338 h 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16" h="2073">
                <a:moveTo>
                  <a:pt x="0" y="137"/>
                </a:moveTo>
                <a:lnTo>
                  <a:pt x="2" y="137"/>
                </a:lnTo>
                <a:lnTo>
                  <a:pt x="2" y="595"/>
                </a:lnTo>
                <a:lnTo>
                  <a:pt x="0" y="594"/>
                </a:lnTo>
                <a:lnTo>
                  <a:pt x="0" y="137"/>
                </a:lnTo>
                <a:close/>
                <a:moveTo>
                  <a:pt x="17318" y="0"/>
                </a:moveTo>
                <a:cubicBezTo>
                  <a:pt x="17346" y="0"/>
                  <a:pt x="17373" y="1"/>
                  <a:pt x="17400" y="3"/>
                </a:cubicBezTo>
                <a:lnTo>
                  <a:pt x="17416" y="4"/>
                </a:lnTo>
                <a:lnTo>
                  <a:pt x="17416" y="1892"/>
                </a:lnTo>
                <a:cubicBezTo>
                  <a:pt x="17416" y="1992"/>
                  <a:pt x="17335" y="2073"/>
                  <a:pt x="17235" y="2073"/>
                </a:cubicBezTo>
                <a:lnTo>
                  <a:pt x="181" y="2073"/>
                </a:lnTo>
                <a:cubicBezTo>
                  <a:pt x="90" y="2073"/>
                  <a:pt x="15" y="2006"/>
                  <a:pt x="2" y="1920"/>
                </a:cubicBezTo>
                <a:lnTo>
                  <a:pt x="2" y="1917"/>
                </a:lnTo>
                <a:lnTo>
                  <a:pt x="2" y="595"/>
                </a:lnTo>
                <a:lnTo>
                  <a:pt x="23" y="616"/>
                </a:lnTo>
                <a:cubicBezTo>
                  <a:pt x="440" y="1028"/>
                  <a:pt x="942" y="1326"/>
                  <a:pt x="1694" y="1427"/>
                </a:cubicBezTo>
                <a:cubicBezTo>
                  <a:pt x="3499" y="1634"/>
                  <a:pt x="5307" y="537"/>
                  <a:pt x="7063" y="563"/>
                </a:cubicBezTo>
                <a:cubicBezTo>
                  <a:pt x="8819" y="588"/>
                  <a:pt x="10493" y="1678"/>
                  <a:pt x="12228" y="1583"/>
                </a:cubicBezTo>
                <a:cubicBezTo>
                  <a:pt x="13908" y="1490"/>
                  <a:pt x="16170" y="-8"/>
                  <a:pt x="1731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4" name="文本占位符 54"/>
          <p:cNvSpPr>
            <a:spLocks noGrp="1"/>
          </p:cNvSpPr>
          <p:nvPr>
            <p:custDataLst>
              <p:tags r:id="rId3"/>
            </p:custDataLst>
          </p:nvPr>
        </p:nvSpPr>
        <p:spPr>
          <a:xfrm>
            <a:off x="3452495" y="3489960"/>
            <a:ext cx="5300345" cy="955675"/>
          </a:xfrm>
          <a:prstGeom prst="rect">
            <a:avLst/>
          </a:prstGeom>
          <a:effectLst/>
        </p:spPr>
        <p:txBody>
          <a:bodyPr vert="horz" lIns="101600" tIns="38100" rIns="76200" bIns="38100" rtlCol="0" anchor="t" anchorCtr="0">
            <a:noAutofit/>
          </a:bodyPr>
          <a:lstStyle>
            <a:lvl1pPr marL="0" indent="0" algn="ctr" eaLnBrk="1" fontAlgn="auto" latinLnBrk="0" hangingPunct="1">
              <a:lnSpc>
                <a:spcPct val="130000"/>
              </a:lnSpc>
              <a:spcAft>
                <a:spcPts val="0"/>
              </a:spcAft>
              <a:buNone/>
              <a:defRPr sz="1200" b="0" u="none" strike="noStrike" kern="1200" cap="none" spc="200" normalizeH="0" baseline="0">
                <a:solidFill>
                  <a:schemeClr val="tx1"/>
                </a:solidFill>
                <a:effectLst/>
                <a:uFillTx/>
                <a:latin typeface="+mn-lt"/>
                <a:ea typeface="阿里巴巴普惠体 R" panose="00020600040101010101" charset="-122"/>
                <a:cs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ctr">
              <a:lnSpc>
                <a:spcPct val="140000"/>
              </a:lnSpc>
            </a:pPr>
            <a:r>
              <a:rPr lang="zh-CN" altLang="en-US" sz="1100" strike="noStrike" noProof="1">
                <a:solidFill>
                  <a:schemeClr val="tx1"/>
                </a:solidFill>
              </a:rPr>
              <a:t>在此输入标题在此输入标题</a:t>
            </a:r>
            <a:r>
              <a:rPr lang="zh-CN" altLang="en-US" sz="1100">
                <a:sym typeface="+mn-ea"/>
              </a:rPr>
              <a:t>在此输入标题在此输入标题</a:t>
            </a:r>
            <a:endParaRPr lang="zh-CN" altLang="en-US" sz="1100" strike="noStrike" noProof="1">
              <a:solidFill>
                <a:schemeClr val="tx1"/>
              </a:solidFill>
            </a:endParaRPr>
          </a:p>
          <a:p>
            <a:pPr lvl="0" algn="ctr">
              <a:lnSpc>
                <a:spcPct val="140000"/>
              </a:lnSpc>
            </a:pPr>
            <a:r>
              <a:rPr lang="zh-CN" altLang="en-US" sz="1100">
                <a:sym typeface="+mn-ea"/>
              </a:rPr>
              <a:t>在此输入标题在此输入标题</a:t>
            </a:r>
            <a:endParaRPr lang="zh-CN" altLang="en-US" sz="1100" strike="noStrike" noProof="1">
              <a:solidFill>
                <a:schemeClr val="tx1"/>
              </a:solidFill>
            </a:endParaRPr>
          </a:p>
          <a:p>
            <a:pPr lvl="0" algn="ctr">
              <a:lnSpc>
                <a:spcPct val="140000"/>
              </a:lnSpc>
            </a:pPr>
            <a:r>
              <a:rPr lang="zh-CN" altLang="en-US" sz="1100">
                <a:sym typeface="+mn-ea"/>
              </a:rPr>
              <a:t>在此输入标题在此输入标题</a:t>
            </a:r>
            <a:endParaRPr lang="zh-CN" altLang="en-US" sz="1100" strike="noStrike" noProof="1">
              <a:solidFill>
                <a:schemeClr val="tx1"/>
              </a:solidFill>
            </a:endParaRPr>
          </a:p>
          <a:p>
            <a:pPr lvl="0" algn="ctr">
              <a:lnSpc>
                <a:spcPct val="140000"/>
              </a:lnSpc>
            </a:pPr>
            <a:r>
              <a:rPr lang="zh-CN" altLang="en-US" sz="1100">
                <a:sym typeface="+mn-ea"/>
              </a:rPr>
              <a:t>在此输入标题在此输入标题</a:t>
            </a:r>
            <a:endParaRPr lang="zh-CN" altLang="en-US" sz="1100" strike="noStrike" noProof="1">
              <a:solidFill>
                <a:schemeClr val="tx1"/>
              </a:solidFill>
            </a:endParaRPr>
          </a:p>
          <a:p>
            <a:pPr lvl="0" algn="ctr">
              <a:lnSpc>
                <a:spcPct val="140000"/>
              </a:lnSpc>
            </a:pPr>
            <a:endParaRPr lang="zh-CN" altLang="en-US" sz="1100" strike="noStrike" noProof="1">
              <a:solidFill>
                <a:schemeClr val="tx1"/>
              </a:solidFill>
            </a:endParaRPr>
          </a:p>
        </p:txBody>
      </p:sp>
      <p:sp>
        <p:nvSpPr>
          <p:cNvPr id="45" name="矩形 44"/>
          <p:cNvSpPr/>
          <p:nvPr>
            <p:custDataLst>
              <p:tags r:id="rId4"/>
            </p:custDataLst>
          </p:nvPr>
        </p:nvSpPr>
        <p:spPr>
          <a:xfrm>
            <a:off x="4485045" y="2624136"/>
            <a:ext cx="3234055" cy="829945"/>
          </a:xfrm>
          <a:prstGeom prst="rect">
            <a:avLst/>
          </a:prstGeom>
        </p:spPr>
        <p:txBody>
          <a:bodyPr wrap="none">
            <a:spAutoFit/>
          </a:bodyPr>
          <a:p>
            <a:pPr algn="ctr"/>
            <a:r>
              <a:rPr lang="zh-CN" altLang="en-US" sz="4800" b="1" dirty="0">
                <a:solidFill>
                  <a:srgbClr val="C50610"/>
                </a:solidFill>
                <a:latin typeface="+mj-ea"/>
                <a:ea typeface="+mj-ea"/>
                <a:sym typeface="+mn-ea"/>
              </a:rPr>
              <a:t>请输入标题</a:t>
            </a:r>
            <a:endParaRPr lang="zh-CN" altLang="en-US" sz="4800" b="1" dirty="0">
              <a:solidFill>
                <a:srgbClr val="C50610"/>
              </a:solidFill>
              <a:latin typeface="+mj-ea"/>
              <a:ea typeface="+mj-ea"/>
              <a:sym typeface="+mn-ea"/>
            </a:endParaRPr>
          </a:p>
        </p:txBody>
      </p:sp>
      <p:sp>
        <p:nvSpPr>
          <p:cNvPr id="39" name="圆角矩形 38"/>
          <p:cNvSpPr/>
          <p:nvPr>
            <p:custDataLst>
              <p:tags r:id="rId5"/>
            </p:custDataLst>
          </p:nvPr>
        </p:nvSpPr>
        <p:spPr>
          <a:xfrm>
            <a:off x="5560695" y="1861820"/>
            <a:ext cx="1069975" cy="423545"/>
          </a:xfrm>
          <a:prstGeom prst="roundRect">
            <a:avLst>
              <a:gd name="adj" fmla="val 50000"/>
            </a:avLst>
          </a:prstGeom>
          <a:gradFill>
            <a:gsLst>
              <a:gs pos="100000">
                <a:srgbClr val="D99693"/>
              </a:gs>
              <a:gs pos="49000">
                <a:srgbClr val="CE787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圆角矩形 37"/>
          <p:cNvSpPr>
            <a:spLocks noChangeAspect="1"/>
          </p:cNvSpPr>
          <p:nvPr>
            <p:custDataLst>
              <p:tags r:id="rId6"/>
            </p:custDataLst>
          </p:nvPr>
        </p:nvSpPr>
        <p:spPr>
          <a:xfrm>
            <a:off x="5541010" y="1846580"/>
            <a:ext cx="1108710" cy="453390"/>
          </a:xfrm>
          <a:prstGeom prst="roundRect">
            <a:avLst>
              <a:gd name="adj" fmla="val 50000"/>
            </a:avLst>
          </a:prstGeom>
          <a:noFill/>
          <a:ln w="6350">
            <a:solidFill>
              <a:srgbClr val="CE7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custDataLst>
              <p:tags r:id="rId7"/>
            </p:custDataLst>
          </p:nvPr>
        </p:nvSpPr>
        <p:spPr>
          <a:xfrm>
            <a:off x="5646420" y="1623695"/>
            <a:ext cx="900000" cy="900000"/>
          </a:xfrm>
          <a:prstGeom prst="ellipse">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50610"/>
              </a:solidFill>
            </a:endParaRPr>
          </a:p>
        </p:txBody>
      </p:sp>
      <p:sp>
        <p:nvSpPr>
          <p:cNvPr id="51" name="文本占位符 50"/>
          <p:cNvSpPr>
            <a:spLocks noGrp="1"/>
          </p:cNvSpPr>
          <p:nvPr>
            <p:custDataLst>
              <p:tags r:id="rId8"/>
            </p:custDataLst>
          </p:nvPr>
        </p:nvSpPr>
        <p:spPr>
          <a:xfrm>
            <a:off x="5518785" y="1815465"/>
            <a:ext cx="1166495" cy="574040"/>
          </a:xfrm>
          <a:prstGeom prst="rect">
            <a:avLst/>
          </a:prstGeom>
          <a:effectLst/>
        </p:spPr>
        <p:txBody>
          <a:bodyPr vert="horz" lIns="101600" tIns="38100" rIns="76200" bIns="38100" rtlCol="0" anchor="t" anchorCtr="0">
            <a:noAutofit/>
          </a:bodyPr>
          <a:lstStyle>
            <a:lvl1pPr marL="0" indent="0" algn="ctr" eaLnBrk="1" fontAlgn="auto" latinLnBrk="0" hangingPunct="1">
              <a:lnSpc>
                <a:spcPct val="80000"/>
              </a:lnSpc>
              <a:spcAft>
                <a:spcPts val="0"/>
              </a:spcAft>
              <a:buNone/>
              <a:defRPr sz="6000" b="0" u="none" strike="noStrike" kern="1200" cap="none" spc="200" normalizeH="0" baseline="0">
                <a:solidFill>
                  <a:srgbClr val="0070C0"/>
                </a:solidFill>
                <a:effectLst/>
                <a:uFillTx/>
                <a:latin typeface="Impact" panose="020B0806030902050204" charset="0"/>
                <a:ea typeface="阿里巴巴普惠体 R" panose="00020600040101010101" charset="-122"/>
                <a:cs typeface="Impact" panose="020B080603090205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z="4400" strike="noStrike" noProof="1">
                <a:solidFill>
                  <a:schemeClr val="bg1"/>
                </a:solidFill>
              </a:rPr>
              <a:t>0</a:t>
            </a:r>
            <a:r>
              <a:rPr lang="en-US" altLang="zh-CN" sz="4400" strike="noStrike" noProof="1">
                <a:solidFill>
                  <a:schemeClr val="bg1"/>
                </a:solidFill>
              </a:rPr>
              <a:t>1</a:t>
            </a:r>
            <a:endParaRPr lang="en-US" altLang="zh-CN" sz="4400" strike="noStrike" noProof="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74713" y="1809548"/>
            <a:ext cx="3822415" cy="38224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3" name="矩形 12"/>
          <p:cNvSpPr/>
          <p:nvPr/>
        </p:nvSpPr>
        <p:spPr>
          <a:xfrm>
            <a:off x="4849947" y="1809548"/>
            <a:ext cx="6467341" cy="3822415"/>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263412" y="2223017"/>
            <a:ext cx="5640405" cy="2165685"/>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1"/>
          <p:cNvSpPr txBox="1">
            <a:spLocks noChangeArrowheads="1"/>
          </p:cNvSpPr>
          <p:nvPr/>
        </p:nvSpPr>
        <p:spPr bwMode="auto">
          <a:xfrm>
            <a:off x="6096000" y="4573462"/>
            <a:ext cx="4807817"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在此输入内容在此输入内容在此输入内容在此输入内容在此输入内容在此输入内容在此输入内容在此输入内容在此输入内容在此输入内容在此输入内容</a:t>
            </a:r>
            <a:r>
              <a:rPr kumimoji="0" lang="zh-CN" altLang="en-US" sz="1200" b="0" i="0" u="none" strike="noStrike" kern="1200" cap="none" spc="0" normalizeH="0" baseline="0" noProof="0" dirty="0" smtClean="0">
                <a:ln>
                  <a:noFill/>
                </a:ln>
                <a:solidFill>
                  <a:schemeClr val="bg1"/>
                </a:solidFill>
                <a:effectLst/>
                <a:uLnTx/>
                <a:uFillTx/>
                <a:latin typeface="微软雅黑" panose="020B0503020204020204" charset="-122"/>
                <a:ea typeface="微软雅黑" panose="020B0503020204020204" charset="-122"/>
                <a:cs typeface="+mn-ea"/>
                <a:sym typeface="+mn-lt"/>
              </a:rPr>
              <a:t>。</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18" name="1"/>
          <p:cNvSpPr txBox="1">
            <a:spLocks noChangeArrowheads="1"/>
          </p:cNvSpPr>
          <p:nvPr/>
        </p:nvSpPr>
        <p:spPr bwMode="auto">
          <a:xfrm>
            <a:off x="1486193" y="2984289"/>
            <a:ext cx="1349722"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00000"/>
              </a:lnSpc>
              <a:spcBef>
                <a:spcPct val="20000"/>
              </a:spcBef>
              <a:spcAft>
                <a:spcPts val="0"/>
              </a:spcAft>
              <a:buClrTx/>
              <a:buSzTx/>
              <a:buFontTx/>
              <a:buNone/>
              <a:defRPr/>
            </a:pPr>
            <a:r>
              <a:rPr kumimoji="0" lang="zh-CN" altLang="en-US" sz="2400" i="0" u="none" strike="noStrike" kern="1200" cap="none" spc="0" normalizeH="0" baseline="0" noProof="0" dirty="0" smtClean="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rPr>
              <a:t>输入</a:t>
            </a:r>
            <a:r>
              <a:rPr kumimoji="0" lang="zh-CN" altLang="en-US" sz="2400" i="0" u="none" strike="noStrike" kern="1200" cap="none" spc="0" normalizeH="0" baseline="0" noProof="0" dirty="0" smtClean="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rPr>
              <a:t>标题</a:t>
            </a:r>
            <a:endParaRPr kumimoji="0" lang="zh-CN" altLang="en-US" sz="2400" i="0" u="none" strike="noStrike" kern="1200" cap="none" spc="0" normalizeH="0" baseline="0" noProof="0" dirty="0" smtClean="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p:txBody>
      </p:sp>
      <p:sp>
        <p:nvSpPr>
          <p:cNvPr id="19" name="1"/>
          <p:cNvSpPr txBox="1">
            <a:spLocks noChangeArrowheads="1"/>
          </p:cNvSpPr>
          <p:nvPr/>
        </p:nvSpPr>
        <p:spPr bwMode="auto">
          <a:xfrm>
            <a:off x="1486194" y="3385958"/>
            <a:ext cx="2657853" cy="332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just"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a:p>
            <a:pPr marL="0" marR="0" lvl="0" indent="0" algn="just" defTabSz="1216025"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a:p>
            <a:pPr marL="0" marR="0" lvl="0" indent="0" algn="just" defTabSz="1216025"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a:p>
            <a:pPr marL="0" marR="0" lvl="0" indent="0" algn="just" defTabSz="1216025"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a:p>
            <a:pPr marL="0" marR="0" lvl="0" indent="0" algn="just" defTabSz="1216025"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a:p>
            <a:pPr marL="0" marR="0" lvl="0" indent="0" algn="just" defTabSz="1216025"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ea"/>
              <a:sym typeface="+mn-lt"/>
            </a:endParaRPr>
          </a:p>
        </p:txBody>
      </p:sp>
      <p:sp>
        <p:nvSpPr>
          <p:cNvPr id="20" name="placeholder_286118"/>
          <p:cNvSpPr>
            <a:spLocks noChangeAspect="1"/>
          </p:cNvSpPr>
          <p:nvPr/>
        </p:nvSpPr>
        <p:spPr bwMode="auto">
          <a:xfrm>
            <a:off x="5458889" y="4766882"/>
            <a:ext cx="373801" cy="438524"/>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chemeClr val="bg1"/>
          </a:solidFill>
          <a:ln>
            <a:noFill/>
          </a:ln>
        </p:spPr>
      </p:sp>
      <p:sp>
        <p:nvSpPr>
          <p:cNvPr id="21" name="quotation-marks_897"/>
          <p:cNvSpPr>
            <a:spLocks noChangeAspect="1"/>
          </p:cNvSpPr>
          <p:nvPr/>
        </p:nvSpPr>
        <p:spPr bwMode="auto">
          <a:xfrm>
            <a:off x="461242" y="1995214"/>
            <a:ext cx="889042" cy="761681"/>
          </a:xfrm>
          <a:custGeom>
            <a:avLst/>
            <a:gdLst>
              <a:gd name="connsiteX0" fmla="*/ 479725 w 558900"/>
              <a:gd name="connsiteY0" fmla="*/ 0 h 478835"/>
              <a:gd name="connsiteX1" fmla="*/ 479725 w 558900"/>
              <a:gd name="connsiteY1" fmla="*/ 133816 h 478835"/>
              <a:gd name="connsiteX2" fmla="*/ 419940 w 558900"/>
              <a:gd name="connsiteY2" fmla="*/ 217653 h 478835"/>
              <a:gd name="connsiteX3" fmla="*/ 419940 w 558900"/>
              <a:gd name="connsiteY3" fmla="*/ 259571 h 478835"/>
              <a:gd name="connsiteX4" fmla="*/ 558900 w 558900"/>
              <a:gd name="connsiteY4" fmla="*/ 259571 h 478835"/>
              <a:gd name="connsiteX5" fmla="*/ 558900 w 558900"/>
              <a:gd name="connsiteY5" fmla="*/ 478835 h 478835"/>
              <a:gd name="connsiteX6" fmla="*/ 298754 w 558900"/>
              <a:gd name="connsiteY6" fmla="*/ 478835 h 478835"/>
              <a:gd name="connsiteX7" fmla="*/ 298754 w 558900"/>
              <a:gd name="connsiteY7" fmla="*/ 259571 h 478835"/>
              <a:gd name="connsiteX8" fmla="*/ 479725 w 558900"/>
              <a:gd name="connsiteY8" fmla="*/ 0 h 478835"/>
              <a:gd name="connsiteX9" fmla="*/ 179355 w 558900"/>
              <a:gd name="connsiteY9" fmla="*/ 0 h 478835"/>
              <a:gd name="connsiteX10" fmla="*/ 179355 w 558900"/>
              <a:gd name="connsiteY10" fmla="*/ 133816 h 478835"/>
              <a:gd name="connsiteX11" fmla="*/ 119570 w 558900"/>
              <a:gd name="connsiteY11" fmla="*/ 217653 h 478835"/>
              <a:gd name="connsiteX12" fmla="*/ 119570 w 558900"/>
              <a:gd name="connsiteY12" fmla="*/ 259571 h 478835"/>
              <a:gd name="connsiteX13" fmla="*/ 260146 w 558900"/>
              <a:gd name="connsiteY13" fmla="*/ 259571 h 478835"/>
              <a:gd name="connsiteX14" fmla="*/ 260146 w 558900"/>
              <a:gd name="connsiteY14" fmla="*/ 478835 h 478835"/>
              <a:gd name="connsiteX15" fmla="*/ 0 w 558900"/>
              <a:gd name="connsiteY15" fmla="*/ 478835 h 478835"/>
              <a:gd name="connsiteX16" fmla="*/ 0 w 558900"/>
              <a:gd name="connsiteY16" fmla="*/ 259571 h 478835"/>
              <a:gd name="connsiteX17" fmla="*/ 179355 w 558900"/>
              <a:gd name="connsiteY17" fmla="*/ 0 h 4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900" h="478835">
                <a:moveTo>
                  <a:pt x="479725" y="0"/>
                </a:moveTo>
                <a:lnTo>
                  <a:pt x="479725" y="133816"/>
                </a:lnTo>
                <a:cubicBezTo>
                  <a:pt x="419940" y="133816"/>
                  <a:pt x="419940" y="145102"/>
                  <a:pt x="419940" y="217653"/>
                </a:cubicBezTo>
                <a:lnTo>
                  <a:pt x="419940" y="259571"/>
                </a:lnTo>
                <a:lnTo>
                  <a:pt x="558900" y="259571"/>
                </a:lnTo>
                <a:lnTo>
                  <a:pt x="558900" y="478835"/>
                </a:lnTo>
                <a:lnTo>
                  <a:pt x="298754" y="478835"/>
                </a:lnTo>
                <a:lnTo>
                  <a:pt x="298754" y="259571"/>
                </a:lnTo>
                <a:cubicBezTo>
                  <a:pt x="298754" y="93510"/>
                  <a:pt x="339149" y="0"/>
                  <a:pt x="479725" y="0"/>
                </a:cubicBezTo>
                <a:close/>
                <a:moveTo>
                  <a:pt x="179355" y="0"/>
                </a:moveTo>
                <a:lnTo>
                  <a:pt x="179355" y="133816"/>
                </a:lnTo>
                <a:cubicBezTo>
                  <a:pt x="119570" y="133816"/>
                  <a:pt x="119570" y="145102"/>
                  <a:pt x="119570" y="217653"/>
                </a:cubicBezTo>
                <a:lnTo>
                  <a:pt x="119570" y="259571"/>
                </a:lnTo>
                <a:lnTo>
                  <a:pt x="260146" y="259571"/>
                </a:lnTo>
                <a:lnTo>
                  <a:pt x="260146" y="478835"/>
                </a:lnTo>
                <a:lnTo>
                  <a:pt x="0" y="478835"/>
                </a:lnTo>
                <a:lnTo>
                  <a:pt x="0" y="259571"/>
                </a:lnTo>
                <a:cubicBezTo>
                  <a:pt x="0" y="93510"/>
                  <a:pt x="40395" y="0"/>
                  <a:pt x="179355" y="0"/>
                </a:cubicBezTo>
                <a:close/>
              </a:path>
            </a:pathLst>
          </a:custGeom>
          <a:solidFill>
            <a:schemeClr val="bg1">
              <a:lumMod val="85000"/>
            </a:schemeClr>
          </a:solidFill>
          <a:ln>
            <a:noFill/>
          </a:ln>
        </p:spPr>
      </p:sp>
      <p:sp>
        <p:nvSpPr>
          <p:cNvPr id="10" name="平行四边形 9"/>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1" name="平行四边形 10"/>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等线" panose="02010600030101010101" charset="-122"/>
              <a:ea typeface="等线" panose="02010600030101010101" charset="-122"/>
            </a:endParaRPr>
          </a:p>
        </p:txBody>
      </p:sp>
      <p:sp>
        <p:nvSpPr>
          <p:cNvPr id="15" name="文本框 14"/>
          <p:cNvSpPr txBox="1"/>
          <p:nvPr/>
        </p:nvSpPr>
        <p:spPr>
          <a:xfrm>
            <a:off x="1071683" y="535007"/>
            <a:ext cx="2306517" cy="82994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sym typeface="+mn-ea"/>
              </a:rPr>
              <a:t>请输入标题</a:t>
            </a:r>
            <a:endParaRPr lang="zh-CN" altLang="en-US" sz="2400" dirty="0" smtClean="0">
              <a:solidFill>
                <a:schemeClr val="tx1">
                  <a:lumMod val="65000"/>
                  <a:lumOff val="35000"/>
                </a:schemeClr>
              </a:solidFill>
              <a:latin typeface="微软雅黑" panose="020B0503020204020204" charset="-122"/>
              <a:ea typeface="微软雅黑" panose="020B0503020204020204" charset="-122"/>
            </a:endParaRPr>
          </a:p>
          <a:p>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 y="4505256"/>
            <a:ext cx="12192000" cy="2362200"/>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495800"/>
            <a:ext cx="12192000" cy="2362200"/>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74713" y="1346200"/>
            <a:ext cx="10442575" cy="4157132"/>
          </a:xfrm>
          <a:prstGeom prst="roundRect">
            <a:avLst>
              <a:gd name="adj" fmla="val 5518"/>
            </a:avLst>
          </a:prstGeom>
          <a:solidFill>
            <a:schemeClr val="bg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6" name="图表 15"/>
          <p:cNvGraphicFramePr/>
          <p:nvPr/>
        </p:nvGraphicFramePr>
        <p:xfrm>
          <a:off x="1555220" y="1532465"/>
          <a:ext cx="9081559" cy="3556001"/>
        </p:xfrm>
        <a:graphic>
          <a:graphicData uri="http://schemas.openxmlformats.org/drawingml/2006/chart">
            <c:chart xmlns:c="http://schemas.openxmlformats.org/drawingml/2006/chart" xmlns:r="http://schemas.openxmlformats.org/officeDocument/2006/relationships" r:id="rId1"/>
          </a:graphicData>
        </a:graphic>
      </p:graphicFrame>
      <p:sp>
        <p:nvSpPr>
          <p:cNvPr id="17" name="1"/>
          <p:cNvSpPr txBox="1">
            <a:spLocks noChangeArrowheads="1"/>
          </p:cNvSpPr>
          <p:nvPr/>
        </p:nvSpPr>
        <p:spPr bwMode="auto">
          <a:xfrm>
            <a:off x="1230597" y="5869380"/>
            <a:ext cx="9803831"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just"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7" name="平行四边形 6"/>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9" name="文本框 8"/>
          <p:cNvSpPr txBox="1"/>
          <p:nvPr/>
        </p:nvSpPr>
        <p:spPr>
          <a:xfrm>
            <a:off x="1071683" y="535007"/>
            <a:ext cx="2306517" cy="46166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charset="-122"/>
                <a:ea typeface="微软雅黑" panose="020B0503020204020204" charset="-122"/>
              </a:rPr>
              <a:t>工</a:t>
            </a:r>
            <a:r>
              <a:rPr lang="zh-CN" altLang="en-US" sz="2400" dirty="0" smtClean="0">
                <a:solidFill>
                  <a:schemeClr val="tx1">
                    <a:lumMod val="65000"/>
                    <a:lumOff val="35000"/>
                  </a:schemeClr>
                </a:solidFill>
                <a:latin typeface="微软雅黑" panose="020B0503020204020204" charset="-122"/>
                <a:ea typeface="微软雅黑" panose="020B0503020204020204" charset="-122"/>
              </a:rPr>
              <a:t>作内容回顾</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52760" y="2264449"/>
            <a:ext cx="1524306" cy="1388098"/>
            <a:chOff x="4767040" y="1769533"/>
            <a:chExt cx="2937321" cy="2674854"/>
          </a:xfrm>
        </p:grpSpPr>
        <p:sp>
          <p:nvSpPr>
            <p:cNvPr id="3" name="Diamond 1"/>
            <p:cNvSpPr/>
            <p:nvPr/>
          </p:nvSpPr>
          <p:spPr>
            <a:xfrm rot="18872676">
              <a:off x="5029507" y="1769533"/>
              <a:ext cx="2674854" cy="2674854"/>
            </a:xfrm>
            <a:prstGeom prst="roundRect">
              <a:avLst>
                <a:gd name="adj" fmla="val 9058"/>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2" name="Diamond 1"/>
            <p:cNvSpPr/>
            <p:nvPr/>
          </p:nvSpPr>
          <p:spPr>
            <a:xfrm rot="18872676">
              <a:off x="4767040" y="1769533"/>
              <a:ext cx="2674854" cy="2674854"/>
            </a:xfrm>
            <a:prstGeom prst="roundRect">
              <a:avLst>
                <a:gd name="adj" fmla="val 9058"/>
              </a:avLst>
            </a:prstGeom>
            <a:solidFill>
              <a:srgbClr val="C50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grpSp>
      <p:sp>
        <p:nvSpPr>
          <p:cNvPr id="5" name="1"/>
          <p:cNvSpPr txBox="1">
            <a:spLocks noChangeArrowheads="1"/>
          </p:cNvSpPr>
          <p:nvPr/>
        </p:nvSpPr>
        <p:spPr bwMode="auto">
          <a:xfrm>
            <a:off x="1517372" y="4369151"/>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lang="zh-CN" altLang="en-US" sz="1600" b="1" noProof="0" dirty="0">
                <a:solidFill>
                  <a:prstClr val="black">
                    <a:lumMod val="65000"/>
                    <a:lumOff val="35000"/>
                  </a:prstClr>
                </a:solidFill>
                <a:latin typeface="微软雅黑" panose="020B0503020204020204" charset="-122"/>
                <a:cs typeface="+mn-ea"/>
                <a:sym typeface="+mn-lt"/>
              </a:rPr>
              <a:t>输入</a:t>
            </a:r>
            <a:r>
              <a:rPr lang="zh-CN" altLang="en-US" sz="1600" b="1" noProof="0" dirty="0">
                <a:solidFill>
                  <a:prstClr val="black">
                    <a:lumMod val="65000"/>
                    <a:lumOff val="35000"/>
                  </a:prstClr>
                </a:solidFill>
                <a:latin typeface="微软雅黑" panose="020B0503020204020204" charset="-122"/>
                <a:cs typeface="+mn-ea"/>
                <a:sym typeface="+mn-lt"/>
              </a:rPr>
              <a:t>标题</a:t>
            </a:r>
            <a:endParaRPr lang="zh-CN" altLang="en-US" sz="1600" b="1" noProof="0" dirty="0">
              <a:solidFill>
                <a:prstClr val="black">
                  <a:lumMod val="65000"/>
                  <a:lumOff val="35000"/>
                </a:prstClr>
              </a:solidFill>
              <a:latin typeface="微软雅黑" panose="020B0503020204020204" charset="-122"/>
              <a:cs typeface="+mn-ea"/>
              <a:sym typeface="+mn-lt"/>
            </a:endParaRPr>
          </a:p>
        </p:txBody>
      </p:sp>
      <p:sp>
        <p:nvSpPr>
          <p:cNvPr id="6" name="1"/>
          <p:cNvSpPr txBox="1">
            <a:spLocks noChangeArrowheads="1"/>
          </p:cNvSpPr>
          <p:nvPr/>
        </p:nvSpPr>
        <p:spPr bwMode="auto">
          <a:xfrm>
            <a:off x="910069" y="4694483"/>
            <a:ext cx="2209689"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7" name="1"/>
          <p:cNvSpPr txBox="1">
            <a:spLocks noChangeArrowheads="1"/>
          </p:cNvSpPr>
          <p:nvPr/>
        </p:nvSpPr>
        <p:spPr bwMode="auto">
          <a:xfrm>
            <a:off x="4285972" y="4369151"/>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ctr">
              <a:spcBef>
                <a:spcPct val="20000"/>
              </a:spcBef>
              <a:defRPr/>
            </a:pPr>
            <a:r>
              <a:rPr lang="zh-CN" altLang="en-US" sz="1600" b="1" dirty="0">
                <a:solidFill>
                  <a:prstClr val="black">
                    <a:lumMod val="65000"/>
                    <a:lumOff val="35000"/>
                  </a:prstClr>
                </a:solidFill>
                <a:latin typeface="微软雅黑" panose="020B0503020204020204" charset="-122"/>
                <a:cs typeface="+mn-ea"/>
                <a:sym typeface="+mn-lt"/>
              </a:rPr>
              <a:t>输入</a:t>
            </a:r>
            <a:r>
              <a:rPr lang="zh-CN" altLang="en-US" sz="1600" b="1" dirty="0">
                <a:solidFill>
                  <a:prstClr val="black">
                    <a:lumMod val="65000"/>
                    <a:lumOff val="35000"/>
                  </a:prstClr>
                </a:solidFill>
                <a:latin typeface="微软雅黑" panose="020B0503020204020204" charset="-122"/>
                <a:cs typeface="+mn-ea"/>
                <a:sym typeface="+mn-lt"/>
              </a:rPr>
              <a:t>标题</a:t>
            </a:r>
            <a:endParaRPr lang="zh-CN" altLang="en-US" sz="1600" b="1" dirty="0">
              <a:solidFill>
                <a:prstClr val="black">
                  <a:lumMod val="65000"/>
                  <a:lumOff val="35000"/>
                </a:prstClr>
              </a:solidFill>
              <a:latin typeface="微软雅黑" panose="020B0503020204020204" charset="-122"/>
              <a:cs typeface="+mn-ea"/>
              <a:sym typeface="+mn-lt"/>
            </a:endParaRPr>
          </a:p>
        </p:txBody>
      </p:sp>
      <p:sp>
        <p:nvSpPr>
          <p:cNvPr id="8" name="1"/>
          <p:cNvSpPr txBox="1">
            <a:spLocks noChangeArrowheads="1"/>
          </p:cNvSpPr>
          <p:nvPr/>
        </p:nvSpPr>
        <p:spPr bwMode="auto">
          <a:xfrm>
            <a:off x="3678669" y="4694483"/>
            <a:ext cx="2209689"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9" name="1"/>
          <p:cNvSpPr txBox="1">
            <a:spLocks noChangeArrowheads="1"/>
          </p:cNvSpPr>
          <p:nvPr/>
        </p:nvSpPr>
        <p:spPr bwMode="auto">
          <a:xfrm>
            <a:off x="6933276" y="4369151"/>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ctr">
              <a:spcBef>
                <a:spcPct val="20000"/>
              </a:spcBef>
              <a:defRPr/>
            </a:pPr>
            <a:r>
              <a:rPr lang="zh-CN" altLang="en-US" sz="1600" b="1" dirty="0">
                <a:solidFill>
                  <a:prstClr val="black">
                    <a:lumMod val="65000"/>
                    <a:lumOff val="35000"/>
                  </a:prstClr>
                </a:solidFill>
                <a:latin typeface="微软雅黑" panose="020B0503020204020204" charset="-122"/>
                <a:cs typeface="+mn-ea"/>
                <a:sym typeface="+mn-lt"/>
              </a:rPr>
              <a:t>输入</a:t>
            </a:r>
            <a:r>
              <a:rPr lang="zh-CN" altLang="en-US" sz="1600" b="1" dirty="0">
                <a:solidFill>
                  <a:prstClr val="black">
                    <a:lumMod val="65000"/>
                    <a:lumOff val="35000"/>
                  </a:prstClr>
                </a:solidFill>
                <a:latin typeface="微软雅黑" panose="020B0503020204020204" charset="-122"/>
                <a:cs typeface="+mn-ea"/>
                <a:sym typeface="+mn-lt"/>
              </a:rPr>
              <a:t>标题</a:t>
            </a:r>
            <a:endParaRPr lang="zh-CN" altLang="en-US" sz="1600" b="1" dirty="0">
              <a:solidFill>
                <a:prstClr val="black">
                  <a:lumMod val="65000"/>
                  <a:lumOff val="35000"/>
                </a:prstClr>
              </a:solidFill>
              <a:latin typeface="微软雅黑" panose="020B0503020204020204" charset="-122"/>
              <a:cs typeface="+mn-ea"/>
              <a:sym typeface="+mn-lt"/>
            </a:endParaRPr>
          </a:p>
        </p:txBody>
      </p:sp>
      <p:sp>
        <p:nvSpPr>
          <p:cNvPr id="10" name="1"/>
          <p:cNvSpPr txBox="1">
            <a:spLocks noChangeArrowheads="1"/>
          </p:cNvSpPr>
          <p:nvPr/>
        </p:nvSpPr>
        <p:spPr bwMode="auto">
          <a:xfrm>
            <a:off x="6325973" y="4694483"/>
            <a:ext cx="2209689"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sp>
        <p:nvSpPr>
          <p:cNvPr id="11" name="1"/>
          <p:cNvSpPr txBox="1">
            <a:spLocks noChangeArrowheads="1"/>
          </p:cNvSpPr>
          <p:nvPr/>
        </p:nvSpPr>
        <p:spPr bwMode="auto">
          <a:xfrm>
            <a:off x="9701876" y="4369151"/>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ctr">
              <a:spcBef>
                <a:spcPct val="20000"/>
              </a:spcBef>
              <a:defRPr/>
            </a:pPr>
            <a:r>
              <a:rPr lang="zh-CN" altLang="en-US" sz="1600" b="1" dirty="0">
                <a:solidFill>
                  <a:prstClr val="black">
                    <a:lumMod val="65000"/>
                    <a:lumOff val="35000"/>
                  </a:prstClr>
                </a:solidFill>
                <a:latin typeface="微软雅黑" panose="020B0503020204020204" charset="-122"/>
                <a:cs typeface="+mn-ea"/>
                <a:sym typeface="+mn-lt"/>
              </a:rPr>
              <a:t>输入</a:t>
            </a:r>
            <a:r>
              <a:rPr lang="zh-CN" altLang="en-US" sz="1600" b="1" dirty="0">
                <a:solidFill>
                  <a:prstClr val="black">
                    <a:lumMod val="65000"/>
                    <a:lumOff val="35000"/>
                  </a:prstClr>
                </a:solidFill>
                <a:latin typeface="微软雅黑" panose="020B0503020204020204" charset="-122"/>
                <a:cs typeface="+mn-ea"/>
                <a:sym typeface="+mn-lt"/>
              </a:rPr>
              <a:t>标题</a:t>
            </a:r>
            <a:endParaRPr lang="zh-CN" altLang="en-US" sz="1600" b="1" dirty="0">
              <a:solidFill>
                <a:prstClr val="black">
                  <a:lumMod val="65000"/>
                  <a:lumOff val="35000"/>
                </a:prstClr>
              </a:solidFill>
              <a:latin typeface="微软雅黑" panose="020B0503020204020204" charset="-122"/>
              <a:cs typeface="+mn-ea"/>
              <a:sym typeface="+mn-lt"/>
            </a:endParaRPr>
          </a:p>
        </p:txBody>
      </p:sp>
      <p:sp>
        <p:nvSpPr>
          <p:cNvPr id="12" name="1"/>
          <p:cNvSpPr txBox="1">
            <a:spLocks noChangeArrowheads="1"/>
          </p:cNvSpPr>
          <p:nvPr/>
        </p:nvSpPr>
        <p:spPr bwMode="auto">
          <a:xfrm>
            <a:off x="9094573" y="4694483"/>
            <a:ext cx="2209689"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ea"/>
              <a:sym typeface="+mn-lt"/>
            </a:endParaRPr>
          </a:p>
        </p:txBody>
      </p:sp>
      <p:grpSp>
        <p:nvGrpSpPr>
          <p:cNvPr id="13" name="组合 12"/>
          <p:cNvGrpSpPr/>
          <p:nvPr/>
        </p:nvGrpSpPr>
        <p:grpSpPr>
          <a:xfrm>
            <a:off x="4021360" y="2272916"/>
            <a:ext cx="1524306" cy="1388098"/>
            <a:chOff x="4767040" y="1769533"/>
            <a:chExt cx="2937321" cy="2674854"/>
          </a:xfrm>
        </p:grpSpPr>
        <p:sp>
          <p:nvSpPr>
            <p:cNvPr id="14" name="Diamond 1"/>
            <p:cNvSpPr/>
            <p:nvPr/>
          </p:nvSpPr>
          <p:spPr>
            <a:xfrm rot="18872676">
              <a:off x="5029507" y="1769533"/>
              <a:ext cx="2674854" cy="2674854"/>
            </a:xfrm>
            <a:prstGeom prst="roundRect">
              <a:avLst>
                <a:gd name="adj" fmla="val 9058"/>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15" name="Diamond 1"/>
            <p:cNvSpPr/>
            <p:nvPr/>
          </p:nvSpPr>
          <p:spPr>
            <a:xfrm rot="18872676">
              <a:off x="4767040" y="1769533"/>
              <a:ext cx="2674854" cy="2674854"/>
            </a:xfrm>
            <a:prstGeom prst="roundRect">
              <a:avLst>
                <a:gd name="adj" fmla="val 9058"/>
              </a:avLst>
            </a:prstGeom>
            <a:solidFill>
              <a:srgbClr val="C50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grpSp>
      <p:grpSp>
        <p:nvGrpSpPr>
          <p:cNvPr id="16" name="组合 15"/>
          <p:cNvGrpSpPr/>
          <p:nvPr/>
        </p:nvGrpSpPr>
        <p:grpSpPr>
          <a:xfrm>
            <a:off x="6798427" y="2298315"/>
            <a:ext cx="1524306" cy="1388098"/>
            <a:chOff x="4767040" y="1769533"/>
            <a:chExt cx="2937321" cy="2674854"/>
          </a:xfrm>
        </p:grpSpPr>
        <p:sp>
          <p:nvSpPr>
            <p:cNvPr id="17" name="Diamond 1"/>
            <p:cNvSpPr/>
            <p:nvPr/>
          </p:nvSpPr>
          <p:spPr>
            <a:xfrm rot="18872676">
              <a:off x="5029507" y="1769533"/>
              <a:ext cx="2674854" cy="2674854"/>
            </a:xfrm>
            <a:prstGeom prst="roundRect">
              <a:avLst>
                <a:gd name="adj" fmla="val 9058"/>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18" name="Diamond 1"/>
            <p:cNvSpPr/>
            <p:nvPr/>
          </p:nvSpPr>
          <p:spPr>
            <a:xfrm rot="18872676">
              <a:off x="4767040" y="1769533"/>
              <a:ext cx="2674854" cy="2674854"/>
            </a:xfrm>
            <a:prstGeom prst="roundRect">
              <a:avLst>
                <a:gd name="adj" fmla="val 9058"/>
              </a:avLst>
            </a:prstGeom>
            <a:solidFill>
              <a:srgbClr val="C50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grpSp>
      <p:grpSp>
        <p:nvGrpSpPr>
          <p:cNvPr id="19" name="组合 18"/>
          <p:cNvGrpSpPr/>
          <p:nvPr/>
        </p:nvGrpSpPr>
        <p:grpSpPr>
          <a:xfrm>
            <a:off x="9567027" y="2306782"/>
            <a:ext cx="1524306" cy="1388098"/>
            <a:chOff x="4767040" y="1769533"/>
            <a:chExt cx="2937321" cy="2674854"/>
          </a:xfrm>
        </p:grpSpPr>
        <p:sp>
          <p:nvSpPr>
            <p:cNvPr id="20" name="Diamond 1"/>
            <p:cNvSpPr/>
            <p:nvPr/>
          </p:nvSpPr>
          <p:spPr>
            <a:xfrm rot="18872676">
              <a:off x="5029507" y="1769533"/>
              <a:ext cx="2674854" cy="2674854"/>
            </a:xfrm>
            <a:prstGeom prst="roundRect">
              <a:avLst>
                <a:gd name="adj" fmla="val 9058"/>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sp>
          <p:nvSpPr>
            <p:cNvPr id="21" name="Diamond 1"/>
            <p:cNvSpPr/>
            <p:nvPr/>
          </p:nvSpPr>
          <p:spPr>
            <a:xfrm rot="18872676">
              <a:off x="4767040" y="1769533"/>
              <a:ext cx="2674854" cy="2674854"/>
            </a:xfrm>
            <a:prstGeom prst="roundRect">
              <a:avLst>
                <a:gd name="adj" fmla="val 9058"/>
              </a:avLst>
            </a:prstGeom>
            <a:solidFill>
              <a:srgbClr val="C506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5"/>
            </a:p>
          </p:txBody>
        </p:sp>
      </p:grpSp>
      <p:sp>
        <p:nvSpPr>
          <p:cNvPr id="22" name="Freeform 1171"/>
          <p:cNvSpPr/>
          <p:nvPr/>
        </p:nvSpPr>
        <p:spPr bwMode="auto">
          <a:xfrm>
            <a:off x="1664385" y="2737817"/>
            <a:ext cx="647014" cy="485212"/>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bg1"/>
          </a:solidFill>
          <a:ln w="0">
            <a:noFill/>
            <a:prstDash val="solid"/>
            <a:round/>
          </a:ln>
        </p:spPr>
        <p:txBody>
          <a:bodyPr vert="horz" wrap="square" lIns="182598" tIns="91298" rIns="182598" bIns="91298" numCol="1" anchor="t" anchorCtr="0" compatLnSpc="1"/>
          <a:lstStyle/>
          <a:p>
            <a:endParaRPr lang="en-US" sz="3595"/>
          </a:p>
        </p:txBody>
      </p:sp>
      <p:sp>
        <p:nvSpPr>
          <p:cNvPr id="23" name="iconfont-11920-5700803"/>
          <p:cNvSpPr>
            <a:spLocks noChangeAspect="1"/>
          </p:cNvSpPr>
          <p:nvPr/>
        </p:nvSpPr>
        <p:spPr bwMode="auto">
          <a:xfrm>
            <a:off x="9971840" y="2709700"/>
            <a:ext cx="531540" cy="531540"/>
          </a:xfrm>
          <a:custGeom>
            <a:avLst/>
            <a:gdLst>
              <a:gd name="T0" fmla="*/ 0 w 11200"/>
              <a:gd name="T1" fmla="*/ 0 h 11200"/>
              <a:gd name="T2" fmla="*/ 4800 w 11200"/>
              <a:gd name="T3" fmla="*/ 0 h 11200"/>
              <a:gd name="T4" fmla="*/ 4800 w 11200"/>
              <a:gd name="T5" fmla="*/ 4800 h 11200"/>
              <a:gd name="T6" fmla="*/ 0 w 11200"/>
              <a:gd name="T7" fmla="*/ 4800 h 11200"/>
              <a:gd name="T8" fmla="*/ 0 w 11200"/>
              <a:gd name="T9" fmla="*/ 0 h 11200"/>
              <a:gd name="T10" fmla="*/ 0 w 11200"/>
              <a:gd name="T11" fmla="*/ 6400 h 11200"/>
              <a:gd name="T12" fmla="*/ 4800 w 11200"/>
              <a:gd name="T13" fmla="*/ 6400 h 11200"/>
              <a:gd name="T14" fmla="*/ 4800 w 11200"/>
              <a:gd name="T15" fmla="*/ 11200 h 11200"/>
              <a:gd name="T16" fmla="*/ 0 w 11200"/>
              <a:gd name="T17" fmla="*/ 11200 h 11200"/>
              <a:gd name="T18" fmla="*/ 0 w 11200"/>
              <a:gd name="T19" fmla="*/ 6400 h 11200"/>
              <a:gd name="T20" fmla="*/ 6400 w 11200"/>
              <a:gd name="T21" fmla="*/ 6400 h 11200"/>
              <a:gd name="T22" fmla="*/ 11200 w 11200"/>
              <a:gd name="T23" fmla="*/ 6400 h 11200"/>
              <a:gd name="T24" fmla="*/ 11200 w 11200"/>
              <a:gd name="T25" fmla="*/ 11200 h 11200"/>
              <a:gd name="T26" fmla="*/ 6400 w 11200"/>
              <a:gd name="T27" fmla="*/ 11200 h 11200"/>
              <a:gd name="T28" fmla="*/ 6400 w 11200"/>
              <a:gd name="T29" fmla="*/ 6400 h 11200"/>
              <a:gd name="T30" fmla="*/ 8800 w 11200"/>
              <a:gd name="T31" fmla="*/ 4800 h 11200"/>
              <a:gd name="T32" fmla="*/ 11200 w 11200"/>
              <a:gd name="T33" fmla="*/ 2400 h 11200"/>
              <a:gd name="T34" fmla="*/ 8800 w 11200"/>
              <a:gd name="T35" fmla="*/ 0 h 11200"/>
              <a:gd name="T36" fmla="*/ 6400 w 11200"/>
              <a:gd name="T37" fmla="*/ 2400 h 11200"/>
              <a:gd name="T38" fmla="*/ 8800 w 11200"/>
              <a:gd name="T39" fmla="*/ 48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00" h="11200">
                <a:moveTo>
                  <a:pt x="0" y="0"/>
                </a:moveTo>
                <a:lnTo>
                  <a:pt x="4800" y="0"/>
                </a:lnTo>
                <a:lnTo>
                  <a:pt x="4800" y="4800"/>
                </a:lnTo>
                <a:lnTo>
                  <a:pt x="0" y="4800"/>
                </a:lnTo>
                <a:lnTo>
                  <a:pt x="0" y="0"/>
                </a:lnTo>
                <a:close/>
                <a:moveTo>
                  <a:pt x="0" y="6400"/>
                </a:moveTo>
                <a:lnTo>
                  <a:pt x="4800" y="6400"/>
                </a:lnTo>
                <a:lnTo>
                  <a:pt x="4800" y="11200"/>
                </a:lnTo>
                <a:lnTo>
                  <a:pt x="0" y="11200"/>
                </a:lnTo>
                <a:lnTo>
                  <a:pt x="0" y="6400"/>
                </a:lnTo>
                <a:close/>
                <a:moveTo>
                  <a:pt x="6400" y="6400"/>
                </a:moveTo>
                <a:lnTo>
                  <a:pt x="11200" y="6400"/>
                </a:lnTo>
                <a:lnTo>
                  <a:pt x="11200" y="11200"/>
                </a:lnTo>
                <a:lnTo>
                  <a:pt x="6400" y="11200"/>
                </a:lnTo>
                <a:lnTo>
                  <a:pt x="6400" y="6400"/>
                </a:lnTo>
                <a:close/>
                <a:moveTo>
                  <a:pt x="8800" y="4800"/>
                </a:moveTo>
                <a:cubicBezTo>
                  <a:pt x="10125" y="4800"/>
                  <a:pt x="11200" y="3725"/>
                  <a:pt x="11200" y="2400"/>
                </a:cubicBezTo>
                <a:cubicBezTo>
                  <a:pt x="11200" y="1075"/>
                  <a:pt x="10125" y="0"/>
                  <a:pt x="8800" y="0"/>
                </a:cubicBezTo>
                <a:cubicBezTo>
                  <a:pt x="7475" y="0"/>
                  <a:pt x="6400" y="1075"/>
                  <a:pt x="6400" y="2400"/>
                </a:cubicBezTo>
                <a:cubicBezTo>
                  <a:pt x="6400" y="3725"/>
                  <a:pt x="7475" y="4800"/>
                  <a:pt x="8800" y="4800"/>
                </a:cubicBezTo>
                <a:close/>
              </a:path>
            </a:pathLst>
          </a:custGeom>
          <a:solidFill>
            <a:schemeClr val="bg1"/>
          </a:solidFill>
          <a:ln>
            <a:noFill/>
          </a:ln>
        </p:spPr>
      </p:sp>
      <p:sp>
        <p:nvSpPr>
          <p:cNvPr id="24" name="iconfont-1191-866883"/>
          <p:cNvSpPr>
            <a:spLocks noChangeAspect="1"/>
          </p:cNvSpPr>
          <p:nvPr/>
        </p:nvSpPr>
        <p:spPr bwMode="auto">
          <a:xfrm>
            <a:off x="7184251" y="2697404"/>
            <a:ext cx="573803" cy="567882"/>
          </a:xfrm>
          <a:custGeom>
            <a:avLst/>
            <a:gdLst>
              <a:gd name="T0" fmla="*/ 2709 w 7873"/>
              <a:gd name="T1" fmla="*/ 1592 h 7791"/>
              <a:gd name="T2" fmla="*/ 5329 w 7873"/>
              <a:gd name="T3" fmla="*/ 1624 h 7791"/>
              <a:gd name="T4" fmla="*/ 5782 w 7873"/>
              <a:gd name="T5" fmla="*/ 969 h 7791"/>
              <a:gd name="T6" fmla="*/ 5477 w 7873"/>
              <a:gd name="T7" fmla="*/ 432 h 7791"/>
              <a:gd name="T8" fmla="*/ 4004 w 7873"/>
              <a:gd name="T9" fmla="*/ 13 h 7791"/>
              <a:gd name="T10" fmla="*/ 2709 w 7873"/>
              <a:gd name="T11" fmla="*/ 368 h 7791"/>
              <a:gd name="T12" fmla="*/ 2352 w 7873"/>
              <a:gd name="T13" fmla="*/ 840 h 7791"/>
              <a:gd name="T14" fmla="*/ 2709 w 7873"/>
              <a:gd name="T15" fmla="*/ 1592 h 7791"/>
              <a:gd name="T16" fmla="*/ 2699 w 7873"/>
              <a:gd name="T17" fmla="*/ 2258 h 7791"/>
              <a:gd name="T18" fmla="*/ 3046 w 7873"/>
              <a:gd name="T19" fmla="*/ 2376 h 7791"/>
              <a:gd name="T20" fmla="*/ 3351 w 7873"/>
              <a:gd name="T21" fmla="*/ 2537 h 7791"/>
              <a:gd name="T22" fmla="*/ 4656 w 7873"/>
              <a:gd name="T23" fmla="*/ 2570 h 7791"/>
              <a:gd name="T24" fmla="*/ 5624 w 7873"/>
              <a:gd name="T25" fmla="*/ 2076 h 7791"/>
              <a:gd name="T26" fmla="*/ 5782 w 7873"/>
              <a:gd name="T27" fmla="*/ 1335 h 7791"/>
              <a:gd name="T28" fmla="*/ 5698 w 7873"/>
              <a:gd name="T29" fmla="*/ 1592 h 7791"/>
              <a:gd name="T30" fmla="*/ 2331 w 7873"/>
              <a:gd name="T31" fmla="*/ 1335 h 7791"/>
              <a:gd name="T32" fmla="*/ 2699 w 7873"/>
              <a:gd name="T33" fmla="*/ 2258 h 7791"/>
              <a:gd name="T34" fmla="*/ 3730 w 7873"/>
              <a:gd name="T35" fmla="*/ 2903 h 7791"/>
              <a:gd name="T36" fmla="*/ 3888 w 7873"/>
              <a:gd name="T37" fmla="*/ 3300 h 7791"/>
              <a:gd name="T38" fmla="*/ 4414 w 7873"/>
              <a:gd name="T39" fmla="*/ 3128 h 7791"/>
              <a:gd name="T40" fmla="*/ 5519 w 7873"/>
              <a:gd name="T41" fmla="*/ 2849 h 7791"/>
              <a:gd name="T42" fmla="*/ 5782 w 7873"/>
              <a:gd name="T43" fmla="*/ 2011 h 7791"/>
              <a:gd name="T44" fmla="*/ 5761 w 7873"/>
              <a:gd name="T45" fmla="*/ 2140 h 7791"/>
              <a:gd name="T46" fmla="*/ 3730 w 7873"/>
              <a:gd name="T47" fmla="*/ 2903 h 7791"/>
              <a:gd name="T48" fmla="*/ 3330 w 7873"/>
              <a:gd name="T49" fmla="*/ 2967 h 7791"/>
              <a:gd name="T50" fmla="*/ 1752 w 7873"/>
              <a:gd name="T51" fmla="*/ 2494 h 7791"/>
              <a:gd name="T52" fmla="*/ 742 w 7873"/>
              <a:gd name="T53" fmla="*/ 2709 h 7791"/>
              <a:gd name="T54" fmla="*/ 152 w 7873"/>
              <a:gd name="T55" fmla="*/ 3644 h 7791"/>
              <a:gd name="T56" fmla="*/ 1815 w 7873"/>
              <a:gd name="T57" fmla="*/ 4428 h 7791"/>
              <a:gd name="T58" fmla="*/ 3530 w 7873"/>
              <a:gd name="T59" fmla="*/ 3687 h 7791"/>
              <a:gd name="T60" fmla="*/ 3330 w 7873"/>
              <a:gd name="T61" fmla="*/ 2967 h 7791"/>
              <a:gd name="T62" fmla="*/ 3236 w 7873"/>
              <a:gd name="T63" fmla="*/ 4267 h 7791"/>
              <a:gd name="T64" fmla="*/ 100 w 7873"/>
              <a:gd name="T65" fmla="*/ 3837 h 7791"/>
              <a:gd name="T66" fmla="*/ 289 w 7873"/>
              <a:gd name="T67" fmla="*/ 4567 h 7791"/>
              <a:gd name="T68" fmla="*/ 3036 w 7873"/>
              <a:gd name="T69" fmla="*/ 4825 h 7791"/>
              <a:gd name="T70" fmla="*/ 3288 w 7873"/>
              <a:gd name="T71" fmla="*/ 4234 h 7791"/>
              <a:gd name="T72" fmla="*/ 3236 w 7873"/>
              <a:gd name="T73" fmla="*/ 4267 h 7791"/>
              <a:gd name="T74" fmla="*/ 7676 w 7873"/>
              <a:gd name="T75" fmla="*/ 4686 h 7791"/>
              <a:gd name="T76" fmla="*/ 5708 w 7873"/>
              <a:gd name="T77" fmla="*/ 3407 h 7791"/>
              <a:gd name="T78" fmla="*/ 4193 w 7873"/>
              <a:gd name="T79" fmla="*/ 4063 h 7791"/>
              <a:gd name="T80" fmla="*/ 3572 w 7873"/>
              <a:gd name="T81" fmla="*/ 5620 h 7791"/>
              <a:gd name="T82" fmla="*/ 4214 w 7873"/>
              <a:gd name="T83" fmla="*/ 7145 h 7791"/>
              <a:gd name="T84" fmla="*/ 5740 w 7873"/>
              <a:gd name="T85" fmla="*/ 7779 h 7791"/>
              <a:gd name="T86" fmla="*/ 7245 w 7873"/>
              <a:gd name="T87" fmla="*/ 7134 h 7791"/>
              <a:gd name="T88" fmla="*/ 7866 w 7873"/>
              <a:gd name="T89" fmla="*/ 5577 h 7791"/>
              <a:gd name="T90" fmla="*/ 7676 w 7873"/>
              <a:gd name="T91" fmla="*/ 4686 h 7791"/>
              <a:gd name="T92" fmla="*/ 5719 w 7873"/>
              <a:gd name="T93" fmla="*/ 6286 h 7791"/>
              <a:gd name="T94" fmla="*/ 4267 w 7873"/>
              <a:gd name="T95" fmla="*/ 5953 h 7791"/>
              <a:gd name="T96" fmla="*/ 4330 w 7873"/>
              <a:gd name="T97" fmla="*/ 5556 h 7791"/>
              <a:gd name="T98" fmla="*/ 5603 w 7873"/>
              <a:gd name="T99" fmla="*/ 5867 h 7791"/>
              <a:gd name="T100" fmla="*/ 6908 w 7873"/>
              <a:gd name="T101" fmla="*/ 3977 h 7791"/>
              <a:gd name="T102" fmla="*/ 7255 w 7873"/>
              <a:gd name="T103" fmla="*/ 4535 h 7791"/>
              <a:gd name="T104" fmla="*/ 5719 w 7873"/>
              <a:gd name="T105" fmla="*/ 6286 h 7791"/>
              <a:gd name="T106" fmla="*/ 121 w 7873"/>
              <a:gd name="T107" fmla="*/ 4492 h 7791"/>
              <a:gd name="T108" fmla="*/ 152 w 7873"/>
              <a:gd name="T109" fmla="*/ 5008 h 7791"/>
              <a:gd name="T110" fmla="*/ 1310 w 7873"/>
              <a:gd name="T111" fmla="*/ 5738 h 7791"/>
              <a:gd name="T112" fmla="*/ 2930 w 7873"/>
              <a:gd name="T113" fmla="*/ 5566 h 7791"/>
              <a:gd name="T114" fmla="*/ 2962 w 7873"/>
              <a:gd name="T115" fmla="*/ 5169 h 7791"/>
              <a:gd name="T116" fmla="*/ 121 w 7873"/>
              <a:gd name="T117" fmla="*/ 4492 h 7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73" h="7791">
                <a:moveTo>
                  <a:pt x="2709" y="1592"/>
                </a:moveTo>
                <a:cubicBezTo>
                  <a:pt x="3377" y="2060"/>
                  <a:pt x="4681" y="2036"/>
                  <a:pt x="5329" y="1624"/>
                </a:cubicBezTo>
                <a:cubicBezTo>
                  <a:pt x="5545" y="1487"/>
                  <a:pt x="5785" y="1286"/>
                  <a:pt x="5782" y="969"/>
                </a:cubicBezTo>
                <a:cubicBezTo>
                  <a:pt x="5780" y="712"/>
                  <a:pt x="5610" y="541"/>
                  <a:pt x="5477" y="432"/>
                </a:cubicBezTo>
                <a:cubicBezTo>
                  <a:pt x="5134" y="153"/>
                  <a:pt x="4575" y="0"/>
                  <a:pt x="4004" y="13"/>
                </a:cubicBezTo>
                <a:cubicBezTo>
                  <a:pt x="3452" y="27"/>
                  <a:pt x="3028" y="142"/>
                  <a:pt x="2709" y="368"/>
                </a:cubicBezTo>
                <a:cubicBezTo>
                  <a:pt x="2579" y="460"/>
                  <a:pt x="2397" y="651"/>
                  <a:pt x="2352" y="840"/>
                </a:cubicBezTo>
                <a:cubicBezTo>
                  <a:pt x="2268" y="1188"/>
                  <a:pt x="2508" y="1452"/>
                  <a:pt x="2709" y="1592"/>
                </a:cubicBezTo>
                <a:close/>
                <a:moveTo>
                  <a:pt x="2699" y="2258"/>
                </a:moveTo>
                <a:cubicBezTo>
                  <a:pt x="2797" y="2310"/>
                  <a:pt x="2931" y="2327"/>
                  <a:pt x="3046" y="2376"/>
                </a:cubicBezTo>
                <a:cubicBezTo>
                  <a:pt x="3149" y="2421"/>
                  <a:pt x="3244" y="2499"/>
                  <a:pt x="3351" y="2537"/>
                </a:cubicBezTo>
                <a:cubicBezTo>
                  <a:pt x="3702" y="2664"/>
                  <a:pt x="4247" y="2653"/>
                  <a:pt x="4656" y="2570"/>
                </a:cubicBezTo>
                <a:cubicBezTo>
                  <a:pt x="5060" y="2487"/>
                  <a:pt x="5429" y="2312"/>
                  <a:pt x="5624" y="2076"/>
                </a:cubicBezTo>
                <a:cubicBezTo>
                  <a:pt x="5764" y="1906"/>
                  <a:pt x="5830" y="1635"/>
                  <a:pt x="5782" y="1335"/>
                </a:cubicBezTo>
                <a:cubicBezTo>
                  <a:pt x="5772" y="1424"/>
                  <a:pt x="5742" y="1519"/>
                  <a:pt x="5698" y="1592"/>
                </a:cubicBezTo>
                <a:cubicBezTo>
                  <a:pt x="5156" y="2500"/>
                  <a:pt x="2595" y="2483"/>
                  <a:pt x="2331" y="1335"/>
                </a:cubicBezTo>
                <a:cubicBezTo>
                  <a:pt x="2289" y="1782"/>
                  <a:pt x="2428" y="2114"/>
                  <a:pt x="2699" y="2258"/>
                </a:cubicBezTo>
                <a:close/>
                <a:moveTo>
                  <a:pt x="3730" y="2903"/>
                </a:moveTo>
                <a:cubicBezTo>
                  <a:pt x="3794" y="3024"/>
                  <a:pt x="3869" y="3133"/>
                  <a:pt x="3888" y="3300"/>
                </a:cubicBezTo>
                <a:cubicBezTo>
                  <a:pt x="4160" y="3343"/>
                  <a:pt x="4254" y="3211"/>
                  <a:pt x="4414" y="3128"/>
                </a:cubicBezTo>
                <a:cubicBezTo>
                  <a:pt x="4739" y="2959"/>
                  <a:pt x="5059" y="2880"/>
                  <a:pt x="5519" y="2849"/>
                </a:cubicBezTo>
                <a:cubicBezTo>
                  <a:pt x="5727" y="2700"/>
                  <a:pt x="5840" y="2396"/>
                  <a:pt x="5782" y="2011"/>
                </a:cubicBezTo>
                <a:cubicBezTo>
                  <a:pt x="5775" y="2060"/>
                  <a:pt x="5774" y="2105"/>
                  <a:pt x="5761" y="2140"/>
                </a:cubicBezTo>
                <a:cubicBezTo>
                  <a:pt x="5540" y="2743"/>
                  <a:pt x="4538" y="2972"/>
                  <a:pt x="3730" y="2903"/>
                </a:cubicBezTo>
                <a:close/>
                <a:moveTo>
                  <a:pt x="3330" y="2967"/>
                </a:moveTo>
                <a:cubicBezTo>
                  <a:pt x="2977" y="2629"/>
                  <a:pt x="2385" y="2464"/>
                  <a:pt x="1752" y="2494"/>
                </a:cubicBezTo>
                <a:cubicBezTo>
                  <a:pt x="1329" y="2515"/>
                  <a:pt x="1030" y="2573"/>
                  <a:pt x="742" y="2709"/>
                </a:cubicBezTo>
                <a:cubicBezTo>
                  <a:pt x="435" y="2855"/>
                  <a:pt x="0" y="3158"/>
                  <a:pt x="152" y="3644"/>
                </a:cubicBezTo>
                <a:cubicBezTo>
                  <a:pt x="317" y="4167"/>
                  <a:pt x="1145" y="4424"/>
                  <a:pt x="1815" y="4428"/>
                </a:cubicBezTo>
                <a:cubicBezTo>
                  <a:pt x="2518" y="4432"/>
                  <a:pt x="3327" y="4194"/>
                  <a:pt x="3530" y="3687"/>
                </a:cubicBezTo>
                <a:cubicBezTo>
                  <a:pt x="3654" y="3377"/>
                  <a:pt x="3498" y="3127"/>
                  <a:pt x="3330" y="2967"/>
                </a:cubicBezTo>
                <a:close/>
                <a:moveTo>
                  <a:pt x="3236" y="4267"/>
                </a:moveTo>
                <a:cubicBezTo>
                  <a:pt x="2479" y="4956"/>
                  <a:pt x="393" y="4883"/>
                  <a:pt x="100" y="3837"/>
                </a:cubicBezTo>
                <a:cubicBezTo>
                  <a:pt x="89" y="4158"/>
                  <a:pt x="149" y="4405"/>
                  <a:pt x="289" y="4567"/>
                </a:cubicBezTo>
                <a:cubicBezTo>
                  <a:pt x="809" y="5172"/>
                  <a:pt x="2306" y="5269"/>
                  <a:pt x="3036" y="4825"/>
                </a:cubicBezTo>
                <a:cubicBezTo>
                  <a:pt x="3102" y="4610"/>
                  <a:pt x="3176" y="4403"/>
                  <a:pt x="3288" y="4234"/>
                </a:cubicBezTo>
                <a:cubicBezTo>
                  <a:pt x="3260" y="4206"/>
                  <a:pt x="3247" y="4256"/>
                  <a:pt x="3236" y="4267"/>
                </a:cubicBezTo>
                <a:close/>
                <a:moveTo>
                  <a:pt x="7676" y="4686"/>
                </a:moveTo>
                <a:cubicBezTo>
                  <a:pt x="7360" y="3976"/>
                  <a:pt x="6678" y="3405"/>
                  <a:pt x="5708" y="3407"/>
                </a:cubicBezTo>
                <a:cubicBezTo>
                  <a:pt x="5002" y="3409"/>
                  <a:pt x="4538" y="3710"/>
                  <a:pt x="4193" y="4063"/>
                </a:cubicBezTo>
                <a:cubicBezTo>
                  <a:pt x="3851" y="4412"/>
                  <a:pt x="3559" y="4942"/>
                  <a:pt x="3572" y="5620"/>
                </a:cubicBezTo>
                <a:cubicBezTo>
                  <a:pt x="3585" y="6291"/>
                  <a:pt x="3852" y="6780"/>
                  <a:pt x="4214" y="7145"/>
                </a:cubicBezTo>
                <a:cubicBezTo>
                  <a:pt x="4572" y="7506"/>
                  <a:pt x="5098" y="7791"/>
                  <a:pt x="5740" y="7779"/>
                </a:cubicBezTo>
                <a:cubicBezTo>
                  <a:pt x="6380" y="7767"/>
                  <a:pt x="6891" y="7500"/>
                  <a:pt x="7245" y="7134"/>
                </a:cubicBezTo>
                <a:cubicBezTo>
                  <a:pt x="7592" y="6776"/>
                  <a:pt x="7873" y="6254"/>
                  <a:pt x="7866" y="5577"/>
                </a:cubicBezTo>
                <a:cubicBezTo>
                  <a:pt x="7862" y="5260"/>
                  <a:pt x="7791" y="4942"/>
                  <a:pt x="7676" y="4686"/>
                </a:cubicBezTo>
                <a:close/>
                <a:moveTo>
                  <a:pt x="5719" y="6286"/>
                </a:moveTo>
                <a:cubicBezTo>
                  <a:pt x="5246" y="6164"/>
                  <a:pt x="4746" y="6069"/>
                  <a:pt x="4267" y="5953"/>
                </a:cubicBezTo>
                <a:cubicBezTo>
                  <a:pt x="4280" y="5812"/>
                  <a:pt x="4304" y="5683"/>
                  <a:pt x="4330" y="5556"/>
                </a:cubicBezTo>
                <a:cubicBezTo>
                  <a:pt x="4751" y="5663"/>
                  <a:pt x="5186" y="5756"/>
                  <a:pt x="5603" y="5867"/>
                </a:cubicBezTo>
                <a:cubicBezTo>
                  <a:pt x="6042" y="5241"/>
                  <a:pt x="6475" y="4609"/>
                  <a:pt x="6908" y="3977"/>
                </a:cubicBezTo>
                <a:cubicBezTo>
                  <a:pt x="7035" y="4151"/>
                  <a:pt x="7136" y="4353"/>
                  <a:pt x="7255" y="4535"/>
                </a:cubicBezTo>
                <a:cubicBezTo>
                  <a:pt x="6754" y="5129"/>
                  <a:pt x="6248" y="5720"/>
                  <a:pt x="5719" y="6286"/>
                </a:cubicBezTo>
                <a:close/>
                <a:moveTo>
                  <a:pt x="121" y="4492"/>
                </a:moveTo>
                <a:cubicBezTo>
                  <a:pt x="128" y="4663"/>
                  <a:pt x="104" y="4863"/>
                  <a:pt x="152" y="5008"/>
                </a:cubicBezTo>
                <a:cubicBezTo>
                  <a:pt x="286" y="5405"/>
                  <a:pt x="816" y="5648"/>
                  <a:pt x="1310" y="5738"/>
                </a:cubicBezTo>
                <a:cubicBezTo>
                  <a:pt x="1869" y="5840"/>
                  <a:pt x="2512" y="5761"/>
                  <a:pt x="2930" y="5566"/>
                </a:cubicBezTo>
                <a:cubicBezTo>
                  <a:pt x="2928" y="5421"/>
                  <a:pt x="2946" y="5296"/>
                  <a:pt x="2962" y="5169"/>
                </a:cubicBezTo>
                <a:cubicBezTo>
                  <a:pt x="2038" y="5580"/>
                  <a:pt x="359" y="5455"/>
                  <a:pt x="121" y="4492"/>
                </a:cubicBezTo>
                <a:close/>
              </a:path>
            </a:pathLst>
          </a:custGeom>
          <a:solidFill>
            <a:schemeClr val="bg1"/>
          </a:solidFill>
          <a:ln>
            <a:noFill/>
          </a:ln>
        </p:spPr>
      </p:sp>
      <p:sp>
        <p:nvSpPr>
          <p:cNvPr id="25" name="iconfont-1187-868307"/>
          <p:cNvSpPr>
            <a:spLocks noChangeAspect="1"/>
          </p:cNvSpPr>
          <p:nvPr/>
        </p:nvSpPr>
        <p:spPr bwMode="auto">
          <a:xfrm>
            <a:off x="4447214" y="2720827"/>
            <a:ext cx="544347" cy="53287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bg1"/>
          </a:solidFill>
          <a:ln>
            <a:noFill/>
          </a:ln>
        </p:spPr>
      </p:sp>
      <p:sp>
        <p:nvSpPr>
          <p:cNvPr id="26" name="平行四边形 25"/>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28" name="文本框 27"/>
          <p:cNvSpPr txBox="1"/>
          <p:nvPr/>
        </p:nvSpPr>
        <p:spPr>
          <a:xfrm>
            <a:off x="1071683" y="535007"/>
            <a:ext cx="2306517" cy="46166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charset="-122"/>
                <a:ea typeface="微软雅黑" panose="020B0503020204020204" charset="-122"/>
              </a:rPr>
              <a:t>工</a:t>
            </a:r>
            <a:r>
              <a:rPr lang="zh-CN" altLang="en-US" sz="2400" dirty="0" smtClean="0">
                <a:solidFill>
                  <a:schemeClr val="tx1">
                    <a:lumMod val="65000"/>
                    <a:lumOff val="35000"/>
                  </a:schemeClr>
                </a:solidFill>
                <a:latin typeface="微软雅黑" panose="020B0503020204020204" charset="-122"/>
                <a:ea typeface="微软雅黑" panose="020B0503020204020204" charset="-122"/>
              </a:rPr>
              <a:t>作内容回顾</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39788" y="1921575"/>
            <a:ext cx="4993121" cy="3738080"/>
          </a:xfrm>
          <a:prstGeom prst="rect">
            <a:avLst/>
          </a:prstGeom>
          <a:blipFill rotWithShape="1">
            <a:blip r:embed="rId1"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096000" y="1921575"/>
            <a:ext cx="5221288" cy="1784151"/>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466992" y="2439329"/>
            <a:ext cx="733543" cy="7335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1"/>
          <p:cNvSpPr txBox="1">
            <a:spLocks noChangeArrowheads="1"/>
          </p:cNvSpPr>
          <p:nvPr/>
        </p:nvSpPr>
        <p:spPr bwMode="auto">
          <a:xfrm>
            <a:off x="7420261" y="2452609"/>
            <a:ext cx="845411"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smtClean="0">
                <a:solidFill>
                  <a:schemeClr val="bg1"/>
                </a:solidFill>
                <a:latin typeface="微软雅黑" panose="020B0503020204020204" charset="-122"/>
                <a:cs typeface="+mn-ea"/>
                <a:sym typeface="+mn-lt"/>
              </a:rPr>
              <a:t>输入</a:t>
            </a:r>
            <a:r>
              <a:rPr lang="zh-CN" altLang="en-US" sz="1600" b="1" dirty="0" smtClean="0">
                <a:solidFill>
                  <a:schemeClr val="bg1"/>
                </a:solidFill>
                <a:latin typeface="微软雅黑" panose="020B0503020204020204" charset="-122"/>
                <a:cs typeface="+mn-ea"/>
                <a:sym typeface="+mn-lt"/>
              </a:rPr>
              <a:t>标题</a:t>
            </a:r>
            <a:endParaRPr lang="zh-CN" altLang="en-US" sz="1600" b="1" dirty="0" smtClean="0">
              <a:solidFill>
                <a:schemeClr val="bg1"/>
              </a:solidFill>
              <a:latin typeface="微软雅黑" panose="020B0503020204020204" charset="-122"/>
              <a:cs typeface="+mn-ea"/>
              <a:sym typeface="+mn-lt"/>
            </a:endParaRPr>
          </a:p>
        </p:txBody>
      </p:sp>
      <p:sp>
        <p:nvSpPr>
          <p:cNvPr id="40" name="1"/>
          <p:cNvSpPr txBox="1">
            <a:spLocks noChangeArrowheads="1"/>
          </p:cNvSpPr>
          <p:nvPr/>
        </p:nvSpPr>
        <p:spPr bwMode="auto">
          <a:xfrm>
            <a:off x="7420260" y="2695496"/>
            <a:ext cx="354291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41" name="placeholder_286118"/>
          <p:cNvSpPr>
            <a:spLocks noChangeAspect="1"/>
          </p:cNvSpPr>
          <p:nvPr/>
        </p:nvSpPr>
        <p:spPr bwMode="auto">
          <a:xfrm>
            <a:off x="6669474" y="2621368"/>
            <a:ext cx="319641" cy="374986"/>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rgbClr val="D41317"/>
          </a:solidFill>
          <a:ln>
            <a:noFill/>
          </a:ln>
        </p:spPr>
      </p:sp>
      <p:sp>
        <p:nvSpPr>
          <p:cNvPr id="42" name="矩形 41"/>
          <p:cNvSpPr/>
          <p:nvPr/>
        </p:nvSpPr>
        <p:spPr>
          <a:xfrm>
            <a:off x="6096000" y="3875504"/>
            <a:ext cx="5221288" cy="1784151"/>
          </a:xfrm>
          <a:prstGeom prst="rect">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6466992" y="4393258"/>
            <a:ext cx="733543" cy="7335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1"/>
          <p:cNvSpPr txBox="1">
            <a:spLocks noChangeArrowheads="1"/>
          </p:cNvSpPr>
          <p:nvPr/>
        </p:nvSpPr>
        <p:spPr bwMode="auto">
          <a:xfrm>
            <a:off x="7420261" y="4406538"/>
            <a:ext cx="845411"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spcBef>
                <a:spcPct val="20000"/>
              </a:spcBef>
              <a:defRPr/>
            </a:pPr>
            <a:r>
              <a:rPr lang="zh-CN" altLang="en-US" sz="1600" b="1" dirty="0">
                <a:solidFill>
                  <a:schemeClr val="bg1"/>
                </a:solidFill>
                <a:latin typeface="微软雅黑" panose="020B0503020204020204" charset="-122"/>
                <a:cs typeface="+mn-ea"/>
                <a:sym typeface="+mn-lt"/>
              </a:rPr>
              <a:t>输入</a:t>
            </a:r>
            <a:r>
              <a:rPr lang="zh-CN" altLang="en-US" sz="1600" b="1" dirty="0">
                <a:solidFill>
                  <a:schemeClr val="bg1"/>
                </a:solidFill>
                <a:latin typeface="微软雅黑" panose="020B0503020204020204" charset="-122"/>
                <a:cs typeface="+mn-ea"/>
                <a:sym typeface="+mn-lt"/>
              </a:rPr>
              <a:t>标题</a:t>
            </a:r>
            <a:endParaRPr lang="zh-CN" altLang="en-US" sz="1600" b="1" dirty="0">
              <a:solidFill>
                <a:schemeClr val="bg1"/>
              </a:solidFill>
              <a:latin typeface="微软雅黑" panose="020B0503020204020204" charset="-122"/>
              <a:cs typeface="+mn-ea"/>
              <a:sym typeface="+mn-lt"/>
            </a:endParaRPr>
          </a:p>
        </p:txBody>
      </p:sp>
      <p:sp>
        <p:nvSpPr>
          <p:cNvPr id="45" name="1"/>
          <p:cNvSpPr txBox="1">
            <a:spLocks noChangeArrowheads="1"/>
          </p:cNvSpPr>
          <p:nvPr/>
        </p:nvSpPr>
        <p:spPr bwMode="auto">
          <a:xfrm>
            <a:off x="7420260" y="4649425"/>
            <a:ext cx="354291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grpSp>
        <p:nvGrpSpPr>
          <p:cNvPr id="47" name="Group 51"/>
          <p:cNvGrpSpPr/>
          <p:nvPr/>
        </p:nvGrpSpPr>
        <p:grpSpPr>
          <a:xfrm>
            <a:off x="6669474" y="4624000"/>
            <a:ext cx="349678" cy="302424"/>
            <a:chOff x="2084388" y="3051175"/>
            <a:chExt cx="293688" cy="254001"/>
          </a:xfrm>
          <a:solidFill>
            <a:srgbClr val="D41317"/>
          </a:solidFill>
        </p:grpSpPr>
        <p:sp>
          <p:nvSpPr>
            <p:cNvPr id="48" name="Freeform 154"/>
            <p:cNvSpPr/>
            <p:nvPr/>
          </p:nvSpPr>
          <p:spPr bwMode="auto">
            <a:xfrm>
              <a:off x="2084388" y="3106738"/>
              <a:ext cx="36513" cy="198438"/>
            </a:xfrm>
            <a:custGeom>
              <a:avLst/>
              <a:gdLst/>
              <a:ahLst/>
              <a:cxnLst>
                <a:cxn ang="0">
                  <a:pos x="0" y="14"/>
                </a:cxn>
                <a:cxn ang="0">
                  <a:pos x="0" y="65"/>
                </a:cxn>
                <a:cxn ang="0">
                  <a:pos x="14" y="79"/>
                </a:cxn>
                <a:cxn ang="0">
                  <a:pos x="14" y="0"/>
                </a:cxn>
                <a:cxn ang="0">
                  <a:pos x="0" y="14"/>
                </a:cxn>
              </a:cxnLst>
              <a:rect l="0" t="0" r="r" b="b"/>
              <a:pathLst>
                <a:path w="14" h="79">
                  <a:moveTo>
                    <a:pt x="0" y="14"/>
                  </a:moveTo>
                  <a:cubicBezTo>
                    <a:pt x="0" y="65"/>
                    <a:pt x="0" y="65"/>
                    <a:pt x="0" y="65"/>
                  </a:cubicBezTo>
                  <a:cubicBezTo>
                    <a:pt x="0" y="73"/>
                    <a:pt x="6" y="79"/>
                    <a:pt x="14" y="79"/>
                  </a:cubicBezTo>
                  <a:cubicBezTo>
                    <a:pt x="14" y="0"/>
                    <a:pt x="14" y="0"/>
                    <a:pt x="14" y="0"/>
                  </a:cubicBezTo>
                  <a:cubicBezTo>
                    <a:pt x="6" y="0"/>
                    <a:pt x="0" y="6"/>
                    <a:pt x="0" y="14"/>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49" name="Freeform 155"/>
            <p:cNvSpPr>
              <a:spLocks noEditPoints="1"/>
            </p:cNvSpPr>
            <p:nvPr/>
          </p:nvSpPr>
          <p:spPr bwMode="auto">
            <a:xfrm>
              <a:off x="2139951" y="3051175"/>
              <a:ext cx="182563" cy="254000"/>
            </a:xfrm>
            <a:custGeom>
              <a:avLst/>
              <a:gdLst/>
              <a:ahLst/>
              <a:cxnLst>
                <a:cxn ang="0">
                  <a:pos x="58" y="7"/>
                </a:cxn>
                <a:cxn ang="0">
                  <a:pos x="50" y="0"/>
                </a:cxn>
                <a:cxn ang="0">
                  <a:pos x="21" y="0"/>
                </a:cxn>
                <a:cxn ang="0">
                  <a:pos x="14" y="7"/>
                </a:cxn>
                <a:cxn ang="0">
                  <a:pos x="14" y="22"/>
                </a:cxn>
                <a:cxn ang="0">
                  <a:pos x="0" y="22"/>
                </a:cxn>
                <a:cxn ang="0">
                  <a:pos x="0" y="101"/>
                </a:cxn>
                <a:cxn ang="0">
                  <a:pos x="72" y="101"/>
                </a:cxn>
                <a:cxn ang="0">
                  <a:pos x="72" y="22"/>
                </a:cxn>
                <a:cxn ang="0">
                  <a:pos x="58" y="22"/>
                </a:cxn>
                <a:cxn ang="0">
                  <a:pos x="58" y="7"/>
                </a:cxn>
                <a:cxn ang="0">
                  <a:pos x="50" y="22"/>
                </a:cxn>
                <a:cxn ang="0">
                  <a:pos x="21" y="22"/>
                </a:cxn>
                <a:cxn ang="0">
                  <a:pos x="21" y="7"/>
                </a:cxn>
                <a:cxn ang="0">
                  <a:pos x="50" y="7"/>
                </a:cxn>
                <a:cxn ang="0">
                  <a:pos x="50" y="22"/>
                </a:cxn>
              </a:cxnLst>
              <a:rect l="0" t="0" r="r" b="b"/>
              <a:pathLst>
                <a:path w="72" h="101">
                  <a:moveTo>
                    <a:pt x="58" y="7"/>
                  </a:moveTo>
                  <a:cubicBezTo>
                    <a:pt x="58" y="3"/>
                    <a:pt x="54" y="0"/>
                    <a:pt x="50" y="0"/>
                  </a:cubicBezTo>
                  <a:cubicBezTo>
                    <a:pt x="21" y="0"/>
                    <a:pt x="21" y="0"/>
                    <a:pt x="21" y="0"/>
                  </a:cubicBezTo>
                  <a:cubicBezTo>
                    <a:pt x="17" y="0"/>
                    <a:pt x="14" y="3"/>
                    <a:pt x="14" y="7"/>
                  </a:cubicBezTo>
                  <a:cubicBezTo>
                    <a:pt x="14" y="22"/>
                    <a:pt x="14" y="22"/>
                    <a:pt x="14" y="22"/>
                  </a:cubicBezTo>
                  <a:cubicBezTo>
                    <a:pt x="0" y="22"/>
                    <a:pt x="0" y="22"/>
                    <a:pt x="0" y="22"/>
                  </a:cubicBezTo>
                  <a:cubicBezTo>
                    <a:pt x="0" y="101"/>
                    <a:pt x="0" y="101"/>
                    <a:pt x="0" y="101"/>
                  </a:cubicBezTo>
                  <a:cubicBezTo>
                    <a:pt x="72" y="101"/>
                    <a:pt x="72" y="101"/>
                    <a:pt x="72" y="101"/>
                  </a:cubicBezTo>
                  <a:cubicBezTo>
                    <a:pt x="72" y="22"/>
                    <a:pt x="72" y="22"/>
                    <a:pt x="72" y="22"/>
                  </a:cubicBezTo>
                  <a:cubicBezTo>
                    <a:pt x="58" y="22"/>
                    <a:pt x="58" y="22"/>
                    <a:pt x="58" y="22"/>
                  </a:cubicBezTo>
                  <a:lnTo>
                    <a:pt x="58" y="7"/>
                  </a:lnTo>
                  <a:close/>
                  <a:moveTo>
                    <a:pt x="50" y="22"/>
                  </a:moveTo>
                  <a:cubicBezTo>
                    <a:pt x="21" y="22"/>
                    <a:pt x="21" y="22"/>
                    <a:pt x="21" y="22"/>
                  </a:cubicBezTo>
                  <a:cubicBezTo>
                    <a:pt x="21" y="7"/>
                    <a:pt x="21" y="7"/>
                    <a:pt x="21" y="7"/>
                  </a:cubicBezTo>
                  <a:cubicBezTo>
                    <a:pt x="50" y="7"/>
                    <a:pt x="50" y="7"/>
                    <a:pt x="50" y="7"/>
                  </a:cubicBezTo>
                  <a:lnTo>
                    <a:pt x="50" y="22"/>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50" name="Freeform 156"/>
            <p:cNvSpPr/>
            <p:nvPr/>
          </p:nvSpPr>
          <p:spPr bwMode="auto">
            <a:xfrm>
              <a:off x="2339976" y="3106738"/>
              <a:ext cx="38100" cy="198438"/>
            </a:xfrm>
            <a:custGeom>
              <a:avLst/>
              <a:gdLst/>
              <a:ahLst/>
              <a:cxnLst>
                <a:cxn ang="0">
                  <a:pos x="0" y="0"/>
                </a:cxn>
                <a:cxn ang="0">
                  <a:pos x="0" y="79"/>
                </a:cxn>
                <a:cxn ang="0">
                  <a:pos x="15" y="65"/>
                </a:cxn>
                <a:cxn ang="0">
                  <a:pos x="15" y="14"/>
                </a:cxn>
                <a:cxn ang="0">
                  <a:pos x="0" y="0"/>
                </a:cxn>
              </a:cxnLst>
              <a:rect l="0" t="0" r="r" b="b"/>
              <a:pathLst>
                <a:path w="15" h="79">
                  <a:moveTo>
                    <a:pt x="0" y="0"/>
                  </a:moveTo>
                  <a:cubicBezTo>
                    <a:pt x="0" y="79"/>
                    <a:pt x="0" y="79"/>
                    <a:pt x="0" y="79"/>
                  </a:cubicBezTo>
                  <a:cubicBezTo>
                    <a:pt x="8" y="79"/>
                    <a:pt x="15" y="73"/>
                    <a:pt x="15" y="65"/>
                  </a:cubicBezTo>
                  <a:cubicBezTo>
                    <a:pt x="15" y="14"/>
                    <a:pt x="15" y="14"/>
                    <a:pt x="15" y="14"/>
                  </a:cubicBezTo>
                  <a:cubicBezTo>
                    <a:pt x="15" y="6"/>
                    <a:pt x="8" y="0"/>
                    <a:pt x="0" y="0"/>
                  </a:cubicBez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sp>
        <p:nvSpPr>
          <p:cNvPr id="16" name="平行四边形 15"/>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18" name="文本框 17"/>
          <p:cNvSpPr txBox="1"/>
          <p:nvPr/>
        </p:nvSpPr>
        <p:spPr>
          <a:xfrm>
            <a:off x="1071683" y="535007"/>
            <a:ext cx="2306517" cy="46037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sym typeface="+mn-ea"/>
              </a:rPr>
              <a:t>请输入标题</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8"/>
          <p:cNvGrpSpPr/>
          <p:nvPr/>
        </p:nvGrpSpPr>
        <p:grpSpPr>
          <a:xfrm>
            <a:off x="4008788" y="1867665"/>
            <a:ext cx="2442748" cy="1448612"/>
            <a:chOff x="4000321" y="2324865"/>
            <a:chExt cx="2442748" cy="1448612"/>
          </a:xfrm>
          <a:solidFill>
            <a:srgbClr val="C50610"/>
          </a:solidFill>
        </p:grpSpPr>
        <p:sp>
          <p:nvSpPr>
            <p:cNvPr id="28" name="Freeform 5"/>
            <p:cNvSpPr/>
            <p:nvPr/>
          </p:nvSpPr>
          <p:spPr bwMode="auto">
            <a:xfrm rot="18900000">
              <a:off x="4000321" y="2721755"/>
              <a:ext cx="2442748" cy="1051722"/>
            </a:xfrm>
            <a:custGeom>
              <a:avLst/>
              <a:gdLst>
                <a:gd name="T0" fmla="*/ 57 w 246"/>
                <a:gd name="T1" fmla="*/ 106 h 106"/>
                <a:gd name="T2" fmla="*/ 123 w 246"/>
                <a:gd name="T3" fmla="*/ 80 h 106"/>
                <a:gd name="T4" fmla="*/ 189 w 246"/>
                <a:gd name="T5" fmla="*/ 106 h 106"/>
                <a:gd name="T6" fmla="*/ 246 w 246"/>
                <a:gd name="T7" fmla="*/ 49 h 106"/>
                <a:gd name="T8" fmla="*/ 123 w 246"/>
                <a:gd name="T9" fmla="*/ 0 h 106"/>
                <a:gd name="T10" fmla="*/ 0 w 246"/>
                <a:gd name="T11" fmla="*/ 49 h 106"/>
                <a:gd name="T12" fmla="*/ 57 w 246"/>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246" h="106">
                  <a:moveTo>
                    <a:pt x="57" y="106"/>
                  </a:moveTo>
                  <a:cubicBezTo>
                    <a:pt x="74" y="90"/>
                    <a:pt x="97" y="80"/>
                    <a:pt x="123" y="80"/>
                  </a:cubicBezTo>
                  <a:cubicBezTo>
                    <a:pt x="148" y="80"/>
                    <a:pt x="172" y="90"/>
                    <a:pt x="189" y="106"/>
                  </a:cubicBezTo>
                  <a:cubicBezTo>
                    <a:pt x="246" y="49"/>
                    <a:pt x="246" y="49"/>
                    <a:pt x="246" y="49"/>
                  </a:cubicBezTo>
                  <a:cubicBezTo>
                    <a:pt x="214" y="18"/>
                    <a:pt x="171" y="0"/>
                    <a:pt x="123" y="0"/>
                  </a:cubicBezTo>
                  <a:cubicBezTo>
                    <a:pt x="75" y="0"/>
                    <a:pt x="32" y="18"/>
                    <a:pt x="0" y="49"/>
                  </a:cubicBezTo>
                  <a:lnTo>
                    <a:pt x="57" y="106"/>
                  </a:lnTo>
                  <a:close/>
                </a:path>
              </a:pathLst>
            </a:custGeom>
            <a:grpFill/>
            <a:ln>
              <a:noFill/>
            </a:ln>
          </p:spPr>
          <p:txBody>
            <a:bodyPr vert="horz" wrap="square" lIns="91440" tIns="45720" rIns="91440" bIns="45720" numCol="1" anchor="t" anchorCtr="0" compatLnSpc="1"/>
            <a:lstStyle/>
            <a:p>
              <a:endParaRPr lang="en-US"/>
            </a:p>
          </p:txBody>
        </p:sp>
        <p:sp>
          <p:nvSpPr>
            <p:cNvPr id="29" name="Freeform 9"/>
            <p:cNvSpPr/>
            <p:nvPr/>
          </p:nvSpPr>
          <p:spPr bwMode="auto">
            <a:xfrm rot="18900000">
              <a:off x="4225727" y="2324865"/>
              <a:ext cx="1508790" cy="1360709"/>
            </a:xfrm>
            <a:custGeom>
              <a:avLst/>
              <a:gdLst>
                <a:gd name="T0" fmla="*/ 76 w 152"/>
                <a:gd name="T1" fmla="*/ 0 h 137"/>
                <a:gd name="T2" fmla="*/ 152 w 152"/>
                <a:gd name="T3" fmla="*/ 137 h 137"/>
                <a:gd name="T4" fmla="*/ 76 w 152"/>
                <a:gd name="T5" fmla="*/ 109 h 137"/>
                <a:gd name="T6" fmla="*/ 0 w 152"/>
                <a:gd name="T7" fmla="*/ 137 h 137"/>
                <a:gd name="T8" fmla="*/ 76 w 152"/>
                <a:gd name="T9" fmla="*/ 0 h 137"/>
              </a:gdLst>
              <a:ahLst/>
              <a:cxnLst>
                <a:cxn ang="0">
                  <a:pos x="T0" y="T1"/>
                </a:cxn>
                <a:cxn ang="0">
                  <a:pos x="T2" y="T3"/>
                </a:cxn>
                <a:cxn ang="0">
                  <a:pos x="T4" y="T5"/>
                </a:cxn>
                <a:cxn ang="0">
                  <a:pos x="T6" y="T7"/>
                </a:cxn>
                <a:cxn ang="0">
                  <a:pos x="T8" y="T9"/>
                </a:cxn>
              </a:cxnLst>
              <a:rect l="0" t="0" r="r" b="b"/>
              <a:pathLst>
                <a:path w="152" h="137">
                  <a:moveTo>
                    <a:pt x="76" y="0"/>
                  </a:moveTo>
                  <a:cubicBezTo>
                    <a:pt x="93" y="46"/>
                    <a:pt x="122" y="102"/>
                    <a:pt x="152" y="137"/>
                  </a:cubicBezTo>
                  <a:cubicBezTo>
                    <a:pt x="76" y="109"/>
                    <a:pt x="76" y="109"/>
                    <a:pt x="76" y="109"/>
                  </a:cubicBezTo>
                  <a:cubicBezTo>
                    <a:pt x="0" y="137"/>
                    <a:pt x="0" y="137"/>
                    <a:pt x="0" y="137"/>
                  </a:cubicBezTo>
                  <a:cubicBezTo>
                    <a:pt x="30" y="102"/>
                    <a:pt x="59" y="46"/>
                    <a:pt x="76" y="0"/>
                  </a:cubicBezTo>
                  <a:close/>
                </a:path>
              </a:pathLst>
            </a:custGeom>
            <a:grpFill/>
            <a:ln>
              <a:noFill/>
            </a:ln>
          </p:spPr>
          <p:txBody>
            <a:bodyPr vert="horz" wrap="square" lIns="91440" tIns="45720" rIns="91440" bIns="45720" numCol="1" anchor="t" anchorCtr="0" compatLnSpc="1"/>
            <a:lstStyle/>
            <a:p>
              <a:endParaRPr lang="en-US"/>
            </a:p>
          </p:txBody>
        </p:sp>
      </p:grpSp>
      <p:grpSp>
        <p:nvGrpSpPr>
          <p:cNvPr id="30" name="Group 30"/>
          <p:cNvGrpSpPr/>
          <p:nvPr/>
        </p:nvGrpSpPr>
        <p:grpSpPr>
          <a:xfrm>
            <a:off x="5756682" y="4012449"/>
            <a:ext cx="2442748" cy="1447789"/>
            <a:chOff x="5748215" y="4469649"/>
            <a:chExt cx="2442748" cy="1447789"/>
          </a:xfrm>
          <a:solidFill>
            <a:srgbClr val="C50610"/>
          </a:solidFill>
        </p:grpSpPr>
        <p:sp>
          <p:nvSpPr>
            <p:cNvPr id="31" name="Freeform 8"/>
            <p:cNvSpPr/>
            <p:nvPr/>
          </p:nvSpPr>
          <p:spPr bwMode="auto">
            <a:xfrm rot="18900000">
              <a:off x="5748215" y="4469649"/>
              <a:ext cx="2442748" cy="1051722"/>
            </a:xfrm>
            <a:custGeom>
              <a:avLst/>
              <a:gdLst>
                <a:gd name="T0" fmla="*/ 189 w 246"/>
                <a:gd name="T1" fmla="*/ 0 h 106"/>
                <a:gd name="T2" fmla="*/ 123 w 246"/>
                <a:gd name="T3" fmla="*/ 26 h 106"/>
                <a:gd name="T4" fmla="*/ 57 w 246"/>
                <a:gd name="T5" fmla="*/ 0 h 106"/>
                <a:gd name="T6" fmla="*/ 0 w 246"/>
                <a:gd name="T7" fmla="*/ 57 h 106"/>
                <a:gd name="T8" fmla="*/ 123 w 246"/>
                <a:gd name="T9" fmla="*/ 106 h 106"/>
                <a:gd name="T10" fmla="*/ 246 w 246"/>
                <a:gd name="T11" fmla="*/ 57 h 106"/>
                <a:gd name="T12" fmla="*/ 189 w 24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246" h="106">
                  <a:moveTo>
                    <a:pt x="189" y="0"/>
                  </a:moveTo>
                  <a:cubicBezTo>
                    <a:pt x="172" y="16"/>
                    <a:pt x="148" y="26"/>
                    <a:pt x="123" y="26"/>
                  </a:cubicBezTo>
                  <a:cubicBezTo>
                    <a:pt x="97" y="26"/>
                    <a:pt x="74" y="16"/>
                    <a:pt x="57" y="0"/>
                  </a:cubicBezTo>
                  <a:cubicBezTo>
                    <a:pt x="0" y="57"/>
                    <a:pt x="0" y="57"/>
                    <a:pt x="0" y="57"/>
                  </a:cubicBezTo>
                  <a:cubicBezTo>
                    <a:pt x="32" y="87"/>
                    <a:pt x="75" y="106"/>
                    <a:pt x="123" y="106"/>
                  </a:cubicBezTo>
                  <a:cubicBezTo>
                    <a:pt x="171" y="106"/>
                    <a:pt x="214" y="87"/>
                    <a:pt x="246" y="57"/>
                  </a:cubicBezTo>
                  <a:lnTo>
                    <a:pt x="189" y="0"/>
                  </a:lnTo>
                  <a:close/>
                </a:path>
              </a:pathLst>
            </a:custGeom>
            <a:grpFill/>
            <a:ln>
              <a:noFill/>
            </a:ln>
          </p:spPr>
          <p:txBody>
            <a:bodyPr vert="horz" wrap="square" lIns="91440" tIns="45720" rIns="91440" bIns="45720" numCol="1" anchor="t" anchorCtr="0" compatLnSpc="1"/>
            <a:lstStyle/>
            <a:p>
              <a:endParaRPr lang="en-US"/>
            </a:p>
          </p:txBody>
        </p:sp>
        <p:sp>
          <p:nvSpPr>
            <p:cNvPr id="32" name="Freeform 10"/>
            <p:cNvSpPr/>
            <p:nvPr/>
          </p:nvSpPr>
          <p:spPr bwMode="auto">
            <a:xfrm rot="18900000">
              <a:off x="6457591" y="4556729"/>
              <a:ext cx="1508790" cy="1360709"/>
            </a:xfrm>
            <a:custGeom>
              <a:avLst/>
              <a:gdLst>
                <a:gd name="T0" fmla="*/ 76 w 152"/>
                <a:gd name="T1" fmla="*/ 137 h 137"/>
                <a:gd name="T2" fmla="*/ 152 w 152"/>
                <a:gd name="T3" fmla="*/ 0 h 137"/>
                <a:gd name="T4" fmla="*/ 76 w 152"/>
                <a:gd name="T5" fmla="*/ 28 h 137"/>
                <a:gd name="T6" fmla="*/ 0 w 152"/>
                <a:gd name="T7" fmla="*/ 0 h 137"/>
                <a:gd name="T8" fmla="*/ 76 w 152"/>
                <a:gd name="T9" fmla="*/ 137 h 137"/>
              </a:gdLst>
              <a:ahLst/>
              <a:cxnLst>
                <a:cxn ang="0">
                  <a:pos x="T0" y="T1"/>
                </a:cxn>
                <a:cxn ang="0">
                  <a:pos x="T2" y="T3"/>
                </a:cxn>
                <a:cxn ang="0">
                  <a:pos x="T4" y="T5"/>
                </a:cxn>
                <a:cxn ang="0">
                  <a:pos x="T6" y="T7"/>
                </a:cxn>
                <a:cxn ang="0">
                  <a:pos x="T8" y="T9"/>
                </a:cxn>
              </a:cxnLst>
              <a:rect l="0" t="0" r="r" b="b"/>
              <a:pathLst>
                <a:path w="152" h="137">
                  <a:moveTo>
                    <a:pt x="76" y="137"/>
                  </a:moveTo>
                  <a:cubicBezTo>
                    <a:pt x="93" y="91"/>
                    <a:pt x="122" y="35"/>
                    <a:pt x="152" y="0"/>
                  </a:cubicBezTo>
                  <a:cubicBezTo>
                    <a:pt x="76" y="28"/>
                    <a:pt x="76" y="28"/>
                    <a:pt x="76" y="28"/>
                  </a:cubicBezTo>
                  <a:cubicBezTo>
                    <a:pt x="0" y="0"/>
                    <a:pt x="0" y="0"/>
                    <a:pt x="0" y="0"/>
                  </a:cubicBezTo>
                  <a:cubicBezTo>
                    <a:pt x="30" y="35"/>
                    <a:pt x="59" y="91"/>
                    <a:pt x="76" y="137"/>
                  </a:cubicBezTo>
                  <a:close/>
                </a:path>
              </a:pathLst>
            </a:custGeom>
            <a:grpFill/>
            <a:ln>
              <a:noFill/>
            </a:ln>
          </p:spPr>
          <p:txBody>
            <a:bodyPr vert="horz" wrap="square" lIns="91440" tIns="45720" rIns="91440" bIns="45720" numCol="1" anchor="t" anchorCtr="0" compatLnSpc="1"/>
            <a:lstStyle/>
            <a:p>
              <a:endParaRPr lang="en-US"/>
            </a:p>
          </p:txBody>
        </p:sp>
      </p:grpSp>
      <p:grpSp>
        <p:nvGrpSpPr>
          <p:cNvPr id="33" name="Group 29"/>
          <p:cNvGrpSpPr/>
          <p:nvPr/>
        </p:nvGrpSpPr>
        <p:grpSpPr>
          <a:xfrm>
            <a:off x="6455734" y="1570167"/>
            <a:ext cx="1440240" cy="2432253"/>
            <a:chOff x="6447267" y="2027367"/>
            <a:chExt cx="1440240" cy="2432253"/>
          </a:xfrm>
          <a:solidFill>
            <a:srgbClr val="BFBFBF"/>
          </a:solidFill>
        </p:grpSpPr>
        <p:sp>
          <p:nvSpPr>
            <p:cNvPr id="34" name="Freeform 7"/>
            <p:cNvSpPr/>
            <p:nvPr/>
          </p:nvSpPr>
          <p:spPr bwMode="auto">
            <a:xfrm rot="18900000">
              <a:off x="6447267" y="2027367"/>
              <a:ext cx="1052888" cy="2432253"/>
            </a:xfrm>
            <a:custGeom>
              <a:avLst/>
              <a:gdLst>
                <a:gd name="T0" fmla="*/ 56 w 106"/>
                <a:gd name="T1" fmla="*/ 245 h 245"/>
                <a:gd name="T2" fmla="*/ 106 w 106"/>
                <a:gd name="T3" fmla="*/ 122 h 245"/>
                <a:gd name="T4" fmla="*/ 56 w 106"/>
                <a:gd name="T5" fmla="*/ 0 h 245"/>
                <a:gd name="T6" fmla="*/ 0 w 106"/>
                <a:gd name="T7" fmla="*/ 56 h 245"/>
                <a:gd name="T8" fmla="*/ 26 w 106"/>
                <a:gd name="T9" fmla="*/ 122 h 245"/>
                <a:gd name="T10" fmla="*/ 0 w 106"/>
                <a:gd name="T11" fmla="*/ 189 h 245"/>
                <a:gd name="T12" fmla="*/ 56 w 106"/>
                <a:gd name="T13" fmla="*/ 245 h 245"/>
              </a:gdLst>
              <a:ahLst/>
              <a:cxnLst>
                <a:cxn ang="0">
                  <a:pos x="T0" y="T1"/>
                </a:cxn>
                <a:cxn ang="0">
                  <a:pos x="T2" y="T3"/>
                </a:cxn>
                <a:cxn ang="0">
                  <a:pos x="T4" y="T5"/>
                </a:cxn>
                <a:cxn ang="0">
                  <a:pos x="T6" y="T7"/>
                </a:cxn>
                <a:cxn ang="0">
                  <a:pos x="T8" y="T9"/>
                </a:cxn>
                <a:cxn ang="0">
                  <a:pos x="T10" y="T11"/>
                </a:cxn>
                <a:cxn ang="0">
                  <a:pos x="T12" y="T13"/>
                </a:cxn>
              </a:cxnLst>
              <a:rect l="0" t="0" r="r" b="b"/>
              <a:pathLst>
                <a:path w="106" h="245">
                  <a:moveTo>
                    <a:pt x="56" y="245"/>
                  </a:moveTo>
                  <a:cubicBezTo>
                    <a:pt x="87" y="213"/>
                    <a:pt x="106" y="170"/>
                    <a:pt x="106" y="122"/>
                  </a:cubicBezTo>
                  <a:cubicBezTo>
                    <a:pt x="106" y="75"/>
                    <a:pt x="87" y="32"/>
                    <a:pt x="56" y="0"/>
                  </a:cubicBezTo>
                  <a:cubicBezTo>
                    <a:pt x="0" y="56"/>
                    <a:pt x="0" y="56"/>
                    <a:pt x="0" y="56"/>
                  </a:cubicBezTo>
                  <a:cubicBezTo>
                    <a:pt x="16" y="74"/>
                    <a:pt x="26" y="97"/>
                    <a:pt x="26" y="122"/>
                  </a:cubicBezTo>
                  <a:cubicBezTo>
                    <a:pt x="26" y="148"/>
                    <a:pt x="16" y="171"/>
                    <a:pt x="0" y="189"/>
                  </a:cubicBezTo>
                  <a:lnTo>
                    <a:pt x="56" y="245"/>
                  </a:lnTo>
                  <a:close/>
                </a:path>
              </a:pathLst>
            </a:custGeom>
            <a:grpFill/>
            <a:ln>
              <a:noFill/>
            </a:ln>
          </p:spPr>
          <p:txBody>
            <a:bodyPr vert="horz" wrap="square" lIns="91440" tIns="45720" rIns="91440" bIns="45720" numCol="1" anchor="t" anchorCtr="0" compatLnSpc="1"/>
            <a:lstStyle/>
            <a:p>
              <a:endParaRPr lang="en-US"/>
            </a:p>
          </p:txBody>
        </p:sp>
        <p:sp>
          <p:nvSpPr>
            <p:cNvPr id="35" name="Freeform 11"/>
            <p:cNvSpPr/>
            <p:nvPr/>
          </p:nvSpPr>
          <p:spPr bwMode="auto">
            <a:xfrm rot="18900000">
              <a:off x="6537291" y="2245748"/>
              <a:ext cx="1350216" cy="1518118"/>
            </a:xfrm>
            <a:custGeom>
              <a:avLst/>
              <a:gdLst>
                <a:gd name="T0" fmla="*/ 136 w 136"/>
                <a:gd name="T1" fmla="*/ 76 h 153"/>
                <a:gd name="T2" fmla="*/ 0 w 136"/>
                <a:gd name="T3" fmla="*/ 153 h 153"/>
                <a:gd name="T4" fmla="*/ 27 w 136"/>
                <a:gd name="T5" fmla="*/ 76 h 153"/>
                <a:gd name="T6" fmla="*/ 0 w 136"/>
                <a:gd name="T7" fmla="*/ 0 h 153"/>
                <a:gd name="T8" fmla="*/ 136 w 136"/>
                <a:gd name="T9" fmla="*/ 76 h 153"/>
              </a:gdLst>
              <a:ahLst/>
              <a:cxnLst>
                <a:cxn ang="0">
                  <a:pos x="T0" y="T1"/>
                </a:cxn>
                <a:cxn ang="0">
                  <a:pos x="T2" y="T3"/>
                </a:cxn>
                <a:cxn ang="0">
                  <a:pos x="T4" y="T5"/>
                </a:cxn>
                <a:cxn ang="0">
                  <a:pos x="T6" y="T7"/>
                </a:cxn>
                <a:cxn ang="0">
                  <a:pos x="T8" y="T9"/>
                </a:cxn>
              </a:cxnLst>
              <a:rect l="0" t="0" r="r" b="b"/>
              <a:pathLst>
                <a:path w="136" h="153">
                  <a:moveTo>
                    <a:pt x="136" y="76"/>
                  </a:moveTo>
                  <a:cubicBezTo>
                    <a:pt x="91" y="93"/>
                    <a:pt x="34" y="122"/>
                    <a:pt x="0" y="153"/>
                  </a:cubicBezTo>
                  <a:cubicBezTo>
                    <a:pt x="27" y="76"/>
                    <a:pt x="27" y="76"/>
                    <a:pt x="27" y="76"/>
                  </a:cubicBezTo>
                  <a:cubicBezTo>
                    <a:pt x="0" y="0"/>
                    <a:pt x="0" y="0"/>
                    <a:pt x="0" y="0"/>
                  </a:cubicBezTo>
                  <a:cubicBezTo>
                    <a:pt x="34" y="31"/>
                    <a:pt x="91" y="60"/>
                    <a:pt x="136" y="76"/>
                  </a:cubicBezTo>
                  <a:close/>
                </a:path>
              </a:pathLst>
            </a:custGeom>
            <a:grpFill/>
            <a:ln>
              <a:noFill/>
            </a:ln>
          </p:spPr>
          <p:txBody>
            <a:bodyPr vert="horz" wrap="square" lIns="91440" tIns="45720" rIns="91440" bIns="45720" numCol="1" anchor="t" anchorCtr="0" compatLnSpc="1"/>
            <a:lstStyle/>
            <a:p>
              <a:endParaRPr lang="en-US"/>
            </a:p>
          </p:txBody>
        </p:sp>
      </p:grpSp>
      <p:grpSp>
        <p:nvGrpSpPr>
          <p:cNvPr id="36" name="Group 31"/>
          <p:cNvGrpSpPr/>
          <p:nvPr/>
        </p:nvGrpSpPr>
        <p:grpSpPr>
          <a:xfrm>
            <a:off x="4313069" y="3325482"/>
            <a:ext cx="1440239" cy="2432253"/>
            <a:chOff x="4304602" y="3782682"/>
            <a:chExt cx="1440239" cy="2432253"/>
          </a:xfrm>
          <a:solidFill>
            <a:srgbClr val="BFBFBF"/>
          </a:solidFill>
        </p:grpSpPr>
        <p:sp>
          <p:nvSpPr>
            <p:cNvPr id="37" name="Freeform 6"/>
            <p:cNvSpPr/>
            <p:nvPr/>
          </p:nvSpPr>
          <p:spPr bwMode="auto">
            <a:xfrm rot="18900000">
              <a:off x="4691953" y="3782682"/>
              <a:ext cx="1052888" cy="2432253"/>
            </a:xfrm>
            <a:custGeom>
              <a:avLst/>
              <a:gdLst>
                <a:gd name="T0" fmla="*/ 106 w 106"/>
                <a:gd name="T1" fmla="*/ 189 h 245"/>
                <a:gd name="T2" fmla="*/ 80 w 106"/>
                <a:gd name="T3" fmla="*/ 122 h 245"/>
                <a:gd name="T4" fmla="*/ 106 w 106"/>
                <a:gd name="T5" fmla="*/ 56 h 245"/>
                <a:gd name="T6" fmla="*/ 49 w 106"/>
                <a:gd name="T7" fmla="*/ 0 h 245"/>
                <a:gd name="T8" fmla="*/ 0 w 106"/>
                <a:gd name="T9" fmla="*/ 122 h 245"/>
                <a:gd name="T10" fmla="*/ 49 w 106"/>
                <a:gd name="T11" fmla="*/ 245 h 245"/>
                <a:gd name="T12" fmla="*/ 106 w 106"/>
                <a:gd name="T13" fmla="*/ 189 h 245"/>
              </a:gdLst>
              <a:ahLst/>
              <a:cxnLst>
                <a:cxn ang="0">
                  <a:pos x="T0" y="T1"/>
                </a:cxn>
                <a:cxn ang="0">
                  <a:pos x="T2" y="T3"/>
                </a:cxn>
                <a:cxn ang="0">
                  <a:pos x="T4" y="T5"/>
                </a:cxn>
                <a:cxn ang="0">
                  <a:pos x="T6" y="T7"/>
                </a:cxn>
                <a:cxn ang="0">
                  <a:pos x="T8" y="T9"/>
                </a:cxn>
                <a:cxn ang="0">
                  <a:pos x="T10" y="T11"/>
                </a:cxn>
                <a:cxn ang="0">
                  <a:pos x="T12" y="T13"/>
                </a:cxn>
              </a:cxnLst>
              <a:rect l="0" t="0" r="r" b="b"/>
              <a:pathLst>
                <a:path w="106" h="245">
                  <a:moveTo>
                    <a:pt x="106" y="189"/>
                  </a:moveTo>
                  <a:cubicBezTo>
                    <a:pt x="90" y="171"/>
                    <a:pt x="80" y="148"/>
                    <a:pt x="80" y="122"/>
                  </a:cubicBezTo>
                  <a:cubicBezTo>
                    <a:pt x="80" y="97"/>
                    <a:pt x="90" y="74"/>
                    <a:pt x="106" y="56"/>
                  </a:cubicBezTo>
                  <a:cubicBezTo>
                    <a:pt x="49" y="0"/>
                    <a:pt x="49" y="0"/>
                    <a:pt x="49" y="0"/>
                  </a:cubicBezTo>
                  <a:cubicBezTo>
                    <a:pt x="19" y="32"/>
                    <a:pt x="0" y="75"/>
                    <a:pt x="0" y="122"/>
                  </a:cubicBezTo>
                  <a:cubicBezTo>
                    <a:pt x="0" y="170"/>
                    <a:pt x="19" y="213"/>
                    <a:pt x="49" y="245"/>
                  </a:cubicBezTo>
                  <a:lnTo>
                    <a:pt x="106" y="189"/>
                  </a:lnTo>
                  <a:close/>
                </a:path>
              </a:pathLst>
            </a:custGeom>
            <a:grpFill/>
            <a:ln>
              <a:noFill/>
            </a:ln>
          </p:spPr>
          <p:txBody>
            <a:bodyPr vert="horz" wrap="square" lIns="91440" tIns="45720" rIns="91440" bIns="45720" numCol="1" anchor="t" anchorCtr="0" compatLnSpc="1"/>
            <a:lstStyle/>
            <a:p>
              <a:endParaRPr lang="en-US"/>
            </a:p>
          </p:txBody>
        </p:sp>
        <p:sp>
          <p:nvSpPr>
            <p:cNvPr id="38" name="Freeform 12"/>
            <p:cNvSpPr/>
            <p:nvPr/>
          </p:nvSpPr>
          <p:spPr bwMode="auto">
            <a:xfrm rot="18900000">
              <a:off x="4304602" y="4478437"/>
              <a:ext cx="1350216" cy="1518118"/>
            </a:xfrm>
            <a:custGeom>
              <a:avLst/>
              <a:gdLst>
                <a:gd name="T0" fmla="*/ 0 w 136"/>
                <a:gd name="T1" fmla="*/ 76 h 153"/>
                <a:gd name="T2" fmla="*/ 136 w 136"/>
                <a:gd name="T3" fmla="*/ 153 h 153"/>
                <a:gd name="T4" fmla="*/ 109 w 136"/>
                <a:gd name="T5" fmla="*/ 76 h 153"/>
                <a:gd name="T6" fmla="*/ 136 w 136"/>
                <a:gd name="T7" fmla="*/ 0 h 153"/>
                <a:gd name="T8" fmla="*/ 0 w 136"/>
                <a:gd name="T9" fmla="*/ 76 h 153"/>
              </a:gdLst>
              <a:ahLst/>
              <a:cxnLst>
                <a:cxn ang="0">
                  <a:pos x="T0" y="T1"/>
                </a:cxn>
                <a:cxn ang="0">
                  <a:pos x="T2" y="T3"/>
                </a:cxn>
                <a:cxn ang="0">
                  <a:pos x="T4" y="T5"/>
                </a:cxn>
                <a:cxn ang="0">
                  <a:pos x="T6" y="T7"/>
                </a:cxn>
                <a:cxn ang="0">
                  <a:pos x="T8" y="T9"/>
                </a:cxn>
              </a:cxnLst>
              <a:rect l="0" t="0" r="r" b="b"/>
              <a:pathLst>
                <a:path w="136" h="153">
                  <a:moveTo>
                    <a:pt x="0" y="76"/>
                  </a:moveTo>
                  <a:cubicBezTo>
                    <a:pt x="45" y="93"/>
                    <a:pt x="101" y="122"/>
                    <a:pt x="136" y="153"/>
                  </a:cubicBezTo>
                  <a:cubicBezTo>
                    <a:pt x="109" y="76"/>
                    <a:pt x="109" y="76"/>
                    <a:pt x="109" y="76"/>
                  </a:cubicBezTo>
                  <a:cubicBezTo>
                    <a:pt x="136" y="0"/>
                    <a:pt x="136" y="0"/>
                    <a:pt x="136" y="0"/>
                  </a:cubicBezTo>
                  <a:cubicBezTo>
                    <a:pt x="101" y="31"/>
                    <a:pt x="45" y="60"/>
                    <a:pt x="0" y="76"/>
                  </a:cubicBezTo>
                  <a:close/>
                </a:path>
              </a:pathLst>
            </a:custGeom>
            <a:grpFill/>
            <a:ln>
              <a:noFill/>
            </a:ln>
          </p:spPr>
          <p:txBody>
            <a:bodyPr vert="horz" wrap="square" lIns="91440" tIns="45720" rIns="91440" bIns="45720" numCol="1" anchor="t" anchorCtr="0" compatLnSpc="1"/>
            <a:lstStyle/>
            <a:p>
              <a:endParaRPr lang="en-US"/>
            </a:p>
          </p:txBody>
        </p:sp>
      </p:grpSp>
      <p:sp>
        <p:nvSpPr>
          <p:cNvPr id="73" name="Freeform 99"/>
          <p:cNvSpPr>
            <a:spLocks noEditPoints="1"/>
          </p:cNvSpPr>
          <p:nvPr/>
        </p:nvSpPr>
        <p:spPr bwMode="auto">
          <a:xfrm>
            <a:off x="6767599" y="4509311"/>
            <a:ext cx="493200" cy="320702"/>
          </a:xfrm>
          <a:custGeom>
            <a:avLst/>
            <a:gdLst>
              <a:gd name="T0" fmla="*/ 13 w 94"/>
              <a:gd name="T1" fmla="*/ 0 h 61"/>
              <a:gd name="T2" fmla="*/ 82 w 94"/>
              <a:gd name="T3" fmla="*/ 0 h 61"/>
              <a:gd name="T4" fmla="*/ 89 w 94"/>
              <a:gd name="T5" fmla="*/ 2 h 61"/>
              <a:gd name="T6" fmla="*/ 47 w 94"/>
              <a:gd name="T7" fmla="*/ 33 h 61"/>
              <a:gd name="T8" fmla="*/ 6 w 94"/>
              <a:gd name="T9" fmla="*/ 2 h 61"/>
              <a:gd name="T10" fmla="*/ 13 w 94"/>
              <a:gd name="T11" fmla="*/ 0 h 61"/>
              <a:gd name="T12" fmla="*/ 94 w 94"/>
              <a:gd name="T13" fmla="*/ 9 h 61"/>
              <a:gd name="T14" fmla="*/ 67 w 94"/>
              <a:gd name="T15" fmla="*/ 29 h 61"/>
              <a:gd name="T16" fmla="*/ 93 w 94"/>
              <a:gd name="T17" fmla="*/ 53 h 61"/>
              <a:gd name="T18" fmla="*/ 94 w 94"/>
              <a:gd name="T19" fmla="*/ 48 h 61"/>
              <a:gd name="T20" fmla="*/ 94 w 94"/>
              <a:gd name="T21" fmla="*/ 12 h 61"/>
              <a:gd name="T22" fmla="*/ 94 w 94"/>
              <a:gd name="T23" fmla="*/ 9 h 61"/>
              <a:gd name="T24" fmla="*/ 87 w 94"/>
              <a:gd name="T25" fmla="*/ 60 h 61"/>
              <a:gd name="T26" fmla="*/ 82 w 94"/>
              <a:gd name="T27" fmla="*/ 61 h 61"/>
              <a:gd name="T28" fmla="*/ 13 w 94"/>
              <a:gd name="T29" fmla="*/ 61 h 61"/>
              <a:gd name="T30" fmla="*/ 6 w 94"/>
              <a:gd name="T31" fmla="*/ 59 h 61"/>
              <a:gd name="T32" fmla="*/ 34 w 94"/>
              <a:gd name="T33" fmla="*/ 34 h 61"/>
              <a:gd name="T34" fmla="*/ 44 w 94"/>
              <a:gd name="T35" fmla="*/ 42 h 61"/>
              <a:gd name="T36" fmla="*/ 47 w 94"/>
              <a:gd name="T37" fmla="*/ 44 h 61"/>
              <a:gd name="T38" fmla="*/ 50 w 94"/>
              <a:gd name="T39" fmla="*/ 42 h 61"/>
              <a:gd name="T40" fmla="*/ 60 w 94"/>
              <a:gd name="T41" fmla="*/ 35 h 61"/>
              <a:gd name="T42" fmla="*/ 87 w 94"/>
              <a:gd name="T43" fmla="*/ 60 h 61"/>
              <a:gd name="T44" fmla="*/ 1 w 94"/>
              <a:gd name="T45" fmla="*/ 52 h 61"/>
              <a:gd name="T46" fmla="*/ 27 w 94"/>
              <a:gd name="T47" fmla="*/ 29 h 61"/>
              <a:gd name="T48" fmla="*/ 1 w 94"/>
              <a:gd name="T49" fmla="*/ 9 h 61"/>
              <a:gd name="T50" fmla="*/ 0 w 94"/>
              <a:gd name="T51" fmla="*/ 12 h 61"/>
              <a:gd name="T52" fmla="*/ 0 w 94"/>
              <a:gd name="T53" fmla="*/ 48 h 61"/>
              <a:gd name="T54" fmla="*/ 1 w 94"/>
              <a:gd name="T5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61">
                <a:moveTo>
                  <a:pt x="13" y="0"/>
                </a:moveTo>
                <a:cubicBezTo>
                  <a:pt x="82" y="0"/>
                  <a:pt x="82" y="0"/>
                  <a:pt x="82" y="0"/>
                </a:cubicBezTo>
                <a:cubicBezTo>
                  <a:pt x="84" y="0"/>
                  <a:pt x="87" y="1"/>
                  <a:pt x="89" y="2"/>
                </a:cubicBezTo>
                <a:cubicBezTo>
                  <a:pt x="47" y="33"/>
                  <a:pt x="47" y="33"/>
                  <a:pt x="47" y="33"/>
                </a:cubicBezTo>
                <a:cubicBezTo>
                  <a:pt x="6" y="2"/>
                  <a:pt x="6" y="2"/>
                  <a:pt x="6" y="2"/>
                </a:cubicBezTo>
                <a:cubicBezTo>
                  <a:pt x="8" y="1"/>
                  <a:pt x="10" y="0"/>
                  <a:pt x="13" y="0"/>
                </a:cubicBezTo>
                <a:close/>
                <a:moveTo>
                  <a:pt x="94" y="9"/>
                </a:moveTo>
                <a:cubicBezTo>
                  <a:pt x="67" y="29"/>
                  <a:pt x="67" y="29"/>
                  <a:pt x="67" y="29"/>
                </a:cubicBezTo>
                <a:cubicBezTo>
                  <a:pt x="93" y="53"/>
                  <a:pt x="93" y="53"/>
                  <a:pt x="93" y="53"/>
                </a:cubicBezTo>
                <a:cubicBezTo>
                  <a:pt x="94" y="52"/>
                  <a:pt x="94" y="50"/>
                  <a:pt x="94" y="48"/>
                </a:cubicBezTo>
                <a:cubicBezTo>
                  <a:pt x="94" y="12"/>
                  <a:pt x="94" y="12"/>
                  <a:pt x="94" y="12"/>
                </a:cubicBezTo>
                <a:cubicBezTo>
                  <a:pt x="94" y="11"/>
                  <a:pt x="94" y="10"/>
                  <a:pt x="94" y="9"/>
                </a:cubicBezTo>
                <a:close/>
                <a:moveTo>
                  <a:pt x="87" y="60"/>
                </a:moveTo>
                <a:cubicBezTo>
                  <a:pt x="85" y="60"/>
                  <a:pt x="84" y="61"/>
                  <a:pt x="82" y="61"/>
                </a:cubicBezTo>
                <a:cubicBezTo>
                  <a:pt x="13" y="61"/>
                  <a:pt x="13" y="61"/>
                  <a:pt x="13" y="61"/>
                </a:cubicBezTo>
                <a:cubicBezTo>
                  <a:pt x="10" y="61"/>
                  <a:pt x="8" y="60"/>
                  <a:pt x="6" y="59"/>
                </a:cubicBezTo>
                <a:cubicBezTo>
                  <a:pt x="34" y="34"/>
                  <a:pt x="34" y="34"/>
                  <a:pt x="34" y="34"/>
                </a:cubicBezTo>
                <a:cubicBezTo>
                  <a:pt x="44" y="42"/>
                  <a:pt x="44" y="42"/>
                  <a:pt x="44" y="42"/>
                </a:cubicBezTo>
                <a:cubicBezTo>
                  <a:pt x="47" y="44"/>
                  <a:pt x="47" y="44"/>
                  <a:pt x="47" y="44"/>
                </a:cubicBezTo>
                <a:cubicBezTo>
                  <a:pt x="50" y="42"/>
                  <a:pt x="50" y="42"/>
                  <a:pt x="50" y="42"/>
                </a:cubicBezTo>
                <a:cubicBezTo>
                  <a:pt x="60" y="35"/>
                  <a:pt x="60" y="35"/>
                  <a:pt x="60" y="35"/>
                </a:cubicBezTo>
                <a:cubicBezTo>
                  <a:pt x="87" y="60"/>
                  <a:pt x="87" y="60"/>
                  <a:pt x="87" y="60"/>
                </a:cubicBezTo>
                <a:close/>
                <a:moveTo>
                  <a:pt x="1" y="52"/>
                </a:moveTo>
                <a:cubicBezTo>
                  <a:pt x="27" y="29"/>
                  <a:pt x="27" y="29"/>
                  <a:pt x="27" y="29"/>
                </a:cubicBezTo>
                <a:cubicBezTo>
                  <a:pt x="1" y="9"/>
                  <a:pt x="1" y="9"/>
                  <a:pt x="1" y="9"/>
                </a:cubicBezTo>
                <a:cubicBezTo>
                  <a:pt x="0" y="10"/>
                  <a:pt x="0" y="11"/>
                  <a:pt x="0" y="12"/>
                </a:cubicBezTo>
                <a:cubicBezTo>
                  <a:pt x="0" y="48"/>
                  <a:pt x="0" y="48"/>
                  <a:pt x="0" y="48"/>
                </a:cubicBezTo>
                <a:cubicBezTo>
                  <a:pt x="0" y="49"/>
                  <a:pt x="0" y="51"/>
                  <a:pt x="1" y="52"/>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74" name="Freeform 100"/>
          <p:cNvSpPr>
            <a:spLocks noEditPoints="1"/>
          </p:cNvSpPr>
          <p:nvPr/>
        </p:nvSpPr>
        <p:spPr bwMode="auto">
          <a:xfrm>
            <a:off x="4929158" y="4343658"/>
            <a:ext cx="478623" cy="488341"/>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75" name="Freeform 101"/>
          <p:cNvSpPr>
            <a:spLocks noEditPoints="1"/>
          </p:cNvSpPr>
          <p:nvPr/>
        </p:nvSpPr>
        <p:spPr bwMode="auto">
          <a:xfrm>
            <a:off x="4928912" y="2513560"/>
            <a:ext cx="430033" cy="420315"/>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76" name="Freeform 102"/>
          <p:cNvSpPr>
            <a:spLocks noEditPoints="1"/>
          </p:cNvSpPr>
          <p:nvPr/>
        </p:nvSpPr>
        <p:spPr bwMode="auto">
          <a:xfrm>
            <a:off x="6937343" y="2513560"/>
            <a:ext cx="403309" cy="488343"/>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77" name="1"/>
          <p:cNvSpPr txBox="1">
            <a:spLocks noChangeArrowheads="1"/>
          </p:cNvSpPr>
          <p:nvPr/>
        </p:nvSpPr>
        <p:spPr bwMode="auto">
          <a:xfrm>
            <a:off x="1224014" y="2206285"/>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zh-CN" altLang="en-US" sz="1600" b="1" dirty="0">
                <a:solidFill>
                  <a:srgbClr val="404040"/>
                </a:solidFill>
                <a:latin typeface="微软雅黑" panose="020B0503020204020204" charset="-122"/>
                <a:cs typeface="+mn-ea"/>
                <a:sym typeface="+mn-lt"/>
              </a:rPr>
              <a:t>输入</a:t>
            </a:r>
            <a:r>
              <a:rPr lang="zh-CN" altLang="en-US" sz="1600" b="1" dirty="0">
                <a:solidFill>
                  <a:srgbClr val="404040"/>
                </a:solidFill>
                <a:latin typeface="微软雅黑" panose="020B0503020204020204" charset="-122"/>
                <a:cs typeface="+mn-ea"/>
                <a:sym typeface="+mn-lt"/>
              </a:rPr>
              <a:t>标题</a:t>
            </a:r>
            <a:endParaRPr lang="zh-CN" altLang="en-US" sz="1600" b="1" dirty="0">
              <a:solidFill>
                <a:srgbClr val="404040"/>
              </a:solidFill>
              <a:latin typeface="微软雅黑" panose="020B0503020204020204" charset="-122"/>
              <a:cs typeface="+mn-ea"/>
              <a:sym typeface="+mn-lt"/>
            </a:endParaRPr>
          </a:p>
        </p:txBody>
      </p:sp>
      <p:sp>
        <p:nvSpPr>
          <p:cNvPr id="78" name="1"/>
          <p:cNvSpPr txBox="1">
            <a:spLocks noChangeArrowheads="1"/>
          </p:cNvSpPr>
          <p:nvPr/>
        </p:nvSpPr>
        <p:spPr bwMode="auto">
          <a:xfrm>
            <a:off x="1224014" y="2469515"/>
            <a:ext cx="2442073"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lang="zh-CN" altLang="en-US" sz="1200" dirty="0">
              <a:solidFill>
                <a:schemeClr val="tx1">
                  <a:lumMod val="75000"/>
                  <a:lumOff val="25000"/>
                </a:schemeClr>
              </a:solidFill>
              <a:latin typeface="微软雅黑" panose="020B0503020204020204" charset="-122"/>
              <a:cs typeface="+mn-ea"/>
              <a:sym typeface="+mn-lt"/>
            </a:endParaRPr>
          </a:p>
        </p:txBody>
      </p:sp>
      <p:sp>
        <p:nvSpPr>
          <p:cNvPr id="79" name="1"/>
          <p:cNvSpPr txBox="1">
            <a:spLocks noChangeArrowheads="1"/>
          </p:cNvSpPr>
          <p:nvPr/>
        </p:nvSpPr>
        <p:spPr bwMode="auto">
          <a:xfrm>
            <a:off x="1236714" y="4342767"/>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spcBef>
                <a:spcPct val="20000"/>
              </a:spcBef>
            </a:pPr>
            <a:r>
              <a:rPr lang="zh-CN" altLang="en-US" sz="1600" b="1" dirty="0">
                <a:solidFill>
                  <a:srgbClr val="404040"/>
                </a:solidFill>
                <a:latin typeface="微软雅黑" panose="020B0503020204020204" charset="-122"/>
                <a:cs typeface="+mn-ea"/>
                <a:sym typeface="+mn-lt"/>
              </a:rPr>
              <a:t>输入标题</a:t>
            </a:r>
            <a:endParaRPr lang="en-US" altLang="zh-CN" sz="1600" b="1" dirty="0">
              <a:solidFill>
                <a:srgbClr val="404040"/>
              </a:solidFill>
              <a:latin typeface="微软雅黑" panose="020B0503020204020204" charset="-122"/>
              <a:cs typeface="+mn-ea"/>
              <a:sym typeface="+mn-lt"/>
            </a:endParaRPr>
          </a:p>
        </p:txBody>
      </p:sp>
      <p:sp>
        <p:nvSpPr>
          <p:cNvPr id="80" name="1"/>
          <p:cNvSpPr txBox="1">
            <a:spLocks noChangeArrowheads="1"/>
          </p:cNvSpPr>
          <p:nvPr/>
        </p:nvSpPr>
        <p:spPr bwMode="auto">
          <a:xfrm>
            <a:off x="1236714" y="4605997"/>
            <a:ext cx="2442073"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lang="zh-CN" altLang="en-US" sz="1200" dirty="0">
              <a:solidFill>
                <a:schemeClr val="tx1">
                  <a:lumMod val="75000"/>
                  <a:lumOff val="25000"/>
                </a:schemeClr>
              </a:solidFill>
              <a:latin typeface="微软雅黑" panose="020B0503020204020204" charset="-122"/>
              <a:cs typeface="+mn-ea"/>
              <a:sym typeface="+mn-lt"/>
            </a:endParaRPr>
          </a:p>
        </p:txBody>
      </p:sp>
      <p:sp>
        <p:nvSpPr>
          <p:cNvPr id="81" name="1"/>
          <p:cNvSpPr txBox="1">
            <a:spLocks noChangeArrowheads="1"/>
          </p:cNvSpPr>
          <p:nvPr/>
        </p:nvSpPr>
        <p:spPr bwMode="auto">
          <a:xfrm>
            <a:off x="8509463" y="2206285"/>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spcBef>
                <a:spcPct val="20000"/>
              </a:spcBef>
            </a:pPr>
            <a:r>
              <a:rPr lang="zh-CN" altLang="en-US" sz="1600" b="1" dirty="0">
                <a:solidFill>
                  <a:srgbClr val="404040"/>
                </a:solidFill>
                <a:latin typeface="微软雅黑" panose="020B0503020204020204" charset="-122"/>
                <a:cs typeface="+mn-ea"/>
                <a:sym typeface="+mn-lt"/>
              </a:rPr>
              <a:t>输入标题</a:t>
            </a:r>
            <a:endParaRPr lang="en-US" altLang="zh-CN" sz="1600" b="1" dirty="0">
              <a:solidFill>
                <a:srgbClr val="404040"/>
              </a:solidFill>
              <a:latin typeface="微软雅黑" panose="020B0503020204020204" charset="-122"/>
              <a:cs typeface="+mn-ea"/>
              <a:sym typeface="+mn-lt"/>
            </a:endParaRPr>
          </a:p>
        </p:txBody>
      </p:sp>
      <p:sp>
        <p:nvSpPr>
          <p:cNvPr id="82" name="1"/>
          <p:cNvSpPr txBox="1">
            <a:spLocks noChangeArrowheads="1"/>
          </p:cNvSpPr>
          <p:nvPr/>
        </p:nvSpPr>
        <p:spPr bwMode="auto">
          <a:xfrm>
            <a:off x="8509463" y="2469515"/>
            <a:ext cx="2442073"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r>
              <a:rPr lang="zh-CN" altLang="en-US" sz="1200" dirty="0">
                <a:solidFill>
                  <a:schemeClr val="tx1">
                    <a:lumMod val="75000"/>
                    <a:lumOff val="25000"/>
                  </a:schemeClr>
                </a:solidFill>
                <a:latin typeface="微软雅黑" panose="020B0503020204020204" charset="-122"/>
                <a:cs typeface="+mn-ea"/>
                <a:sym typeface="+mn-lt"/>
              </a:rPr>
              <a:t>。</a:t>
            </a:r>
            <a:endParaRPr lang="zh-CN" altLang="en-US" sz="1200" dirty="0">
              <a:solidFill>
                <a:schemeClr val="tx1">
                  <a:lumMod val="75000"/>
                  <a:lumOff val="25000"/>
                </a:schemeClr>
              </a:solidFill>
              <a:latin typeface="微软雅黑" panose="020B0503020204020204" charset="-122"/>
              <a:cs typeface="+mn-ea"/>
              <a:sym typeface="+mn-lt"/>
            </a:endParaRPr>
          </a:p>
        </p:txBody>
      </p:sp>
      <p:sp>
        <p:nvSpPr>
          <p:cNvPr id="83" name="1"/>
          <p:cNvSpPr txBox="1">
            <a:spLocks noChangeArrowheads="1"/>
          </p:cNvSpPr>
          <p:nvPr/>
        </p:nvSpPr>
        <p:spPr bwMode="auto">
          <a:xfrm>
            <a:off x="8522163" y="4342767"/>
            <a:ext cx="995084"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spcBef>
                <a:spcPct val="20000"/>
              </a:spcBef>
            </a:pPr>
            <a:r>
              <a:rPr lang="zh-CN" altLang="en-US" sz="1600" b="1" dirty="0">
                <a:solidFill>
                  <a:srgbClr val="404040"/>
                </a:solidFill>
                <a:latin typeface="微软雅黑" panose="020B0503020204020204" charset="-122"/>
                <a:cs typeface="+mn-ea"/>
                <a:sym typeface="+mn-lt"/>
              </a:rPr>
              <a:t>输入标题</a:t>
            </a:r>
            <a:endParaRPr lang="en-US" altLang="zh-CN" sz="1600" b="1" dirty="0">
              <a:solidFill>
                <a:srgbClr val="404040"/>
              </a:solidFill>
              <a:latin typeface="微软雅黑" panose="020B0503020204020204" charset="-122"/>
              <a:cs typeface="+mn-ea"/>
              <a:sym typeface="+mn-lt"/>
            </a:endParaRPr>
          </a:p>
        </p:txBody>
      </p:sp>
      <p:sp>
        <p:nvSpPr>
          <p:cNvPr id="84" name="1"/>
          <p:cNvSpPr txBox="1">
            <a:spLocks noChangeArrowheads="1"/>
          </p:cNvSpPr>
          <p:nvPr/>
        </p:nvSpPr>
        <p:spPr bwMode="auto">
          <a:xfrm>
            <a:off x="8522163" y="4605997"/>
            <a:ext cx="2442073"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1200" noProof="0" dirty="0">
                <a:ln>
                  <a:noFill/>
                </a:ln>
                <a:solidFill>
                  <a:schemeClr val="tx1">
                    <a:lumMod val="65000"/>
                    <a:lumOff val="35000"/>
                  </a:schemeClr>
                </a:solidFill>
                <a:effectLst/>
                <a:uLnTx/>
                <a:uFillTx/>
                <a:latin typeface="微软雅黑" panose="020B0503020204020204" charset="-122"/>
                <a:cs typeface="+mn-ea"/>
                <a:sym typeface="+mn-lt"/>
              </a:rPr>
              <a:t>在此输入内容在此输入内容在此输入内容在此输入内容在此输入内容在此输入内容在此输入内容在此输入内容</a:t>
            </a:r>
            <a:endParaRPr lang="zh-CN" altLang="en-US" sz="1200" dirty="0">
              <a:solidFill>
                <a:schemeClr val="tx1">
                  <a:lumMod val="75000"/>
                  <a:lumOff val="25000"/>
                </a:schemeClr>
              </a:solidFill>
              <a:latin typeface="微软雅黑" panose="020B0503020204020204" charset="-122"/>
              <a:cs typeface="+mn-ea"/>
              <a:sym typeface="+mn-lt"/>
            </a:endParaRPr>
          </a:p>
        </p:txBody>
      </p:sp>
      <p:sp>
        <p:nvSpPr>
          <p:cNvPr id="85" name="1"/>
          <p:cNvSpPr txBox="1">
            <a:spLocks noChangeArrowheads="1"/>
          </p:cNvSpPr>
          <p:nvPr/>
        </p:nvSpPr>
        <p:spPr bwMode="auto">
          <a:xfrm>
            <a:off x="5623242" y="3232512"/>
            <a:ext cx="995084" cy="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spcBef>
                <a:spcPct val="20000"/>
              </a:spcBef>
              <a:spcAft>
                <a:spcPts val="0"/>
              </a:spcAft>
              <a:buClrTx/>
              <a:buSzTx/>
              <a:buFontTx/>
              <a:buNone/>
              <a:defRPr/>
            </a:pPr>
            <a:r>
              <a:rPr lang="zh-CN" altLang="en-US" sz="2800" dirty="0">
                <a:solidFill>
                  <a:schemeClr val="tx1">
                    <a:lumMod val="65000"/>
                    <a:lumOff val="35000"/>
                  </a:schemeClr>
                </a:solidFill>
                <a:latin typeface="微软雅黑" panose="020B0503020204020204" charset="-122"/>
                <a:cs typeface="+mn-ea"/>
                <a:sym typeface="+mn-lt"/>
              </a:rPr>
              <a:t>输入</a:t>
            </a:r>
            <a:r>
              <a:rPr lang="zh-CN" altLang="en-US" sz="2800" dirty="0">
                <a:solidFill>
                  <a:schemeClr val="tx1">
                    <a:lumMod val="65000"/>
                    <a:lumOff val="35000"/>
                  </a:schemeClr>
                </a:solidFill>
                <a:latin typeface="微软雅黑" panose="020B0503020204020204" charset="-122"/>
                <a:cs typeface="+mn-ea"/>
                <a:sym typeface="+mn-lt"/>
              </a:rPr>
              <a:t>标题</a:t>
            </a:r>
            <a:endParaRPr lang="zh-CN" altLang="en-US" sz="2800" dirty="0">
              <a:solidFill>
                <a:schemeClr val="tx1">
                  <a:lumMod val="65000"/>
                  <a:lumOff val="35000"/>
                </a:schemeClr>
              </a:solidFill>
              <a:latin typeface="微软雅黑" panose="020B0503020204020204" charset="-122"/>
              <a:cs typeface="+mn-ea"/>
              <a:sym typeface="+mn-lt"/>
            </a:endParaRPr>
          </a:p>
        </p:txBody>
      </p:sp>
      <p:sp>
        <p:nvSpPr>
          <p:cNvPr id="39" name="平行四边形 38"/>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41" name="文本框 40"/>
          <p:cNvSpPr txBox="1"/>
          <p:nvPr/>
        </p:nvSpPr>
        <p:spPr>
          <a:xfrm>
            <a:off x="1071683" y="535007"/>
            <a:ext cx="2306517" cy="46037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sym typeface="+mn-ea"/>
              </a:rPr>
              <a:t>请输入标题</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536639" y="1867715"/>
            <a:ext cx="3117228" cy="3872392"/>
          </a:xfrm>
          <a:prstGeom prst="roundRect">
            <a:avLst>
              <a:gd name="adj" fmla="val 6225"/>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1"/>
          <p:cNvSpPr txBox="1">
            <a:spLocks noChangeArrowheads="1"/>
          </p:cNvSpPr>
          <p:nvPr/>
        </p:nvSpPr>
        <p:spPr bwMode="auto">
          <a:xfrm>
            <a:off x="5609806" y="4176425"/>
            <a:ext cx="972387"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lang="zh-CN" altLang="en-US" sz="1600" b="1" dirty="0" smtClean="0">
                <a:solidFill>
                  <a:schemeClr val="bg1"/>
                </a:solidFill>
                <a:latin typeface="微软雅黑" panose="020B0503020204020204" charset="-122"/>
                <a:cs typeface="+mn-ea"/>
                <a:sym typeface="+mn-lt"/>
              </a:rPr>
              <a:t>输入标题</a:t>
            </a:r>
            <a:endParaRPr lang="en-US" altLang="zh-CN" sz="1600" b="1" dirty="0">
              <a:solidFill>
                <a:schemeClr val="bg1"/>
              </a:solidFill>
              <a:latin typeface="微软雅黑" panose="020B0503020204020204" charset="-122"/>
              <a:cs typeface="+mn-ea"/>
              <a:sym typeface="+mn-lt"/>
            </a:endParaRPr>
          </a:p>
        </p:txBody>
      </p:sp>
      <p:sp>
        <p:nvSpPr>
          <p:cNvPr id="5" name="1"/>
          <p:cNvSpPr txBox="1">
            <a:spLocks noChangeArrowheads="1"/>
          </p:cNvSpPr>
          <p:nvPr/>
        </p:nvSpPr>
        <p:spPr bwMode="auto">
          <a:xfrm>
            <a:off x="4974352" y="4491197"/>
            <a:ext cx="225618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15" name="任意多边形 14"/>
          <p:cNvSpPr/>
          <p:nvPr/>
        </p:nvSpPr>
        <p:spPr>
          <a:xfrm>
            <a:off x="4525209" y="1867715"/>
            <a:ext cx="3117228" cy="1781418"/>
          </a:xfrm>
          <a:custGeom>
            <a:avLst/>
            <a:gdLst>
              <a:gd name="connsiteX0" fmla="*/ 194047 w 3117228"/>
              <a:gd name="connsiteY0" fmla="*/ 0 h 1781418"/>
              <a:gd name="connsiteX1" fmla="*/ 2923181 w 3117228"/>
              <a:gd name="connsiteY1" fmla="*/ 0 h 1781418"/>
              <a:gd name="connsiteX2" fmla="*/ 3117228 w 3117228"/>
              <a:gd name="connsiteY2" fmla="*/ 194047 h 1781418"/>
              <a:gd name="connsiteX3" fmla="*/ 3117228 w 3117228"/>
              <a:gd name="connsiteY3" fmla="*/ 1781418 h 1781418"/>
              <a:gd name="connsiteX4" fmla="*/ 0 w 3117228"/>
              <a:gd name="connsiteY4" fmla="*/ 1781418 h 1781418"/>
              <a:gd name="connsiteX5" fmla="*/ 0 w 3117228"/>
              <a:gd name="connsiteY5" fmla="*/ 194047 h 1781418"/>
              <a:gd name="connsiteX6" fmla="*/ 194047 w 3117228"/>
              <a:gd name="connsiteY6" fmla="*/ 0 h 1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228" h="1781418">
                <a:moveTo>
                  <a:pt x="194047" y="0"/>
                </a:moveTo>
                <a:lnTo>
                  <a:pt x="2923181" y="0"/>
                </a:lnTo>
                <a:cubicBezTo>
                  <a:pt x="3030350" y="0"/>
                  <a:pt x="3117228" y="86878"/>
                  <a:pt x="3117228" y="194047"/>
                </a:cubicBezTo>
                <a:lnTo>
                  <a:pt x="3117228" y="1781418"/>
                </a:lnTo>
                <a:lnTo>
                  <a:pt x="0" y="1781418"/>
                </a:lnTo>
                <a:lnTo>
                  <a:pt x="0" y="194047"/>
                </a:lnTo>
                <a:cubicBezTo>
                  <a:pt x="0" y="86878"/>
                  <a:pt x="86878" y="0"/>
                  <a:pt x="194047" y="0"/>
                </a:cubicBezTo>
                <a:close/>
              </a:path>
            </a:pathLst>
          </a:custGeom>
          <a:blipFill rotWithShape="1">
            <a:blip r:embed="rId1"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882828" y="1867715"/>
            <a:ext cx="3117228" cy="3872392"/>
          </a:xfrm>
          <a:prstGeom prst="roundRect">
            <a:avLst>
              <a:gd name="adj" fmla="val 6225"/>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1"/>
          <p:cNvSpPr txBox="1">
            <a:spLocks noChangeArrowheads="1"/>
          </p:cNvSpPr>
          <p:nvPr/>
        </p:nvSpPr>
        <p:spPr bwMode="auto">
          <a:xfrm>
            <a:off x="1955995" y="4176425"/>
            <a:ext cx="972387"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lang="zh-CN" altLang="en-US" sz="1600" b="1" dirty="0" smtClean="0">
                <a:solidFill>
                  <a:schemeClr val="bg1"/>
                </a:solidFill>
                <a:latin typeface="微软雅黑" panose="020B0503020204020204" charset="-122"/>
                <a:cs typeface="+mn-ea"/>
                <a:sym typeface="+mn-lt"/>
              </a:rPr>
              <a:t>输入</a:t>
            </a:r>
            <a:r>
              <a:rPr lang="zh-CN" altLang="en-US" sz="1600" b="1" dirty="0" smtClean="0">
                <a:solidFill>
                  <a:schemeClr val="bg1"/>
                </a:solidFill>
                <a:latin typeface="微软雅黑" panose="020B0503020204020204" charset="-122"/>
                <a:cs typeface="+mn-ea"/>
                <a:sym typeface="+mn-lt"/>
              </a:rPr>
              <a:t>标题</a:t>
            </a:r>
            <a:endParaRPr lang="zh-CN" altLang="en-US" sz="1600" b="1" dirty="0" smtClean="0">
              <a:solidFill>
                <a:schemeClr val="bg1"/>
              </a:solidFill>
              <a:latin typeface="微软雅黑" panose="020B0503020204020204" charset="-122"/>
              <a:cs typeface="+mn-ea"/>
              <a:sym typeface="+mn-lt"/>
            </a:endParaRPr>
          </a:p>
        </p:txBody>
      </p:sp>
      <p:sp>
        <p:nvSpPr>
          <p:cNvPr id="18" name="1"/>
          <p:cNvSpPr txBox="1">
            <a:spLocks noChangeArrowheads="1"/>
          </p:cNvSpPr>
          <p:nvPr/>
        </p:nvSpPr>
        <p:spPr bwMode="auto">
          <a:xfrm>
            <a:off x="1320541" y="4491197"/>
            <a:ext cx="225618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19" name="任意多边形 18"/>
          <p:cNvSpPr/>
          <p:nvPr/>
        </p:nvSpPr>
        <p:spPr>
          <a:xfrm>
            <a:off x="882828" y="1867715"/>
            <a:ext cx="3117228" cy="1781418"/>
          </a:xfrm>
          <a:custGeom>
            <a:avLst/>
            <a:gdLst>
              <a:gd name="connsiteX0" fmla="*/ 194047 w 3117228"/>
              <a:gd name="connsiteY0" fmla="*/ 0 h 1781418"/>
              <a:gd name="connsiteX1" fmla="*/ 2923181 w 3117228"/>
              <a:gd name="connsiteY1" fmla="*/ 0 h 1781418"/>
              <a:gd name="connsiteX2" fmla="*/ 3117228 w 3117228"/>
              <a:gd name="connsiteY2" fmla="*/ 194047 h 1781418"/>
              <a:gd name="connsiteX3" fmla="*/ 3117228 w 3117228"/>
              <a:gd name="connsiteY3" fmla="*/ 1781418 h 1781418"/>
              <a:gd name="connsiteX4" fmla="*/ 0 w 3117228"/>
              <a:gd name="connsiteY4" fmla="*/ 1781418 h 1781418"/>
              <a:gd name="connsiteX5" fmla="*/ 0 w 3117228"/>
              <a:gd name="connsiteY5" fmla="*/ 194047 h 1781418"/>
              <a:gd name="connsiteX6" fmla="*/ 194047 w 3117228"/>
              <a:gd name="connsiteY6" fmla="*/ 0 h 1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228" h="1781418">
                <a:moveTo>
                  <a:pt x="194047" y="0"/>
                </a:moveTo>
                <a:lnTo>
                  <a:pt x="2923181" y="0"/>
                </a:lnTo>
                <a:cubicBezTo>
                  <a:pt x="3030350" y="0"/>
                  <a:pt x="3117228" y="86878"/>
                  <a:pt x="3117228" y="194047"/>
                </a:cubicBezTo>
                <a:lnTo>
                  <a:pt x="3117228" y="1781418"/>
                </a:lnTo>
                <a:lnTo>
                  <a:pt x="0" y="1781418"/>
                </a:lnTo>
                <a:lnTo>
                  <a:pt x="0" y="194047"/>
                </a:lnTo>
                <a:cubicBezTo>
                  <a:pt x="0" y="86878"/>
                  <a:pt x="86878" y="0"/>
                  <a:pt x="194047" y="0"/>
                </a:cubicBezTo>
                <a:close/>
              </a:path>
            </a:pathLst>
          </a:custGeom>
          <a:blipFill rotWithShape="1">
            <a:blip r:embed="rId1"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8190450" y="1867715"/>
            <a:ext cx="3117228" cy="3872392"/>
          </a:xfrm>
          <a:prstGeom prst="roundRect">
            <a:avLst>
              <a:gd name="adj" fmla="val 6225"/>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1"/>
          <p:cNvSpPr txBox="1">
            <a:spLocks noChangeArrowheads="1"/>
          </p:cNvSpPr>
          <p:nvPr/>
        </p:nvSpPr>
        <p:spPr bwMode="auto">
          <a:xfrm>
            <a:off x="9263617" y="4176425"/>
            <a:ext cx="972387"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00000"/>
              </a:lnSpc>
              <a:spcBef>
                <a:spcPct val="20000"/>
              </a:spcBef>
              <a:spcAft>
                <a:spcPts val="0"/>
              </a:spcAft>
              <a:buClrTx/>
              <a:buSzTx/>
              <a:buFontTx/>
              <a:buNone/>
              <a:defRPr/>
            </a:pPr>
            <a:r>
              <a:rPr lang="zh-CN" altLang="en-US" sz="1600" b="1" dirty="0" smtClean="0">
                <a:solidFill>
                  <a:schemeClr val="bg1"/>
                </a:solidFill>
                <a:latin typeface="微软雅黑" panose="020B0503020204020204" charset="-122"/>
                <a:cs typeface="+mn-ea"/>
                <a:sym typeface="+mn-lt"/>
              </a:rPr>
              <a:t>输入标题</a:t>
            </a:r>
            <a:endParaRPr lang="en-US" altLang="zh-CN" sz="1600" b="1" dirty="0">
              <a:solidFill>
                <a:schemeClr val="bg1"/>
              </a:solidFill>
              <a:latin typeface="微软雅黑" panose="020B0503020204020204" charset="-122"/>
              <a:cs typeface="+mn-ea"/>
              <a:sym typeface="+mn-lt"/>
            </a:endParaRPr>
          </a:p>
        </p:txBody>
      </p:sp>
      <p:sp>
        <p:nvSpPr>
          <p:cNvPr id="22" name="1"/>
          <p:cNvSpPr txBox="1">
            <a:spLocks noChangeArrowheads="1"/>
          </p:cNvSpPr>
          <p:nvPr/>
        </p:nvSpPr>
        <p:spPr bwMode="auto">
          <a:xfrm>
            <a:off x="8628163" y="4491197"/>
            <a:ext cx="2256181"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ctr" defTabSz="1216025"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1"/>
                </a:solidFill>
                <a:effectLst/>
                <a:uLnTx/>
                <a:uFillTx/>
                <a:latin typeface="微软雅黑" panose="020B0503020204020204" charset="-122"/>
                <a:cs typeface="+mn-ea"/>
                <a:sym typeface="+mn-lt"/>
              </a:rPr>
              <a:t>在此输入内容在此输入内容在此输入内容在此输入内容在此输入内容在此输入内容在此输入内容</a:t>
            </a:r>
            <a:endParaRPr kumimoji="0" lang="zh-CN" altLang="en-US" sz="12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sym typeface="+mn-lt"/>
            </a:endParaRPr>
          </a:p>
        </p:txBody>
      </p:sp>
      <p:sp>
        <p:nvSpPr>
          <p:cNvPr id="23" name="任意多边形 22"/>
          <p:cNvSpPr/>
          <p:nvPr/>
        </p:nvSpPr>
        <p:spPr>
          <a:xfrm>
            <a:off x="8190450" y="1867715"/>
            <a:ext cx="3117228" cy="1781418"/>
          </a:xfrm>
          <a:custGeom>
            <a:avLst/>
            <a:gdLst>
              <a:gd name="connsiteX0" fmla="*/ 194047 w 3117228"/>
              <a:gd name="connsiteY0" fmla="*/ 0 h 1781418"/>
              <a:gd name="connsiteX1" fmla="*/ 2923181 w 3117228"/>
              <a:gd name="connsiteY1" fmla="*/ 0 h 1781418"/>
              <a:gd name="connsiteX2" fmla="*/ 3117228 w 3117228"/>
              <a:gd name="connsiteY2" fmla="*/ 194047 h 1781418"/>
              <a:gd name="connsiteX3" fmla="*/ 3117228 w 3117228"/>
              <a:gd name="connsiteY3" fmla="*/ 1781418 h 1781418"/>
              <a:gd name="connsiteX4" fmla="*/ 0 w 3117228"/>
              <a:gd name="connsiteY4" fmla="*/ 1781418 h 1781418"/>
              <a:gd name="connsiteX5" fmla="*/ 0 w 3117228"/>
              <a:gd name="connsiteY5" fmla="*/ 194047 h 1781418"/>
              <a:gd name="connsiteX6" fmla="*/ 194047 w 3117228"/>
              <a:gd name="connsiteY6" fmla="*/ 0 h 1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228" h="1781418">
                <a:moveTo>
                  <a:pt x="194047" y="0"/>
                </a:moveTo>
                <a:lnTo>
                  <a:pt x="2923181" y="0"/>
                </a:lnTo>
                <a:cubicBezTo>
                  <a:pt x="3030350" y="0"/>
                  <a:pt x="3117228" y="86878"/>
                  <a:pt x="3117228" y="194047"/>
                </a:cubicBezTo>
                <a:lnTo>
                  <a:pt x="3117228" y="1781418"/>
                </a:lnTo>
                <a:lnTo>
                  <a:pt x="0" y="1781418"/>
                </a:lnTo>
                <a:lnTo>
                  <a:pt x="0" y="194047"/>
                </a:lnTo>
                <a:cubicBezTo>
                  <a:pt x="0" y="86878"/>
                  <a:pt x="86878" y="0"/>
                  <a:pt x="194047" y="0"/>
                </a:cubicBezTo>
                <a:close/>
              </a:path>
            </a:pathLst>
          </a:cu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561318" y="559408"/>
            <a:ext cx="414059" cy="400333"/>
          </a:xfrm>
          <a:prstGeom prst="parallelogram">
            <a:avLst>
              <a:gd name="adj" fmla="val 37689"/>
            </a:avLst>
          </a:prstGeom>
          <a:solidFill>
            <a:srgbClr val="C50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796963" y="526649"/>
            <a:ext cx="237882" cy="229996"/>
          </a:xfrm>
          <a:prstGeom prst="parallelogram">
            <a:avLst>
              <a:gd name="adj" fmla="val 3768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sp>
        <p:nvSpPr>
          <p:cNvPr id="25" name="文本框 24"/>
          <p:cNvSpPr txBox="1"/>
          <p:nvPr/>
        </p:nvSpPr>
        <p:spPr>
          <a:xfrm>
            <a:off x="1071683" y="535007"/>
            <a:ext cx="2306517" cy="460375"/>
          </a:xfrm>
          <a:prstGeom prst="rect">
            <a:avLst/>
          </a:prstGeom>
          <a:noFill/>
        </p:spPr>
        <p:txBody>
          <a:bodyPr wrap="square" rtlCol="0">
            <a:spAutoFit/>
          </a:bodyPr>
          <a:lstStyle/>
          <a:p>
            <a:r>
              <a:rPr lang="zh-CN" altLang="en-US" sz="2400" dirty="0" smtClean="0">
                <a:solidFill>
                  <a:schemeClr val="tx1">
                    <a:lumMod val="65000"/>
                    <a:lumOff val="35000"/>
                  </a:schemeClr>
                </a:solidFill>
                <a:latin typeface="微软雅黑" panose="020B0503020204020204" charset="-122"/>
                <a:ea typeface="微软雅黑" panose="020B0503020204020204" charset="-122"/>
                <a:sym typeface="+mn-ea"/>
              </a:rPr>
              <a:t>请输入标题</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PA" val="v4.1.3"/>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commondata" val="eyJjb3VudCI6MTAsImhkaWQiOiJkYTdjYjc5NGU1MDU2NTBkZjU0Yjc1Mzg1ZmEwYjg3YiIsInVzZXJDb3VudCI6MTB9"/>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1714</Words>
  <Application>WPS 演示</Application>
  <PresentationFormat>宽屏</PresentationFormat>
  <Paragraphs>183</Paragraphs>
  <Slides>13</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宋体</vt:lpstr>
      <vt:lpstr>Wingdings</vt:lpstr>
      <vt:lpstr>Arial</vt:lpstr>
      <vt:lpstr>微软雅黑</vt:lpstr>
      <vt:lpstr>字魂镇魂手书</vt:lpstr>
      <vt:lpstr>阿里巴巴普惠体 R</vt:lpstr>
      <vt:lpstr>Impact</vt:lpstr>
      <vt:lpstr>等线</vt:lpstr>
      <vt:lpstr>Arial Unicode MS</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BMI</dc:creator>
  <cp:lastModifiedBy>侯欧巴</cp:lastModifiedBy>
  <cp:revision>145</cp:revision>
  <dcterms:created xsi:type="dcterms:W3CDTF">2020-10-25T13:38:00Z</dcterms:created>
  <dcterms:modified xsi:type="dcterms:W3CDTF">2024-09-12T05:53:15Z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KSOTemplateUUID">
    <vt:lpwstr>v1.0_mb_WDcq7/iUwGm9YnvTjrQsiA==</vt:lpwstr>
  </property>
  <property fmtid="{D5CDD505-2E9C-101B-9397-08002B2CF9AE}" pid="4" name="ICV">
    <vt:lpwstr>0A86DB5C26F54000800FDC3195A8CDCB_11</vt:lpwstr>
  </property>
</Properties>
</file>