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media/image13.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7" r:id="rId3"/>
    <p:sldId id="260" r:id="rId4"/>
    <p:sldId id="259" r:id="rId5"/>
    <p:sldId id="268" r:id="rId6"/>
    <p:sldId id="266" r:id="rId7"/>
    <p:sldId id="314" r:id="rId8"/>
    <p:sldId id="313" r:id="rId9"/>
    <p:sldId id="263" r:id="rId10"/>
    <p:sldId id="298" r:id="rId11"/>
    <p:sldId id="265" r:id="rId12"/>
    <p:sldId id="262" r:id="rId13"/>
    <p:sldId id="267" r:id="rId14"/>
    <p:sldId id="297" r:id="rId16"/>
    <p:sldId id="309" r:id="rId17"/>
    <p:sldId id="308" r:id="rId18"/>
    <p:sldId id="307" r:id="rId19"/>
    <p:sldId id="264" r:id="rId20"/>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404040"/>
    <a:srgbClr val="4368AA"/>
    <a:srgbClr val="DFE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1" autoAdjust="0"/>
    <p:restoredTop sz="94660"/>
  </p:normalViewPr>
  <p:slideViewPr>
    <p:cSldViewPr snapToGrid="0" showGuides="1">
      <p:cViewPr>
        <p:scale>
          <a:sx n="50" d="100"/>
          <a:sy n="50" d="100"/>
        </p:scale>
        <p:origin x="1380" y="1482"/>
      </p:cViewPr>
      <p:guideLst>
        <p:guide orient="horz" pos="2250"/>
        <p:guide pos="3888"/>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5.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sz="1860" b="0" i="0" u="none" strike="noStrike" kern="1200" spc="0" baseline="0">
              <a:solidFill>
                <a:srgbClr val="203864"/>
              </a:solidFill>
              <a:latin typeface="+mn-lt"/>
              <a:ea typeface="+mn-ea"/>
              <a:cs typeface="+mn-ea"/>
              <a:sym typeface="+mn-lt"/>
            </a:defRPr>
          </a:pPr>
        </a:p>
      </c:txPr>
    </c:title>
    <c:autoTitleDeleted val="0"/>
    <c:plotArea>
      <c:layout/>
      <c:barChart>
        <c:barDir val="col"/>
        <c:grouping val="clustered"/>
        <c:varyColors val="0"/>
        <c:ser>
          <c:idx val="0"/>
          <c:order val="0"/>
          <c:tx>
            <c:strRef>
              <c:f>Sheet1!$B$1</c:f>
              <c:strCache>
                <c:ptCount val="1"/>
                <c:pt idx="0">
                  <c:v>系列 1</c:v>
                </c:pt>
              </c:strCache>
            </c:strRef>
          </c:tx>
          <c:spPr>
            <a:solidFill>
              <a:srgbClr val="203864"/>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rgbClr val="DFECF2"/>
            </a:solidFill>
            <a:ln>
              <a:noFill/>
            </a:ln>
            <a:effectLst/>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dLbls>
          <c:showLegendKey val="0"/>
          <c:showVal val="0"/>
          <c:showCatName val="0"/>
          <c:showSerName val="0"/>
          <c:showPercent val="0"/>
          <c:showBubbleSize val="0"/>
        </c:dLbls>
        <c:gapWidth val="219"/>
        <c:overlap val="-27"/>
        <c:axId val="1021259824"/>
        <c:axId val="1021260152"/>
      </c:barChart>
      <c:catAx>
        <c:axId val="102125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rgbClr val="203864"/>
                </a:solidFill>
                <a:latin typeface="+mn-lt"/>
                <a:ea typeface="+mn-ea"/>
                <a:cs typeface="+mn-ea"/>
                <a:sym typeface="+mn-lt"/>
              </a:defRPr>
            </a:pPr>
          </a:p>
        </c:txPr>
        <c:crossAx val="1021260152"/>
        <c:crosses val="autoZero"/>
        <c:auto val="1"/>
        <c:lblAlgn val="ctr"/>
        <c:lblOffset val="100"/>
        <c:noMultiLvlLbl val="0"/>
      </c:catAx>
      <c:valAx>
        <c:axId val="1021260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rgbClr val="203864"/>
                </a:solidFill>
                <a:latin typeface="+mn-lt"/>
                <a:ea typeface="+mn-ea"/>
                <a:cs typeface="+mn-ea"/>
                <a:sym typeface="+mn-lt"/>
              </a:defRPr>
            </a:pPr>
          </a:p>
        </c:txPr>
        <c:crossAx val="10212598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zh-CN" sz="1195" b="0" i="0" u="none" strike="noStrike" kern="1200" baseline="0">
              <a:solidFill>
                <a:srgbClr val="203864"/>
              </a:solidFill>
              <a:latin typeface="+mn-lt"/>
              <a:ea typeface="+mn-ea"/>
              <a:cs typeface="+mn-ea"/>
              <a:sym typeface="+mn-lt"/>
            </a:defRPr>
          </a:pPr>
        </a:p>
      </c:txPr>
    </c:legend>
    <c:plotVisOnly val="1"/>
    <c:dispBlanksAs val="gap"/>
    <c:showDLblsOverMax val="0"/>
  </c:chart>
  <c:spPr>
    <a:noFill/>
    <a:ln>
      <a:noFill/>
    </a:ln>
    <a:effectLst/>
  </c:spPr>
  <c:txPr>
    <a:bodyPr/>
    <a:lstStyle/>
    <a:p>
      <a:pPr>
        <a:defRPr lang="zh-CN">
          <a:solidFill>
            <a:srgbClr val="203864"/>
          </a:solidFill>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818EC-7044-4EAF-9C97-B1CB1584C1E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91066-5621-47FA-92E8-93E57E37ABA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F538A86-9E3A-48A8-ABF1-47B67014D279}"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8E7110C-CC7A-476E-8BDF-78CE938B7BF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rgbClr val="DFECF2"/>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svg"/><Relationship Id="rId7" Type="http://schemas.openxmlformats.org/officeDocument/2006/relationships/image" Target="../media/image18.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3" Type="http://schemas.openxmlformats.org/officeDocument/2006/relationships/image" Target="../media/image14.png"/><Relationship Id="rId2" Type="http://schemas.openxmlformats.org/officeDocument/2006/relationships/image" Target="../media/image13.svg"/><Relationship Id="rId14" Type="http://schemas.openxmlformats.org/officeDocument/2006/relationships/slideLayout" Target="../slideLayouts/slideLayout13.xml"/><Relationship Id="rId13" Type="http://schemas.openxmlformats.org/officeDocument/2006/relationships/image" Target="../media/image10.png"/><Relationship Id="rId12" Type="http://schemas.openxmlformats.org/officeDocument/2006/relationships/image" Target="../media/image23.svg"/><Relationship Id="rId11" Type="http://schemas.openxmlformats.org/officeDocument/2006/relationships/image" Target="../media/image22.png"/><Relationship Id="rId10" Type="http://schemas.openxmlformats.org/officeDocument/2006/relationships/image" Target="../media/image21.sv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image" Target="../media/image2.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shingle">
          <a:fgClr>
            <a:srgbClr val="DFECF2"/>
          </a:fgClr>
          <a:bgClr>
            <a:schemeClr val="bg1"/>
          </a:bgClr>
        </a:pattFill>
        <a:effectLst/>
      </p:bgPr>
    </p:bg>
    <p:spTree>
      <p:nvGrpSpPr>
        <p:cNvPr id="1" name=""/>
        <p:cNvGrpSpPr/>
        <p:nvPr/>
      </p:nvGrpSpPr>
      <p:grpSpPr>
        <a:xfrm>
          <a:off x="0" y="0"/>
          <a:ext cx="0" cy="0"/>
          <a:chOff x="0" y="0"/>
          <a:chExt cx="0" cy="0"/>
        </a:xfrm>
      </p:grpSpPr>
      <p:pic>
        <p:nvPicPr>
          <p:cNvPr id="21" name="图片 20" hidden="1"/>
          <p:cNvPicPr>
            <a:picLocks noChangeAspect="1"/>
          </p:cNvPicPr>
          <p:nvPr/>
        </p:nvPicPr>
        <p:blipFill rotWithShape="1">
          <a:blip r:embed="rId1">
            <a:extLst>
              <a:ext uri="{28A0092B-C50C-407E-A947-70E740481C1C}">
                <a14:useLocalDpi xmlns:a14="http://schemas.microsoft.com/office/drawing/2010/main" val="0"/>
              </a:ext>
            </a:extLst>
          </a:blip>
          <a:srcRect l="26744" t="-38" b="48362"/>
          <a:stretch>
            <a:fillRect/>
          </a:stretch>
        </p:blipFill>
        <p:spPr>
          <a:xfrm>
            <a:off x="0" y="-22370"/>
            <a:ext cx="12192000" cy="6880370"/>
          </a:xfrm>
          <a:custGeom>
            <a:avLst/>
            <a:gdLst>
              <a:gd name="connsiteX0" fmla="*/ 0 w 12192000"/>
              <a:gd name="connsiteY0" fmla="*/ 0 h 6880370"/>
              <a:gd name="connsiteX1" fmla="*/ 12192000 w 12192000"/>
              <a:gd name="connsiteY1" fmla="*/ 0 h 6880370"/>
              <a:gd name="connsiteX2" fmla="*/ 12192000 w 12192000"/>
              <a:gd name="connsiteY2" fmla="*/ 6880370 h 6880370"/>
              <a:gd name="connsiteX3" fmla="*/ 0 w 12192000"/>
              <a:gd name="connsiteY3" fmla="*/ 6880370 h 6880370"/>
            </a:gdLst>
            <a:ahLst/>
            <a:cxnLst>
              <a:cxn ang="0">
                <a:pos x="connsiteX0" y="connsiteY0"/>
              </a:cxn>
              <a:cxn ang="0">
                <a:pos x="connsiteX1" y="connsiteY1"/>
              </a:cxn>
              <a:cxn ang="0">
                <a:pos x="connsiteX2" y="connsiteY2"/>
              </a:cxn>
              <a:cxn ang="0">
                <a:pos x="connsiteX3" y="connsiteY3"/>
              </a:cxn>
            </a:cxnLst>
            <a:rect l="l" t="t" r="r" b="b"/>
            <a:pathLst>
              <a:path w="12192000" h="6880370">
                <a:moveTo>
                  <a:pt x="0" y="0"/>
                </a:moveTo>
                <a:lnTo>
                  <a:pt x="12192000" y="0"/>
                </a:lnTo>
                <a:lnTo>
                  <a:pt x="12192000" y="6880370"/>
                </a:lnTo>
                <a:lnTo>
                  <a:pt x="0" y="6880370"/>
                </a:lnTo>
                <a:close/>
              </a:path>
            </a:pathLst>
          </a:custGeom>
        </p:spPr>
      </p:pic>
      <p:sp>
        <p:nvSpPr>
          <p:cNvPr id="7" name="椭圆 6"/>
          <p:cNvSpPr/>
          <p:nvPr/>
        </p:nvSpPr>
        <p:spPr>
          <a:xfrm>
            <a:off x="10684329" y="4617629"/>
            <a:ext cx="1507452" cy="155121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椭圆 3"/>
          <p:cNvSpPr/>
          <p:nvPr/>
        </p:nvSpPr>
        <p:spPr>
          <a:xfrm>
            <a:off x="6896281" y="887185"/>
            <a:ext cx="5159829" cy="5083629"/>
          </a:xfrm>
          <a:prstGeom prst="ellipse">
            <a:avLst/>
          </a:prstGeom>
          <a:gradFill>
            <a:gsLst>
              <a:gs pos="89000">
                <a:srgbClr val="203864"/>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10558054" y="409393"/>
            <a:ext cx="562429" cy="57875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descr="组 7"/>
          <p:cNvPicPr>
            <a:picLocks noChangeAspect="1"/>
          </p:cNvPicPr>
          <p:nvPr/>
        </p:nvPicPr>
        <p:blipFill>
          <a:blip r:embed="rId2"/>
          <a:stretch>
            <a:fillRect/>
          </a:stretch>
        </p:blipFill>
        <p:spPr>
          <a:xfrm>
            <a:off x="7042150" y="980440"/>
            <a:ext cx="4897120" cy="4897120"/>
          </a:xfrm>
          <a:prstGeom prst="rect">
            <a:avLst/>
          </a:prstGeom>
        </p:spPr>
      </p:pic>
      <p:sp>
        <p:nvSpPr>
          <p:cNvPr id="10" name="椭圆 9"/>
          <p:cNvSpPr/>
          <p:nvPr/>
        </p:nvSpPr>
        <p:spPr>
          <a:xfrm>
            <a:off x="1319351" y="5515793"/>
            <a:ext cx="245071" cy="252185"/>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8" name="椭圆 7"/>
          <p:cNvSpPr/>
          <p:nvPr/>
        </p:nvSpPr>
        <p:spPr>
          <a:xfrm>
            <a:off x="5794647" y="4653733"/>
            <a:ext cx="1958805" cy="201567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p:cNvSpPr/>
          <p:nvPr/>
        </p:nvSpPr>
        <p:spPr>
          <a:xfrm>
            <a:off x="6325922" y="5200432"/>
            <a:ext cx="896255" cy="922272"/>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圆角 14"/>
          <p:cNvSpPr/>
          <p:nvPr/>
        </p:nvSpPr>
        <p:spPr>
          <a:xfrm>
            <a:off x="2703014" y="4211102"/>
            <a:ext cx="1770743" cy="40640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203864"/>
                </a:solidFill>
                <a:cs typeface="+mn-ea"/>
                <a:sym typeface="+mn-lt"/>
              </a:rPr>
              <a:t>汇报人：</a:t>
            </a:r>
            <a:r>
              <a:rPr lang="en-US" altLang="zh-CN" dirty="0">
                <a:solidFill>
                  <a:srgbClr val="203864"/>
                </a:solidFill>
                <a:cs typeface="+mn-ea"/>
                <a:sym typeface="+mn-lt"/>
              </a:rPr>
              <a:t>x'x'x</a:t>
            </a:r>
            <a:endParaRPr lang="en-US" altLang="zh-CN" dirty="0">
              <a:solidFill>
                <a:srgbClr val="203864"/>
              </a:solidFill>
              <a:cs typeface="+mn-ea"/>
              <a:sym typeface="+mn-lt"/>
            </a:endParaRPr>
          </a:p>
        </p:txBody>
      </p:sp>
      <p:grpSp>
        <p:nvGrpSpPr>
          <p:cNvPr id="27" name="组合 26"/>
          <p:cNvGrpSpPr/>
          <p:nvPr/>
        </p:nvGrpSpPr>
        <p:grpSpPr>
          <a:xfrm>
            <a:off x="299811" y="1296074"/>
            <a:ext cx="6353629" cy="2040656"/>
            <a:chOff x="3016777" y="2079664"/>
            <a:chExt cx="6353629" cy="2040656"/>
          </a:xfrm>
        </p:grpSpPr>
        <p:grpSp>
          <p:nvGrpSpPr>
            <p:cNvPr id="28" name="组合 27"/>
            <p:cNvGrpSpPr/>
            <p:nvPr/>
          </p:nvGrpSpPr>
          <p:grpSpPr>
            <a:xfrm>
              <a:off x="3016777" y="2079664"/>
              <a:ext cx="6353629" cy="1456822"/>
              <a:chOff x="353159" y="-3185581"/>
              <a:chExt cx="6353629" cy="1456822"/>
            </a:xfrm>
          </p:grpSpPr>
          <p:sp>
            <p:nvSpPr>
              <p:cNvPr id="30" name="文本框 29"/>
              <p:cNvSpPr txBox="1"/>
              <p:nvPr/>
            </p:nvSpPr>
            <p:spPr>
              <a:xfrm>
                <a:off x="2196473" y="-3185581"/>
                <a:ext cx="2667001" cy="523220"/>
              </a:xfrm>
              <a:prstGeom prst="rect">
                <a:avLst/>
              </a:prstGeom>
              <a:noFill/>
            </p:spPr>
            <p:txBody>
              <a:bodyPr wrap="square" rtlCol="0">
                <a:spAutoFit/>
              </a:bodyPr>
              <a:lstStyle/>
              <a:p>
                <a:pPr algn="ctr"/>
                <a:r>
                  <a:rPr lang="zh-CN" altLang="en-US" sz="2800" dirty="0">
                    <a:solidFill>
                      <a:schemeClr val="bg1"/>
                    </a:solidFill>
                    <a:cs typeface="+mn-ea"/>
                    <a:sym typeface="+mn-lt"/>
                  </a:rPr>
                  <a:t>大学生</a:t>
                </a:r>
                <a:endParaRPr lang="zh-CN" altLang="en-US" sz="2800" dirty="0">
                  <a:solidFill>
                    <a:schemeClr val="bg1"/>
                  </a:solidFill>
                  <a:cs typeface="+mn-ea"/>
                  <a:sym typeface="+mn-lt"/>
                </a:endParaRPr>
              </a:p>
            </p:txBody>
          </p:sp>
          <p:sp>
            <p:nvSpPr>
              <p:cNvPr id="31" name="文本框 30"/>
              <p:cNvSpPr txBox="1"/>
              <p:nvPr/>
            </p:nvSpPr>
            <p:spPr>
              <a:xfrm>
                <a:off x="353159" y="-2660218"/>
                <a:ext cx="6353629" cy="931459"/>
              </a:xfrm>
              <a:prstGeom prst="rect">
                <a:avLst/>
              </a:prstGeom>
              <a:noFill/>
            </p:spPr>
            <p:txBody>
              <a:bodyPr wrap="square" rtlCol="0">
                <a:spAutoFit/>
              </a:bodyPr>
              <a:lstStyle/>
              <a:p>
                <a:pPr algn="ctr"/>
                <a:r>
                  <a:rPr lang="en-US" altLang="zh-CN" sz="5400" b="1" dirty="0">
                    <a:solidFill>
                      <a:srgbClr val="203864"/>
                    </a:solidFill>
                    <a:cs typeface="+mn-ea"/>
                    <a:sym typeface="+mn-lt"/>
                  </a:rPr>
                  <a:t>2024</a:t>
                </a:r>
                <a:r>
                  <a:rPr lang="zh-CN" altLang="en-US" sz="5400" b="1" dirty="0">
                    <a:solidFill>
                      <a:srgbClr val="203864"/>
                    </a:solidFill>
                    <a:cs typeface="+mn-ea"/>
                    <a:sym typeface="+mn-lt"/>
                  </a:rPr>
                  <a:t>年终汇报</a:t>
                </a:r>
                <a:r>
                  <a:rPr lang="zh-CN" altLang="en-US" sz="5400" b="1" dirty="0">
                    <a:solidFill>
                      <a:srgbClr val="203864"/>
                    </a:solidFill>
                    <a:cs typeface="+mn-ea"/>
                    <a:sym typeface="+mn-lt"/>
                  </a:rPr>
                  <a:t>总结</a:t>
                </a:r>
                <a:endParaRPr lang="zh-CN" altLang="en-US" sz="5400" b="1" dirty="0">
                  <a:solidFill>
                    <a:srgbClr val="203864"/>
                  </a:solidFill>
                  <a:cs typeface="+mn-ea"/>
                  <a:sym typeface="+mn-lt"/>
                </a:endParaRPr>
              </a:p>
            </p:txBody>
          </p:sp>
        </p:grpSp>
        <p:sp>
          <p:nvSpPr>
            <p:cNvPr id="29" name="文本框 28"/>
            <p:cNvSpPr txBox="1"/>
            <p:nvPr/>
          </p:nvSpPr>
          <p:spPr>
            <a:xfrm>
              <a:off x="4353699" y="3566322"/>
              <a:ext cx="3679784" cy="553998"/>
            </a:xfrm>
            <a:prstGeom prst="rect">
              <a:avLst/>
            </a:prstGeom>
            <a:noFill/>
          </p:spPr>
          <p:txBody>
            <a:bodyPr wrap="square" rtlCol="0">
              <a:spAutoFit/>
            </a:bodyPr>
            <a:lstStyle/>
            <a:p>
              <a:pPr algn="ctr"/>
              <a:r>
                <a:rPr lang="en-US" altLang="zh-CN" sz="1000" dirty="0">
                  <a:solidFill>
                    <a:srgbClr val="203864"/>
                  </a:solidFill>
                  <a:cs typeface="+mn-ea"/>
                  <a:sym typeface="+mn-lt"/>
                </a:rPr>
                <a:t>Going at the year-end performance review ritual with a fresh psychological perspective is a quick way to increase your payback from all the hours you will spend writing, </a:t>
              </a:r>
              <a:endParaRPr lang="en-US" altLang="zh-CN" sz="1000" dirty="0">
                <a:solidFill>
                  <a:srgbClr val="203864"/>
                </a:solidFill>
                <a:cs typeface="+mn-ea"/>
                <a:sym typeface="+mn-l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09550" y="209550"/>
            <a:ext cx="3835708" cy="830339"/>
            <a:chOff x="209550" y="209550"/>
            <a:chExt cx="3835708" cy="830339"/>
          </a:xfrm>
        </p:grpSpPr>
        <p:grpSp>
          <p:nvGrpSpPr>
            <p:cNvPr id="6" name="组合 5"/>
            <p:cNvGrpSpPr/>
            <p:nvPr/>
          </p:nvGrpSpPr>
          <p:grpSpPr>
            <a:xfrm>
              <a:off x="209550" y="209550"/>
              <a:ext cx="806914" cy="830339"/>
              <a:chOff x="6668389" y="3098507"/>
              <a:chExt cx="806914" cy="830339"/>
            </a:xfrm>
          </p:grpSpPr>
          <p:sp>
            <p:nvSpPr>
              <p:cNvPr id="4" name="椭圆 3"/>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7" name="文本框 6"/>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grpSp>
        <p:nvGrpSpPr>
          <p:cNvPr id="38" name="组合 37"/>
          <p:cNvGrpSpPr/>
          <p:nvPr/>
        </p:nvGrpSpPr>
        <p:grpSpPr>
          <a:xfrm>
            <a:off x="1047750" y="1558395"/>
            <a:ext cx="10103885" cy="4587218"/>
            <a:chOff x="1047750" y="1558395"/>
            <a:chExt cx="10103885" cy="4587218"/>
          </a:xfrm>
        </p:grpSpPr>
        <p:grpSp>
          <p:nvGrpSpPr>
            <p:cNvPr id="16" name="组合 15"/>
            <p:cNvGrpSpPr/>
            <p:nvPr/>
          </p:nvGrpSpPr>
          <p:grpSpPr>
            <a:xfrm>
              <a:off x="1047750" y="1558395"/>
              <a:ext cx="2190750" cy="4587218"/>
              <a:chOff x="1200150" y="1405995"/>
              <a:chExt cx="2190750" cy="4587218"/>
            </a:xfrm>
          </p:grpSpPr>
          <p:grpSp>
            <p:nvGrpSpPr>
              <p:cNvPr id="15" name="组合 14"/>
              <p:cNvGrpSpPr/>
              <p:nvPr/>
            </p:nvGrpSpPr>
            <p:grpSpPr>
              <a:xfrm>
                <a:off x="1200150" y="1405995"/>
                <a:ext cx="2190750" cy="4555495"/>
                <a:chOff x="1200150" y="1405995"/>
                <a:chExt cx="2190750" cy="4555495"/>
              </a:xfrm>
            </p:grpSpPr>
            <p:grpSp>
              <p:nvGrpSpPr>
                <p:cNvPr id="11" name="组合 10"/>
                <p:cNvGrpSpPr/>
                <p:nvPr/>
              </p:nvGrpSpPr>
              <p:grpSpPr>
                <a:xfrm>
                  <a:off x="1200150" y="2975655"/>
                  <a:ext cx="2190750" cy="2985835"/>
                  <a:chOff x="1200150" y="3509055"/>
                  <a:chExt cx="2190750" cy="2985835"/>
                </a:xfrm>
              </p:grpSpPr>
              <p:sp>
                <p:nvSpPr>
                  <p:cNvPr id="10" name="矩形: 圆角 9"/>
                  <p:cNvSpPr/>
                  <p:nvPr/>
                </p:nvSpPr>
                <p:spPr>
                  <a:xfrm>
                    <a:off x="1200150" y="3509055"/>
                    <a:ext cx="2190750" cy="2985835"/>
                  </a:xfrm>
                  <a:prstGeom prst="roundRect">
                    <a:avLst/>
                  </a:prstGeom>
                  <a:solidFill>
                    <a:srgbClr val="DFEC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矩形: 圆角 8"/>
                  <p:cNvSpPr/>
                  <p:nvPr/>
                </p:nvSpPr>
                <p:spPr>
                  <a:xfrm>
                    <a:off x="1200150" y="3509055"/>
                    <a:ext cx="2190750" cy="52322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cs typeface="+mn-ea"/>
                        <a:sym typeface="+mn-lt"/>
                      </a:rPr>
                      <a:t>添加标题</a:t>
                    </a:r>
                    <a:endParaRPr lang="zh-CN" altLang="en-US" sz="2000" b="1" dirty="0">
                      <a:cs typeface="+mn-ea"/>
                      <a:sym typeface="+mn-lt"/>
                    </a:endParaRPr>
                  </a:p>
                </p:txBody>
              </p:sp>
            </p:grpSp>
            <p:sp>
              <p:nvSpPr>
                <p:cNvPr id="13" name="文本框 12"/>
                <p:cNvSpPr txBox="1"/>
                <p:nvPr/>
              </p:nvSpPr>
              <p:spPr>
                <a:xfrm>
                  <a:off x="1857414" y="1405995"/>
                  <a:ext cx="876222" cy="1568450"/>
                </a:xfrm>
                <a:prstGeom prst="rect">
                  <a:avLst/>
                </a:prstGeom>
                <a:noFill/>
              </p:spPr>
              <p:txBody>
                <a:bodyPr wrap="square" rtlCol="0">
                  <a:spAutoFit/>
                </a:bodyPr>
                <a:lstStyle/>
                <a:p>
                  <a:pPr algn="ctr"/>
                  <a:r>
                    <a:rPr lang="en-US" altLang="zh-CN" sz="9600" b="1" dirty="0">
                      <a:solidFill>
                        <a:srgbClr val="203864"/>
                      </a:solidFill>
                      <a:cs typeface="+mn-ea"/>
                      <a:sym typeface="+mn-lt"/>
                    </a:rPr>
                    <a:t>D</a:t>
                  </a:r>
                  <a:endParaRPr lang="zh-CN" altLang="en-US" sz="9600" b="1" dirty="0">
                    <a:solidFill>
                      <a:srgbClr val="203864"/>
                    </a:solidFill>
                    <a:cs typeface="+mn-ea"/>
                    <a:sym typeface="+mn-lt"/>
                  </a:endParaRPr>
                </a:p>
              </p:txBody>
            </p:sp>
          </p:grpSp>
          <p:sp>
            <p:nvSpPr>
              <p:cNvPr id="14" name="文本框 13"/>
              <p:cNvSpPr txBox="1"/>
              <p:nvPr/>
            </p:nvSpPr>
            <p:spPr>
              <a:xfrm>
                <a:off x="1436135" y="3746444"/>
                <a:ext cx="1718780" cy="2246769"/>
              </a:xfrm>
              <a:prstGeom prst="rect">
                <a:avLst/>
              </a:prstGeom>
              <a:noFill/>
            </p:spPr>
            <p:txBody>
              <a:bodyPr wrap="square" rtlCol="0">
                <a:spAutoFit/>
              </a:bodyPr>
              <a:lstStyle/>
              <a:p>
                <a:pPr algn="ctr"/>
                <a:r>
                  <a:rPr lang="zh-CN" altLang="en-US" sz="1400" dirty="0">
                    <a:solidFill>
                      <a:srgbClr val="203864"/>
                    </a:solidFill>
                    <a:cs typeface="+mn-ea"/>
                    <a:sym typeface="+mn-lt"/>
                  </a:rPr>
                  <a:t>点击此处添加您的正文，或者复制您的文本在此框中选择粘贴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a:p>
                <a:pPr algn="ctr"/>
                <a:r>
                  <a:rPr lang="zh-CN" altLang="en-US" sz="1400" dirty="0">
                    <a:solidFill>
                      <a:srgbClr val="203864"/>
                    </a:solidFill>
                    <a:cs typeface="+mn-ea"/>
                    <a:sym typeface="+mn-lt"/>
                  </a:rPr>
                  <a:t>点击此处添加您的正文，或者复制您的文本在此框中选择粘贴，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p:txBody>
          </p:sp>
        </p:grpSp>
        <p:grpSp>
          <p:nvGrpSpPr>
            <p:cNvPr id="17" name="组合 16"/>
            <p:cNvGrpSpPr/>
            <p:nvPr/>
          </p:nvGrpSpPr>
          <p:grpSpPr>
            <a:xfrm>
              <a:off x="3685462" y="1558395"/>
              <a:ext cx="2190750" cy="4587218"/>
              <a:chOff x="1200150" y="1405995"/>
              <a:chExt cx="2190750" cy="4587218"/>
            </a:xfrm>
          </p:grpSpPr>
          <p:grpSp>
            <p:nvGrpSpPr>
              <p:cNvPr id="18" name="组合 17"/>
              <p:cNvGrpSpPr/>
              <p:nvPr/>
            </p:nvGrpSpPr>
            <p:grpSpPr>
              <a:xfrm>
                <a:off x="1200150" y="1405995"/>
                <a:ext cx="2190750" cy="4555495"/>
                <a:chOff x="1200150" y="1405995"/>
                <a:chExt cx="2190750" cy="4555495"/>
              </a:xfrm>
            </p:grpSpPr>
            <p:grpSp>
              <p:nvGrpSpPr>
                <p:cNvPr id="20" name="组合 19"/>
                <p:cNvGrpSpPr/>
                <p:nvPr/>
              </p:nvGrpSpPr>
              <p:grpSpPr>
                <a:xfrm>
                  <a:off x="1200150" y="2975655"/>
                  <a:ext cx="2190750" cy="2985835"/>
                  <a:chOff x="1200150" y="3509055"/>
                  <a:chExt cx="2190750" cy="2985835"/>
                </a:xfrm>
              </p:grpSpPr>
              <p:sp>
                <p:nvSpPr>
                  <p:cNvPr id="22" name="矩形: 圆角 21"/>
                  <p:cNvSpPr/>
                  <p:nvPr/>
                </p:nvSpPr>
                <p:spPr>
                  <a:xfrm>
                    <a:off x="1200150" y="3509055"/>
                    <a:ext cx="2190750" cy="2985835"/>
                  </a:xfrm>
                  <a:prstGeom prst="roundRect">
                    <a:avLst/>
                  </a:prstGeom>
                  <a:solidFill>
                    <a:srgbClr val="DFEC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矩形: 圆角 22"/>
                  <p:cNvSpPr/>
                  <p:nvPr/>
                </p:nvSpPr>
                <p:spPr>
                  <a:xfrm>
                    <a:off x="1200150" y="3509055"/>
                    <a:ext cx="2190750" cy="52322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cs typeface="+mn-ea"/>
                        <a:sym typeface="+mn-lt"/>
                      </a:rPr>
                      <a:t>添加标题</a:t>
                    </a:r>
                    <a:endParaRPr lang="zh-CN" altLang="en-US" sz="2000" b="1" dirty="0">
                      <a:cs typeface="+mn-ea"/>
                      <a:sym typeface="+mn-lt"/>
                    </a:endParaRPr>
                  </a:p>
                </p:txBody>
              </p:sp>
            </p:grpSp>
            <p:sp>
              <p:nvSpPr>
                <p:cNvPr id="21" name="文本框 20"/>
                <p:cNvSpPr txBox="1"/>
                <p:nvPr/>
              </p:nvSpPr>
              <p:spPr>
                <a:xfrm>
                  <a:off x="1857414" y="1405995"/>
                  <a:ext cx="876222" cy="1568450"/>
                </a:xfrm>
                <a:prstGeom prst="rect">
                  <a:avLst/>
                </a:prstGeom>
                <a:noFill/>
              </p:spPr>
              <p:txBody>
                <a:bodyPr wrap="square" rtlCol="0">
                  <a:spAutoFit/>
                </a:bodyPr>
                <a:lstStyle/>
                <a:p>
                  <a:pPr algn="ctr"/>
                  <a:r>
                    <a:rPr lang="en-US" altLang="zh-CN" sz="9600" b="1" dirty="0">
                      <a:solidFill>
                        <a:srgbClr val="203864"/>
                      </a:solidFill>
                      <a:cs typeface="+mn-ea"/>
                      <a:sym typeface="+mn-lt"/>
                    </a:rPr>
                    <a:t>S</a:t>
                  </a:r>
                  <a:endParaRPr lang="zh-CN" altLang="en-US" sz="9600" b="1" dirty="0">
                    <a:solidFill>
                      <a:srgbClr val="203864"/>
                    </a:solidFill>
                    <a:cs typeface="+mn-ea"/>
                    <a:sym typeface="+mn-lt"/>
                  </a:endParaRPr>
                </a:p>
              </p:txBody>
            </p:sp>
          </p:grpSp>
          <p:sp>
            <p:nvSpPr>
              <p:cNvPr id="19" name="文本框 18"/>
              <p:cNvSpPr txBox="1"/>
              <p:nvPr/>
            </p:nvSpPr>
            <p:spPr>
              <a:xfrm>
                <a:off x="1436135" y="3746444"/>
                <a:ext cx="1718780" cy="2246769"/>
              </a:xfrm>
              <a:prstGeom prst="rect">
                <a:avLst/>
              </a:prstGeom>
              <a:noFill/>
            </p:spPr>
            <p:txBody>
              <a:bodyPr wrap="square" rtlCol="0">
                <a:spAutoFit/>
              </a:bodyPr>
              <a:lstStyle/>
              <a:p>
                <a:pPr algn="ctr"/>
                <a:r>
                  <a:rPr lang="zh-CN" altLang="en-US" sz="1400" dirty="0">
                    <a:solidFill>
                      <a:srgbClr val="203864"/>
                    </a:solidFill>
                    <a:cs typeface="+mn-ea"/>
                    <a:sym typeface="+mn-lt"/>
                  </a:rPr>
                  <a:t>点击此处添加您的正文，或者复制您的文本在此框中选择粘贴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a:p>
                <a:pPr algn="ctr"/>
                <a:r>
                  <a:rPr lang="zh-CN" altLang="en-US" sz="1400" dirty="0">
                    <a:solidFill>
                      <a:srgbClr val="203864"/>
                    </a:solidFill>
                    <a:cs typeface="+mn-ea"/>
                    <a:sym typeface="+mn-lt"/>
                  </a:rPr>
                  <a:t>点击此处添加您的正文，或者复制您的文本在此框中选择粘贴，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p:txBody>
          </p:sp>
        </p:grpSp>
        <p:grpSp>
          <p:nvGrpSpPr>
            <p:cNvPr id="24" name="组合 23"/>
            <p:cNvGrpSpPr/>
            <p:nvPr/>
          </p:nvGrpSpPr>
          <p:grpSpPr>
            <a:xfrm>
              <a:off x="6323174" y="1558395"/>
              <a:ext cx="2190750" cy="4587218"/>
              <a:chOff x="1200150" y="1405995"/>
              <a:chExt cx="2190750" cy="4587218"/>
            </a:xfrm>
          </p:grpSpPr>
          <p:grpSp>
            <p:nvGrpSpPr>
              <p:cNvPr id="25" name="组合 24"/>
              <p:cNvGrpSpPr/>
              <p:nvPr/>
            </p:nvGrpSpPr>
            <p:grpSpPr>
              <a:xfrm>
                <a:off x="1200150" y="1405995"/>
                <a:ext cx="2190750" cy="4555495"/>
                <a:chOff x="1200150" y="1405995"/>
                <a:chExt cx="2190750" cy="4555495"/>
              </a:xfrm>
            </p:grpSpPr>
            <p:grpSp>
              <p:nvGrpSpPr>
                <p:cNvPr id="27" name="组合 26"/>
                <p:cNvGrpSpPr/>
                <p:nvPr/>
              </p:nvGrpSpPr>
              <p:grpSpPr>
                <a:xfrm>
                  <a:off x="1200150" y="2975655"/>
                  <a:ext cx="2190750" cy="2985835"/>
                  <a:chOff x="1200150" y="3509055"/>
                  <a:chExt cx="2190750" cy="2985835"/>
                </a:xfrm>
              </p:grpSpPr>
              <p:sp>
                <p:nvSpPr>
                  <p:cNvPr id="29" name="矩形: 圆角 28"/>
                  <p:cNvSpPr/>
                  <p:nvPr/>
                </p:nvSpPr>
                <p:spPr>
                  <a:xfrm>
                    <a:off x="1200150" y="3509055"/>
                    <a:ext cx="2190750" cy="2985835"/>
                  </a:xfrm>
                  <a:prstGeom prst="roundRect">
                    <a:avLst/>
                  </a:prstGeom>
                  <a:solidFill>
                    <a:srgbClr val="DFEC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0" name="矩形: 圆角 29"/>
                  <p:cNvSpPr/>
                  <p:nvPr/>
                </p:nvSpPr>
                <p:spPr>
                  <a:xfrm>
                    <a:off x="1200150" y="3509055"/>
                    <a:ext cx="2190750" cy="52322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cs typeface="+mn-ea"/>
                        <a:sym typeface="+mn-lt"/>
                      </a:rPr>
                      <a:t>添加标题</a:t>
                    </a:r>
                    <a:endParaRPr lang="zh-CN" altLang="en-US" sz="2000" b="1" dirty="0">
                      <a:cs typeface="+mn-ea"/>
                      <a:sym typeface="+mn-lt"/>
                    </a:endParaRPr>
                  </a:p>
                </p:txBody>
              </p:sp>
            </p:grpSp>
            <p:sp>
              <p:nvSpPr>
                <p:cNvPr id="28" name="文本框 27"/>
                <p:cNvSpPr txBox="1"/>
                <p:nvPr/>
              </p:nvSpPr>
              <p:spPr>
                <a:xfrm>
                  <a:off x="1857414" y="1405995"/>
                  <a:ext cx="876222" cy="1568450"/>
                </a:xfrm>
                <a:prstGeom prst="rect">
                  <a:avLst/>
                </a:prstGeom>
                <a:noFill/>
              </p:spPr>
              <p:txBody>
                <a:bodyPr wrap="square" rtlCol="0">
                  <a:spAutoFit/>
                </a:bodyPr>
                <a:lstStyle/>
                <a:p>
                  <a:pPr algn="ctr"/>
                  <a:r>
                    <a:rPr lang="en-US" altLang="zh-CN" sz="9600" b="1" dirty="0">
                      <a:solidFill>
                        <a:srgbClr val="203864"/>
                      </a:solidFill>
                      <a:cs typeface="+mn-ea"/>
                      <a:sym typeface="+mn-lt"/>
                    </a:rPr>
                    <a:t>F</a:t>
                  </a:r>
                  <a:endParaRPr lang="zh-CN" altLang="en-US" sz="9600" b="1" dirty="0">
                    <a:solidFill>
                      <a:srgbClr val="203864"/>
                    </a:solidFill>
                    <a:cs typeface="+mn-ea"/>
                    <a:sym typeface="+mn-lt"/>
                  </a:endParaRPr>
                </a:p>
              </p:txBody>
            </p:sp>
          </p:grpSp>
          <p:sp>
            <p:nvSpPr>
              <p:cNvPr id="26" name="文本框 25"/>
              <p:cNvSpPr txBox="1"/>
              <p:nvPr/>
            </p:nvSpPr>
            <p:spPr>
              <a:xfrm>
                <a:off x="1436135" y="3746444"/>
                <a:ext cx="1718780" cy="2246769"/>
              </a:xfrm>
              <a:prstGeom prst="rect">
                <a:avLst/>
              </a:prstGeom>
              <a:noFill/>
            </p:spPr>
            <p:txBody>
              <a:bodyPr wrap="square" rtlCol="0">
                <a:spAutoFit/>
              </a:bodyPr>
              <a:lstStyle/>
              <a:p>
                <a:pPr algn="ctr"/>
                <a:r>
                  <a:rPr lang="zh-CN" altLang="en-US" sz="1400" dirty="0">
                    <a:solidFill>
                      <a:srgbClr val="203864"/>
                    </a:solidFill>
                    <a:cs typeface="+mn-ea"/>
                    <a:sym typeface="+mn-lt"/>
                  </a:rPr>
                  <a:t>点击此处添加您的正文，或者复制您的文本在此框中选择粘贴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a:p>
                <a:pPr algn="ctr"/>
                <a:r>
                  <a:rPr lang="zh-CN" altLang="en-US" sz="1400" dirty="0">
                    <a:solidFill>
                      <a:srgbClr val="203864"/>
                    </a:solidFill>
                    <a:cs typeface="+mn-ea"/>
                    <a:sym typeface="+mn-lt"/>
                  </a:rPr>
                  <a:t>点击此处添加您的正文，或者复制您的文本在此框中选择粘贴，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p:txBody>
          </p:sp>
        </p:grpSp>
        <p:grpSp>
          <p:nvGrpSpPr>
            <p:cNvPr id="31" name="组合 30"/>
            <p:cNvGrpSpPr/>
            <p:nvPr/>
          </p:nvGrpSpPr>
          <p:grpSpPr>
            <a:xfrm>
              <a:off x="8960885" y="1558395"/>
              <a:ext cx="2190750" cy="4587218"/>
              <a:chOff x="1200150" y="1405995"/>
              <a:chExt cx="2190750" cy="4587218"/>
            </a:xfrm>
          </p:grpSpPr>
          <p:grpSp>
            <p:nvGrpSpPr>
              <p:cNvPr id="32" name="组合 31"/>
              <p:cNvGrpSpPr/>
              <p:nvPr/>
            </p:nvGrpSpPr>
            <p:grpSpPr>
              <a:xfrm>
                <a:off x="1200150" y="1405995"/>
                <a:ext cx="2190750" cy="4555495"/>
                <a:chOff x="1200150" y="1405995"/>
                <a:chExt cx="2190750" cy="4555495"/>
              </a:xfrm>
            </p:grpSpPr>
            <p:grpSp>
              <p:nvGrpSpPr>
                <p:cNvPr id="34" name="组合 33"/>
                <p:cNvGrpSpPr/>
                <p:nvPr/>
              </p:nvGrpSpPr>
              <p:grpSpPr>
                <a:xfrm>
                  <a:off x="1200150" y="2975655"/>
                  <a:ext cx="2190750" cy="2985835"/>
                  <a:chOff x="1200150" y="3509055"/>
                  <a:chExt cx="2190750" cy="2985835"/>
                </a:xfrm>
              </p:grpSpPr>
              <p:sp>
                <p:nvSpPr>
                  <p:cNvPr id="36" name="矩形: 圆角 35"/>
                  <p:cNvSpPr/>
                  <p:nvPr/>
                </p:nvSpPr>
                <p:spPr>
                  <a:xfrm>
                    <a:off x="1200150" y="3509055"/>
                    <a:ext cx="2190750" cy="2985835"/>
                  </a:xfrm>
                  <a:prstGeom prst="roundRect">
                    <a:avLst/>
                  </a:prstGeom>
                  <a:solidFill>
                    <a:srgbClr val="DFEC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7" name="矩形: 圆角 36"/>
                  <p:cNvSpPr/>
                  <p:nvPr/>
                </p:nvSpPr>
                <p:spPr>
                  <a:xfrm>
                    <a:off x="1200150" y="3509055"/>
                    <a:ext cx="2190750" cy="523220"/>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cs typeface="+mn-ea"/>
                        <a:sym typeface="+mn-lt"/>
                      </a:rPr>
                      <a:t>添加标题</a:t>
                    </a:r>
                    <a:endParaRPr lang="zh-CN" altLang="en-US" sz="2000" b="1" dirty="0">
                      <a:cs typeface="+mn-ea"/>
                      <a:sym typeface="+mn-lt"/>
                    </a:endParaRPr>
                  </a:p>
                </p:txBody>
              </p:sp>
            </p:grpSp>
            <p:sp>
              <p:nvSpPr>
                <p:cNvPr id="35" name="文本框 34"/>
                <p:cNvSpPr txBox="1"/>
                <p:nvPr/>
              </p:nvSpPr>
              <p:spPr>
                <a:xfrm>
                  <a:off x="1857414" y="1405995"/>
                  <a:ext cx="876222" cy="1568450"/>
                </a:xfrm>
                <a:prstGeom prst="rect">
                  <a:avLst/>
                </a:prstGeom>
                <a:noFill/>
              </p:spPr>
              <p:txBody>
                <a:bodyPr wrap="square" rtlCol="0">
                  <a:spAutoFit/>
                </a:bodyPr>
                <a:lstStyle/>
                <a:p>
                  <a:pPr algn="ctr"/>
                  <a:r>
                    <a:rPr lang="en-US" altLang="zh-CN" sz="9600" b="1" dirty="0">
                      <a:solidFill>
                        <a:srgbClr val="203864"/>
                      </a:solidFill>
                      <a:cs typeface="+mn-ea"/>
                      <a:sym typeface="+mn-lt"/>
                    </a:rPr>
                    <a:t>X</a:t>
                  </a:r>
                  <a:endParaRPr lang="zh-CN" altLang="en-US" sz="9600" b="1" dirty="0">
                    <a:solidFill>
                      <a:srgbClr val="203864"/>
                    </a:solidFill>
                    <a:cs typeface="+mn-ea"/>
                    <a:sym typeface="+mn-lt"/>
                  </a:endParaRPr>
                </a:p>
              </p:txBody>
            </p:sp>
          </p:grpSp>
          <p:sp>
            <p:nvSpPr>
              <p:cNvPr id="33" name="文本框 32"/>
              <p:cNvSpPr txBox="1"/>
              <p:nvPr/>
            </p:nvSpPr>
            <p:spPr>
              <a:xfrm>
                <a:off x="1436135" y="3746444"/>
                <a:ext cx="1718780" cy="2246769"/>
              </a:xfrm>
              <a:prstGeom prst="rect">
                <a:avLst/>
              </a:prstGeom>
              <a:noFill/>
            </p:spPr>
            <p:txBody>
              <a:bodyPr wrap="square" rtlCol="0">
                <a:spAutoFit/>
              </a:bodyPr>
              <a:lstStyle/>
              <a:p>
                <a:pPr algn="ctr"/>
                <a:r>
                  <a:rPr lang="zh-CN" altLang="en-US" sz="1400" dirty="0">
                    <a:solidFill>
                      <a:srgbClr val="203864"/>
                    </a:solidFill>
                    <a:cs typeface="+mn-ea"/>
                    <a:sym typeface="+mn-lt"/>
                  </a:rPr>
                  <a:t>点击此处添加您的正文，或者复制您的文本在此框中选择粘贴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a:p>
                <a:pPr algn="ctr"/>
                <a:r>
                  <a:rPr lang="zh-CN" altLang="en-US" sz="1400" dirty="0">
                    <a:solidFill>
                      <a:srgbClr val="203864"/>
                    </a:solidFill>
                    <a:cs typeface="+mn-ea"/>
                    <a:sym typeface="+mn-lt"/>
                  </a:rPr>
                  <a:t>点击此处添加您的正文，或者复制您的文本在此框中选择粘贴，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p:txBody>
          </p:sp>
        </p:grpSp>
      </p:grpSp>
      <p:pic>
        <p:nvPicPr>
          <p:cNvPr id="2" name="图片 1" descr="333"/>
          <p:cNvPicPr>
            <a:picLocks noChangeAspect="1"/>
          </p:cNvPicPr>
          <p:nvPr/>
        </p:nvPicPr>
        <p:blipFill>
          <a:blip r:embed="rId1"/>
          <a:stretch>
            <a:fillRect/>
          </a:stretch>
        </p:blipFill>
        <p:spPr>
          <a:xfrm>
            <a:off x="8839200" y="276225"/>
            <a:ext cx="3009900" cy="3429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D:\学校ppt\年终述职ppt\微信图片_20240104152110.jpg微信图片_20240104152110"/>
          <p:cNvPicPr>
            <a:picLocks noChangeAspect="1"/>
          </p:cNvPicPr>
          <p:nvPr/>
        </p:nvPicPr>
        <p:blipFill rotWithShape="1">
          <a:blip r:embed="rId1">
            <a:duotone>
              <a:schemeClr val="accent1">
                <a:shade val="45000"/>
                <a:satMod val="135000"/>
              </a:schemeClr>
              <a:prstClr val="white"/>
            </a:duotone>
          </a:blip>
          <a:srcRect t="40434" b="25238"/>
          <a:stretch>
            <a:fillRect/>
          </a:stretch>
        </p:blipFill>
        <p:spPr>
          <a:xfrm>
            <a:off x="0" y="-10795"/>
            <a:ext cx="12192000" cy="2573020"/>
          </a:xfrm>
          <a:prstGeom prst="rect">
            <a:avLst/>
          </a:prstGeom>
        </p:spPr>
      </p:pic>
      <p:grpSp>
        <p:nvGrpSpPr>
          <p:cNvPr id="18" name="组合 17"/>
          <p:cNvGrpSpPr/>
          <p:nvPr/>
        </p:nvGrpSpPr>
        <p:grpSpPr>
          <a:xfrm>
            <a:off x="4647475" y="1543957"/>
            <a:ext cx="3239951" cy="2384889"/>
            <a:chOff x="2543629" y="611414"/>
            <a:chExt cx="7865073" cy="5789385"/>
          </a:xfrm>
        </p:grpSpPr>
        <p:sp>
          <p:nvSpPr>
            <p:cNvPr id="4" name="椭圆 3"/>
            <p:cNvSpPr/>
            <p:nvPr/>
          </p:nvSpPr>
          <p:spPr>
            <a:xfrm>
              <a:off x="2543629" y="3761014"/>
              <a:ext cx="1507452" cy="155121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3501571" y="887185"/>
              <a:ext cx="5159829" cy="5083629"/>
            </a:xfrm>
            <a:prstGeom prst="ellipse">
              <a:avLst/>
            </a:prstGeom>
            <a:gradFill>
              <a:gsLst>
                <a:gs pos="86000">
                  <a:srgbClr val="203864"/>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i="1" dirty="0">
                  <a:solidFill>
                    <a:schemeClr val="bg1"/>
                  </a:solidFill>
                  <a:cs typeface="+mn-ea"/>
                  <a:sym typeface="+mn-lt"/>
                </a:rPr>
                <a:t>03</a:t>
              </a:r>
              <a:endParaRPr lang="zh-CN" altLang="en-US" sz="6600" b="1" i="1" dirty="0">
                <a:solidFill>
                  <a:schemeClr val="bg1"/>
                </a:solidFill>
                <a:cs typeface="+mn-ea"/>
                <a:sym typeface="+mn-lt"/>
              </a:endParaRPr>
            </a:p>
          </p:txBody>
        </p:sp>
        <p:sp>
          <p:nvSpPr>
            <p:cNvPr id="6" name="椭圆 5"/>
            <p:cNvSpPr/>
            <p:nvPr/>
          </p:nvSpPr>
          <p:spPr>
            <a:xfrm>
              <a:off x="3051628" y="611414"/>
              <a:ext cx="562429" cy="578757"/>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7405914" y="1032328"/>
              <a:ext cx="562429" cy="57875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p:cNvSpPr/>
            <p:nvPr/>
          </p:nvSpPr>
          <p:spPr>
            <a:xfrm>
              <a:off x="9046030" y="2110016"/>
              <a:ext cx="375540" cy="386442"/>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10163631" y="3057073"/>
              <a:ext cx="245071" cy="252185"/>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7449456" y="4385128"/>
              <a:ext cx="1958806" cy="201567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p:cNvSpPr/>
            <p:nvPr/>
          </p:nvSpPr>
          <p:spPr>
            <a:xfrm>
              <a:off x="7727112" y="4691217"/>
              <a:ext cx="1403494" cy="1403494"/>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3" name="组合 22"/>
          <p:cNvGrpSpPr/>
          <p:nvPr/>
        </p:nvGrpSpPr>
        <p:grpSpPr>
          <a:xfrm>
            <a:off x="3358806" y="3985199"/>
            <a:ext cx="5474389" cy="1016017"/>
            <a:chOff x="3501069" y="3985199"/>
            <a:chExt cx="5474389" cy="1016017"/>
          </a:xfrm>
        </p:grpSpPr>
        <p:sp>
          <p:nvSpPr>
            <p:cNvPr id="21" name="文本框 20"/>
            <p:cNvSpPr txBox="1"/>
            <p:nvPr/>
          </p:nvSpPr>
          <p:spPr>
            <a:xfrm>
              <a:off x="3826212" y="3985199"/>
              <a:ext cx="4824102" cy="646331"/>
            </a:xfrm>
            <a:prstGeom prst="rect">
              <a:avLst/>
            </a:prstGeom>
            <a:noFill/>
          </p:spPr>
          <p:txBody>
            <a:bodyPr wrap="square" rtlCol="0">
              <a:spAutoFit/>
            </a:bodyPr>
            <a:lstStyle/>
            <a:p>
              <a:pPr algn="ctr"/>
              <a:r>
                <a:rPr lang="zh-CN" altLang="en-US" sz="3600" b="1" dirty="0">
                  <a:solidFill>
                    <a:srgbClr val="203864"/>
                  </a:solidFill>
                  <a:cs typeface="+mn-ea"/>
                  <a:sym typeface="+mn-lt"/>
                </a:rPr>
                <a:t>职业兴趣与特长</a:t>
              </a:r>
              <a:endParaRPr lang="zh-CN" altLang="en-US" sz="3600" b="1" dirty="0">
                <a:solidFill>
                  <a:srgbClr val="203864"/>
                </a:solidFill>
                <a:cs typeface="+mn-ea"/>
                <a:sym typeface="+mn-lt"/>
              </a:endParaRPr>
            </a:p>
          </p:txBody>
        </p:sp>
        <p:sp>
          <p:nvSpPr>
            <p:cNvPr id="22" name="文本框 21"/>
            <p:cNvSpPr txBox="1"/>
            <p:nvPr/>
          </p:nvSpPr>
          <p:spPr>
            <a:xfrm>
              <a:off x="3501069" y="4662662"/>
              <a:ext cx="5474389" cy="338554"/>
            </a:xfrm>
            <a:prstGeom prst="rect">
              <a:avLst/>
            </a:prstGeom>
            <a:noFill/>
          </p:spPr>
          <p:txBody>
            <a:bodyPr wrap="square" rtlCol="0">
              <a:spAutoFit/>
            </a:bodyPr>
            <a:lstStyle/>
            <a:p>
              <a:pPr algn="ctr"/>
              <a:r>
                <a:rPr lang="en-US" altLang="zh-CN" sz="1600" dirty="0">
                  <a:solidFill>
                    <a:srgbClr val="203864"/>
                  </a:solidFill>
                  <a:cs typeface="+mn-ea"/>
                  <a:sym typeface="+mn-lt"/>
                </a:rPr>
                <a:t>Not for the poor renegade Not as a cheap and easy chi</a:t>
              </a:r>
              <a:endParaRPr lang="zh-CN" altLang="en-US" sz="1600" dirty="0">
                <a:solidFill>
                  <a:srgbClr val="203864"/>
                </a:solidFill>
                <a:cs typeface="+mn-ea"/>
                <a:sym typeface="+mn-l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7908290" y="3616325"/>
            <a:ext cx="2303145" cy="2303145"/>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cs typeface="+mn-ea"/>
                <a:sym typeface="+mn-lt"/>
              </a:rPr>
              <a:t>添加标题</a:t>
            </a:r>
            <a:endParaRPr lang="zh-CN" altLang="en-US" sz="2400" b="1" dirty="0">
              <a:cs typeface="+mn-ea"/>
              <a:sym typeface="+mn-lt"/>
            </a:endParaRPr>
          </a:p>
        </p:txBody>
      </p:sp>
      <p:grpSp>
        <p:nvGrpSpPr>
          <p:cNvPr id="3" name="组合 2"/>
          <p:cNvGrpSpPr/>
          <p:nvPr/>
        </p:nvGrpSpPr>
        <p:grpSpPr>
          <a:xfrm rot="0">
            <a:off x="1352550" y="1784985"/>
            <a:ext cx="5433060" cy="4097655"/>
            <a:chOff x="1072295" y="1961124"/>
            <a:chExt cx="5432826" cy="4097690"/>
          </a:xfrm>
        </p:grpSpPr>
        <p:grpSp>
          <p:nvGrpSpPr>
            <p:cNvPr id="2" name="组合 1"/>
            <p:cNvGrpSpPr/>
            <p:nvPr/>
          </p:nvGrpSpPr>
          <p:grpSpPr>
            <a:xfrm>
              <a:off x="1072295" y="1961124"/>
              <a:ext cx="5432826" cy="871772"/>
              <a:chOff x="2196245" y="1950763"/>
              <a:chExt cx="5432826" cy="871772"/>
            </a:xfrm>
          </p:grpSpPr>
          <p:sp>
            <p:nvSpPr>
              <p:cNvPr id="10" name="图形"/>
              <p:cNvSpPr/>
              <p:nvPr>
                <p:custDataLst>
                  <p:tags r:id="rId1"/>
                </p:custDataLst>
              </p:nvPr>
            </p:nvSpPr>
            <p:spPr>
              <a:xfrm>
                <a:off x="2196245" y="2149784"/>
                <a:ext cx="473731" cy="473731"/>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cs typeface="+mn-ea"/>
                  <a:sym typeface="+mn-lt"/>
                </a:endParaRPr>
              </a:p>
            </p:txBody>
          </p:sp>
          <p:grpSp>
            <p:nvGrpSpPr>
              <p:cNvPr id="25" name="组合 24"/>
              <p:cNvGrpSpPr/>
              <p:nvPr/>
            </p:nvGrpSpPr>
            <p:grpSpPr>
              <a:xfrm>
                <a:off x="2669976" y="1950763"/>
                <a:ext cx="4959095" cy="871772"/>
                <a:chOff x="7877444" y="1218281"/>
                <a:chExt cx="4959095" cy="871772"/>
              </a:xfrm>
            </p:grpSpPr>
            <p:sp>
              <p:nvSpPr>
                <p:cNvPr id="26" name="文本框 25"/>
                <p:cNvSpPr txBox="1"/>
                <p:nvPr/>
              </p:nvSpPr>
              <p:spPr>
                <a:xfrm>
                  <a:off x="7877444" y="1566833"/>
                  <a:ext cx="4959095"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sp>
              <p:nvSpPr>
                <p:cNvPr id="27" name="文本框 26"/>
                <p:cNvSpPr txBox="1"/>
                <p:nvPr/>
              </p:nvSpPr>
              <p:spPr>
                <a:xfrm>
                  <a:off x="7877444" y="1218281"/>
                  <a:ext cx="2374902" cy="400110"/>
                </a:xfrm>
                <a:prstGeom prst="rect">
                  <a:avLst/>
                </a:prstGeom>
                <a:noFill/>
              </p:spPr>
              <p:txBody>
                <a:bodyPr wrap="square" rtlCol="0">
                  <a:spAutoFit/>
                </a:bodyPr>
                <a:lstStyle/>
                <a:p>
                  <a:r>
                    <a:rPr lang="zh-CN" altLang="en-US" sz="2000" b="1" dirty="0">
                      <a:solidFill>
                        <a:srgbClr val="203864"/>
                      </a:solidFill>
                      <a:cs typeface="+mn-ea"/>
                      <a:sym typeface="+mn-lt"/>
                    </a:rPr>
                    <a:t>此处添加标题</a:t>
                  </a:r>
                  <a:endParaRPr lang="zh-CN" altLang="en-US" sz="2000" b="1" dirty="0">
                    <a:solidFill>
                      <a:srgbClr val="203864"/>
                    </a:solidFill>
                    <a:cs typeface="+mn-ea"/>
                    <a:sym typeface="+mn-lt"/>
                  </a:endParaRPr>
                </a:p>
              </p:txBody>
            </p:sp>
          </p:grpSp>
        </p:grpSp>
        <p:grpSp>
          <p:nvGrpSpPr>
            <p:cNvPr id="31" name="组合 30"/>
            <p:cNvGrpSpPr/>
            <p:nvPr/>
          </p:nvGrpSpPr>
          <p:grpSpPr>
            <a:xfrm>
              <a:off x="1072295" y="3036430"/>
              <a:ext cx="5432826" cy="871772"/>
              <a:chOff x="2196245" y="1950763"/>
              <a:chExt cx="5432826" cy="871772"/>
            </a:xfrm>
          </p:grpSpPr>
          <p:sp>
            <p:nvSpPr>
              <p:cNvPr id="32" name="图形"/>
              <p:cNvSpPr/>
              <p:nvPr>
                <p:custDataLst>
                  <p:tags r:id="rId2"/>
                </p:custDataLst>
              </p:nvPr>
            </p:nvSpPr>
            <p:spPr>
              <a:xfrm>
                <a:off x="2196245" y="2149784"/>
                <a:ext cx="473731" cy="473731"/>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cs typeface="+mn-ea"/>
                  <a:sym typeface="+mn-lt"/>
                </a:endParaRPr>
              </a:p>
            </p:txBody>
          </p:sp>
          <p:grpSp>
            <p:nvGrpSpPr>
              <p:cNvPr id="33" name="组合 32"/>
              <p:cNvGrpSpPr/>
              <p:nvPr/>
            </p:nvGrpSpPr>
            <p:grpSpPr>
              <a:xfrm>
                <a:off x="2669976" y="1950763"/>
                <a:ext cx="4959095" cy="871772"/>
                <a:chOff x="7877444" y="1218281"/>
                <a:chExt cx="4959095" cy="871772"/>
              </a:xfrm>
            </p:grpSpPr>
            <p:sp>
              <p:nvSpPr>
                <p:cNvPr id="34" name="文本框 33"/>
                <p:cNvSpPr txBox="1"/>
                <p:nvPr/>
              </p:nvSpPr>
              <p:spPr>
                <a:xfrm>
                  <a:off x="7877444" y="1566833"/>
                  <a:ext cx="4959095"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sp>
              <p:nvSpPr>
                <p:cNvPr id="35" name="文本框 34"/>
                <p:cNvSpPr txBox="1"/>
                <p:nvPr/>
              </p:nvSpPr>
              <p:spPr>
                <a:xfrm>
                  <a:off x="7877444" y="1218281"/>
                  <a:ext cx="2374902" cy="400110"/>
                </a:xfrm>
                <a:prstGeom prst="rect">
                  <a:avLst/>
                </a:prstGeom>
                <a:noFill/>
              </p:spPr>
              <p:txBody>
                <a:bodyPr wrap="square" rtlCol="0">
                  <a:spAutoFit/>
                </a:bodyPr>
                <a:lstStyle/>
                <a:p>
                  <a:r>
                    <a:rPr lang="zh-CN" altLang="en-US" sz="2000" b="1" dirty="0">
                      <a:solidFill>
                        <a:srgbClr val="203864"/>
                      </a:solidFill>
                      <a:cs typeface="+mn-ea"/>
                      <a:sym typeface="+mn-lt"/>
                    </a:rPr>
                    <a:t>此处添加标题</a:t>
                  </a:r>
                  <a:endParaRPr lang="zh-CN" altLang="en-US" sz="2000" b="1" dirty="0">
                    <a:solidFill>
                      <a:srgbClr val="203864"/>
                    </a:solidFill>
                    <a:cs typeface="+mn-ea"/>
                    <a:sym typeface="+mn-lt"/>
                  </a:endParaRPr>
                </a:p>
              </p:txBody>
            </p:sp>
          </p:grpSp>
        </p:grpSp>
        <p:grpSp>
          <p:nvGrpSpPr>
            <p:cNvPr id="36" name="组合 35"/>
            <p:cNvGrpSpPr/>
            <p:nvPr/>
          </p:nvGrpSpPr>
          <p:grpSpPr>
            <a:xfrm>
              <a:off x="1072295" y="4111736"/>
              <a:ext cx="5432826" cy="871772"/>
              <a:chOff x="2196245" y="1950763"/>
              <a:chExt cx="5432826" cy="871772"/>
            </a:xfrm>
          </p:grpSpPr>
          <p:sp>
            <p:nvSpPr>
              <p:cNvPr id="37" name="图形"/>
              <p:cNvSpPr/>
              <p:nvPr>
                <p:custDataLst>
                  <p:tags r:id="rId3"/>
                </p:custDataLst>
              </p:nvPr>
            </p:nvSpPr>
            <p:spPr>
              <a:xfrm>
                <a:off x="2196245" y="2149784"/>
                <a:ext cx="473731" cy="473731"/>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cs typeface="+mn-ea"/>
                  <a:sym typeface="+mn-lt"/>
                </a:endParaRPr>
              </a:p>
            </p:txBody>
          </p:sp>
          <p:grpSp>
            <p:nvGrpSpPr>
              <p:cNvPr id="38" name="组合 37"/>
              <p:cNvGrpSpPr/>
              <p:nvPr/>
            </p:nvGrpSpPr>
            <p:grpSpPr>
              <a:xfrm>
                <a:off x="2669976" y="1950763"/>
                <a:ext cx="4959095" cy="871772"/>
                <a:chOff x="7877444" y="1218281"/>
                <a:chExt cx="4959095" cy="871772"/>
              </a:xfrm>
            </p:grpSpPr>
            <p:sp>
              <p:nvSpPr>
                <p:cNvPr id="39" name="文本框 38"/>
                <p:cNvSpPr txBox="1"/>
                <p:nvPr/>
              </p:nvSpPr>
              <p:spPr>
                <a:xfrm>
                  <a:off x="7877444" y="1566833"/>
                  <a:ext cx="4959095"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sp>
              <p:nvSpPr>
                <p:cNvPr id="40" name="文本框 39"/>
                <p:cNvSpPr txBox="1"/>
                <p:nvPr/>
              </p:nvSpPr>
              <p:spPr>
                <a:xfrm>
                  <a:off x="7877444" y="1218281"/>
                  <a:ext cx="2374902" cy="400110"/>
                </a:xfrm>
                <a:prstGeom prst="rect">
                  <a:avLst/>
                </a:prstGeom>
                <a:noFill/>
              </p:spPr>
              <p:txBody>
                <a:bodyPr wrap="square" rtlCol="0">
                  <a:spAutoFit/>
                </a:bodyPr>
                <a:lstStyle/>
                <a:p>
                  <a:r>
                    <a:rPr lang="zh-CN" altLang="en-US" sz="2000" b="1" dirty="0">
                      <a:solidFill>
                        <a:srgbClr val="203864"/>
                      </a:solidFill>
                      <a:cs typeface="+mn-ea"/>
                      <a:sym typeface="+mn-lt"/>
                    </a:rPr>
                    <a:t>此处添加标题</a:t>
                  </a:r>
                  <a:endParaRPr lang="zh-CN" altLang="en-US" sz="2000" b="1" dirty="0">
                    <a:solidFill>
                      <a:srgbClr val="203864"/>
                    </a:solidFill>
                    <a:cs typeface="+mn-ea"/>
                    <a:sym typeface="+mn-lt"/>
                  </a:endParaRPr>
                </a:p>
              </p:txBody>
            </p:sp>
          </p:grpSp>
        </p:grpSp>
        <p:grpSp>
          <p:nvGrpSpPr>
            <p:cNvPr id="41" name="组合 40"/>
            <p:cNvGrpSpPr/>
            <p:nvPr/>
          </p:nvGrpSpPr>
          <p:grpSpPr>
            <a:xfrm>
              <a:off x="1072295" y="5187042"/>
              <a:ext cx="5432826" cy="871772"/>
              <a:chOff x="2196245" y="1950763"/>
              <a:chExt cx="5432826" cy="871772"/>
            </a:xfrm>
          </p:grpSpPr>
          <p:sp>
            <p:nvSpPr>
              <p:cNvPr id="42" name="图形"/>
              <p:cNvSpPr/>
              <p:nvPr>
                <p:custDataLst>
                  <p:tags r:id="rId4"/>
                </p:custDataLst>
              </p:nvPr>
            </p:nvSpPr>
            <p:spPr>
              <a:xfrm>
                <a:off x="2196245" y="2149784"/>
                <a:ext cx="473731" cy="473731"/>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cs typeface="+mn-ea"/>
                  <a:sym typeface="+mn-lt"/>
                </a:endParaRPr>
              </a:p>
            </p:txBody>
          </p:sp>
          <p:grpSp>
            <p:nvGrpSpPr>
              <p:cNvPr id="43" name="组合 42"/>
              <p:cNvGrpSpPr/>
              <p:nvPr/>
            </p:nvGrpSpPr>
            <p:grpSpPr>
              <a:xfrm>
                <a:off x="2669976" y="1950763"/>
                <a:ext cx="4959095" cy="871772"/>
                <a:chOff x="7877444" y="1218281"/>
                <a:chExt cx="4959095" cy="871772"/>
              </a:xfrm>
            </p:grpSpPr>
            <p:sp>
              <p:nvSpPr>
                <p:cNvPr id="44" name="文本框 43"/>
                <p:cNvSpPr txBox="1"/>
                <p:nvPr/>
              </p:nvSpPr>
              <p:spPr>
                <a:xfrm>
                  <a:off x="7877444" y="1566833"/>
                  <a:ext cx="4959095"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sp>
              <p:nvSpPr>
                <p:cNvPr id="45" name="文本框 44"/>
                <p:cNvSpPr txBox="1"/>
                <p:nvPr/>
              </p:nvSpPr>
              <p:spPr>
                <a:xfrm>
                  <a:off x="7877444" y="1218281"/>
                  <a:ext cx="2374902" cy="400110"/>
                </a:xfrm>
                <a:prstGeom prst="rect">
                  <a:avLst/>
                </a:prstGeom>
                <a:noFill/>
              </p:spPr>
              <p:txBody>
                <a:bodyPr wrap="square" rtlCol="0">
                  <a:spAutoFit/>
                </a:bodyPr>
                <a:lstStyle/>
                <a:p>
                  <a:r>
                    <a:rPr lang="zh-CN" altLang="en-US" sz="2000" b="1" dirty="0">
                      <a:solidFill>
                        <a:srgbClr val="203864"/>
                      </a:solidFill>
                      <a:cs typeface="+mn-ea"/>
                      <a:sym typeface="+mn-lt"/>
                    </a:rPr>
                    <a:t>此处添加标题</a:t>
                  </a:r>
                  <a:endParaRPr lang="zh-CN" altLang="en-US" sz="2000" b="1" dirty="0">
                    <a:solidFill>
                      <a:srgbClr val="203864"/>
                    </a:solidFill>
                    <a:cs typeface="+mn-ea"/>
                    <a:sym typeface="+mn-lt"/>
                  </a:endParaRPr>
                </a:p>
              </p:txBody>
            </p:sp>
          </p:grpSp>
        </p:grpSp>
      </p:grpSp>
      <p:grpSp>
        <p:nvGrpSpPr>
          <p:cNvPr id="46" name="组合 45"/>
          <p:cNvGrpSpPr/>
          <p:nvPr/>
        </p:nvGrpSpPr>
        <p:grpSpPr>
          <a:xfrm>
            <a:off x="209550" y="209550"/>
            <a:ext cx="3835708" cy="830339"/>
            <a:chOff x="209550" y="209550"/>
            <a:chExt cx="3835708" cy="830339"/>
          </a:xfrm>
        </p:grpSpPr>
        <p:grpSp>
          <p:nvGrpSpPr>
            <p:cNvPr id="47" name="组合 46"/>
            <p:cNvGrpSpPr/>
            <p:nvPr/>
          </p:nvGrpSpPr>
          <p:grpSpPr>
            <a:xfrm>
              <a:off x="209550" y="209550"/>
              <a:ext cx="806914" cy="830339"/>
              <a:chOff x="6668389" y="3098507"/>
              <a:chExt cx="806914" cy="830339"/>
            </a:xfrm>
          </p:grpSpPr>
          <p:sp>
            <p:nvSpPr>
              <p:cNvPr id="49" name="椭圆 48"/>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49"/>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48" name="文本框 47"/>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sp>
        <p:nvSpPr>
          <p:cNvPr id="4" name="椭圆 3"/>
          <p:cNvSpPr/>
          <p:nvPr/>
        </p:nvSpPr>
        <p:spPr>
          <a:xfrm>
            <a:off x="7960360" y="1809750"/>
            <a:ext cx="2199005" cy="2204720"/>
          </a:xfrm>
          <a:prstGeom prst="ellipse">
            <a:avLst/>
          </a:prstGeom>
          <a:gradFill>
            <a:gsLst>
              <a:gs pos="89000">
                <a:srgbClr val="203864"/>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7" name="图片 6" descr="组 7"/>
          <p:cNvPicPr>
            <a:picLocks noChangeAspect="1"/>
          </p:cNvPicPr>
          <p:nvPr/>
        </p:nvPicPr>
        <p:blipFill>
          <a:blip r:embed="rId5"/>
          <a:stretch>
            <a:fillRect/>
          </a:stretch>
        </p:blipFill>
        <p:spPr>
          <a:xfrm>
            <a:off x="8035925" y="1887855"/>
            <a:ext cx="2047875" cy="2047875"/>
          </a:xfrm>
          <a:prstGeom prst="rect">
            <a:avLst/>
          </a:prstGeom>
        </p:spPr>
      </p:pic>
      <p:pic>
        <p:nvPicPr>
          <p:cNvPr id="9" name="图片 8" descr="333"/>
          <p:cNvPicPr>
            <a:picLocks noChangeAspect="1"/>
          </p:cNvPicPr>
          <p:nvPr/>
        </p:nvPicPr>
        <p:blipFill>
          <a:blip r:embed="rId6"/>
          <a:stretch>
            <a:fillRect/>
          </a:stretch>
        </p:blipFill>
        <p:spPr>
          <a:xfrm>
            <a:off x="8839200" y="276225"/>
            <a:ext cx="3009900" cy="3429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25363" y="1633931"/>
            <a:ext cx="10769953" cy="4073206"/>
            <a:chOff x="725363" y="1633931"/>
            <a:chExt cx="10769953" cy="4073206"/>
          </a:xfrm>
        </p:grpSpPr>
        <p:sp>
          <p:nvSpPr>
            <p:cNvPr id="3" name="圆角矩形 5"/>
            <p:cNvSpPr/>
            <p:nvPr/>
          </p:nvSpPr>
          <p:spPr>
            <a:xfrm>
              <a:off x="6770564" y="1633931"/>
              <a:ext cx="4724752" cy="911236"/>
            </a:xfrm>
            <a:prstGeom prst="roundRect">
              <a:avLst>
                <a:gd name="adj" fmla="val 5000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tx1">
                    <a:lumMod val="65000"/>
                    <a:lumOff val="35000"/>
                  </a:schemeClr>
                </a:solidFill>
                <a:cs typeface="+mn-ea"/>
                <a:sym typeface="+mn-lt"/>
              </a:endParaRPr>
            </a:p>
          </p:txBody>
        </p:sp>
        <p:sp>
          <p:nvSpPr>
            <p:cNvPr id="18" name="圆角矩形 5"/>
            <p:cNvSpPr/>
            <p:nvPr/>
          </p:nvSpPr>
          <p:spPr>
            <a:xfrm>
              <a:off x="6770564" y="3214916"/>
              <a:ext cx="4724752" cy="911236"/>
            </a:xfrm>
            <a:prstGeom prst="roundRect">
              <a:avLst>
                <a:gd name="adj" fmla="val 5000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tx1">
                    <a:lumMod val="65000"/>
                    <a:lumOff val="35000"/>
                  </a:schemeClr>
                </a:solidFill>
                <a:cs typeface="+mn-ea"/>
                <a:sym typeface="+mn-lt"/>
              </a:endParaRPr>
            </a:p>
          </p:txBody>
        </p:sp>
        <p:sp>
          <p:nvSpPr>
            <p:cNvPr id="23" name="圆角矩形 5"/>
            <p:cNvSpPr/>
            <p:nvPr/>
          </p:nvSpPr>
          <p:spPr>
            <a:xfrm>
              <a:off x="6770564" y="4795901"/>
              <a:ext cx="4724752" cy="911236"/>
            </a:xfrm>
            <a:prstGeom prst="roundRect">
              <a:avLst>
                <a:gd name="adj" fmla="val 5000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tx1">
                    <a:lumMod val="65000"/>
                    <a:lumOff val="35000"/>
                  </a:schemeClr>
                </a:solidFill>
                <a:cs typeface="+mn-ea"/>
                <a:sym typeface="+mn-lt"/>
              </a:endParaRPr>
            </a:p>
          </p:txBody>
        </p:sp>
        <p:sp>
          <p:nvSpPr>
            <p:cNvPr id="40" name="圆角矩形 5"/>
            <p:cNvSpPr/>
            <p:nvPr/>
          </p:nvSpPr>
          <p:spPr>
            <a:xfrm flipH="1">
              <a:off x="725363" y="1633931"/>
              <a:ext cx="4724752" cy="911236"/>
            </a:xfrm>
            <a:prstGeom prst="roundRect">
              <a:avLst>
                <a:gd name="adj" fmla="val 5000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tx1">
                    <a:lumMod val="65000"/>
                    <a:lumOff val="35000"/>
                  </a:schemeClr>
                </a:solidFill>
                <a:cs typeface="+mn-ea"/>
                <a:sym typeface="+mn-lt"/>
              </a:endParaRPr>
            </a:p>
          </p:txBody>
        </p:sp>
        <p:sp>
          <p:nvSpPr>
            <p:cNvPr id="36" name="圆角矩形 5"/>
            <p:cNvSpPr/>
            <p:nvPr/>
          </p:nvSpPr>
          <p:spPr>
            <a:xfrm flipH="1">
              <a:off x="725363" y="3214916"/>
              <a:ext cx="4724752" cy="911236"/>
            </a:xfrm>
            <a:prstGeom prst="roundRect">
              <a:avLst>
                <a:gd name="adj" fmla="val 5000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tx1">
                    <a:lumMod val="65000"/>
                    <a:lumOff val="35000"/>
                  </a:schemeClr>
                </a:solidFill>
                <a:cs typeface="+mn-ea"/>
                <a:sym typeface="+mn-lt"/>
              </a:endParaRPr>
            </a:p>
          </p:txBody>
        </p:sp>
        <p:sp>
          <p:nvSpPr>
            <p:cNvPr id="32" name="圆角矩形 5"/>
            <p:cNvSpPr/>
            <p:nvPr/>
          </p:nvSpPr>
          <p:spPr>
            <a:xfrm flipH="1">
              <a:off x="725363" y="4795901"/>
              <a:ext cx="4724752" cy="911236"/>
            </a:xfrm>
            <a:prstGeom prst="roundRect">
              <a:avLst>
                <a:gd name="adj" fmla="val 5000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tx1">
                    <a:lumMod val="65000"/>
                    <a:lumOff val="35000"/>
                  </a:schemeClr>
                </a:solidFill>
                <a:cs typeface="+mn-ea"/>
                <a:sym typeface="+mn-lt"/>
              </a:endParaRPr>
            </a:p>
          </p:txBody>
        </p:sp>
        <p:grpSp>
          <p:nvGrpSpPr>
            <p:cNvPr id="7" name="组合 6"/>
            <p:cNvGrpSpPr/>
            <p:nvPr/>
          </p:nvGrpSpPr>
          <p:grpSpPr>
            <a:xfrm>
              <a:off x="899535" y="1743755"/>
              <a:ext cx="4475200" cy="691589"/>
              <a:chOff x="899535" y="1719932"/>
              <a:chExt cx="4475200" cy="691589"/>
            </a:xfrm>
          </p:grpSpPr>
          <p:sp>
            <p:nvSpPr>
              <p:cNvPr id="43" name="矩形 42"/>
              <p:cNvSpPr/>
              <p:nvPr/>
            </p:nvSpPr>
            <p:spPr>
              <a:xfrm flipH="1">
                <a:off x="899535" y="1772184"/>
                <a:ext cx="3694711" cy="587084"/>
              </a:xfrm>
              <a:prstGeom prst="rect">
                <a:avLst/>
              </a:prstGeom>
            </p:spPr>
            <p:txBody>
              <a:bodyPr wrap="square">
                <a:spAutoFit/>
              </a:bodyPr>
              <a:lstStyle/>
              <a:p>
                <a:pPr algn="r">
                  <a:lnSpc>
                    <a:spcPct val="120000"/>
                  </a:lnSpc>
                </a:pPr>
                <a:r>
                  <a:rPr lang="zh-CN" altLang="en-US" sz="1400" dirty="0">
                    <a:solidFill>
                      <a:srgbClr val="203864"/>
                    </a:solidFill>
                    <a:cs typeface="+mn-ea"/>
                    <a:sym typeface="+mn-lt"/>
                  </a:rPr>
                  <a:t>点击此处添加您的正文，或者复制您的文本在此框中选择粘贴</a:t>
                </a:r>
                <a:endParaRPr lang="zh-CN" altLang="en-US" sz="1400" dirty="0">
                  <a:solidFill>
                    <a:srgbClr val="203864"/>
                  </a:solidFill>
                  <a:cs typeface="+mn-ea"/>
                  <a:sym typeface="+mn-lt"/>
                </a:endParaRPr>
              </a:p>
            </p:txBody>
          </p:sp>
          <p:grpSp>
            <p:nvGrpSpPr>
              <p:cNvPr id="52" name="组合 51"/>
              <p:cNvGrpSpPr/>
              <p:nvPr/>
            </p:nvGrpSpPr>
            <p:grpSpPr>
              <a:xfrm>
                <a:off x="4683146" y="1719932"/>
                <a:ext cx="691589" cy="691589"/>
                <a:chOff x="4683146" y="2063066"/>
                <a:chExt cx="691589" cy="691589"/>
              </a:xfrm>
              <a:solidFill>
                <a:srgbClr val="D32C1B"/>
              </a:solidFill>
            </p:grpSpPr>
            <p:sp>
              <p:nvSpPr>
                <p:cNvPr id="42" name="椭圆 41"/>
                <p:cNvSpPr/>
                <p:nvPr/>
              </p:nvSpPr>
              <p:spPr>
                <a:xfrm flipH="1">
                  <a:off x="4683146" y="2063066"/>
                  <a:ext cx="691589" cy="691589"/>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tx1">
                        <a:lumMod val="65000"/>
                        <a:lumOff val="35000"/>
                      </a:schemeClr>
                    </a:solidFill>
                    <a:cs typeface="+mn-ea"/>
                    <a:sym typeface="+mn-lt"/>
                  </a:endParaRPr>
                </a:p>
              </p:txBody>
            </p:sp>
            <p:pic>
              <p:nvPicPr>
                <p:cNvPr id="44" name="图片 3" descr="customization"/>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812940" y="2192860"/>
                  <a:ext cx="432000" cy="432000"/>
                </a:xfrm>
                <a:prstGeom prst="rect">
                  <a:avLst/>
                </a:prstGeom>
              </p:spPr>
            </p:pic>
          </p:grpSp>
        </p:grpSp>
        <p:grpSp>
          <p:nvGrpSpPr>
            <p:cNvPr id="9" name="组合 8"/>
            <p:cNvGrpSpPr/>
            <p:nvPr/>
          </p:nvGrpSpPr>
          <p:grpSpPr>
            <a:xfrm>
              <a:off x="899535" y="3324740"/>
              <a:ext cx="4475200" cy="691589"/>
              <a:chOff x="899535" y="3300917"/>
              <a:chExt cx="4475200" cy="691589"/>
            </a:xfrm>
          </p:grpSpPr>
          <p:sp>
            <p:nvSpPr>
              <p:cNvPr id="39" name="矩形 38"/>
              <p:cNvSpPr/>
              <p:nvPr/>
            </p:nvSpPr>
            <p:spPr>
              <a:xfrm flipH="1">
                <a:off x="899535" y="3353169"/>
                <a:ext cx="3694711" cy="587084"/>
              </a:xfrm>
              <a:prstGeom prst="rect">
                <a:avLst/>
              </a:prstGeom>
            </p:spPr>
            <p:txBody>
              <a:bodyPr wrap="square">
                <a:spAutoFit/>
              </a:bodyPr>
              <a:lstStyle/>
              <a:p>
                <a:pPr algn="r">
                  <a:lnSpc>
                    <a:spcPct val="120000"/>
                  </a:lnSpc>
                </a:pPr>
                <a:r>
                  <a:rPr lang="zh-CN" altLang="en-US" sz="1400" dirty="0">
                    <a:solidFill>
                      <a:srgbClr val="203864"/>
                    </a:solidFill>
                    <a:cs typeface="+mn-ea"/>
                    <a:sym typeface="+mn-lt"/>
                  </a:rPr>
                  <a:t>点击此处添加您的正文，或者复制您的文本在此框中选择粘贴</a:t>
                </a:r>
                <a:endParaRPr lang="zh-CN" altLang="en-US" sz="1400" dirty="0">
                  <a:solidFill>
                    <a:srgbClr val="203864"/>
                  </a:solidFill>
                  <a:cs typeface="+mn-ea"/>
                  <a:sym typeface="+mn-lt"/>
                </a:endParaRPr>
              </a:p>
            </p:txBody>
          </p:sp>
          <p:grpSp>
            <p:nvGrpSpPr>
              <p:cNvPr id="51" name="组合 50"/>
              <p:cNvGrpSpPr/>
              <p:nvPr/>
            </p:nvGrpSpPr>
            <p:grpSpPr>
              <a:xfrm>
                <a:off x="4683146" y="3300917"/>
                <a:ext cx="691589" cy="691589"/>
                <a:chOff x="4683146" y="3644051"/>
                <a:chExt cx="691589" cy="691589"/>
              </a:xfrm>
              <a:solidFill>
                <a:srgbClr val="D32C1B"/>
              </a:solidFill>
            </p:grpSpPr>
            <p:sp>
              <p:nvSpPr>
                <p:cNvPr id="38" name="椭圆 37"/>
                <p:cNvSpPr/>
                <p:nvPr/>
              </p:nvSpPr>
              <p:spPr>
                <a:xfrm flipH="1">
                  <a:off x="4683146" y="3644051"/>
                  <a:ext cx="691589" cy="691589"/>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tx1">
                        <a:lumMod val="65000"/>
                        <a:lumOff val="35000"/>
                      </a:schemeClr>
                    </a:solidFill>
                    <a:cs typeface="+mn-ea"/>
                    <a:sym typeface="+mn-lt"/>
                  </a:endParaRPr>
                </a:p>
              </p:txBody>
            </p:sp>
            <p:pic>
              <p:nvPicPr>
                <p:cNvPr id="45" name="图片 18" descr="feeds"/>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2940" y="3773845"/>
                  <a:ext cx="432000" cy="432000"/>
                </a:xfrm>
                <a:prstGeom prst="rect">
                  <a:avLst/>
                </a:prstGeom>
              </p:spPr>
            </p:pic>
          </p:grpSp>
        </p:grpSp>
        <p:grpSp>
          <p:nvGrpSpPr>
            <p:cNvPr id="8" name="组合 7"/>
            <p:cNvGrpSpPr/>
            <p:nvPr/>
          </p:nvGrpSpPr>
          <p:grpSpPr>
            <a:xfrm>
              <a:off x="6845944" y="1743755"/>
              <a:ext cx="4475200" cy="691589"/>
              <a:chOff x="6845944" y="1719932"/>
              <a:chExt cx="4475200" cy="691589"/>
            </a:xfrm>
          </p:grpSpPr>
          <p:sp>
            <p:nvSpPr>
              <p:cNvPr id="6" name="矩形 5"/>
              <p:cNvSpPr/>
              <p:nvPr/>
            </p:nvSpPr>
            <p:spPr>
              <a:xfrm>
                <a:off x="7626433" y="1772184"/>
                <a:ext cx="3694711" cy="587084"/>
              </a:xfrm>
              <a:prstGeom prst="rect">
                <a:avLst/>
              </a:prstGeom>
            </p:spPr>
            <p:txBody>
              <a:bodyPr wrap="square">
                <a:spAutoFit/>
              </a:bodyPr>
              <a:lstStyle/>
              <a:p>
                <a:pPr>
                  <a:lnSpc>
                    <a:spcPct val="120000"/>
                  </a:lnSpc>
                </a:pPr>
                <a:r>
                  <a:rPr lang="zh-CN" altLang="en-US" sz="1400" dirty="0">
                    <a:solidFill>
                      <a:srgbClr val="203864"/>
                    </a:solidFill>
                    <a:cs typeface="+mn-ea"/>
                    <a:sym typeface="+mn-lt"/>
                  </a:rPr>
                  <a:t>点击此处添加您的正文，或者复制您的文本在此框中选择粘贴</a:t>
                </a:r>
                <a:endParaRPr lang="zh-CN" altLang="en-US" sz="1400" dirty="0">
                  <a:solidFill>
                    <a:srgbClr val="203864"/>
                  </a:solidFill>
                  <a:cs typeface="+mn-ea"/>
                  <a:sym typeface="+mn-lt"/>
                </a:endParaRPr>
              </a:p>
            </p:txBody>
          </p:sp>
          <p:grpSp>
            <p:nvGrpSpPr>
              <p:cNvPr id="53" name="组合 52"/>
              <p:cNvGrpSpPr/>
              <p:nvPr/>
            </p:nvGrpSpPr>
            <p:grpSpPr>
              <a:xfrm>
                <a:off x="6845944" y="1719932"/>
                <a:ext cx="691589" cy="691589"/>
                <a:chOff x="6845944" y="2063066"/>
                <a:chExt cx="691589" cy="691589"/>
              </a:xfrm>
              <a:solidFill>
                <a:srgbClr val="D32C1B"/>
              </a:solidFill>
            </p:grpSpPr>
            <p:sp>
              <p:nvSpPr>
                <p:cNvPr id="5" name="椭圆 4"/>
                <p:cNvSpPr/>
                <p:nvPr/>
              </p:nvSpPr>
              <p:spPr>
                <a:xfrm>
                  <a:off x="6845944" y="2063066"/>
                  <a:ext cx="691589" cy="691589"/>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tx1">
                        <a:lumMod val="65000"/>
                        <a:lumOff val="35000"/>
                      </a:schemeClr>
                    </a:solidFill>
                    <a:cs typeface="+mn-ea"/>
                    <a:sym typeface="+mn-lt"/>
                  </a:endParaRPr>
                </a:p>
              </p:txBody>
            </p:sp>
            <p:pic>
              <p:nvPicPr>
                <p:cNvPr id="46" name="图片 20" descr="folde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5738" y="2192860"/>
                  <a:ext cx="432000" cy="432000"/>
                </a:xfrm>
                <a:prstGeom prst="rect">
                  <a:avLst/>
                </a:prstGeom>
              </p:spPr>
            </p:pic>
          </p:grpSp>
        </p:grpSp>
        <p:grpSp>
          <p:nvGrpSpPr>
            <p:cNvPr id="10" name="组合 9"/>
            <p:cNvGrpSpPr/>
            <p:nvPr/>
          </p:nvGrpSpPr>
          <p:grpSpPr>
            <a:xfrm>
              <a:off x="6845944" y="3324740"/>
              <a:ext cx="4475200" cy="691589"/>
              <a:chOff x="6845944" y="3300917"/>
              <a:chExt cx="4475200" cy="691589"/>
            </a:xfrm>
          </p:grpSpPr>
          <p:sp>
            <p:nvSpPr>
              <p:cNvPr id="21" name="矩形 20"/>
              <p:cNvSpPr/>
              <p:nvPr/>
            </p:nvSpPr>
            <p:spPr>
              <a:xfrm>
                <a:off x="7626433" y="3353169"/>
                <a:ext cx="3694711" cy="587084"/>
              </a:xfrm>
              <a:prstGeom prst="rect">
                <a:avLst/>
              </a:prstGeom>
            </p:spPr>
            <p:txBody>
              <a:bodyPr wrap="square">
                <a:spAutoFit/>
              </a:bodyPr>
              <a:lstStyle/>
              <a:p>
                <a:pPr>
                  <a:lnSpc>
                    <a:spcPct val="120000"/>
                  </a:lnSpc>
                </a:pPr>
                <a:r>
                  <a:rPr lang="zh-CN" altLang="en-US" sz="1400" dirty="0">
                    <a:solidFill>
                      <a:srgbClr val="203864"/>
                    </a:solidFill>
                    <a:cs typeface="+mn-ea"/>
                    <a:sym typeface="+mn-lt"/>
                  </a:rPr>
                  <a:t>点击此处添加您的正文，或者复制您的文本在此框中选择粘贴</a:t>
                </a:r>
                <a:endParaRPr lang="zh-CN" altLang="en-US" sz="1400" dirty="0">
                  <a:solidFill>
                    <a:srgbClr val="203864"/>
                  </a:solidFill>
                  <a:cs typeface="+mn-ea"/>
                  <a:sym typeface="+mn-lt"/>
                </a:endParaRPr>
              </a:p>
            </p:txBody>
          </p:sp>
          <p:grpSp>
            <p:nvGrpSpPr>
              <p:cNvPr id="54" name="组合 53"/>
              <p:cNvGrpSpPr/>
              <p:nvPr/>
            </p:nvGrpSpPr>
            <p:grpSpPr>
              <a:xfrm>
                <a:off x="6845944" y="3300917"/>
                <a:ext cx="691589" cy="691589"/>
                <a:chOff x="6845944" y="3644051"/>
                <a:chExt cx="691589" cy="691589"/>
              </a:xfrm>
              <a:solidFill>
                <a:srgbClr val="D32C1B"/>
              </a:solidFill>
            </p:grpSpPr>
            <p:sp>
              <p:nvSpPr>
                <p:cNvPr id="20" name="椭圆 19"/>
                <p:cNvSpPr/>
                <p:nvPr/>
              </p:nvSpPr>
              <p:spPr>
                <a:xfrm>
                  <a:off x="6845944" y="3644051"/>
                  <a:ext cx="691589" cy="691589"/>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tx1">
                        <a:lumMod val="65000"/>
                        <a:lumOff val="35000"/>
                      </a:schemeClr>
                    </a:solidFill>
                    <a:cs typeface="+mn-ea"/>
                    <a:sym typeface="+mn-lt"/>
                  </a:endParaRPr>
                </a:p>
              </p:txBody>
            </p:sp>
            <p:pic>
              <p:nvPicPr>
                <p:cNvPr id="47" name="图片 9" descr="Moneymanagement"/>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75738" y="3773845"/>
                  <a:ext cx="432000" cy="432000"/>
                </a:xfrm>
                <a:prstGeom prst="rect">
                  <a:avLst/>
                </a:prstGeom>
              </p:spPr>
            </p:pic>
          </p:grpSp>
        </p:grpSp>
        <p:grpSp>
          <p:nvGrpSpPr>
            <p:cNvPr id="11" name="组合 10"/>
            <p:cNvGrpSpPr/>
            <p:nvPr/>
          </p:nvGrpSpPr>
          <p:grpSpPr>
            <a:xfrm>
              <a:off x="899535" y="4905725"/>
              <a:ext cx="4475200" cy="691589"/>
              <a:chOff x="899535" y="4881902"/>
              <a:chExt cx="4475200" cy="691589"/>
            </a:xfrm>
          </p:grpSpPr>
          <p:sp>
            <p:nvSpPr>
              <p:cNvPr id="35" name="矩形 34"/>
              <p:cNvSpPr/>
              <p:nvPr/>
            </p:nvSpPr>
            <p:spPr>
              <a:xfrm flipH="1">
                <a:off x="899535" y="4934154"/>
                <a:ext cx="3694711" cy="587084"/>
              </a:xfrm>
              <a:prstGeom prst="rect">
                <a:avLst/>
              </a:prstGeom>
            </p:spPr>
            <p:txBody>
              <a:bodyPr wrap="square">
                <a:spAutoFit/>
              </a:bodyPr>
              <a:lstStyle/>
              <a:p>
                <a:pPr algn="r">
                  <a:lnSpc>
                    <a:spcPct val="120000"/>
                  </a:lnSpc>
                </a:pPr>
                <a:r>
                  <a:rPr lang="zh-CN" altLang="en-US" sz="1400" dirty="0">
                    <a:solidFill>
                      <a:srgbClr val="203864"/>
                    </a:solidFill>
                    <a:cs typeface="+mn-ea"/>
                    <a:sym typeface="+mn-lt"/>
                  </a:rPr>
                  <a:t>点击此处添加您的正文，或者复制您的文本在此框中选择粘贴</a:t>
                </a:r>
                <a:endParaRPr lang="zh-CN" altLang="en-US" sz="1400" dirty="0">
                  <a:solidFill>
                    <a:srgbClr val="203864"/>
                  </a:solidFill>
                  <a:cs typeface="+mn-ea"/>
                  <a:sym typeface="+mn-lt"/>
                </a:endParaRPr>
              </a:p>
            </p:txBody>
          </p:sp>
          <p:grpSp>
            <p:nvGrpSpPr>
              <p:cNvPr id="50" name="组合 49"/>
              <p:cNvGrpSpPr/>
              <p:nvPr/>
            </p:nvGrpSpPr>
            <p:grpSpPr>
              <a:xfrm>
                <a:off x="4683146" y="4881902"/>
                <a:ext cx="691589" cy="691589"/>
                <a:chOff x="4683146" y="5225036"/>
                <a:chExt cx="691589" cy="691589"/>
              </a:xfrm>
              <a:solidFill>
                <a:srgbClr val="D32C1B"/>
              </a:solidFill>
            </p:grpSpPr>
            <p:sp>
              <p:nvSpPr>
                <p:cNvPr id="34" name="椭圆 33"/>
                <p:cNvSpPr/>
                <p:nvPr/>
              </p:nvSpPr>
              <p:spPr>
                <a:xfrm flipH="1">
                  <a:off x="4683146" y="5225036"/>
                  <a:ext cx="691589" cy="691589"/>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tx1">
                        <a:lumMod val="65000"/>
                        <a:lumOff val="35000"/>
                      </a:schemeClr>
                    </a:solidFill>
                    <a:cs typeface="+mn-ea"/>
                    <a:sym typeface="+mn-lt"/>
                  </a:endParaRPr>
                </a:p>
              </p:txBody>
            </p:sp>
            <p:pic>
              <p:nvPicPr>
                <p:cNvPr id="48" name="图片 13" descr="integral"/>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12940" y="5354830"/>
                  <a:ext cx="432000" cy="432000"/>
                </a:xfrm>
                <a:prstGeom prst="rect">
                  <a:avLst/>
                </a:prstGeom>
              </p:spPr>
            </p:pic>
          </p:grpSp>
        </p:grpSp>
        <p:grpSp>
          <p:nvGrpSpPr>
            <p:cNvPr id="12" name="组合 11"/>
            <p:cNvGrpSpPr/>
            <p:nvPr/>
          </p:nvGrpSpPr>
          <p:grpSpPr>
            <a:xfrm>
              <a:off x="6845944" y="4905725"/>
              <a:ext cx="4475200" cy="691589"/>
              <a:chOff x="6845944" y="4881902"/>
              <a:chExt cx="4475200" cy="691589"/>
            </a:xfrm>
          </p:grpSpPr>
          <p:sp>
            <p:nvSpPr>
              <p:cNvPr id="26" name="矩形 25"/>
              <p:cNvSpPr/>
              <p:nvPr/>
            </p:nvSpPr>
            <p:spPr>
              <a:xfrm>
                <a:off x="7626433" y="4934154"/>
                <a:ext cx="3694711" cy="587084"/>
              </a:xfrm>
              <a:prstGeom prst="rect">
                <a:avLst/>
              </a:prstGeom>
            </p:spPr>
            <p:txBody>
              <a:bodyPr wrap="square">
                <a:spAutoFit/>
              </a:bodyPr>
              <a:lstStyle/>
              <a:p>
                <a:pPr>
                  <a:lnSpc>
                    <a:spcPct val="120000"/>
                  </a:lnSpc>
                </a:pPr>
                <a:r>
                  <a:rPr lang="zh-CN" altLang="en-US" sz="1400" dirty="0">
                    <a:solidFill>
                      <a:srgbClr val="203864"/>
                    </a:solidFill>
                    <a:cs typeface="+mn-ea"/>
                    <a:sym typeface="+mn-lt"/>
                  </a:rPr>
                  <a:t>点击此处添加您的正文，或者复制您的文本在此框中选择粘贴</a:t>
                </a:r>
                <a:endParaRPr lang="zh-CN" altLang="en-US" sz="1400" dirty="0">
                  <a:solidFill>
                    <a:srgbClr val="203864"/>
                  </a:solidFill>
                  <a:cs typeface="+mn-ea"/>
                  <a:sym typeface="+mn-lt"/>
                </a:endParaRPr>
              </a:p>
            </p:txBody>
          </p:sp>
          <p:grpSp>
            <p:nvGrpSpPr>
              <p:cNvPr id="55" name="组合 54"/>
              <p:cNvGrpSpPr/>
              <p:nvPr/>
            </p:nvGrpSpPr>
            <p:grpSpPr>
              <a:xfrm>
                <a:off x="6845944" y="4881902"/>
                <a:ext cx="691589" cy="691589"/>
                <a:chOff x="6845944" y="5225036"/>
                <a:chExt cx="691589" cy="691589"/>
              </a:xfrm>
              <a:solidFill>
                <a:srgbClr val="D32C1B"/>
              </a:solidFill>
            </p:grpSpPr>
            <p:sp>
              <p:nvSpPr>
                <p:cNvPr id="25" name="椭圆 24"/>
                <p:cNvSpPr/>
                <p:nvPr/>
              </p:nvSpPr>
              <p:spPr>
                <a:xfrm>
                  <a:off x="6845944" y="5225036"/>
                  <a:ext cx="691589" cy="691589"/>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tx1">
                        <a:lumMod val="65000"/>
                        <a:lumOff val="35000"/>
                      </a:schemeClr>
                    </a:solidFill>
                    <a:cs typeface="+mn-ea"/>
                    <a:sym typeface="+mn-lt"/>
                  </a:endParaRPr>
                </a:p>
              </p:txBody>
            </p:sp>
            <p:pic>
              <p:nvPicPr>
                <p:cNvPr id="49" name="图片 16" descr="kitchen"/>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75738" y="5354830"/>
                  <a:ext cx="432000" cy="432000"/>
                </a:xfrm>
                <a:prstGeom prst="rect">
                  <a:avLst/>
                </a:prstGeom>
              </p:spPr>
            </p:pic>
          </p:grpSp>
        </p:grpSp>
      </p:grpSp>
      <p:grpSp>
        <p:nvGrpSpPr>
          <p:cNvPr id="56" name="组合 55"/>
          <p:cNvGrpSpPr/>
          <p:nvPr/>
        </p:nvGrpSpPr>
        <p:grpSpPr>
          <a:xfrm>
            <a:off x="209550" y="209550"/>
            <a:ext cx="3835708" cy="830339"/>
            <a:chOff x="209550" y="209550"/>
            <a:chExt cx="3835708" cy="830339"/>
          </a:xfrm>
        </p:grpSpPr>
        <p:grpSp>
          <p:nvGrpSpPr>
            <p:cNvPr id="57" name="组合 56"/>
            <p:cNvGrpSpPr/>
            <p:nvPr/>
          </p:nvGrpSpPr>
          <p:grpSpPr>
            <a:xfrm>
              <a:off x="209550" y="209550"/>
              <a:ext cx="806914" cy="830339"/>
              <a:chOff x="6668389" y="3098507"/>
              <a:chExt cx="806914" cy="830339"/>
            </a:xfrm>
          </p:grpSpPr>
          <p:sp>
            <p:nvSpPr>
              <p:cNvPr id="59" name="椭圆 58"/>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椭圆 59"/>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58" name="文本框 57"/>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pic>
        <p:nvPicPr>
          <p:cNvPr id="4" name="图片 3" descr="333"/>
          <p:cNvPicPr>
            <a:picLocks noChangeAspect="1"/>
          </p:cNvPicPr>
          <p:nvPr/>
        </p:nvPicPr>
        <p:blipFill>
          <a:blip r:embed="rId13"/>
          <a:stretch>
            <a:fillRect/>
          </a:stretch>
        </p:blipFill>
        <p:spPr>
          <a:xfrm>
            <a:off x="8839200" y="276225"/>
            <a:ext cx="3009900" cy="342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09550" y="209550"/>
            <a:ext cx="3835708" cy="830339"/>
            <a:chOff x="209550" y="209550"/>
            <a:chExt cx="3835708" cy="830339"/>
          </a:xfrm>
        </p:grpSpPr>
        <p:grpSp>
          <p:nvGrpSpPr>
            <p:cNvPr id="57" name="组合 56"/>
            <p:cNvGrpSpPr/>
            <p:nvPr/>
          </p:nvGrpSpPr>
          <p:grpSpPr>
            <a:xfrm>
              <a:off x="209550" y="209550"/>
              <a:ext cx="806914" cy="830339"/>
              <a:chOff x="6668389" y="3098507"/>
              <a:chExt cx="806914" cy="830339"/>
            </a:xfrm>
          </p:grpSpPr>
          <p:sp>
            <p:nvSpPr>
              <p:cNvPr id="59" name="椭圆 58"/>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椭圆 59"/>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58" name="文本框 57"/>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sp>
        <p:nvSpPr>
          <p:cNvPr id="13" name="KSO_Shape"/>
          <p:cNvSpPr/>
          <p:nvPr/>
        </p:nvSpPr>
        <p:spPr bwMode="auto">
          <a:xfrm>
            <a:off x="5953602" y="1796534"/>
            <a:ext cx="3986416" cy="2464934"/>
          </a:xfrm>
          <a:custGeom>
            <a:avLst/>
            <a:gdLst>
              <a:gd name="T0" fmla="*/ 1066662 w 2063518"/>
              <a:gd name="T1" fmla="*/ 654802 h 1276454"/>
              <a:gd name="T2" fmla="*/ 1500594 w 2063518"/>
              <a:gd name="T3" fmla="*/ 654802 h 1276454"/>
              <a:gd name="T4" fmla="*/ 1255790 w 2063518"/>
              <a:gd name="T5" fmla="*/ 314944 h 1276454"/>
              <a:gd name="T6" fmla="*/ 1323568 w 2063518"/>
              <a:gd name="T7" fmla="*/ 383500 h 1276454"/>
              <a:gd name="T8" fmla="*/ 1481023 w 2063518"/>
              <a:gd name="T9" fmla="*/ 376582 h 1276454"/>
              <a:gd name="T10" fmla="*/ 1488825 w 2063518"/>
              <a:gd name="T11" fmla="*/ 472615 h 1276454"/>
              <a:gd name="T12" fmla="*/ 1613893 w 2063518"/>
              <a:gd name="T13" fmla="*/ 568404 h 1276454"/>
              <a:gd name="T14" fmla="*/ 1558067 w 2063518"/>
              <a:gd name="T15" fmla="*/ 646977 h 1276454"/>
              <a:gd name="T16" fmla="*/ 1592227 w 2063518"/>
              <a:gd name="T17" fmla="*/ 800652 h 1276454"/>
              <a:gd name="T18" fmla="*/ 1498897 w 2063518"/>
              <a:gd name="T19" fmla="*/ 825001 h 1276454"/>
              <a:gd name="T20" fmla="*/ 1426167 w 2063518"/>
              <a:gd name="T21" fmla="*/ 964655 h 1276454"/>
              <a:gd name="T22" fmla="*/ 1339000 w 2063518"/>
              <a:gd name="T23" fmla="*/ 923387 h 1276454"/>
              <a:gd name="T24" fmla="*/ 1193410 w 2063518"/>
              <a:gd name="T25" fmla="*/ 983675 h 1276454"/>
              <a:gd name="T26" fmla="*/ 1153195 w 2063518"/>
              <a:gd name="T27" fmla="*/ 896101 h 1276454"/>
              <a:gd name="T28" fmla="*/ 1002868 w 2063518"/>
              <a:gd name="T29" fmla="*/ 848812 h 1276454"/>
              <a:gd name="T30" fmla="*/ 1028421 w 2063518"/>
              <a:gd name="T31" fmla="*/ 755906 h 1276454"/>
              <a:gd name="T32" fmla="*/ 943696 w 2063518"/>
              <a:gd name="T33" fmla="*/ 623169 h 1276454"/>
              <a:gd name="T34" fmla="*/ 1023061 w 2063518"/>
              <a:gd name="T35" fmla="*/ 568405 h 1276454"/>
              <a:gd name="T36" fmla="*/ 1043583 w 2063518"/>
              <a:gd name="T37" fmla="*/ 412329 h 1276454"/>
              <a:gd name="T38" fmla="*/ 1139624 w 2063518"/>
              <a:gd name="T39" fmla="*/ 421330 h 1276454"/>
              <a:gd name="T40" fmla="*/ 1255790 w 2063518"/>
              <a:gd name="T41" fmla="*/ 314944 h 1276454"/>
              <a:gd name="T42" fmla="*/ 184450 w 2063518"/>
              <a:gd name="T43" fmla="*/ 509786 h 1276454"/>
              <a:gd name="T44" fmla="*/ 835347 w 2063518"/>
              <a:gd name="T45" fmla="*/ 509786 h 1276454"/>
              <a:gd name="T46" fmla="*/ 468140 w 2063518"/>
              <a:gd name="T47" fmla="*/ 0 h 1276454"/>
              <a:gd name="T48" fmla="*/ 569807 w 2063518"/>
              <a:gd name="T49" fmla="*/ 102832 h 1276454"/>
              <a:gd name="T50" fmla="*/ 805989 w 2063518"/>
              <a:gd name="T51" fmla="*/ 92457 h 1276454"/>
              <a:gd name="T52" fmla="*/ 817693 w 2063518"/>
              <a:gd name="T53" fmla="*/ 236505 h 1276454"/>
              <a:gd name="T54" fmla="*/ 1005294 w 2063518"/>
              <a:gd name="T55" fmla="*/ 380190 h 1276454"/>
              <a:gd name="T56" fmla="*/ 921557 w 2063518"/>
              <a:gd name="T57" fmla="*/ 498048 h 1276454"/>
              <a:gd name="T58" fmla="*/ 972798 w 2063518"/>
              <a:gd name="T59" fmla="*/ 728561 h 1276454"/>
              <a:gd name="T60" fmla="*/ 832801 w 2063518"/>
              <a:gd name="T61" fmla="*/ 765085 h 1276454"/>
              <a:gd name="T62" fmla="*/ 723706 w 2063518"/>
              <a:gd name="T63" fmla="*/ 974565 h 1276454"/>
              <a:gd name="T64" fmla="*/ 592956 w 2063518"/>
              <a:gd name="T65" fmla="*/ 912666 h 1276454"/>
              <a:gd name="T66" fmla="*/ 374570 w 2063518"/>
              <a:gd name="T67" fmla="*/ 1003096 h 1276454"/>
              <a:gd name="T68" fmla="*/ 314247 w 2063518"/>
              <a:gd name="T69" fmla="*/ 871734 h 1276454"/>
              <a:gd name="T70" fmla="*/ 88757 w 2063518"/>
              <a:gd name="T71" fmla="*/ 800802 h 1276454"/>
              <a:gd name="T72" fmla="*/ 127086 w 2063518"/>
              <a:gd name="T73" fmla="*/ 661445 h 1276454"/>
              <a:gd name="T74" fmla="*/ 0 w 2063518"/>
              <a:gd name="T75" fmla="*/ 462338 h 1276454"/>
              <a:gd name="T76" fmla="*/ 119047 w 2063518"/>
              <a:gd name="T77" fmla="*/ 380191 h 1276454"/>
              <a:gd name="T78" fmla="*/ 149829 w 2063518"/>
              <a:gd name="T79" fmla="*/ 146078 h 1276454"/>
              <a:gd name="T80" fmla="*/ 293892 w 2063518"/>
              <a:gd name="T81" fmla="*/ 159579 h 1276454"/>
              <a:gd name="T82" fmla="*/ 468140 w 2063518"/>
              <a:gd name="T83" fmla="*/ 0 h 12764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63518" h="1276454">
                <a:moveTo>
                  <a:pt x="1631470" y="557485"/>
                </a:moveTo>
                <a:cubicBezTo>
                  <a:pt x="1479172" y="557485"/>
                  <a:pt x="1355710" y="680947"/>
                  <a:pt x="1355710" y="833245"/>
                </a:cubicBezTo>
                <a:cubicBezTo>
                  <a:pt x="1355710" y="985543"/>
                  <a:pt x="1479172" y="1109005"/>
                  <a:pt x="1631470" y="1109005"/>
                </a:cubicBezTo>
                <a:cubicBezTo>
                  <a:pt x="1783768" y="1109005"/>
                  <a:pt x="1907230" y="985543"/>
                  <a:pt x="1907230" y="833245"/>
                </a:cubicBezTo>
                <a:cubicBezTo>
                  <a:pt x="1907230" y="680947"/>
                  <a:pt x="1783768" y="557485"/>
                  <a:pt x="1631470" y="557485"/>
                </a:cubicBezTo>
                <a:close/>
                <a:moveTo>
                  <a:pt x="1596087" y="400771"/>
                </a:moveTo>
                <a:lnTo>
                  <a:pt x="1666853" y="400771"/>
                </a:lnTo>
                <a:lnTo>
                  <a:pt x="1682233" y="488008"/>
                </a:lnTo>
                <a:cubicBezTo>
                  <a:pt x="1729134" y="494904"/>
                  <a:pt x="1774137" y="511284"/>
                  <a:pt x="1814498" y="536149"/>
                </a:cubicBezTo>
                <a:lnTo>
                  <a:pt x="1882355" y="479207"/>
                </a:lnTo>
                <a:lnTo>
                  <a:pt x="1936564" y="524695"/>
                </a:lnTo>
                <a:lnTo>
                  <a:pt x="1892271" y="601408"/>
                </a:lnTo>
                <a:cubicBezTo>
                  <a:pt x="1923766" y="636838"/>
                  <a:pt x="1947711" y="678313"/>
                  <a:pt x="1962647" y="723304"/>
                </a:cubicBezTo>
                <a:lnTo>
                  <a:pt x="2051230" y="723302"/>
                </a:lnTo>
                <a:lnTo>
                  <a:pt x="2063518" y="792992"/>
                </a:lnTo>
                <a:lnTo>
                  <a:pt x="1980277" y="823287"/>
                </a:lnTo>
                <a:cubicBezTo>
                  <a:pt x="1981630" y="870672"/>
                  <a:pt x="1973314" y="917837"/>
                  <a:pt x="1955836" y="961902"/>
                </a:cubicBezTo>
                <a:lnTo>
                  <a:pt x="2023695" y="1018840"/>
                </a:lnTo>
                <a:lnTo>
                  <a:pt x="1988313" y="1080125"/>
                </a:lnTo>
                <a:lnTo>
                  <a:pt x="1905073" y="1049826"/>
                </a:lnTo>
                <a:cubicBezTo>
                  <a:pt x="1875651" y="1086995"/>
                  <a:pt x="1838963" y="1117779"/>
                  <a:pt x="1797250" y="1140300"/>
                </a:cubicBezTo>
                <a:lnTo>
                  <a:pt x="1812635" y="1227537"/>
                </a:lnTo>
                <a:lnTo>
                  <a:pt x="1746136" y="1251740"/>
                </a:lnTo>
                <a:lnTo>
                  <a:pt x="1701847" y="1175024"/>
                </a:lnTo>
                <a:cubicBezTo>
                  <a:pt x="1655416" y="1184585"/>
                  <a:pt x="1607524" y="1184585"/>
                  <a:pt x="1561093" y="1175024"/>
                </a:cubicBezTo>
                <a:lnTo>
                  <a:pt x="1516804" y="1251740"/>
                </a:lnTo>
                <a:lnTo>
                  <a:pt x="1450306" y="1227537"/>
                </a:lnTo>
                <a:lnTo>
                  <a:pt x="1465691" y="1140300"/>
                </a:lnTo>
                <a:cubicBezTo>
                  <a:pt x="1423978" y="1117779"/>
                  <a:pt x="1387290" y="1086995"/>
                  <a:pt x="1357868" y="1049826"/>
                </a:cubicBezTo>
                <a:lnTo>
                  <a:pt x="1274628" y="1080125"/>
                </a:lnTo>
                <a:lnTo>
                  <a:pt x="1239245" y="1018840"/>
                </a:lnTo>
                <a:lnTo>
                  <a:pt x="1307105" y="961902"/>
                </a:lnTo>
                <a:cubicBezTo>
                  <a:pt x="1289627" y="917837"/>
                  <a:pt x="1281310" y="870672"/>
                  <a:pt x="1282663" y="823287"/>
                </a:cubicBezTo>
                <a:lnTo>
                  <a:pt x="1199422" y="792992"/>
                </a:lnTo>
                <a:lnTo>
                  <a:pt x="1211710" y="723302"/>
                </a:lnTo>
                <a:lnTo>
                  <a:pt x="1300293" y="723304"/>
                </a:lnTo>
                <a:cubicBezTo>
                  <a:pt x="1315229" y="678313"/>
                  <a:pt x="1339174" y="636838"/>
                  <a:pt x="1370670" y="601408"/>
                </a:cubicBezTo>
                <a:lnTo>
                  <a:pt x="1326376" y="524695"/>
                </a:lnTo>
                <a:lnTo>
                  <a:pt x="1380586" y="479207"/>
                </a:lnTo>
                <a:lnTo>
                  <a:pt x="1448443" y="536149"/>
                </a:lnTo>
                <a:cubicBezTo>
                  <a:pt x="1488803" y="511284"/>
                  <a:pt x="1533807" y="494905"/>
                  <a:pt x="1580707" y="488008"/>
                </a:cubicBezTo>
                <a:lnTo>
                  <a:pt x="1596087" y="400771"/>
                </a:lnTo>
                <a:close/>
                <a:moveTo>
                  <a:pt x="648072" y="235071"/>
                </a:moveTo>
                <a:cubicBezTo>
                  <a:pt x="419625" y="235071"/>
                  <a:pt x="234432" y="420264"/>
                  <a:pt x="234432" y="648711"/>
                </a:cubicBezTo>
                <a:cubicBezTo>
                  <a:pt x="234432" y="877158"/>
                  <a:pt x="419625" y="1062352"/>
                  <a:pt x="648072" y="1062352"/>
                </a:cubicBezTo>
                <a:cubicBezTo>
                  <a:pt x="876519" y="1062352"/>
                  <a:pt x="1061712" y="877158"/>
                  <a:pt x="1061712" y="648711"/>
                </a:cubicBezTo>
                <a:cubicBezTo>
                  <a:pt x="1061712" y="420264"/>
                  <a:pt x="876519" y="235071"/>
                  <a:pt x="648072" y="235071"/>
                </a:cubicBezTo>
                <a:close/>
                <a:moveTo>
                  <a:pt x="594998" y="0"/>
                </a:moveTo>
                <a:lnTo>
                  <a:pt x="701146" y="0"/>
                </a:lnTo>
                <a:lnTo>
                  <a:pt x="724216" y="130856"/>
                </a:lnTo>
                <a:cubicBezTo>
                  <a:pt x="794567" y="141200"/>
                  <a:pt x="862072" y="165770"/>
                  <a:pt x="922614" y="203067"/>
                </a:cubicBezTo>
                <a:lnTo>
                  <a:pt x="1024399" y="117654"/>
                </a:lnTo>
                <a:lnTo>
                  <a:pt x="1105713" y="185886"/>
                </a:lnTo>
                <a:lnTo>
                  <a:pt x="1039273" y="300956"/>
                </a:lnTo>
                <a:cubicBezTo>
                  <a:pt x="1086516" y="354101"/>
                  <a:pt x="1122434" y="416314"/>
                  <a:pt x="1144837" y="483799"/>
                </a:cubicBezTo>
                <a:lnTo>
                  <a:pt x="1277712" y="483796"/>
                </a:lnTo>
                <a:lnTo>
                  <a:pt x="1296144" y="588332"/>
                </a:lnTo>
                <a:lnTo>
                  <a:pt x="1171283" y="633774"/>
                </a:lnTo>
                <a:cubicBezTo>
                  <a:pt x="1173312" y="704852"/>
                  <a:pt x="1160838" y="775599"/>
                  <a:pt x="1134620" y="841697"/>
                </a:cubicBezTo>
                <a:lnTo>
                  <a:pt x="1236410" y="927104"/>
                </a:lnTo>
                <a:lnTo>
                  <a:pt x="1183336" y="1019032"/>
                </a:lnTo>
                <a:lnTo>
                  <a:pt x="1058476" y="973583"/>
                </a:lnTo>
                <a:cubicBezTo>
                  <a:pt x="1014343" y="1029336"/>
                  <a:pt x="959312" y="1075513"/>
                  <a:pt x="896742" y="1109294"/>
                </a:cubicBezTo>
                <a:lnTo>
                  <a:pt x="919819" y="1240149"/>
                </a:lnTo>
                <a:lnTo>
                  <a:pt x="820071" y="1276454"/>
                </a:lnTo>
                <a:lnTo>
                  <a:pt x="753637" y="1161380"/>
                </a:lnTo>
                <a:cubicBezTo>
                  <a:pt x="683991" y="1175721"/>
                  <a:pt x="612153" y="1175721"/>
                  <a:pt x="542507" y="1161380"/>
                </a:cubicBezTo>
                <a:lnTo>
                  <a:pt x="476073" y="1276454"/>
                </a:lnTo>
                <a:lnTo>
                  <a:pt x="376326" y="1240149"/>
                </a:lnTo>
                <a:lnTo>
                  <a:pt x="399403" y="1109294"/>
                </a:lnTo>
                <a:cubicBezTo>
                  <a:pt x="336833" y="1075513"/>
                  <a:pt x="281802" y="1029336"/>
                  <a:pt x="237669" y="973583"/>
                </a:cubicBezTo>
                <a:lnTo>
                  <a:pt x="112809" y="1019032"/>
                </a:lnTo>
                <a:lnTo>
                  <a:pt x="59735" y="927104"/>
                </a:lnTo>
                <a:lnTo>
                  <a:pt x="161524" y="841697"/>
                </a:lnTo>
                <a:cubicBezTo>
                  <a:pt x="135307" y="775599"/>
                  <a:pt x="122832" y="704852"/>
                  <a:pt x="124862" y="633774"/>
                </a:cubicBezTo>
                <a:lnTo>
                  <a:pt x="0" y="588332"/>
                </a:lnTo>
                <a:lnTo>
                  <a:pt x="18432" y="483796"/>
                </a:lnTo>
                <a:lnTo>
                  <a:pt x="151306" y="483799"/>
                </a:lnTo>
                <a:cubicBezTo>
                  <a:pt x="173710" y="416314"/>
                  <a:pt x="209628" y="354100"/>
                  <a:pt x="256871" y="300956"/>
                </a:cubicBezTo>
                <a:lnTo>
                  <a:pt x="190431" y="185886"/>
                </a:lnTo>
                <a:lnTo>
                  <a:pt x="271746" y="117654"/>
                </a:lnTo>
                <a:lnTo>
                  <a:pt x="373531" y="203067"/>
                </a:lnTo>
                <a:cubicBezTo>
                  <a:pt x="434072" y="165770"/>
                  <a:pt x="501577" y="141200"/>
                  <a:pt x="571928" y="130856"/>
                </a:cubicBezTo>
                <a:lnTo>
                  <a:pt x="594998" y="0"/>
                </a:lnTo>
                <a:close/>
              </a:path>
            </a:pathLst>
          </a:custGeom>
          <a:solidFill>
            <a:srgbClr val="203864"/>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accent5">
                  <a:lumMod val="75000"/>
                </a:schemeClr>
              </a:solidFill>
            </a:endParaRPr>
          </a:p>
        </p:txBody>
      </p:sp>
      <p:sp>
        <p:nvSpPr>
          <p:cNvPr id="14" name="KSO_Shape"/>
          <p:cNvSpPr/>
          <p:nvPr/>
        </p:nvSpPr>
        <p:spPr bwMode="auto">
          <a:xfrm flipH="1">
            <a:off x="2975428" y="3603563"/>
            <a:ext cx="4001431" cy="2464934"/>
          </a:xfrm>
          <a:custGeom>
            <a:avLst/>
            <a:gdLst>
              <a:gd name="T0" fmla="*/ 1066662 w 2063518"/>
              <a:gd name="T1" fmla="*/ 654802 h 1276454"/>
              <a:gd name="T2" fmla="*/ 1500594 w 2063518"/>
              <a:gd name="T3" fmla="*/ 654802 h 1276454"/>
              <a:gd name="T4" fmla="*/ 1255790 w 2063518"/>
              <a:gd name="T5" fmla="*/ 314944 h 1276454"/>
              <a:gd name="T6" fmla="*/ 1323568 w 2063518"/>
              <a:gd name="T7" fmla="*/ 383500 h 1276454"/>
              <a:gd name="T8" fmla="*/ 1481023 w 2063518"/>
              <a:gd name="T9" fmla="*/ 376582 h 1276454"/>
              <a:gd name="T10" fmla="*/ 1488825 w 2063518"/>
              <a:gd name="T11" fmla="*/ 472615 h 1276454"/>
              <a:gd name="T12" fmla="*/ 1613893 w 2063518"/>
              <a:gd name="T13" fmla="*/ 568404 h 1276454"/>
              <a:gd name="T14" fmla="*/ 1558067 w 2063518"/>
              <a:gd name="T15" fmla="*/ 646977 h 1276454"/>
              <a:gd name="T16" fmla="*/ 1592227 w 2063518"/>
              <a:gd name="T17" fmla="*/ 800652 h 1276454"/>
              <a:gd name="T18" fmla="*/ 1498897 w 2063518"/>
              <a:gd name="T19" fmla="*/ 825001 h 1276454"/>
              <a:gd name="T20" fmla="*/ 1426167 w 2063518"/>
              <a:gd name="T21" fmla="*/ 964655 h 1276454"/>
              <a:gd name="T22" fmla="*/ 1339000 w 2063518"/>
              <a:gd name="T23" fmla="*/ 923387 h 1276454"/>
              <a:gd name="T24" fmla="*/ 1193410 w 2063518"/>
              <a:gd name="T25" fmla="*/ 983675 h 1276454"/>
              <a:gd name="T26" fmla="*/ 1153195 w 2063518"/>
              <a:gd name="T27" fmla="*/ 896101 h 1276454"/>
              <a:gd name="T28" fmla="*/ 1002868 w 2063518"/>
              <a:gd name="T29" fmla="*/ 848812 h 1276454"/>
              <a:gd name="T30" fmla="*/ 1028421 w 2063518"/>
              <a:gd name="T31" fmla="*/ 755906 h 1276454"/>
              <a:gd name="T32" fmla="*/ 943696 w 2063518"/>
              <a:gd name="T33" fmla="*/ 623169 h 1276454"/>
              <a:gd name="T34" fmla="*/ 1023061 w 2063518"/>
              <a:gd name="T35" fmla="*/ 568405 h 1276454"/>
              <a:gd name="T36" fmla="*/ 1043583 w 2063518"/>
              <a:gd name="T37" fmla="*/ 412329 h 1276454"/>
              <a:gd name="T38" fmla="*/ 1139624 w 2063518"/>
              <a:gd name="T39" fmla="*/ 421330 h 1276454"/>
              <a:gd name="T40" fmla="*/ 1255790 w 2063518"/>
              <a:gd name="T41" fmla="*/ 314944 h 1276454"/>
              <a:gd name="T42" fmla="*/ 184450 w 2063518"/>
              <a:gd name="T43" fmla="*/ 509786 h 1276454"/>
              <a:gd name="T44" fmla="*/ 835347 w 2063518"/>
              <a:gd name="T45" fmla="*/ 509786 h 1276454"/>
              <a:gd name="T46" fmla="*/ 468140 w 2063518"/>
              <a:gd name="T47" fmla="*/ 0 h 1276454"/>
              <a:gd name="T48" fmla="*/ 569807 w 2063518"/>
              <a:gd name="T49" fmla="*/ 102832 h 1276454"/>
              <a:gd name="T50" fmla="*/ 805989 w 2063518"/>
              <a:gd name="T51" fmla="*/ 92457 h 1276454"/>
              <a:gd name="T52" fmla="*/ 817693 w 2063518"/>
              <a:gd name="T53" fmla="*/ 236505 h 1276454"/>
              <a:gd name="T54" fmla="*/ 1005294 w 2063518"/>
              <a:gd name="T55" fmla="*/ 380190 h 1276454"/>
              <a:gd name="T56" fmla="*/ 921557 w 2063518"/>
              <a:gd name="T57" fmla="*/ 498048 h 1276454"/>
              <a:gd name="T58" fmla="*/ 972798 w 2063518"/>
              <a:gd name="T59" fmla="*/ 728561 h 1276454"/>
              <a:gd name="T60" fmla="*/ 832801 w 2063518"/>
              <a:gd name="T61" fmla="*/ 765085 h 1276454"/>
              <a:gd name="T62" fmla="*/ 723706 w 2063518"/>
              <a:gd name="T63" fmla="*/ 974565 h 1276454"/>
              <a:gd name="T64" fmla="*/ 592956 w 2063518"/>
              <a:gd name="T65" fmla="*/ 912666 h 1276454"/>
              <a:gd name="T66" fmla="*/ 374570 w 2063518"/>
              <a:gd name="T67" fmla="*/ 1003096 h 1276454"/>
              <a:gd name="T68" fmla="*/ 314247 w 2063518"/>
              <a:gd name="T69" fmla="*/ 871734 h 1276454"/>
              <a:gd name="T70" fmla="*/ 88757 w 2063518"/>
              <a:gd name="T71" fmla="*/ 800802 h 1276454"/>
              <a:gd name="T72" fmla="*/ 127086 w 2063518"/>
              <a:gd name="T73" fmla="*/ 661445 h 1276454"/>
              <a:gd name="T74" fmla="*/ 0 w 2063518"/>
              <a:gd name="T75" fmla="*/ 462338 h 1276454"/>
              <a:gd name="T76" fmla="*/ 119047 w 2063518"/>
              <a:gd name="T77" fmla="*/ 380191 h 1276454"/>
              <a:gd name="T78" fmla="*/ 149829 w 2063518"/>
              <a:gd name="T79" fmla="*/ 146078 h 1276454"/>
              <a:gd name="T80" fmla="*/ 293892 w 2063518"/>
              <a:gd name="T81" fmla="*/ 159579 h 1276454"/>
              <a:gd name="T82" fmla="*/ 468140 w 2063518"/>
              <a:gd name="T83" fmla="*/ 0 h 12764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63518" h="1276454">
                <a:moveTo>
                  <a:pt x="1631470" y="557485"/>
                </a:moveTo>
                <a:cubicBezTo>
                  <a:pt x="1479172" y="557485"/>
                  <a:pt x="1355710" y="680947"/>
                  <a:pt x="1355710" y="833245"/>
                </a:cubicBezTo>
                <a:cubicBezTo>
                  <a:pt x="1355710" y="985543"/>
                  <a:pt x="1479172" y="1109005"/>
                  <a:pt x="1631470" y="1109005"/>
                </a:cubicBezTo>
                <a:cubicBezTo>
                  <a:pt x="1783768" y="1109005"/>
                  <a:pt x="1907230" y="985543"/>
                  <a:pt x="1907230" y="833245"/>
                </a:cubicBezTo>
                <a:cubicBezTo>
                  <a:pt x="1907230" y="680947"/>
                  <a:pt x="1783768" y="557485"/>
                  <a:pt x="1631470" y="557485"/>
                </a:cubicBezTo>
                <a:close/>
                <a:moveTo>
                  <a:pt x="1596087" y="400771"/>
                </a:moveTo>
                <a:lnTo>
                  <a:pt x="1666853" y="400771"/>
                </a:lnTo>
                <a:lnTo>
                  <a:pt x="1682233" y="488008"/>
                </a:lnTo>
                <a:cubicBezTo>
                  <a:pt x="1729134" y="494904"/>
                  <a:pt x="1774137" y="511284"/>
                  <a:pt x="1814498" y="536149"/>
                </a:cubicBezTo>
                <a:lnTo>
                  <a:pt x="1882355" y="479207"/>
                </a:lnTo>
                <a:lnTo>
                  <a:pt x="1936564" y="524695"/>
                </a:lnTo>
                <a:lnTo>
                  <a:pt x="1892271" y="601408"/>
                </a:lnTo>
                <a:cubicBezTo>
                  <a:pt x="1923766" y="636838"/>
                  <a:pt x="1947711" y="678313"/>
                  <a:pt x="1962647" y="723304"/>
                </a:cubicBezTo>
                <a:lnTo>
                  <a:pt x="2051230" y="723302"/>
                </a:lnTo>
                <a:lnTo>
                  <a:pt x="2063518" y="792992"/>
                </a:lnTo>
                <a:lnTo>
                  <a:pt x="1980277" y="823287"/>
                </a:lnTo>
                <a:cubicBezTo>
                  <a:pt x="1981630" y="870672"/>
                  <a:pt x="1973314" y="917837"/>
                  <a:pt x="1955836" y="961902"/>
                </a:cubicBezTo>
                <a:lnTo>
                  <a:pt x="2023695" y="1018840"/>
                </a:lnTo>
                <a:lnTo>
                  <a:pt x="1988313" y="1080125"/>
                </a:lnTo>
                <a:lnTo>
                  <a:pt x="1905073" y="1049826"/>
                </a:lnTo>
                <a:cubicBezTo>
                  <a:pt x="1875651" y="1086995"/>
                  <a:pt x="1838963" y="1117779"/>
                  <a:pt x="1797250" y="1140300"/>
                </a:cubicBezTo>
                <a:lnTo>
                  <a:pt x="1812635" y="1227537"/>
                </a:lnTo>
                <a:lnTo>
                  <a:pt x="1746136" y="1251740"/>
                </a:lnTo>
                <a:lnTo>
                  <a:pt x="1701847" y="1175024"/>
                </a:lnTo>
                <a:cubicBezTo>
                  <a:pt x="1655416" y="1184585"/>
                  <a:pt x="1607524" y="1184585"/>
                  <a:pt x="1561093" y="1175024"/>
                </a:cubicBezTo>
                <a:lnTo>
                  <a:pt x="1516804" y="1251740"/>
                </a:lnTo>
                <a:lnTo>
                  <a:pt x="1450306" y="1227537"/>
                </a:lnTo>
                <a:lnTo>
                  <a:pt x="1465691" y="1140300"/>
                </a:lnTo>
                <a:cubicBezTo>
                  <a:pt x="1423978" y="1117779"/>
                  <a:pt x="1387290" y="1086995"/>
                  <a:pt x="1357868" y="1049826"/>
                </a:cubicBezTo>
                <a:lnTo>
                  <a:pt x="1274628" y="1080125"/>
                </a:lnTo>
                <a:lnTo>
                  <a:pt x="1239245" y="1018840"/>
                </a:lnTo>
                <a:lnTo>
                  <a:pt x="1307105" y="961902"/>
                </a:lnTo>
                <a:cubicBezTo>
                  <a:pt x="1289627" y="917837"/>
                  <a:pt x="1281310" y="870672"/>
                  <a:pt x="1282663" y="823287"/>
                </a:cubicBezTo>
                <a:lnTo>
                  <a:pt x="1199422" y="792992"/>
                </a:lnTo>
                <a:lnTo>
                  <a:pt x="1211710" y="723302"/>
                </a:lnTo>
                <a:lnTo>
                  <a:pt x="1300293" y="723304"/>
                </a:lnTo>
                <a:cubicBezTo>
                  <a:pt x="1315229" y="678313"/>
                  <a:pt x="1339174" y="636838"/>
                  <a:pt x="1370670" y="601408"/>
                </a:cubicBezTo>
                <a:lnTo>
                  <a:pt x="1326376" y="524695"/>
                </a:lnTo>
                <a:lnTo>
                  <a:pt x="1380586" y="479207"/>
                </a:lnTo>
                <a:lnTo>
                  <a:pt x="1448443" y="536149"/>
                </a:lnTo>
                <a:cubicBezTo>
                  <a:pt x="1488803" y="511284"/>
                  <a:pt x="1533807" y="494905"/>
                  <a:pt x="1580707" y="488008"/>
                </a:cubicBezTo>
                <a:lnTo>
                  <a:pt x="1596087" y="400771"/>
                </a:lnTo>
                <a:close/>
                <a:moveTo>
                  <a:pt x="648072" y="235071"/>
                </a:moveTo>
                <a:cubicBezTo>
                  <a:pt x="419625" y="235071"/>
                  <a:pt x="234432" y="420264"/>
                  <a:pt x="234432" y="648711"/>
                </a:cubicBezTo>
                <a:cubicBezTo>
                  <a:pt x="234432" y="877158"/>
                  <a:pt x="419625" y="1062352"/>
                  <a:pt x="648072" y="1062352"/>
                </a:cubicBezTo>
                <a:cubicBezTo>
                  <a:pt x="876519" y="1062352"/>
                  <a:pt x="1061712" y="877158"/>
                  <a:pt x="1061712" y="648711"/>
                </a:cubicBezTo>
                <a:cubicBezTo>
                  <a:pt x="1061712" y="420264"/>
                  <a:pt x="876519" y="235071"/>
                  <a:pt x="648072" y="235071"/>
                </a:cubicBezTo>
                <a:close/>
                <a:moveTo>
                  <a:pt x="594998" y="0"/>
                </a:moveTo>
                <a:lnTo>
                  <a:pt x="701146" y="0"/>
                </a:lnTo>
                <a:lnTo>
                  <a:pt x="724216" y="130856"/>
                </a:lnTo>
                <a:cubicBezTo>
                  <a:pt x="794567" y="141200"/>
                  <a:pt x="862072" y="165770"/>
                  <a:pt x="922614" y="203067"/>
                </a:cubicBezTo>
                <a:lnTo>
                  <a:pt x="1024399" y="117654"/>
                </a:lnTo>
                <a:lnTo>
                  <a:pt x="1105713" y="185886"/>
                </a:lnTo>
                <a:lnTo>
                  <a:pt x="1039273" y="300956"/>
                </a:lnTo>
                <a:cubicBezTo>
                  <a:pt x="1086516" y="354101"/>
                  <a:pt x="1122434" y="416314"/>
                  <a:pt x="1144837" y="483799"/>
                </a:cubicBezTo>
                <a:lnTo>
                  <a:pt x="1277712" y="483796"/>
                </a:lnTo>
                <a:lnTo>
                  <a:pt x="1296144" y="588332"/>
                </a:lnTo>
                <a:lnTo>
                  <a:pt x="1171283" y="633774"/>
                </a:lnTo>
                <a:cubicBezTo>
                  <a:pt x="1173312" y="704852"/>
                  <a:pt x="1160838" y="775599"/>
                  <a:pt x="1134620" y="841697"/>
                </a:cubicBezTo>
                <a:lnTo>
                  <a:pt x="1236410" y="927104"/>
                </a:lnTo>
                <a:lnTo>
                  <a:pt x="1183336" y="1019032"/>
                </a:lnTo>
                <a:lnTo>
                  <a:pt x="1058476" y="973583"/>
                </a:lnTo>
                <a:cubicBezTo>
                  <a:pt x="1014343" y="1029336"/>
                  <a:pt x="959312" y="1075513"/>
                  <a:pt x="896742" y="1109294"/>
                </a:cubicBezTo>
                <a:lnTo>
                  <a:pt x="919819" y="1240149"/>
                </a:lnTo>
                <a:lnTo>
                  <a:pt x="820071" y="1276454"/>
                </a:lnTo>
                <a:lnTo>
                  <a:pt x="753637" y="1161380"/>
                </a:lnTo>
                <a:cubicBezTo>
                  <a:pt x="683991" y="1175721"/>
                  <a:pt x="612153" y="1175721"/>
                  <a:pt x="542507" y="1161380"/>
                </a:cubicBezTo>
                <a:lnTo>
                  <a:pt x="476073" y="1276454"/>
                </a:lnTo>
                <a:lnTo>
                  <a:pt x="376326" y="1240149"/>
                </a:lnTo>
                <a:lnTo>
                  <a:pt x="399403" y="1109294"/>
                </a:lnTo>
                <a:cubicBezTo>
                  <a:pt x="336833" y="1075513"/>
                  <a:pt x="281802" y="1029336"/>
                  <a:pt x="237669" y="973583"/>
                </a:cubicBezTo>
                <a:lnTo>
                  <a:pt x="112809" y="1019032"/>
                </a:lnTo>
                <a:lnTo>
                  <a:pt x="59735" y="927104"/>
                </a:lnTo>
                <a:lnTo>
                  <a:pt x="161524" y="841697"/>
                </a:lnTo>
                <a:cubicBezTo>
                  <a:pt x="135307" y="775599"/>
                  <a:pt x="122832" y="704852"/>
                  <a:pt x="124862" y="633774"/>
                </a:cubicBezTo>
                <a:lnTo>
                  <a:pt x="0" y="588332"/>
                </a:lnTo>
                <a:lnTo>
                  <a:pt x="18432" y="483796"/>
                </a:lnTo>
                <a:lnTo>
                  <a:pt x="151306" y="483799"/>
                </a:lnTo>
                <a:cubicBezTo>
                  <a:pt x="173710" y="416314"/>
                  <a:pt x="209628" y="354100"/>
                  <a:pt x="256871" y="300956"/>
                </a:cubicBezTo>
                <a:lnTo>
                  <a:pt x="190431" y="185886"/>
                </a:lnTo>
                <a:lnTo>
                  <a:pt x="271746" y="117654"/>
                </a:lnTo>
                <a:lnTo>
                  <a:pt x="373531" y="203067"/>
                </a:lnTo>
                <a:cubicBezTo>
                  <a:pt x="434072" y="165770"/>
                  <a:pt x="501577" y="141200"/>
                  <a:pt x="571928" y="130856"/>
                </a:cubicBezTo>
                <a:lnTo>
                  <a:pt x="594998" y="0"/>
                </a:lnTo>
                <a:close/>
              </a:path>
            </a:pathLst>
          </a:custGeom>
          <a:solidFill>
            <a:srgbClr val="203864"/>
          </a:solidFill>
          <a:ln>
            <a:noFill/>
          </a:ln>
        </p:spPr>
        <p:txBody>
          <a:bodyPr lIns="501445" tIns="575655" rIns="501445" bIns="614746"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chemeClr val="accent5">
                  <a:lumMod val="75000"/>
                </a:schemeClr>
              </a:solidFill>
            </a:endParaRPr>
          </a:p>
        </p:txBody>
      </p:sp>
      <p:sp>
        <p:nvSpPr>
          <p:cNvPr id="15" name="文本框 14"/>
          <p:cNvSpPr txBox="1"/>
          <p:nvPr/>
        </p:nvSpPr>
        <p:spPr>
          <a:xfrm>
            <a:off x="3307170" y="5041141"/>
            <a:ext cx="998220" cy="337185"/>
          </a:xfrm>
          <a:prstGeom prst="rect">
            <a:avLst/>
          </a:prstGeom>
          <a:noFill/>
        </p:spPr>
        <p:txBody>
          <a:bodyPr vert="horz" wrap="none" rtlCol="0">
            <a:spAutoFit/>
          </a:bodyPr>
          <a:lstStyle/>
          <a:p>
            <a:pPr algn="ctr"/>
            <a:r>
              <a:rPr lang="zh-CN" altLang="en-US" sz="1600" b="1" dirty="0" smtClean="0">
                <a:solidFill>
                  <a:srgbClr val="203864"/>
                </a:solidFill>
                <a:latin typeface="华文中宋" panose="02010600040101010101" pitchFamily="2" charset="-122"/>
                <a:ea typeface="华文中宋" panose="02010600040101010101" pitchFamily="2" charset="-122"/>
              </a:rPr>
              <a:t>输入</a:t>
            </a:r>
            <a:r>
              <a:rPr lang="zh-CN" altLang="en-US" sz="1600" b="1" dirty="0" smtClean="0">
                <a:solidFill>
                  <a:srgbClr val="203864"/>
                </a:solidFill>
                <a:latin typeface="华文中宋" panose="02010600040101010101" pitchFamily="2" charset="-122"/>
                <a:ea typeface="华文中宋" panose="02010600040101010101" pitchFamily="2" charset="-122"/>
              </a:rPr>
              <a:t>标题</a:t>
            </a:r>
            <a:endParaRPr lang="zh-CN" altLang="en-US" sz="1600" b="1" dirty="0" smtClean="0">
              <a:solidFill>
                <a:srgbClr val="203864"/>
              </a:solidFill>
              <a:latin typeface="华文中宋" panose="02010600040101010101" pitchFamily="2" charset="-122"/>
              <a:ea typeface="华文中宋" panose="02010600040101010101" pitchFamily="2" charset="-122"/>
            </a:endParaRPr>
          </a:p>
        </p:txBody>
      </p:sp>
      <p:sp>
        <p:nvSpPr>
          <p:cNvPr id="16" name="文本框 15"/>
          <p:cNvSpPr txBox="1"/>
          <p:nvPr/>
        </p:nvSpPr>
        <p:spPr>
          <a:xfrm>
            <a:off x="5027113" y="4627485"/>
            <a:ext cx="1404620" cy="460375"/>
          </a:xfrm>
          <a:prstGeom prst="rect">
            <a:avLst/>
          </a:prstGeom>
          <a:noFill/>
        </p:spPr>
        <p:txBody>
          <a:bodyPr vert="horz" wrap="none" rtlCol="0">
            <a:spAutoFit/>
          </a:bodyPr>
          <a:lstStyle/>
          <a:p>
            <a:pPr algn="ctr"/>
            <a:r>
              <a:rPr lang="zh-CN" altLang="en-US" sz="2400" b="1" dirty="0" smtClean="0">
                <a:solidFill>
                  <a:srgbClr val="203864"/>
                </a:solidFill>
                <a:latin typeface="华文中宋" panose="02010600040101010101" pitchFamily="2" charset="-122"/>
                <a:ea typeface="华文中宋" panose="02010600040101010101" pitchFamily="2" charset="-122"/>
              </a:rPr>
              <a:t>输入</a:t>
            </a:r>
            <a:r>
              <a:rPr lang="zh-CN" altLang="en-US" sz="2400" b="1" dirty="0" smtClean="0">
                <a:solidFill>
                  <a:srgbClr val="203864"/>
                </a:solidFill>
                <a:latin typeface="华文中宋" panose="02010600040101010101" pitchFamily="2" charset="-122"/>
                <a:ea typeface="华文中宋" panose="02010600040101010101" pitchFamily="2" charset="-122"/>
              </a:rPr>
              <a:t>标题</a:t>
            </a:r>
            <a:endParaRPr lang="zh-CN" altLang="en-US" sz="2400" b="1" dirty="0" smtClean="0">
              <a:solidFill>
                <a:srgbClr val="203864"/>
              </a:solidFill>
              <a:latin typeface="华文中宋" panose="02010600040101010101" pitchFamily="2" charset="-122"/>
              <a:ea typeface="华文中宋" panose="02010600040101010101" pitchFamily="2" charset="-122"/>
            </a:endParaRPr>
          </a:p>
        </p:txBody>
      </p:sp>
      <p:sp>
        <p:nvSpPr>
          <p:cNvPr id="17" name="文本框 16"/>
          <p:cNvSpPr txBox="1"/>
          <p:nvPr/>
        </p:nvSpPr>
        <p:spPr>
          <a:xfrm>
            <a:off x="6514829" y="2805942"/>
            <a:ext cx="1404620" cy="460375"/>
          </a:xfrm>
          <a:prstGeom prst="rect">
            <a:avLst/>
          </a:prstGeom>
          <a:noFill/>
        </p:spPr>
        <p:txBody>
          <a:bodyPr vert="horz" wrap="none" rtlCol="0">
            <a:spAutoFit/>
          </a:bodyPr>
          <a:lstStyle/>
          <a:p>
            <a:pPr algn="ctr"/>
            <a:r>
              <a:rPr lang="zh-CN" altLang="en-US" sz="2400" b="1" dirty="0" smtClean="0">
                <a:solidFill>
                  <a:srgbClr val="203864"/>
                </a:solidFill>
                <a:latin typeface="华文中宋" panose="02010600040101010101" pitchFamily="2" charset="-122"/>
                <a:ea typeface="华文中宋" panose="02010600040101010101" pitchFamily="2" charset="-122"/>
              </a:rPr>
              <a:t>输入</a:t>
            </a:r>
            <a:r>
              <a:rPr lang="zh-CN" altLang="en-US" sz="2400" b="1" dirty="0" smtClean="0">
                <a:solidFill>
                  <a:srgbClr val="203864"/>
                </a:solidFill>
                <a:latin typeface="华文中宋" panose="02010600040101010101" pitchFamily="2" charset="-122"/>
                <a:ea typeface="华文中宋" panose="02010600040101010101" pitchFamily="2" charset="-122"/>
              </a:rPr>
              <a:t>标题</a:t>
            </a:r>
            <a:endParaRPr lang="zh-CN" altLang="en-US" sz="2400" b="1" dirty="0" smtClean="0">
              <a:solidFill>
                <a:srgbClr val="203864"/>
              </a:solidFill>
              <a:latin typeface="华文中宋" panose="02010600040101010101" pitchFamily="2" charset="-122"/>
              <a:ea typeface="华文中宋" panose="02010600040101010101" pitchFamily="2" charset="-122"/>
            </a:endParaRPr>
          </a:p>
        </p:txBody>
      </p:sp>
      <p:sp>
        <p:nvSpPr>
          <p:cNvPr id="19" name="文本框 18"/>
          <p:cNvSpPr txBox="1"/>
          <p:nvPr/>
        </p:nvSpPr>
        <p:spPr>
          <a:xfrm>
            <a:off x="8612142" y="3234112"/>
            <a:ext cx="998220" cy="337185"/>
          </a:xfrm>
          <a:prstGeom prst="rect">
            <a:avLst/>
          </a:prstGeom>
          <a:noFill/>
        </p:spPr>
        <p:txBody>
          <a:bodyPr vert="horz" wrap="none" rtlCol="0">
            <a:spAutoFit/>
          </a:bodyPr>
          <a:lstStyle/>
          <a:p>
            <a:pPr algn="ctr"/>
            <a:r>
              <a:rPr lang="zh-CN" altLang="en-US" sz="1600" b="1" dirty="0" smtClean="0">
                <a:solidFill>
                  <a:srgbClr val="203864"/>
                </a:solidFill>
                <a:latin typeface="华文中宋" panose="02010600040101010101" pitchFamily="2" charset="-122"/>
                <a:ea typeface="华文中宋" panose="02010600040101010101" pitchFamily="2" charset="-122"/>
              </a:rPr>
              <a:t>输入</a:t>
            </a:r>
            <a:r>
              <a:rPr lang="zh-CN" altLang="en-US" sz="1600" b="1" dirty="0" smtClean="0">
                <a:solidFill>
                  <a:srgbClr val="203864"/>
                </a:solidFill>
                <a:latin typeface="华文中宋" panose="02010600040101010101" pitchFamily="2" charset="-122"/>
                <a:ea typeface="华文中宋" panose="02010600040101010101" pitchFamily="2" charset="-122"/>
              </a:rPr>
              <a:t>标题</a:t>
            </a:r>
            <a:endParaRPr lang="zh-CN" altLang="en-US" sz="1600" b="1" dirty="0" smtClean="0">
              <a:solidFill>
                <a:srgbClr val="203864"/>
              </a:solidFill>
              <a:latin typeface="华文中宋" panose="02010600040101010101" pitchFamily="2" charset="-122"/>
              <a:ea typeface="华文中宋" panose="02010600040101010101" pitchFamily="2" charset="-122"/>
            </a:endParaRPr>
          </a:p>
        </p:txBody>
      </p:sp>
      <p:sp>
        <p:nvSpPr>
          <p:cNvPr id="22" name="文本框 21"/>
          <p:cNvSpPr txBox="1"/>
          <p:nvPr/>
        </p:nvSpPr>
        <p:spPr>
          <a:xfrm>
            <a:off x="1001485" y="4105667"/>
            <a:ext cx="1872343" cy="1384995"/>
          </a:xfrm>
          <a:prstGeom prst="rect">
            <a:avLst/>
          </a:prstGeom>
          <a:noFill/>
        </p:spPr>
        <p:txBody>
          <a:bodyPr wrap="square" rtlCol="0">
            <a:spAutoFit/>
          </a:bodyPr>
          <a:lstStyle/>
          <a:p>
            <a:r>
              <a:rPr lang="zh-CN" altLang="en-US" sz="1200" dirty="0" smtClean="0">
                <a:solidFill>
                  <a:srgbClr val="203864"/>
                </a:solidFill>
                <a:latin typeface="华文中宋" panose="02010600040101010101" pitchFamily="2" charset="-122"/>
                <a:ea typeface="华文中宋" panose="02010600040101010101" pitchFamily="2" charset="-122"/>
              </a:rPr>
              <a:t>点击此处添加内容，</a:t>
            </a:r>
            <a:r>
              <a:rPr lang="zh-CN" altLang="en-US" sz="1200" dirty="0">
                <a:solidFill>
                  <a:srgbClr val="203864"/>
                </a:solidFill>
                <a:latin typeface="华文中宋" panose="02010600040101010101" pitchFamily="2" charset="-122"/>
                <a:ea typeface="华文中宋" panose="02010600040101010101" pitchFamily="2" charset="-122"/>
              </a:rPr>
              <a:t>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r>
              <a:rPr lang="zh-CN" altLang="en-US" sz="1200" dirty="0">
                <a:solidFill>
                  <a:srgbClr val="203864"/>
                </a:solidFill>
                <a:latin typeface="华文中宋" panose="02010600040101010101" pitchFamily="2" charset="-122"/>
                <a:ea typeface="华文中宋" panose="02010600040101010101" pitchFamily="2" charset="-122"/>
              </a:rPr>
              <a:t>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r>
              <a:rPr lang="zh-CN" altLang="en-US" sz="1200" dirty="0">
                <a:solidFill>
                  <a:srgbClr val="203864"/>
                </a:solidFill>
                <a:latin typeface="华文中宋" panose="02010600040101010101" pitchFamily="2" charset="-122"/>
                <a:ea typeface="华文中宋" panose="02010600040101010101" pitchFamily="2" charset="-122"/>
              </a:rPr>
              <a:t>点击此处添加</a:t>
            </a:r>
            <a:r>
              <a:rPr lang="zh-CN" altLang="en-US" sz="1200" dirty="0" smtClean="0">
                <a:solidFill>
                  <a:srgbClr val="203864"/>
                </a:solidFill>
                <a:latin typeface="华文中宋" panose="02010600040101010101" pitchFamily="2" charset="-122"/>
                <a:ea typeface="华文中宋" panose="02010600040101010101" pitchFamily="2" charset="-122"/>
              </a:rPr>
              <a:t>内容。</a:t>
            </a:r>
            <a:r>
              <a:rPr lang="zh-CN" altLang="en-US" sz="1200" dirty="0">
                <a:solidFill>
                  <a:srgbClr val="203864"/>
                </a:solidFill>
                <a:latin typeface="华文中宋" panose="02010600040101010101" pitchFamily="2" charset="-122"/>
                <a:ea typeface="华文中宋" panose="02010600040101010101" pitchFamily="2" charset="-122"/>
              </a:rPr>
              <a:t>点击此处添加内容，点击此处添加内容，点击此处添加内容，点击此处添加内容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endParaRPr lang="zh-CN" altLang="en-US" sz="1200" dirty="0" smtClean="0">
              <a:solidFill>
                <a:srgbClr val="203864"/>
              </a:solidFill>
              <a:latin typeface="华文中宋" panose="02010600040101010101" pitchFamily="2" charset="-122"/>
              <a:ea typeface="华文中宋" panose="02010600040101010101" pitchFamily="2" charset="-122"/>
            </a:endParaRPr>
          </a:p>
        </p:txBody>
      </p:sp>
      <p:sp>
        <p:nvSpPr>
          <p:cNvPr id="24" name="文本框 23"/>
          <p:cNvSpPr txBox="1"/>
          <p:nvPr/>
        </p:nvSpPr>
        <p:spPr>
          <a:xfrm>
            <a:off x="2293259" y="2955356"/>
            <a:ext cx="3180520" cy="830997"/>
          </a:xfrm>
          <a:prstGeom prst="rect">
            <a:avLst/>
          </a:prstGeom>
          <a:noFill/>
        </p:spPr>
        <p:txBody>
          <a:bodyPr wrap="square" rtlCol="0">
            <a:spAutoFit/>
          </a:bodyPr>
          <a:lstStyle/>
          <a:p>
            <a:r>
              <a:rPr lang="zh-CN" altLang="en-US" sz="1200" dirty="0" smtClean="0">
                <a:solidFill>
                  <a:srgbClr val="203864"/>
                </a:solidFill>
                <a:latin typeface="华文中宋" panose="02010600040101010101" pitchFamily="2" charset="-122"/>
                <a:ea typeface="华文中宋" panose="02010600040101010101" pitchFamily="2" charset="-122"/>
              </a:rPr>
              <a:t>点击此处添加内容，</a:t>
            </a:r>
            <a:r>
              <a:rPr lang="zh-CN" altLang="en-US" sz="1200" dirty="0">
                <a:solidFill>
                  <a:srgbClr val="203864"/>
                </a:solidFill>
                <a:latin typeface="华文中宋" panose="02010600040101010101" pitchFamily="2" charset="-122"/>
                <a:ea typeface="华文中宋" panose="02010600040101010101" pitchFamily="2" charset="-122"/>
              </a:rPr>
              <a:t>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r>
              <a:rPr lang="zh-CN" altLang="en-US" sz="1200" dirty="0">
                <a:solidFill>
                  <a:srgbClr val="203864"/>
                </a:solidFill>
                <a:latin typeface="华文中宋" panose="02010600040101010101" pitchFamily="2" charset="-122"/>
                <a:ea typeface="华文中宋" panose="02010600040101010101" pitchFamily="2" charset="-122"/>
              </a:rPr>
              <a:t>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r>
              <a:rPr lang="zh-CN" altLang="en-US" sz="1200" dirty="0">
                <a:solidFill>
                  <a:srgbClr val="203864"/>
                </a:solidFill>
                <a:latin typeface="华文中宋" panose="02010600040101010101" pitchFamily="2" charset="-122"/>
                <a:ea typeface="华文中宋" panose="02010600040101010101" pitchFamily="2" charset="-122"/>
              </a:rPr>
              <a:t>点击此处添加</a:t>
            </a:r>
            <a:r>
              <a:rPr lang="zh-CN" altLang="en-US" sz="1200" dirty="0" smtClean="0">
                <a:solidFill>
                  <a:srgbClr val="203864"/>
                </a:solidFill>
                <a:latin typeface="华文中宋" panose="02010600040101010101" pitchFamily="2" charset="-122"/>
                <a:ea typeface="华文中宋" panose="02010600040101010101" pitchFamily="2" charset="-122"/>
              </a:rPr>
              <a:t>内容。</a:t>
            </a:r>
            <a:r>
              <a:rPr lang="zh-CN" altLang="en-US" sz="1200" dirty="0">
                <a:solidFill>
                  <a:srgbClr val="203864"/>
                </a:solidFill>
                <a:latin typeface="华文中宋" panose="02010600040101010101" pitchFamily="2" charset="-122"/>
                <a:ea typeface="华文中宋" panose="02010600040101010101" pitchFamily="2" charset="-122"/>
              </a:rPr>
              <a:t>点击此处添加内容，点击此处添加内容，点击此处添加内容，点击此处添加内容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endParaRPr lang="zh-CN" altLang="en-US" sz="1200" dirty="0" smtClean="0">
              <a:solidFill>
                <a:srgbClr val="203864"/>
              </a:solidFill>
              <a:latin typeface="华文中宋" panose="02010600040101010101" pitchFamily="2" charset="-122"/>
              <a:ea typeface="华文中宋" panose="02010600040101010101" pitchFamily="2" charset="-122"/>
            </a:endParaRPr>
          </a:p>
        </p:txBody>
      </p:sp>
      <p:sp>
        <p:nvSpPr>
          <p:cNvPr id="27" name="文本框 26"/>
          <p:cNvSpPr txBox="1"/>
          <p:nvPr/>
        </p:nvSpPr>
        <p:spPr>
          <a:xfrm>
            <a:off x="8026402" y="1217324"/>
            <a:ext cx="3180520" cy="830997"/>
          </a:xfrm>
          <a:prstGeom prst="rect">
            <a:avLst/>
          </a:prstGeom>
          <a:noFill/>
        </p:spPr>
        <p:txBody>
          <a:bodyPr wrap="square" rtlCol="0">
            <a:spAutoFit/>
          </a:bodyPr>
          <a:lstStyle/>
          <a:p>
            <a:r>
              <a:rPr lang="zh-CN" altLang="en-US" sz="1200" dirty="0" smtClean="0">
                <a:solidFill>
                  <a:srgbClr val="203864"/>
                </a:solidFill>
                <a:latin typeface="华文中宋" panose="02010600040101010101" pitchFamily="2" charset="-122"/>
                <a:ea typeface="华文中宋" panose="02010600040101010101" pitchFamily="2" charset="-122"/>
              </a:rPr>
              <a:t>点击此处添加内容，</a:t>
            </a:r>
            <a:r>
              <a:rPr lang="zh-CN" altLang="en-US" sz="1200" dirty="0">
                <a:solidFill>
                  <a:srgbClr val="203864"/>
                </a:solidFill>
                <a:latin typeface="华文中宋" panose="02010600040101010101" pitchFamily="2" charset="-122"/>
                <a:ea typeface="华文中宋" panose="02010600040101010101" pitchFamily="2" charset="-122"/>
              </a:rPr>
              <a:t>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r>
              <a:rPr lang="zh-CN" altLang="en-US" sz="1200" dirty="0">
                <a:solidFill>
                  <a:srgbClr val="203864"/>
                </a:solidFill>
                <a:latin typeface="华文中宋" panose="02010600040101010101" pitchFamily="2" charset="-122"/>
                <a:ea typeface="华文中宋" panose="02010600040101010101" pitchFamily="2" charset="-122"/>
              </a:rPr>
              <a:t>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r>
              <a:rPr lang="zh-CN" altLang="en-US" sz="1200" dirty="0">
                <a:solidFill>
                  <a:srgbClr val="203864"/>
                </a:solidFill>
                <a:latin typeface="华文中宋" panose="02010600040101010101" pitchFamily="2" charset="-122"/>
                <a:ea typeface="华文中宋" panose="02010600040101010101" pitchFamily="2" charset="-122"/>
              </a:rPr>
              <a:t>点击此处添加</a:t>
            </a:r>
            <a:r>
              <a:rPr lang="zh-CN" altLang="en-US" sz="1200" dirty="0" smtClean="0">
                <a:solidFill>
                  <a:srgbClr val="203864"/>
                </a:solidFill>
                <a:latin typeface="华文中宋" panose="02010600040101010101" pitchFamily="2" charset="-122"/>
                <a:ea typeface="华文中宋" panose="02010600040101010101" pitchFamily="2" charset="-122"/>
              </a:rPr>
              <a:t>内容。</a:t>
            </a:r>
            <a:r>
              <a:rPr lang="zh-CN" altLang="en-US" sz="1200" dirty="0">
                <a:solidFill>
                  <a:srgbClr val="203864"/>
                </a:solidFill>
                <a:latin typeface="华文中宋" panose="02010600040101010101" pitchFamily="2" charset="-122"/>
                <a:ea typeface="华文中宋" panose="02010600040101010101" pitchFamily="2" charset="-122"/>
              </a:rPr>
              <a:t>点击此处添加内容，点击此处添加内容，点击此处添加内容，点击此处添加内容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endParaRPr lang="zh-CN" altLang="en-US" sz="1200" dirty="0" smtClean="0">
              <a:solidFill>
                <a:srgbClr val="203864"/>
              </a:solidFill>
              <a:latin typeface="华文中宋" panose="02010600040101010101" pitchFamily="2" charset="-122"/>
              <a:ea typeface="华文中宋" panose="02010600040101010101" pitchFamily="2" charset="-122"/>
            </a:endParaRPr>
          </a:p>
        </p:txBody>
      </p:sp>
      <p:sp>
        <p:nvSpPr>
          <p:cNvPr id="28" name="文本框 27"/>
          <p:cNvSpPr txBox="1"/>
          <p:nvPr/>
        </p:nvSpPr>
        <p:spPr>
          <a:xfrm>
            <a:off x="8657771" y="4446752"/>
            <a:ext cx="2474686" cy="1015663"/>
          </a:xfrm>
          <a:prstGeom prst="rect">
            <a:avLst/>
          </a:prstGeom>
          <a:noFill/>
        </p:spPr>
        <p:txBody>
          <a:bodyPr wrap="square" rtlCol="0">
            <a:spAutoFit/>
          </a:bodyPr>
          <a:lstStyle/>
          <a:p>
            <a:r>
              <a:rPr lang="zh-CN" altLang="en-US" sz="1200" dirty="0" smtClean="0">
                <a:solidFill>
                  <a:srgbClr val="203864"/>
                </a:solidFill>
                <a:latin typeface="华文中宋" panose="02010600040101010101" pitchFamily="2" charset="-122"/>
                <a:ea typeface="华文中宋" panose="02010600040101010101" pitchFamily="2" charset="-122"/>
              </a:rPr>
              <a:t>点击此处添加内容，</a:t>
            </a:r>
            <a:r>
              <a:rPr lang="zh-CN" altLang="en-US" sz="1200" dirty="0">
                <a:solidFill>
                  <a:srgbClr val="203864"/>
                </a:solidFill>
                <a:latin typeface="华文中宋" panose="02010600040101010101" pitchFamily="2" charset="-122"/>
                <a:ea typeface="华文中宋" panose="02010600040101010101" pitchFamily="2" charset="-122"/>
              </a:rPr>
              <a:t>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r>
              <a:rPr lang="zh-CN" altLang="en-US" sz="1200" dirty="0">
                <a:solidFill>
                  <a:srgbClr val="203864"/>
                </a:solidFill>
                <a:latin typeface="华文中宋" panose="02010600040101010101" pitchFamily="2" charset="-122"/>
                <a:ea typeface="华文中宋" panose="02010600040101010101" pitchFamily="2" charset="-122"/>
              </a:rPr>
              <a:t>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r>
              <a:rPr lang="zh-CN" altLang="en-US" sz="1200" dirty="0">
                <a:solidFill>
                  <a:srgbClr val="203864"/>
                </a:solidFill>
                <a:latin typeface="华文中宋" panose="02010600040101010101" pitchFamily="2" charset="-122"/>
                <a:ea typeface="华文中宋" panose="02010600040101010101" pitchFamily="2" charset="-122"/>
              </a:rPr>
              <a:t>点击此处添加</a:t>
            </a:r>
            <a:r>
              <a:rPr lang="zh-CN" altLang="en-US" sz="1200" dirty="0" smtClean="0">
                <a:solidFill>
                  <a:srgbClr val="203864"/>
                </a:solidFill>
                <a:latin typeface="华文中宋" panose="02010600040101010101" pitchFamily="2" charset="-122"/>
                <a:ea typeface="华文中宋" panose="02010600040101010101" pitchFamily="2" charset="-122"/>
              </a:rPr>
              <a:t>内容。</a:t>
            </a:r>
            <a:r>
              <a:rPr lang="zh-CN" altLang="en-US" sz="1200" dirty="0">
                <a:solidFill>
                  <a:srgbClr val="203864"/>
                </a:solidFill>
                <a:latin typeface="华文中宋" panose="02010600040101010101" pitchFamily="2" charset="-122"/>
                <a:ea typeface="华文中宋" panose="02010600040101010101" pitchFamily="2" charset="-122"/>
              </a:rPr>
              <a:t>点击此处添加内容，点击此处添加内容，点击此处添加内容，点击此处添加内容</a:t>
            </a:r>
            <a:r>
              <a:rPr lang="zh-CN" altLang="en-US" sz="1200" dirty="0" smtClean="0">
                <a:solidFill>
                  <a:srgbClr val="203864"/>
                </a:solidFill>
                <a:latin typeface="华文中宋" panose="02010600040101010101" pitchFamily="2" charset="-122"/>
                <a:ea typeface="华文中宋" panose="02010600040101010101" pitchFamily="2" charset="-122"/>
              </a:rPr>
              <a:t>。</a:t>
            </a:r>
            <a:endParaRPr lang="zh-CN" altLang="en-US" sz="1200" dirty="0" smtClean="0">
              <a:solidFill>
                <a:srgbClr val="203864"/>
              </a:solidFill>
              <a:latin typeface="华文中宋" panose="02010600040101010101" pitchFamily="2" charset="-122"/>
              <a:ea typeface="华文中宋" panose="02010600040101010101" pitchFamily="2" charset="-122"/>
            </a:endParaRPr>
          </a:p>
        </p:txBody>
      </p:sp>
      <p:pic>
        <p:nvPicPr>
          <p:cNvPr id="29" name="图片 28" descr="333"/>
          <p:cNvPicPr>
            <a:picLocks noChangeAspect="1"/>
          </p:cNvPicPr>
          <p:nvPr/>
        </p:nvPicPr>
        <p:blipFill>
          <a:blip r:embed="rId1"/>
          <a:stretch>
            <a:fillRect/>
          </a:stretch>
        </p:blipFill>
        <p:spPr>
          <a:xfrm>
            <a:off x="8839200" y="276225"/>
            <a:ext cx="300990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p:bldP spid="16" grpId="0"/>
      <p:bldP spid="17" grpId="0"/>
      <p:bldP spid="19" grpId="0"/>
      <p:bldP spid="22" grpId="0"/>
      <p:bldP spid="24"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09550" y="209550"/>
            <a:ext cx="3835708" cy="830339"/>
            <a:chOff x="209550" y="209550"/>
            <a:chExt cx="3835708" cy="830339"/>
          </a:xfrm>
        </p:grpSpPr>
        <p:grpSp>
          <p:nvGrpSpPr>
            <p:cNvPr id="57" name="组合 56"/>
            <p:cNvGrpSpPr/>
            <p:nvPr/>
          </p:nvGrpSpPr>
          <p:grpSpPr>
            <a:xfrm>
              <a:off x="209550" y="209550"/>
              <a:ext cx="806914" cy="830339"/>
              <a:chOff x="6668389" y="3098507"/>
              <a:chExt cx="806914" cy="830339"/>
            </a:xfrm>
          </p:grpSpPr>
          <p:sp>
            <p:nvSpPr>
              <p:cNvPr id="59" name="椭圆 58"/>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椭圆 59"/>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58" name="文本框 57"/>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sp>
        <p:nvSpPr>
          <p:cNvPr id="4" name="KSO_Shape"/>
          <p:cNvSpPr/>
          <p:nvPr/>
        </p:nvSpPr>
        <p:spPr>
          <a:xfrm rot="10800000">
            <a:off x="3930096" y="569842"/>
            <a:ext cx="4323523" cy="4280451"/>
          </a:xfrm>
          <a:prstGeom prst="blockArc">
            <a:avLst>
              <a:gd name="adj1" fmla="val 10800000"/>
              <a:gd name="adj2" fmla="val 21542758"/>
              <a:gd name="adj3" fmla="val 1418"/>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chemeClr val="accent5">
                  <a:lumMod val="75000"/>
                </a:schemeClr>
              </a:solidFill>
            </a:endParaRPr>
          </a:p>
        </p:txBody>
      </p:sp>
      <p:sp>
        <p:nvSpPr>
          <p:cNvPr id="14" name="KSO_Shape"/>
          <p:cNvSpPr/>
          <p:nvPr/>
        </p:nvSpPr>
        <p:spPr>
          <a:xfrm>
            <a:off x="3673816" y="2421558"/>
            <a:ext cx="831921" cy="831921"/>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20386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chemeClr val="bg1"/>
                </a:solidFill>
                <a:latin typeface="Segoe UI Light" panose="020B0502040204020203" pitchFamily="34" charset="0"/>
                <a:ea typeface="华文中宋" panose="02010600040101010101" pitchFamily="2" charset="-122"/>
                <a:cs typeface="Segoe UI Light" panose="020B0502040204020203" pitchFamily="34" charset="0"/>
              </a:rPr>
              <a:t>1</a:t>
            </a:r>
            <a:endParaRPr lang="zh-CN" altLang="en-US" sz="2400" dirty="0">
              <a:solidFill>
                <a:schemeClr val="bg1"/>
              </a:solidFill>
              <a:latin typeface="Segoe UI Light" panose="020B0502040204020203" pitchFamily="34" charset="0"/>
              <a:ea typeface="华文中宋" panose="02010600040101010101" pitchFamily="2" charset="-122"/>
              <a:cs typeface="Segoe UI Light" panose="020B0502040204020203" pitchFamily="34" charset="0"/>
            </a:endParaRPr>
          </a:p>
        </p:txBody>
      </p:sp>
      <p:sp>
        <p:nvSpPr>
          <p:cNvPr id="15" name="KSO_Shape"/>
          <p:cNvSpPr/>
          <p:nvPr/>
        </p:nvSpPr>
        <p:spPr>
          <a:xfrm>
            <a:off x="7695854" y="2421558"/>
            <a:ext cx="831921" cy="831921"/>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20386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chemeClr val="bg1"/>
                </a:solidFill>
                <a:latin typeface="Segoe UI Light" panose="020B0502040204020203" pitchFamily="34" charset="0"/>
                <a:ea typeface="华文中宋" panose="02010600040101010101" pitchFamily="2" charset="-122"/>
                <a:cs typeface="Segoe UI Light" panose="020B0502040204020203" pitchFamily="34" charset="0"/>
              </a:rPr>
              <a:t>5</a:t>
            </a:r>
            <a:endParaRPr lang="zh-CN" altLang="en-US" sz="2400" dirty="0">
              <a:solidFill>
                <a:schemeClr val="bg1"/>
              </a:solidFill>
              <a:latin typeface="Segoe UI Light" panose="020B0502040204020203" pitchFamily="34" charset="0"/>
              <a:ea typeface="华文中宋" panose="02010600040101010101" pitchFamily="2" charset="-122"/>
              <a:cs typeface="Segoe UI Light" panose="020B0502040204020203" pitchFamily="34" charset="0"/>
            </a:endParaRPr>
          </a:p>
        </p:txBody>
      </p:sp>
      <p:sp>
        <p:nvSpPr>
          <p:cNvPr id="16" name="KSO_Shape"/>
          <p:cNvSpPr/>
          <p:nvPr/>
        </p:nvSpPr>
        <p:spPr>
          <a:xfrm>
            <a:off x="7715732" y="3664296"/>
            <a:ext cx="831921" cy="831921"/>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20386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chemeClr val="bg1"/>
                </a:solidFill>
                <a:latin typeface="Segoe UI Light" panose="020B0502040204020203" pitchFamily="34" charset="0"/>
                <a:ea typeface="华文中宋" panose="02010600040101010101" pitchFamily="2" charset="-122"/>
                <a:cs typeface="Segoe UI Light" panose="020B0502040204020203" pitchFamily="34" charset="0"/>
              </a:rPr>
              <a:t>4</a:t>
            </a:r>
            <a:endParaRPr lang="zh-CN" altLang="en-US" sz="2400" dirty="0">
              <a:solidFill>
                <a:schemeClr val="bg1"/>
              </a:solidFill>
              <a:latin typeface="Segoe UI Light" panose="020B0502040204020203" pitchFamily="34" charset="0"/>
              <a:ea typeface="华文中宋" panose="02010600040101010101" pitchFamily="2" charset="-122"/>
              <a:cs typeface="Segoe UI Light" panose="020B0502040204020203" pitchFamily="34" charset="0"/>
            </a:endParaRPr>
          </a:p>
        </p:txBody>
      </p:sp>
      <p:sp>
        <p:nvSpPr>
          <p:cNvPr id="17" name="KSO_Shape"/>
          <p:cNvSpPr/>
          <p:nvPr/>
        </p:nvSpPr>
        <p:spPr>
          <a:xfrm>
            <a:off x="3653937" y="3664296"/>
            <a:ext cx="831921" cy="831921"/>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20386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chemeClr val="bg1"/>
                </a:solidFill>
                <a:latin typeface="Segoe UI Light" panose="020B0502040204020203" pitchFamily="34" charset="0"/>
                <a:ea typeface="华文中宋" panose="02010600040101010101" pitchFamily="2" charset="-122"/>
                <a:cs typeface="Segoe UI Light" panose="020B0502040204020203" pitchFamily="34" charset="0"/>
              </a:rPr>
              <a:t>2</a:t>
            </a:r>
            <a:endParaRPr lang="zh-CN" altLang="en-US" sz="2400" dirty="0">
              <a:solidFill>
                <a:schemeClr val="bg1"/>
              </a:solidFill>
              <a:latin typeface="Segoe UI Light" panose="020B0502040204020203" pitchFamily="34" charset="0"/>
              <a:ea typeface="华文中宋" panose="02010600040101010101" pitchFamily="2" charset="-122"/>
              <a:cs typeface="Segoe UI Light" panose="020B0502040204020203" pitchFamily="34" charset="0"/>
            </a:endParaRPr>
          </a:p>
        </p:txBody>
      </p:sp>
      <p:sp>
        <p:nvSpPr>
          <p:cNvPr id="19" name="文本框 18"/>
          <p:cNvSpPr txBox="1"/>
          <p:nvPr/>
        </p:nvSpPr>
        <p:spPr>
          <a:xfrm>
            <a:off x="2514902" y="2164987"/>
            <a:ext cx="1097280" cy="368300"/>
          </a:xfrm>
          <a:prstGeom prst="rect">
            <a:avLst/>
          </a:prstGeom>
          <a:noFill/>
        </p:spPr>
        <p:txBody>
          <a:bodyPr wrap="none" rtlCol="0">
            <a:spAutoFit/>
          </a:bodyPr>
          <a:lstStyle/>
          <a:p>
            <a:pPr algn="ctr"/>
            <a:r>
              <a:rPr lang="zh-CN" altLang="en-US" b="1" dirty="0" smtClean="0">
                <a:solidFill>
                  <a:srgbClr val="203864"/>
                </a:solidFill>
                <a:latin typeface="微软雅黑" panose="020B0503020204020204" charset="-122"/>
                <a:ea typeface="微软雅黑" panose="020B0503020204020204" charset="-122"/>
              </a:rPr>
              <a:t>输入标题</a:t>
            </a:r>
            <a:endParaRPr lang="zh-CN" altLang="en-US" b="1" dirty="0" smtClean="0">
              <a:solidFill>
                <a:srgbClr val="203864"/>
              </a:solidFill>
              <a:latin typeface="微软雅黑" panose="020B0503020204020204" charset="-122"/>
              <a:ea typeface="微软雅黑" panose="020B0503020204020204" charset="-122"/>
            </a:endParaRPr>
          </a:p>
        </p:txBody>
      </p:sp>
      <p:sp>
        <p:nvSpPr>
          <p:cNvPr id="22" name="文本框 21"/>
          <p:cNvSpPr txBox="1"/>
          <p:nvPr/>
        </p:nvSpPr>
        <p:spPr>
          <a:xfrm>
            <a:off x="1696276" y="2519493"/>
            <a:ext cx="2001079" cy="830997"/>
          </a:xfrm>
          <a:prstGeom prst="rect">
            <a:avLst/>
          </a:prstGeom>
          <a:noFill/>
        </p:spPr>
        <p:txBody>
          <a:bodyPr wrap="square" rtlCol="0">
            <a:spAutoFit/>
          </a:bodyPr>
          <a:lstStyle/>
          <a:p>
            <a:r>
              <a:rPr lang="zh-CN" altLang="en-US" sz="1200" dirty="0" smtClean="0">
                <a:solidFill>
                  <a:srgbClr val="203864"/>
                </a:solidFill>
                <a:latin typeface="微软雅黑" panose="020B0503020204020204" charset="-122"/>
                <a:ea typeface="微软雅黑" panose="020B0503020204020204" charset="-122"/>
              </a:rPr>
              <a:t>点击此处添加内容，</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a:t>
            </a:r>
            <a:r>
              <a:rPr lang="zh-CN" altLang="en-US" sz="1200" dirty="0" smtClean="0">
                <a:solidFill>
                  <a:srgbClr val="203864"/>
                </a:solidFill>
                <a:latin typeface="微软雅黑" panose="020B0503020204020204" charset="-122"/>
                <a:ea typeface="微软雅黑" panose="020B0503020204020204" charset="-122"/>
              </a:rPr>
              <a:t>内容。</a:t>
            </a:r>
            <a:endParaRPr lang="zh-CN" altLang="en-US" sz="1200" dirty="0" smtClean="0">
              <a:solidFill>
                <a:srgbClr val="203864"/>
              </a:solidFill>
              <a:latin typeface="微软雅黑" panose="020B0503020204020204" charset="-122"/>
              <a:ea typeface="微软雅黑" panose="020B0503020204020204" charset="-122"/>
            </a:endParaRPr>
          </a:p>
        </p:txBody>
      </p:sp>
      <p:sp>
        <p:nvSpPr>
          <p:cNvPr id="24" name="文本框 23"/>
          <p:cNvSpPr txBox="1"/>
          <p:nvPr/>
        </p:nvSpPr>
        <p:spPr>
          <a:xfrm>
            <a:off x="2512585" y="3539377"/>
            <a:ext cx="1099820" cy="368300"/>
          </a:xfrm>
          <a:prstGeom prst="rect">
            <a:avLst/>
          </a:prstGeom>
          <a:noFill/>
        </p:spPr>
        <p:txBody>
          <a:bodyPr wrap="none" rtlCol="0">
            <a:spAutoFit/>
          </a:bodyPr>
          <a:lstStyle/>
          <a:p>
            <a:pPr algn="ctr"/>
            <a:r>
              <a:rPr lang="zh-CN" altLang="en-US" b="1" dirty="0" smtClean="0">
                <a:solidFill>
                  <a:srgbClr val="203864"/>
                </a:solidFill>
                <a:latin typeface="微软雅黑" panose="020B0503020204020204" charset="-122"/>
                <a:ea typeface="微软雅黑" panose="020B0503020204020204" charset="-122"/>
              </a:rPr>
              <a:t>输入标题</a:t>
            </a:r>
            <a:endParaRPr lang="zh-CN" altLang="en-US" b="1" dirty="0" smtClean="0">
              <a:solidFill>
                <a:srgbClr val="203864"/>
              </a:solidFill>
              <a:latin typeface="微软雅黑" panose="020B0503020204020204" charset="-122"/>
              <a:ea typeface="微软雅黑" panose="020B0503020204020204" charset="-122"/>
            </a:endParaRPr>
          </a:p>
        </p:txBody>
      </p:sp>
      <p:sp>
        <p:nvSpPr>
          <p:cNvPr id="27" name="文本框 26"/>
          <p:cNvSpPr txBox="1"/>
          <p:nvPr/>
        </p:nvSpPr>
        <p:spPr>
          <a:xfrm>
            <a:off x="1663145" y="3877841"/>
            <a:ext cx="2001079" cy="830997"/>
          </a:xfrm>
          <a:prstGeom prst="rect">
            <a:avLst/>
          </a:prstGeom>
          <a:noFill/>
        </p:spPr>
        <p:txBody>
          <a:bodyPr wrap="square" rtlCol="0">
            <a:spAutoFit/>
          </a:bodyPr>
          <a:lstStyle/>
          <a:p>
            <a:r>
              <a:rPr lang="zh-CN" altLang="en-US" sz="1200" dirty="0" smtClean="0">
                <a:solidFill>
                  <a:srgbClr val="203864"/>
                </a:solidFill>
                <a:latin typeface="微软雅黑" panose="020B0503020204020204" charset="-122"/>
                <a:ea typeface="微软雅黑" panose="020B0503020204020204" charset="-122"/>
              </a:rPr>
              <a:t>点击此处添加内容，</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a:t>
            </a:r>
            <a:r>
              <a:rPr lang="zh-CN" altLang="en-US" sz="1200" dirty="0" smtClean="0">
                <a:solidFill>
                  <a:srgbClr val="203864"/>
                </a:solidFill>
                <a:latin typeface="微软雅黑" panose="020B0503020204020204" charset="-122"/>
                <a:ea typeface="微软雅黑" panose="020B0503020204020204" charset="-122"/>
              </a:rPr>
              <a:t>内容。</a:t>
            </a:r>
            <a:endParaRPr lang="zh-CN" altLang="en-US" sz="1200" dirty="0" smtClean="0">
              <a:solidFill>
                <a:srgbClr val="203864"/>
              </a:solidFill>
              <a:latin typeface="微软雅黑" panose="020B0503020204020204" charset="-122"/>
              <a:ea typeface="微软雅黑" panose="020B0503020204020204" charset="-122"/>
            </a:endParaRPr>
          </a:p>
        </p:txBody>
      </p:sp>
      <p:sp>
        <p:nvSpPr>
          <p:cNvPr id="28" name="文本框 27"/>
          <p:cNvSpPr txBox="1"/>
          <p:nvPr/>
        </p:nvSpPr>
        <p:spPr>
          <a:xfrm>
            <a:off x="8664037" y="2150279"/>
            <a:ext cx="1099820" cy="368300"/>
          </a:xfrm>
          <a:prstGeom prst="rect">
            <a:avLst/>
          </a:prstGeom>
          <a:noFill/>
        </p:spPr>
        <p:txBody>
          <a:bodyPr wrap="none" rtlCol="0">
            <a:spAutoFit/>
          </a:bodyPr>
          <a:lstStyle/>
          <a:p>
            <a:pPr algn="ctr"/>
            <a:r>
              <a:rPr lang="zh-CN" altLang="en-US" b="1" dirty="0" smtClean="0">
                <a:solidFill>
                  <a:srgbClr val="203864"/>
                </a:solidFill>
                <a:latin typeface="微软雅黑" panose="020B0503020204020204" charset="-122"/>
                <a:ea typeface="微软雅黑" panose="020B0503020204020204" charset="-122"/>
              </a:rPr>
              <a:t>输入标题</a:t>
            </a:r>
            <a:endParaRPr lang="zh-CN" altLang="en-US" b="1" dirty="0" smtClean="0">
              <a:solidFill>
                <a:srgbClr val="203864"/>
              </a:solidFill>
              <a:latin typeface="微软雅黑" panose="020B0503020204020204" charset="-122"/>
              <a:ea typeface="微软雅黑" panose="020B0503020204020204" charset="-122"/>
            </a:endParaRPr>
          </a:p>
        </p:txBody>
      </p:sp>
      <p:sp>
        <p:nvSpPr>
          <p:cNvPr id="29" name="文本框 28"/>
          <p:cNvSpPr txBox="1"/>
          <p:nvPr/>
        </p:nvSpPr>
        <p:spPr>
          <a:xfrm>
            <a:off x="8666922" y="2488743"/>
            <a:ext cx="2001079" cy="830997"/>
          </a:xfrm>
          <a:prstGeom prst="rect">
            <a:avLst/>
          </a:prstGeom>
          <a:noFill/>
        </p:spPr>
        <p:txBody>
          <a:bodyPr wrap="square" rtlCol="0">
            <a:spAutoFit/>
          </a:bodyPr>
          <a:lstStyle/>
          <a:p>
            <a:r>
              <a:rPr lang="zh-CN" altLang="en-US" sz="1200" dirty="0" smtClean="0">
                <a:solidFill>
                  <a:srgbClr val="203864"/>
                </a:solidFill>
                <a:latin typeface="微软雅黑" panose="020B0503020204020204" charset="-122"/>
                <a:ea typeface="微软雅黑" panose="020B0503020204020204" charset="-122"/>
              </a:rPr>
              <a:t>点击此处添加内容，</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a:t>
            </a:r>
            <a:r>
              <a:rPr lang="zh-CN" altLang="en-US" sz="1200" dirty="0" smtClean="0">
                <a:solidFill>
                  <a:srgbClr val="203864"/>
                </a:solidFill>
                <a:latin typeface="微软雅黑" panose="020B0503020204020204" charset="-122"/>
                <a:ea typeface="微软雅黑" panose="020B0503020204020204" charset="-122"/>
              </a:rPr>
              <a:t>内容。</a:t>
            </a:r>
            <a:endParaRPr lang="zh-CN" altLang="en-US" sz="1200" dirty="0" smtClean="0">
              <a:solidFill>
                <a:srgbClr val="203864"/>
              </a:solidFill>
              <a:latin typeface="微软雅黑" panose="020B0503020204020204" charset="-122"/>
              <a:ea typeface="微软雅黑" panose="020B0503020204020204" charset="-122"/>
            </a:endParaRPr>
          </a:p>
        </p:txBody>
      </p:sp>
      <p:sp>
        <p:nvSpPr>
          <p:cNvPr id="30" name="文本框 29"/>
          <p:cNvSpPr txBox="1"/>
          <p:nvPr/>
        </p:nvSpPr>
        <p:spPr>
          <a:xfrm>
            <a:off x="8657713" y="3505837"/>
            <a:ext cx="1099820" cy="368300"/>
          </a:xfrm>
          <a:prstGeom prst="rect">
            <a:avLst/>
          </a:prstGeom>
          <a:noFill/>
        </p:spPr>
        <p:txBody>
          <a:bodyPr wrap="none" rtlCol="0">
            <a:spAutoFit/>
          </a:bodyPr>
          <a:lstStyle/>
          <a:p>
            <a:pPr algn="ctr"/>
            <a:r>
              <a:rPr lang="zh-CN" altLang="en-US" b="1" dirty="0" smtClean="0">
                <a:solidFill>
                  <a:srgbClr val="203864"/>
                </a:solidFill>
                <a:latin typeface="微软雅黑" panose="020B0503020204020204" charset="-122"/>
                <a:ea typeface="微软雅黑" panose="020B0503020204020204" charset="-122"/>
              </a:rPr>
              <a:t>输入标题</a:t>
            </a:r>
            <a:endParaRPr lang="zh-CN" altLang="en-US" b="1" dirty="0" smtClean="0">
              <a:solidFill>
                <a:srgbClr val="203864"/>
              </a:solidFill>
              <a:latin typeface="微软雅黑" panose="020B0503020204020204" charset="-122"/>
              <a:ea typeface="微软雅黑" panose="020B0503020204020204" charset="-122"/>
            </a:endParaRPr>
          </a:p>
        </p:txBody>
      </p:sp>
      <p:sp>
        <p:nvSpPr>
          <p:cNvPr id="31" name="文本框 30"/>
          <p:cNvSpPr txBox="1"/>
          <p:nvPr/>
        </p:nvSpPr>
        <p:spPr>
          <a:xfrm>
            <a:off x="8686800" y="3860343"/>
            <a:ext cx="2001079" cy="830997"/>
          </a:xfrm>
          <a:prstGeom prst="rect">
            <a:avLst/>
          </a:prstGeom>
          <a:noFill/>
        </p:spPr>
        <p:txBody>
          <a:bodyPr wrap="square" rtlCol="0">
            <a:spAutoFit/>
          </a:bodyPr>
          <a:lstStyle/>
          <a:p>
            <a:r>
              <a:rPr lang="zh-CN" altLang="en-US" sz="1200" dirty="0" smtClean="0">
                <a:solidFill>
                  <a:srgbClr val="203864"/>
                </a:solidFill>
                <a:latin typeface="微软雅黑" panose="020B0503020204020204" charset="-122"/>
                <a:ea typeface="微软雅黑" panose="020B0503020204020204" charset="-122"/>
              </a:rPr>
              <a:t>点击此处添加内容，</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a:t>
            </a:r>
            <a:r>
              <a:rPr lang="zh-CN" altLang="en-US" sz="1200" dirty="0" smtClean="0">
                <a:solidFill>
                  <a:srgbClr val="203864"/>
                </a:solidFill>
                <a:latin typeface="微软雅黑" panose="020B0503020204020204" charset="-122"/>
                <a:ea typeface="微软雅黑" panose="020B0503020204020204" charset="-122"/>
              </a:rPr>
              <a:t>内容。</a:t>
            </a:r>
            <a:endParaRPr lang="zh-CN" altLang="en-US" sz="1200" dirty="0" smtClean="0">
              <a:solidFill>
                <a:srgbClr val="203864"/>
              </a:solidFill>
              <a:latin typeface="微软雅黑" panose="020B0503020204020204" charset="-122"/>
              <a:ea typeface="微软雅黑" panose="020B0503020204020204" charset="-122"/>
            </a:endParaRPr>
          </a:p>
        </p:txBody>
      </p:sp>
      <p:sp>
        <p:nvSpPr>
          <p:cNvPr id="33" name="文本框 32"/>
          <p:cNvSpPr txBox="1"/>
          <p:nvPr/>
        </p:nvSpPr>
        <p:spPr>
          <a:xfrm>
            <a:off x="5550090" y="5382763"/>
            <a:ext cx="1099820" cy="368300"/>
          </a:xfrm>
          <a:prstGeom prst="rect">
            <a:avLst/>
          </a:prstGeom>
          <a:noFill/>
        </p:spPr>
        <p:txBody>
          <a:bodyPr wrap="none" rtlCol="0">
            <a:spAutoFit/>
          </a:bodyPr>
          <a:lstStyle/>
          <a:p>
            <a:pPr algn="ctr"/>
            <a:r>
              <a:rPr lang="zh-CN" altLang="en-US" b="1" dirty="0" smtClean="0">
                <a:solidFill>
                  <a:srgbClr val="203864"/>
                </a:solidFill>
                <a:latin typeface="微软雅黑" panose="020B0503020204020204" charset="-122"/>
                <a:ea typeface="微软雅黑" panose="020B0503020204020204" charset="-122"/>
              </a:rPr>
              <a:t>输入标题</a:t>
            </a:r>
            <a:endParaRPr lang="zh-CN" altLang="en-US" b="1" dirty="0" smtClean="0">
              <a:solidFill>
                <a:srgbClr val="203864"/>
              </a:solidFill>
              <a:latin typeface="微软雅黑" panose="020B0503020204020204" charset="-122"/>
              <a:ea typeface="微软雅黑" panose="020B0503020204020204" charset="-122"/>
            </a:endParaRPr>
          </a:p>
        </p:txBody>
      </p:sp>
      <p:sp>
        <p:nvSpPr>
          <p:cNvPr id="37" name="文本框 36"/>
          <p:cNvSpPr txBox="1"/>
          <p:nvPr/>
        </p:nvSpPr>
        <p:spPr>
          <a:xfrm>
            <a:off x="4611757" y="5728899"/>
            <a:ext cx="2988365" cy="461665"/>
          </a:xfrm>
          <a:prstGeom prst="rect">
            <a:avLst/>
          </a:prstGeom>
          <a:noFill/>
        </p:spPr>
        <p:txBody>
          <a:bodyPr wrap="square" rtlCol="0">
            <a:spAutoFit/>
          </a:bodyPr>
          <a:lstStyle/>
          <a:p>
            <a:pPr algn="ctr"/>
            <a:r>
              <a:rPr lang="zh-CN" altLang="en-US" sz="1200" dirty="0" smtClean="0">
                <a:solidFill>
                  <a:srgbClr val="203864"/>
                </a:solidFill>
                <a:latin typeface="微软雅黑" panose="020B0503020204020204" charset="-122"/>
                <a:ea typeface="微软雅黑" panose="020B0503020204020204" charset="-122"/>
              </a:rPr>
              <a:t>点击此处添加内容，</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点击此处添加内容</a:t>
            </a:r>
            <a:r>
              <a:rPr lang="zh-CN" altLang="en-US" sz="1200" dirty="0" smtClean="0">
                <a:solidFill>
                  <a:srgbClr val="203864"/>
                </a:solidFill>
                <a:latin typeface="微软雅黑" panose="020B0503020204020204" charset="-122"/>
                <a:ea typeface="微软雅黑" panose="020B0503020204020204" charset="-122"/>
              </a:rPr>
              <a:t>，</a:t>
            </a:r>
            <a:r>
              <a:rPr lang="zh-CN" altLang="en-US" sz="1200" dirty="0">
                <a:solidFill>
                  <a:srgbClr val="203864"/>
                </a:solidFill>
                <a:latin typeface="微软雅黑" panose="020B0503020204020204" charset="-122"/>
                <a:ea typeface="微软雅黑" panose="020B0503020204020204" charset="-122"/>
              </a:rPr>
              <a:t>点击此处添加</a:t>
            </a:r>
            <a:r>
              <a:rPr lang="zh-CN" altLang="en-US" sz="1200" dirty="0" smtClean="0">
                <a:solidFill>
                  <a:srgbClr val="203864"/>
                </a:solidFill>
                <a:latin typeface="微软雅黑" panose="020B0503020204020204" charset="-122"/>
                <a:ea typeface="微软雅黑" panose="020B0503020204020204" charset="-122"/>
              </a:rPr>
              <a:t>内容。</a:t>
            </a:r>
            <a:endParaRPr lang="zh-CN" altLang="en-US" sz="1200" dirty="0" smtClean="0">
              <a:solidFill>
                <a:srgbClr val="203864"/>
              </a:solidFill>
              <a:latin typeface="微软雅黑" panose="020B0503020204020204" charset="-122"/>
              <a:ea typeface="微软雅黑" panose="020B0503020204020204" charset="-122"/>
            </a:endParaRPr>
          </a:p>
        </p:txBody>
      </p:sp>
      <p:sp>
        <p:nvSpPr>
          <p:cNvPr id="41" name="KSO_Shape"/>
          <p:cNvSpPr/>
          <p:nvPr/>
        </p:nvSpPr>
        <p:spPr>
          <a:xfrm>
            <a:off x="5680039" y="4442515"/>
            <a:ext cx="831921" cy="831921"/>
          </a:xfrm>
          <a:custGeom>
            <a:avLst/>
            <a:gdLst>
              <a:gd name="connsiteX0" fmla="*/ 0 w 3134833"/>
              <a:gd name="connsiteY0" fmla="*/ 1567417 h 3134833"/>
              <a:gd name="connsiteX1" fmla="*/ 1567417 w 3134833"/>
              <a:gd name="connsiteY1" fmla="*/ 0 h 3134833"/>
              <a:gd name="connsiteX2" fmla="*/ 3134833 w 3134833"/>
              <a:gd name="connsiteY2" fmla="*/ 1567417 h 3134833"/>
              <a:gd name="connsiteX3" fmla="*/ 1567417 w 3134833"/>
              <a:gd name="connsiteY3" fmla="*/ 3134833 h 3134833"/>
              <a:gd name="connsiteX4" fmla="*/ 0 w 3134833"/>
              <a:gd name="connsiteY4" fmla="*/ 1567417 h 3134833"/>
              <a:gd name="connsiteX0-1" fmla="*/ 0 w 3134833"/>
              <a:gd name="connsiteY0-2" fmla="*/ 1567417 h 3134833"/>
              <a:gd name="connsiteX1-3" fmla="*/ 1567417 w 3134833"/>
              <a:gd name="connsiteY1-4" fmla="*/ 0 h 3134833"/>
              <a:gd name="connsiteX2-5" fmla="*/ 3134833 w 3134833"/>
              <a:gd name="connsiteY2-6" fmla="*/ 1567417 h 3134833"/>
              <a:gd name="connsiteX3-7" fmla="*/ 1567417 w 3134833"/>
              <a:gd name="connsiteY3-8" fmla="*/ 3134833 h 3134833"/>
              <a:gd name="connsiteX4-9" fmla="*/ 0 w 3134833"/>
              <a:gd name="connsiteY4-10" fmla="*/ 1567417 h 3134833"/>
              <a:gd name="connsiteX0-11" fmla="*/ 0 w 3134833"/>
              <a:gd name="connsiteY0-12" fmla="*/ 1567417 h 3134833"/>
              <a:gd name="connsiteX1-13" fmla="*/ 1567417 w 3134833"/>
              <a:gd name="connsiteY1-14" fmla="*/ 0 h 3134833"/>
              <a:gd name="connsiteX2-15" fmla="*/ 3134833 w 3134833"/>
              <a:gd name="connsiteY2-16" fmla="*/ 1567417 h 3134833"/>
              <a:gd name="connsiteX3-17" fmla="*/ 1567417 w 3134833"/>
              <a:gd name="connsiteY3-18" fmla="*/ 3134833 h 3134833"/>
              <a:gd name="connsiteX4-19" fmla="*/ 0 w 3134833"/>
              <a:gd name="connsiteY4-20" fmla="*/ 1567417 h 3134833"/>
              <a:gd name="connsiteX0-21" fmla="*/ 0 w 3134833"/>
              <a:gd name="connsiteY0-22" fmla="*/ 1567417 h 3134833"/>
              <a:gd name="connsiteX1-23" fmla="*/ 1567417 w 3134833"/>
              <a:gd name="connsiteY1-24" fmla="*/ 0 h 3134833"/>
              <a:gd name="connsiteX2-25" fmla="*/ 3134833 w 3134833"/>
              <a:gd name="connsiteY2-26" fmla="*/ 1567417 h 3134833"/>
              <a:gd name="connsiteX3-27" fmla="*/ 1567417 w 3134833"/>
              <a:gd name="connsiteY3-28" fmla="*/ 3134833 h 3134833"/>
              <a:gd name="connsiteX4-29" fmla="*/ 0 w 3134833"/>
              <a:gd name="connsiteY4-30" fmla="*/ 1567417 h 3134833"/>
              <a:gd name="connsiteX0-31" fmla="*/ 0 w 3134833"/>
              <a:gd name="connsiteY0-32" fmla="*/ 1567417 h 3134833"/>
              <a:gd name="connsiteX1-33" fmla="*/ 1567417 w 3134833"/>
              <a:gd name="connsiteY1-34" fmla="*/ 0 h 3134833"/>
              <a:gd name="connsiteX2-35" fmla="*/ 3134833 w 3134833"/>
              <a:gd name="connsiteY2-36" fmla="*/ 1567417 h 3134833"/>
              <a:gd name="connsiteX3-37" fmla="*/ 1567417 w 3134833"/>
              <a:gd name="connsiteY3-38" fmla="*/ 3134833 h 3134833"/>
              <a:gd name="connsiteX4-39" fmla="*/ 0 w 3134833"/>
              <a:gd name="connsiteY4-40" fmla="*/ 1567417 h 3134833"/>
              <a:gd name="connsiteX0-41" fmla="*/ 0 w 3134833"/>
              <a:gd name="connsiteY0-42" fmla="*/ 1567417 h 3134833"/>
              <a:gd name="connsiteX1-43" fmla="*/ 1567417 w 3134833"/>
              <a:gd name="connsiteY1-44" fmla="*/ 0 h 3134833"/>
              <a:gd name="connsiteX2-45" fmla="*/ 3134833 w 3134833"/>
              <a:gd name="connsiteY2-46" fmla="*/ 1567417 h 3134833"/>
              <a:gd name="connsiteX3-47" fmla="*/ 1567417 w 3134833"/>
              <a:gd name="connsiteY3-48" fmla="*/ 3134833 h 3134833"/>
              <a:gd name="connsiteX4-49" fmla="*/ 0 w 3134833"/>
              <a:gd name="connsiteY4-50" fmla="*/ 1567417 h 3134833"/>
              <a:gd name="connsiteX0-51" fmla="*/ 0 w 3134833"/>
              <a:gd name="connsiteY0-52" fmla="*/ 1567417 h 3134833"/>
              <a:gd name="connsiteX1-53" fmla="*/ 1567417 w 3134833"/>
              <a:gd name="connsiteY1-54" fmla="*/ 0 h 3134833"/>
              <a:gd name="connsiteX2-55" fmla="*/ 3134833 w 3134833"/>
              <a:gd name="connsiteY2-56" fmla="*/ 1567417 h 3134833"/>
              <a:gd name="connsiteX3-57" fmla="*/ 1567417 w 3134833"/>
              <a:gd name="connsiteY3-58" fmla="*/ 3134833 h 3134833"/>
              <a:gd name="connsiteX4-59" fmla="*/ 0 w 3134833"/>
              <a:gd name="connsiteY4-60" fmla="*/ 1567417 h 3134833"/>
              <a:gd name="connsiteX0-61" fmla="*/ 0 w 3134833"/>
              <a:gd name="connsiteY0-62" fmla="*/ 1567417 h 3134833"/>
              <a:gd name="connsiteX1-63" fmla="*/ 1567417 w 3134833"/>
              <a:gd name="connsiteY1-64" fmla="*/ 0 h 3134833"/>
              <a:gd name="connsiteX2-65" fmla="*/ 3134833 w 3134833"/>
              <a:gd name="connsiteY2-66" fmla="*/ 1567417 h 3134833"/>
              <a:gd name="connsiteX3-67" fmla="*/ 1567417 w 3134833"/>
              <a:gd name="connsiteY3-68" fmla="*/ 3134833 h 3134833"/>
              <a:gd name="connsiteX4-69" fmla="*/ 0 w 3134833"/>
              <a:gd name="connsiteY4-70" fmla="*/ 1567417 h 3134833"/>
              <a:gd name="connsiteX0-71" fmla="*/ 0 w 3134833"/>
              <a:gd name="connsiteY0-72" fmla="*/ 1567417 h 3134833"/>
              <a:gd name="connsiteX1-73" fmla="*/ 1567417 w 3134833"/>
              <a:gd name="connsiteY1-74" fmla="*/ 0 h 3134833"/>
              <a:gd name="connsiteX2-75" fmla="*/ 3134833 w 3134833"/>
              <a:gd name="connsiteY2-76" fmla="*/ 1567417 h 3134833"/>
              <a:gd name="connsiteX3-77" fmla="*/ 1567417 w 3134833"/>
              <a:gd name="connsiteY3-78" fmla="*/ 3134833 h 3134833"/>
              <a:gd name="connsiteX4-79" fmla="*/ 0 w 3134833"/>
              <a:gd name="connsiteY4-80" fmla="*/ 1567417 h 3134833"/>
              <a:gd name="connsiteX0-81" fmla="*/ 0 w 3134833"/>
              <a:gd name="connsiteY0-82" fmla="*/ 1567417 h 3134833"/>
              <a:gd name="connsiteX1-83" fmla="*/ 1567417 w 3134833"/>
              <a:gd name="connsiteY1-84" fmla="*/ 0 h 3134833"/>
              <a:gd name="connsiteX2-85" fmla="*/ 3134833 w 3134833"/>
              <a:gd name="connsiteY2-86" fmla="*/ 1567417 h 3134833"/>
              <a:gd name="connsiteX3-87" fmla="*/ 1567417 w 3134833"/>
              <a:gd name="connsiteY3-88" fmla="*/ 3134833 h 3134833"/>
              <a:gd name="connsiteX4-89" fmla="*/ 0 w 3134833"/>
              <a:gd name="connsiteY4-90" fmla="*/ 1567417 h 3134833"/>
              <a:gd name="connsiteX0-91" fmla="*/ 0 w 3134833"/>
              <a:gd name="connsiteY0-92" fmla="*/ 1567417 h 3134833"/>
              <a:gd name="connsiteX1-93" fmla="*/ 1567417 w 3134833"/>
              <a:gd name="connsiteY1-94" fmla="*/ 0 h 3134833"/>
              <a:gd name="connsiteX2-95" fmla="*/ 3134833 w 3134833"/>
              <a:gd name="connsiteY2-96" fmla="*/ 1567417 h 3134833"/>
              <a:gd name="connsiteX3-97" fmla="*/ 1567417 w 3134833"/>
              <a:gd name="connsiteY3-98" fmla="*/ 3134833 h 3134833"/>
              <a:gd name="connsiteX4-99" fmla="*/ 0 w 3134833"/>
              <a:gd name="connsiteY4-100" fmla="*/ 1567417 h 3134833"/>
              <a:gd name="connsiteX0-101" fmla="*/ 0 w 3134833"/>
              <a:gd name="connsiteY0-102" fmla="*/ 1567417 h 3134833"/>
              <a:gd name="connsiteX1-103" fmla="*/ 1567417 w 3134833"/>
              <a:gd name="connsiteY1-104" fmla="*/ 0 h 3134833"/>
              <a:gd name="connsiteX2-105" fmla="*/ 3134833 w 3134833"/>
              <a:gd name="connsiteY2-106" fmla="*/ 1567417 h 3134833"/>
              <a:gd name="connsiteX3-107" fmla="*/ 1567417 w 3134833"/>
              <a:gd name="connsiteY3-108" fmla="*/ 3134833 h 3134833"/>
              <a:gd name="connsiteX4-109" fmla="*/ 0 w 3134833"/>
              <a:gd name="connsiteY4-110" fmla="*/ 1567417 h 3134833"/>
              <a:gd name="connsiteX0-111" fmla="*/ 0 w 3134833"/>
              <a:gd name="connsiteY0-112" fmla="*/ 1567417 h 3134833"/>
              <a:gd name="connsiteX1-113" fmla="*/ 1567417 w 3134833"/>
              <a:gd name="connsiteY1-114" fmla="*/ 0 h 3134833"/>
              <a:gd name="connsiteX2-115" fmla="*/ 3134833 w 3134833"/>
              <a:gd name="connsiteY2-116" fmla="*/ 1567417 h 3134833"/>
              <a:gd name="connsiteX3-117" fmla="*/ 1567417 w 3134833"/>
              <a:gd name="connsiteY3-118" fmla="*/ 3134833 h 3134833"/>
              <a:gd name="connsiteX4-119" fmla="*/ 0 w 3134833"/>
              <a:gd name="connsiteY4-120" fmla="*/ 1567417 h 313483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34833" h="3134833">
                <a:moveTo>
                  <a:pt x="0" y="1567417"/>
                </a:moveTo>
                <a:cubicBezTo>
                  <a:pt x="1478" y="1151270"/>
                  <a:pt x="1215066" y="1476"/>
                  <a:pt x="1567417" y="0"/>
                </a:cubicBezTo>
                <a:cubicBezTo>
                  <a:pt x="1898504" y="1476"/>
                  <a:pt x="3133356" y="1098108"/>
                  <a:pt x="3134833" y="1567417"/>
                </a:cubicBezTo>
                <a:cubicBezTo>
                  <a:pt x="3133356" y="2015461"/>
                  <a:pt x="1951665" y="3122724"/>
                  <a:pt x="1567417" y="3134833"/>
                </a:cubicBezTo>
                <a:cubicBezTo>
                  <a:pt x="1119373" y="3133356"/>
                  <a:pt x="1477" y="1994196"/>
                  <a:pt x="0" y="1567417"/>
                </a:cubicBezTo>
                <a:close/>
              </a:path>
            </a:pathLst>
          </a:custGeom>
          <a:solidFill>
            <a:srgbClr val="20386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2400" dirty="0" smtClean="0">
                <a:solidFill>
                  <a:schemeClr val="bg1"/>
                </a:solidFill>
                <a:latin typeface="Segoe UI Light" panose="020B0502040204020203" pitchFamily="34" charset="0"/>
                <a:ea typeface="华文中宋" panose="02010600040101010101" pitchFamily="2" charset="-122"/>
                <a:cs typeface="Segoe UI Light" panose="020B0502040204020203" pitchFamily="34" charset="0"/>
              </a:rPr>
              <a:t>3</a:t>
            </a:r>
            <a:endParaRPr lang="zh-CN" altLang="en-US" sz="2400" dirty="0">
              <a:solidFill>
                <a:schemeClr val="bg1"/>
              </a:solidFill>
              <a:latin typeface="Segoe UI Light" panose="020B0502040204020203" pitchFamily="34" charset="0"/>
              <a:ea typeface="华文中宋" panose="02010600040101010101" pitchFamily="2" charset="-122"/>
              <a:cs typeface="Segoe UI Light" panose="020B0502040204020203" pitchFamily="34" charset="0"/>
            </a:endParaRPr>
          </a:p>
        </p:txBody>
      </p:sp>
      <p:sp>
        <p:nvSpPr>
          <p:cNvPr id="62" name="椭圆 61"/>
          <p:cNvSpPr/>
          <p:nvPr/>
        </p:nvSpPr>
        <p:spPr>
          <a:xfrm>
            <a:off x="5062220" y="1840230"/>
            <a:ext cx="2199005" cy="2204720"/>
          </a:xfrm>
          <a:prstGeom prst="ellipse">
            <a:avLst/>
          </a:prstGeom>
          <a:gradFill>
            <a:gsLst>
              <a:gs pos="89000">
                <a:srgbClr val="203864"/>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63" name="图片 62" descr="组 7"/>
          <p:cNvPicPr>
            <a:picLocks noChangeAspect="1"/>
          </p:cNvPicPr>
          <p:nvPr/>
        </p:nvPicPr>
        <p:blipFill>
          <a:blip r:embed="rId1"/>
          <a:stretch>
            <a:fillRect/>
          </a:stretch>
        </p:blipFill>
        <p:spPr>
          <a:xfrm>
            <a:off x="5137785" y="1918335"/>
            <a:ext cx="2047875" cy="2047875"/>
          </a:xfrm>
          <a:prstGeom prst="rect">
            <a:avLst/>
          </a:prstGeom>
        </p:spPr>
      </p:pic>
      <p:pic>
        <p:nvPicPr>
          <p:cNvPr id="64" name="图片 63" descr="333"/>
          <p:cNvPicPr>
            <a:picLocks noChangeAspect="1"/>
          </p:cNvPicPr>
          <p:nvPr/>
        </p:nvPicPr>
        <p:blipFill>
          <a:blip r:embed="rId2"/>
          <a:stretch>
            <a:fillRect/>
          </a:stretch>
        </p:blipFill>
        <p:spPr>
          <a:xfrm>
            <a:off x="8839200" y="276225"/>
            <a:ext cx="3009900" cy="342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right)">
                                      <p:cBhvr>
                                        <p:cTn id="15" dur="500"/>
                                        <p:tgtEl>
                                          <p:spTgt spid="19"/>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right)">
                                      <p:cBhvr>
                                        <p:cTn id="26" dur="500"/>
                                        <p:tgtEl>
                                          <p:spTgt spid="24"/>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500"/>
                                        <p:tgtEl>
                                          <p:spTgt spid="2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left)">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4" grpId="0" bldLvl="0" animBg="1"/>
      <p:bldP spid="15" grpId="0" bldLvl="0" animBg="1"/>
      <p:bldP spid="16" grpId="0" bldLvl="0" animBg="1"/>
      <p:bldP spid="17" grpId="0" bldLvl="0" animBg="1"/>
      <p:bldP spid="19" grpId="0"/>
      <p:bldP spid="22" grpId="0"/>
      <p:bldP spid="24" grpId="0"/>
      <p:bldP spid="27" grpId="0"/>
      <p:bldP spid="28" grpId="0"/>
      <p:bldP spid="29" grpId="0"/>
      <p:bldP spid="30" grpId="0"/>
      <p:bldP spid="31" grpId="0"/>
      <p:bldP spid="33" grpId="0"/>
      <p:bldP spid="37" grpId="0"/>
      <p:bldP spid="4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09550" y="209550"/>
            <a:ext cx="3835708" cy="830339"/>
            <a:chOff x="209550" y="209550"/>
            <a:chExt cx="3835708" cy="830339"/>
          </a:xfrm>
        </p:grpSpPr>
        <p:grpSp>
          <p:nvGrpSpPr>
            <p:cNvPr id="57" name="组合 56"/>
            <p:cNvGrpSpPr/>
            <p:nvPr/>
          </p:nvGrpSpPr>
          <p:grpSpPr>
            <a:xfrm>
              <a:off x="209550" y="209550"/>
              <a:ext cx="806914" cy="830339"/>
              <a:chOff x="6668389" y="3098507"/>
              <a:chExt cx="806914" cy="830339"/>
            </a:xfrm>
          </p:grpSpPr>
          <p:sp>
            <p:nvSpPr>
              <p:cNvPr id="59" name="椭圆 58"/>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椭圆 59"/>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58" name="文本框 57"/>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sp>
        <p:nvSpPr>
          <p:cNvPr id="16" name="箭头: 右 14"/>
          <p:cNvSpPr/>
          <p:nvPr/>
        </p:nvSpPr>
        <p:spPr>
          <a:xfrm>
            <a:off x="864395" y="3218603"/>
            <a:ext cx="10615612" cy="1101112"/>
          </a:xfrm>
          <a:prstGeom prst="rightArrow">
            <a:avLst>
              <a:gd name="adj1" fmla="val 50000"/>
              <a:gd name="adj2" fmla="val 50504"/>
            </a:avLst>
          </a:prstGeom>
          <a:solidFill>
            <a:srgbClr val="203864"/>
          </a:solidFill>
          <a:ln>
            <a:solidFill>
              <a:srgbClr val="6581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210435" y="2060575"/>
            <a:ext cx="744220" cy="744220"/>
          </a:xfrm>
          <a:prstGeom prst="ellipse">
            <a:avLst/>
          </a:prstGeom>
          <a:solidFill>
            <a:srgbClr val="20386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4" name="paper-bag-with-dollar-sign_20951"/>
          <p:cNvSpPr>
            <a:spLocks noChangeAspect="1"/>
          </p:cNvSpPr>
          <p:nvPr/>
        </p:nvSpPr>
        <p:spPr bwMode="auto">
          <a:xfrm>
            <a:off x="2393950" y="2285365"/>
            <a:ext cx="398145" cy="384175"/>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cxnSp>
        <p:nvCxnSpPr>
          <p:cNvPr id="22" name="直接连接符 21"/>
          <p:cNvCxnSpPr/>
          <p:nvPr/>
        </p:nvCxnSpPr>
        <p:spPr>
          <a:xfrm>
            <a:off x="2590806" y="2973042"/>
            <a:ext cx="0" cy="1592235"/>
          </a:xfrm>
          <a:prstGeom prst="line">
            <a:avLst/>
          </a:prstGeom>
          <a:ln w="12700">
            <a:solidFill>
              <a:srgbClr val="658189"/>
            </a:solidFill>
            <a:prstDash val="dash"/>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a:off x="4297045" y="4799965"/>
            <a:ext cx="744220" cy="744220"/>
          </a:xfrm>
          <a:prstGeom prst="ellipse">
            <a:avLst/>
          </a:prstGeom>
          <a:solidFill>
            <a:srgbClr val="20386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9" name="paper-bag-with-dollar-sign_20951"/>
          <p:cNvSpPr>
            <a:spLocks noChangeAspect="1"/>
          </p:cNvSpPr>
          <p:nvPr/>
        </p:nvSpPr>
        <p:spPr bwMode="auto">
          <a:xfrm>
            <a:off x="4493260" y="5011420"/>
            <a:ext cx="348615" cy="349250"/>
          </a:xfrm>
          <a:custGeom>
            <a:avLst/>
            <a:gdLst>
              <a:gd name="T0" fmla="*/ 12123 w 12728"/>
              <a:gd name="T1" fmla="*/ 2794 h 12755"/>
              <a:gd name="T2" fmla="*/ 11574 w 12728"/>
              <a:gd name="T3" fmla="*/ 3342 h 12755"/>
              <a:gd name="T4" fmla="*/ 9386 w 12728"/>
              <a:gd name="T5" fmla="*/ 1151 h 12755"/>
              <a:gd name="T6" fmla="*/ 9932 w 12728"/>
              <a:gd name="T7" fmla="*/ 605 h 12755"/>
              <a:gd name="T8" fmla="*/ 12123 w 12728"/>
              <a:gd name="T9" fmla="*/ 605 h 12755"/>
              <a:gd name="T10" fmla="*/ 12123 w 12728"/>
              <a:gd name="T11" fmla="*/ 2794 h 12755"/>
              <a:gd name="T12" fmla="*/ 10479 w 12728"/>
              <a:gd name="T13" fmla="*/ 4436 h 12755"/>
              <a:gd name="T14" fmla="*/ 7742 w 12728"/>
              <a:gd name="T15" fmla="*/ 7169 h 12755"/>
              <a:gd name="T16" fmla="*/ 3926 w 12728"/>
              <a:gd name="T17" fmla="*/ 8827 h 12755"/>
              <a:gd name="T18" fmla="*/ 5551 w 12728"/>
              <a:gd name="T19" fmla="*/ 4980 h 12755"/>
              <a:gd name="T20" fmla="*/ 8290 w 12728"/>
              <a:gd name="T21" fmla="*/ 2245 h 12755"/>
              <a:gd name="T22" fmla="*/ 10479 w 12728"/>
              <a:gd name="T23" fmla="*/ 4436 h 12755"/>
              <a:gd name="T24" fmla="*/ 4711 w 12728"/>
              <a:gd name="T25" fmla="*/ 1735 h 12755"/>
              <a:gd name="T26" fmla="*/ 2356 w 12728"/>
              <a:gd name="T27" fmla="*/ 1735 h 12755"/>
              <a:gd name="T28" fmla="*/ 1570 w 12728"/>
              <a:gd name="T29" fmla="*/ 2522 h 12755"/>
              <a:gd name="T30" fmla="*/ 1570 w 12728"/>
              <a:gd name="T31" fmla="*/ 10392 h 12755"/>
              <a:gd name="T32" fmla="*/ 2356 w 12728"/>
              <a:gd name="T33" fmla="*/ 11179 h 12755"/>
              <a:gd name="T34" fmla="*/ 10210 w 12728"/>
              <a:gd name="T35" fmla="*/ 11179 h 12755"/>
              <a:gd name="T36" fmla="*/ 10995 w 12728"/>
              <a:gd name="T37" fmla="*/ 10392 h 12755"/>
              <a:gd name="T38" fmla="*/ 10995 w 12728"/>
              <a:gd name="T39" fmla="*/ 7245 h 12755"/>
              <a:gd name="T40" fmla="*/ 11780 w 12728"/>
              <a:gd name="T41" fmla="*/ 6458 h 12755"/>
              <a:gd name="T42" fmla="*/ 12565 w 12728"/>
              <a:gd name="T43" fmla="*/ 7245 h 12755"/>
              <a:gd name="T44" fmla="*/ 12565 w 12728"/>
              <a:gd name="T45" fmla="*/ 11181 h 12755"/>
              <a:gd name="T46" fmla="*/ 10995 w 12728"/>
              <a:gd name="T47" fmla="*/ 12755 h 12755"/>
              <a:gd name="T48" fmla="*/ 1570 w 12728"/>
              <a:gd name="T49" fmla="*/ 12755 h 12755"/>
              <a:gd name="T50" fmla="*/ 0 w 12728"/>
              <a:gd name="T51" fmla="*/ 11181 h 12755"/>
              <a:gd name="T52" fmla="*/ 0 w 12728"/>
              <a:gd name="T53" fmla="*/ 1735 h 12755"/>
              <a:gd name="T54" fmla="*/ 1570 w 12728"/>
              <a:gd name="T55" fmla="*/ 161 h 12755"/>
              <a:gd name="T56" fmla="*/ 4711 w 12728"/>
              <a:gd name="T57" fmla="*/ 161 h 12755"/>
              <a:gd name="T58" fmla="*/ 5496 w 12728"/>
              <a:gd name="T59" fmla="*/ 948 h 12755"/>
              <a:gd name="T60" fmla="*/ 4711 w 12728"/>
              <a:gd name="T61" fmla="*/ 1735 h 12755"/>
              <a:gd name="T62" fmla="*/ 4711 w 12728"/>
              <a:gd name="T63" fmla="*/ 1735 h 1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8" h="12755">
                <a:moveTo>
                  <a:pt x="12123" y="2794"/>
                </a:moveTo>
                <a:lnTo>
                  <a:pt x="11574" y="3342"/>
                </a:lnTo>
                <a:lnTo>
                  <a:pt x="9386" y="1151"/>
                </a:lnTo>
                <a:lnTo>
                  <a:pt x="9932" y="605"/>
                </a:lnTo>
                <a:cubicBezTo>
                  <a:pt x="10537" y="0"/>
                  <a:pt x="11518" y="0"/>
                  <a:pt x="12123" y="605"/>
                </a:cubicBezTo>
                <a:cubicBezTo>
                  <a:pt x="12728" y="1208"/>
                  <a:pt x="12728" y="2189"/>
                  <a:pt x="12123" y="2794"/>
                </a:cubicBezTo>
                <a:close/>
                <a:moveTo>
                  <a:pt x="10479" y="4436"/>
                </a:moveTo>
                <a:lnTo>
                  <a:pt x="7742" y="7169"/>
                </a:lnTo>
                <a:lnTo>
                  <a:pt x="3926" y="8827"/>
                </a:lnTo>
                <a:lnTo>
                  <a:pt x="5551" y="4980"/>
                </a:lnTo>
                <a:lnTo>
                  <a:pt x="8290" y="2245"/>
                </a:lnTo>
                <a:lnTo>
                  <a:pt x="10479" y="4436"/>
                </a:lnTo>
                <a:close/>
                <a:moveTo>
                  <a:pt x="4711" y="1735"/>
                </a:moveTo>
                <a:lnTo>
                  <a:pt x="2356" y="1735"/>
                </a:lnTo>
                <a:cubicBezTo>
                  <a:pt x="1921" y="1735"/>
                  <a:pt x="1570" y="2088"/>
                  <a:pt x="1570" y="2522"/>
                </a:cubicBezTo>
                <a:lnTo>
                  <a:pt x="1570" y="10392"/>
                </a:lnTo>
                <a:cubicBezTo>
                  <a:pt x="1570" y="10826"/>
                  <a:pt x="1921" y="11179"/>
                  <a:pt x="2356" y="11179"/>
                </a:cubicBezTo>
                <a:lnTo>
                  <a:pt x="10210" y="11179"/>
                </a:lnTo>
                <a:cubicBezTo>
                  <a:pt x="10644" y="11179"/>
                  <a:pt x="10995" y="10826"/>
                  <a:pt x="10995" y="10392"/>
                </a:cubicBezTo>
                <a:lnTo>
                  <a:pt x="10995" y="7245"/>
                </a:lnTo>
                <a:cubicBezTo>
                  <a:pt x="10995" y="6811"/>
                  <a:pt x="11346" y="6458"/>
                  <a:pt x="11780" y="6458"/>
                </a:cubicBezTo>
                <a:cubicBezTo>
                  <a:pt x="12214" y="6458"/>
                  <a:pt x="12565" y="6811"/>
                  <a:pt x="12565" y="7245"/>
                </a:cubicBezTo>
                <a:lnTo>
                  <a:pt x="12565" y="11181"/>
                </a:lnTo>
                <a:cubicBezTo>
                  <a:pt x="12565" y="12049"/>
                  <a:pt x="11861" y="12755"/>
                  <a:pt x="10995" y="12755"/>
                </a:cubicBezTo>
                <a:lnTo>
                  <a:pt x="1570" y="12755"/>
                </a:lnTo>
                <a:cubicBezTo>
                  <a:pt x="704" y="12755"/>
                  <a:pt x="0" y="12051"/>
                  <a:pt x="0" y="11181"/>
                </a:cubicBezTo>
                <a:lnTo>
                  <a:pt x="0" y="1735"/>
                </a:lnTo>
                <a:cubicBezTo>
                  <a:pt x="0" y="866"/>
                  <a:pt x="704" y="161"/>
                  <a:pt x="1570" y="161"/>
                </a:cubicBezTo>
                <a:lnTo>
                  <a:pt x="4711" y="161"/>
                </a:lnTo>
                <a:cubicBezTo>
                  <a:pt x="5145" y="161"/>
                  <a:pt x="5496" y="514"/>
                  <a:pt x="5496" y="948"/>
                </a:cubicBezTo>
                <a:cubicBezTo>
                  <a:pt x="5496" y="1384"/>
                  <a:pt x="5145" y="1735"/>
                  <a:pt x="4711" y="1735"/>
                </a:cubicBezTo>
                <a:close/>
                <a:moveTo>
                  <a:pt x="4711" y="1735"/>
                </a:move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cxnSp>
        <p:nvCxnSpPr>
          <p:cNvPr id="30" name="直接连接符 29"/>
          <p:cNvCxnSpPr/>
          <p:nvPr/>
        </p:nvCxnSpPr>
        <p:spPr>
          <a:xfrm>
            <a:off x="4677514" y="2973042"/>
            <a:ext cx="0" cy="1592235"/>
          </a:xfrm>
          <a:prstGeom prst="line">
            <a:avLst/>
          </a:prstGeom>
          <a:ln w="12700">
            <a:solidFill>
              <a:srgbClr val="658189"/>
            </a:solidFill>
            <a:prstDash val="dash"/>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6383020" y="2060575"/>
            <a:ext cx="744220" cy="744220"/>
          </a:xfrm>
          <a:prstGeom prst="ellipse">
            <a:avLst/>
          </a:prstGeom>
          <a:solidFill>
            <a:srgbClr val="20386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7" name="paper-bag-with-dollar-sign_20951"/>
          <p:cNvSpPr>
            <a:spLocks noChangeAspect="1"/>
          </p:cNvSpPr>
          <p:nvPr/>
        </p:nvSpPr>
        <p:spPr bwMode="auto">
          <a:xfrm>
            <a:off x="6549390" y="2285365"/>
            <a:ext cx="443230" cy="313055"/>
          </a:xfrm>
          <a:custGeom>
            <a:avLst/>
            <a:gdLst>
              <a:gd name="T0" fmla="*/ 9934 w 12800"/>
              <a:gd name="T1" fmla="*/ 4202 h 7792"/>
              <a:gd name="T2" fmla="*/ 6623 w 12800"/>
              <a:gd name="T3" fmla="*/ 2783 h 7792"/>
              <a:gd name="T4" fmla="*/ 2894 w 12800"/>
              <a:gd name="T5" fmla="*/ 4202 h 7792"/>
              <a:gd name="T6" fmla="*/ 1837 w 12800"/>
              <a:gd name="T7" fmla="*/ 3757 h 7792"/>
              <a:gd name="T8" fmla="*/ 1837 w 12800"/>
              <a:gd name="T9" fmla="*/ 5037 h 7792"/>
              <a:gd name="T10" fmla="*/ 2115 w 12800"/>
              <a:gd name="T11" fmla="*/ 5426 h 7792"/>
              <a:gd name="T12" fmla="*/ 1837 w 12800"/>
              <a:gd name="T13" fmla="*/ 5816 h 7792"/>
              <a:gd name="T14" fmla="*/ 2143 w 12800"/>
              <a:gd name="T15" fmla="*/ 7179 h 7792"/>
              <a:gd name="T16" fmla="*/ 1197 w 12800"/>
              <a:gd name="T17" fmla="*/ 7179 h 7792"/>
              <a:gd name="T18" fmla="*/ 1503 w 12800"/>
              <a:gd name="T19" fmla="*/ 5788 h 7792"/>
              <a:gd name="T20" fmla="*/ 1252 w 12800"/>
              <a:gd name="T21" fmla="*/ 5399 h 7792"/>
              <a:gd name="T22" fmla="*/ 1503 w 12800"/>
              <a:gd name="T23" fmla="*/ 5009 h 7792"/>
              <a:gd name="T24" fmla="*/ 1503 w 12800"/>
              <a:gd name="T25" fmla="*/ 3618 h 7792"/>
              <a:gd name="T26" fmla="*/ 0 w 12800"/>
              <a:gd name="T27" fmla="*/ 3006 h 7792"/>
              <a:gd name="T28" fmla="*/ 6678 w 12800"/>
              <a:gd name="T29" fmla="*/ 0 h 7792"/>
              <a:gd name="T30" fmla="*/ 12800 w 12800"/>
              <a:gd name="T31" fmla="*/ 3033 h 7792"/>
              <a:gd name="T32" fmla="*/ 9934 w 12800"/>
              <a:gd name="T33" fmla="*/ 4202 h 7792"/>
              <a:gd name="T34" fmla="*/ 6511 w 12800"/>
              <a:gd name="T35" fmla="*/ 3479 h 7792"/>
              <a:gd name="T36" fmla="*/ 9517 w 12800"/>
              <a:gd name="T37" fmla="*/ 4508 h 7792"/>
              <a:gd name="T38" fmla="*/ 9517 w 12800"/>
              <a:gd name="T39" fmla="*/ 6985 h 7792"/>
              <a:gd name="T40" fmla="*/ 6344 w 12800"/>
              <a:gd name="T41" fmla="*/ 7792 h 7792"/>
              <a:gd name="T42" fmla="*/ 3534 w 12800"/>
              <a:gd name="T43" fmla="*/ 6985 h 7792"/>
              <a:gd name="T44" fmla="*/ 3534 w 12800"/>
              <a:gd name="T45" fmla="*/ 4508 h 7792"/>
              <a:gd name="T46" fmla="*/ 6511 w 12800"/>
              <a:gd name="T47" fmla="*/ 3479 h 7792"/>
              <a:gd name="T48" fmla="*/ 6483 w 12800"/>
              <a:gd name="T49" fmla="*/ 7346 h 7792"/>
              <a:gd name="T50" fmla="*/ 8904 w 12800"/>
              <a:gd name="T51" fmla="*/ 6734 h 7792"/>
              <a:gd name="T52" fmla="*/ 6483 w 12800"/>
              <a:gd name="T53" fmla="*/ 6122 h 7792"/>
              <a:gd name="T54" fmla="*/ 4063 w 12800"/>
              <a:gd name="T55" fmla="*/ 6734 h 7792"/>
              <a:gd name="T56" fmla="*/ 6483 w 12800"/>
              <a:gd name="T57" fmla="*/ 7346 h 7792"/>
              <a:gd name="T58" fmla="*/ 6483 w 12800"/>
              <a:gd name="T59" fmla="*/ 7346 h 7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00" h="7792">
                <a:moveTo>
                  <a:pt x="9934" y="4202"/>
                </a:moveTo>
                <a:cubicBezTo>
                  <a:pt x="9934" y="4202"/>
                  <a:pt x="8543" y="2783"/>
                  <a:pt x="6623" y="2783"/>
                </a:cubicBezTo>
                <a:cubicBezTo>
                  <a:pt x="4730" y="2783"/>
                  <a:pt x="2894" y="4202"/>
                  <a:pt x="2894" y="4202"/>
                </a:cubicBezTo>
                <a:lnTo>
                  <a:pt x="1837" y="3757"/>
                </a:lnTo>
                <a:lnTo>
                  <a:pt x="1837" y="5037"/>
                </a:lnTo>
                <a:cubicBezTo>
                  <a:pt x="2003" y="5093"/>
                  <a:pt x="2115" y="5232"/>
                  <a:pt x="2115" y="5426"/>
                </a:cubicBezTo>
                <a:cubicBezTo>
                  <a:pt x="2115" y="5621"/>
                  <a:pt x="2003" y="5760"/>
                  <a:pt x="1837" y="5816"/>
                </a:cubicBezTo>
                <a:lnTo>
                  <a:pt x="2143" y="7179"/>
                </a:lnTo>
                <a:lnTo>
                  <a:pt x="1197" y="7179"/>
                </a:lnTo>
                <a:lnTo>
                  <a:pt x="1503" y="5788"/>
                </a:lnTo>
                <a:cubicBezTo>
                  <a:pt x="1363" y="5733"/>
                  <a:pt x="1252" y="5566"/>
                  <a:pt x="1252" y="5399"/>
                </a:cubicBezTo>
                <a:cubicBezTo>
                  <a:pt x="1252" y="5232"/>
                  <a:pt x="1363" y="5093"/>
                  <a:pt x="1503" y="5009"/>
                </a:cubicBezTo>
                <a:lnTo>
                  <a:pt x="1503" y="3618"/>
                </a:lnTo>
                <a:lnTo>
                  <a:pt x="0" y="3006"/>
                </a:lnTo>
                <a:lnTo>
                  <a:pt x="6678" y="0"/>
                </a:lnTo>
                <a:lnTo>
                  <a:pt x="12800" y="3033"/>
                </a:lnTo>
                <a:lnTo>
                  <a:pt x="9934" y="4202"/>
                </a:lnTo>
                <a:close/>
                <a:moveTo>
                  <a:pt x="6511" y="3479"/>
                </a:moveTo>
                <a:cubicBezTo>
                  <a:pt x="8459" y="3479"/>
                  <a:pt x="9517" y="4508"/>
                  <a:pt x="9517" y="4508"/>
                </a:cubicBezTo>
                <a:lnTo>
                  <a:pt x="9517" y="6985"/>
                </a:lnTo>
                <a:cubicBezTo>
                  <a:pt x="9517" y="6985"/>
                  <a:pt x="8403" y="7792"/>
                  <a:pt x="6344" y="7792"/>
                </a:cubicBezTo>
                <a:cubicBezTo>
                  <a:pt x="4285" y="7792"/>
                  <a:pt x="3534" y="6985"/>
                  <a:pt x="3534" y="6985"/>
                </a:cubicBezTo>
                <a:lnTo>
                  <a:pt x="3534" y="4508"/>
                </a:lnTo>
                <a:cubicBezTo>
                  <a:pt x="3562" y="4508"/>
                  <a:pt x="4591" y="3479"/>
                  <a:pt x="6511" y="3479"/>
                </a:cubicBezTo>
                <a:close/>
                <a:moveTo>
                  <a:pt x="6483" y="7346"/>
                </a:moveTo>
                <a:cubicBezTo>
                  <a:pt x="7819" y="7346"/>
                  <a:pt x="8904" y="7068"/>
                  <a:pt x="8904" y="6734"/>
                </a:cubicBezTo>
                <a:cubicBezTo>
                  <a:pt x="8904" y="6400"/>
                  <a:pt x="7819" y="6122"/>
                  <a:pt x="6483" y="6122"/>
                </a:cubicBezTo>
                <a:cubicBezTo>
                  <a:pt x="5148" y="6122"/>
                  <a:pt x="4063" y="6400"/>
                  <a:pt x="4063" y="6734"/>
                </a:cubicBezTo>
                <a:cubicBezTo>
                  <a:pt x="4063" y="7068"/>
                  <a:pt x="5148" y="7346"/>
                  <a:pt x="6483" y="7346"/>
                </a:cubicBezTo>
                <a:close/>
                <a:moveTo>
                  <a:pt x="6483" y="7346"/>
                </a:move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cxnSp>
        <p:nvCxnSpPr>
          <p:cNvPr id="41" name="直接连接符 40"/>
          <p:cNvCxnSpPr/>
          <p:nvPr/>
        </p:nvCxnSpPr>
        <p:spPr>
          <a:xfrm>
            <a:off x="6763744" y="2973042"/>
            <a:ext cx="0" cy="1592235"/>
          </a:xfrm>
          <a:prstGeom prst="line">
            <a:avLst/>
          </a:prstGeom>
          <a:ln w="12700">
            <a:solidFill>
              <a:srgbClr val="658189"/>
            </a:solidFill>
            <a:prstDash val="dash"/>
          </a:ln>
        </p:spPr>
        <p:style>
          <a:lnRef idx="1">
            <a:schemeClr val="accent1"/>
          </a:lnRef>
          <a:fillRef idx="0">
            <a:schemeClr val="accent1"/>
          </a:fillRef>
          <a:effectRef idx="0">
            <a:schemeClr val="accent1"/>
          </a:effectRef>
          <a:fontRef idx="minor">
            <a:schemeClr val="tx1"/>
          </a:fontRef>
        </p:style>
      </p:cxnSp>
      <p:sp>
        <p:nvSpPr>
          <p:cNvPr id="62" name="椭圆 61"/>
          <p:cNvSpPr/>
          <p:nvPr/>
        </p:nvSpPr>
        <p:spPr>
          <a:xfrm>
            <a:off x="8469630" y="4799965"/>
            <a:ext cx="744220" cy="744220"/>
          </a:xfrm>
          <a:prstGeom prst="ellipse">
            <a:avLst/>
          </a:prstGeom>
          <a:solidFill>
            <a:srgbClr val="20386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3" name="paper-bag-with-dollar-sign_20951"/>
          <p:cNvSpPr>
            <a:spLocks noChangeAspect="1"/>
          </p:cNvSpPr>
          <p:nvPr/>
        </p:nvSpPr>
        <p:spPr bwMode="auto">
          <a:xfrm>
            <a:off x="8647430" y="5004435"/>
            <a:ext cx="398145" cy="353695"/>
          </a:xfrm>
          <a:custGeom>
            <a:avLst/>
            <a:gdLst>
              <a:gd name="T0" fmla="*/ 7727 w 8478"/>
              <a:gd name="T1" fmla="*/ 1215 h 7536"/>
              <a:gd name="T2" fmla="*/ 727 w 8478"/>
              <a:gd name="T3" fmla="*/ 1215 h 7536"/>
              <a:gd name="T4" fmla="*/ 0 w 8478"/>
              <a:gd name="T5" fmla="*/ 3124 h 7536"/>
              <a:gd name="T6" fmla="*/ 1054 w 8478"/>
              <a:gd name="T7" fmla="*/ 4169 h 7536"/>
              <a:gd name="T8" fmla="*/ 2119 w 8478"/>
              <a:gd name="T9" fmla="*/ 3124 h 7536"/>
              <a:gd name="T10" fmla="*/ 3173 w 8478"/>
              <a:gd name="T11" fmla="*/ 4169 h 7536"/>
              <a:gd name="T12" fmla="*/ 4239 w 8478"/>
              <a:gd name="T13" fmla="*/ 3124 h 7536"/>
              <a:gd name="T14" fmla="*/ 5293 w 8478"/>
              <a:gd name="T15" fmla="*/ 4169 h 7536"/>
              <a:gd name="T16" fmla="*/ 6346 w 8478"/>
              <a:gd name="T17" fmla="*/ 3124 h 7536"/>
              <a:gd name="T18" fmla="*/ 7412 w 8478"/>
              <a:gd name="T19" fmla="*/ 4169 h 7536"/>
              <a:gd name="T20" fmla="*/ 8478 w 8478"/>
              <a:gd name="T21" fmla="*/ 3124 h 7536"/>
              <a:gd name="T22" fmla="*/ 7727 w 8478"/>
              <a:gd name="T23" fmla="*/ 1215 h 7536"/>
              <a:gd name="T24" fmla="*/ 7146 w 8478"/>
              <a:gd name="T25" fmla="*/ 4497 h 7536"/>
              <a:gd name="T26" fmla="*/ 7146 w 8478"/>
              <a:gd name="T27" fmla="*/ 6928 h 7536"/>
              <a:gd name="T28" fmla="*/ 1332 w 8478"/>
              <a:gd name="T29" fmla="*/ 6928 h 7536"/>
              <a:gd name="T30" fmla="*/ 1332 w 8478"/>
              <a:gd name="T31" fmla="*/ 4497 h 7536"/>
              <a:gd name="T32" fmla="*/ 727 w 8478"/>
              <a:gd name="T33" fmla="*/ 4497 h 7536"/>
              <a:gd name="T34" fmla="*/ 727 w 8478"/>
              <a:gd name="T35" fmla="*/ 7050 h 7536"/>
              <a:gd name="T36" fmla="*/ 1187 w 8478"/>
              <a:gd name="T37" fmla="*/ 7536 h 7536"/>
              <a:gd name="T38" fmla="*/ 7279 w 8478"/>
              <a:gd name="T39" fmla="*/ 7536 h 7536"/>
              <a:gd name="T40" fmla="*/ 7739 w 8478"/>
              <a:gd name="T41" fmla="*/ 7050 h 7536"/>
              <a:gd name="T42" fmla="*/ 7739 w 8478"/>
              <a:gd name="T43" fmla="*/ 4497 h 7536"/>
              <a:gd name="T44" fmla="*/ 7146 w 8478"/>
              <a:gd name="T45" fmla="*/ 4497 h 7536"/>
              <a:gd name="T46" fmla="*/ 7727 w 8478"/>
              <a:gd name="T47" fmla="*/ 1203 h 7536"/>
              <a:gd name="T48" fmla="*/ 1211 w 8478"/>
              <a:gd name="T49" fmla="*/ 729 h 7536"/>
              <a:gd name="T50" fmla="*/ 7267 w 8478"/>
              <a:gd name="T51" fmla="*/ 729 h 7536"/>
              <a:gd name="T52" fmla="*/ 7630 w 8478"/>
              <a:gd name="T53" fmla="*/ 365 h 7536"/>
              <a:gd name="T54" fmla="*/ 7267 w 8478"/>
              <a:gd name="T55" fmla="*/ 0 h 7536"/>
              <a:gd name="T56" fmla="*/ 1211 w 8478"/>
              <a:gd name="T57" fmla="*/ 0 h 7536"/>
              <a:gd name="T58" fmla="*/ 848 w 8478"/>
              <a:gd name="T59" fmla="*/ 365 h 7536"/>
              <a:gd name="T60" fmla="*/ 1211 w 8478"/>
              <a:gd name="T61" fmla="*/ 729 h 7536"/>
              <a:gd name="T62" fmla="*/ 1211 w 8478"/>
              <a:gd name="T63" fmla="*/ 729 h 7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78" h="7536">
                <a:moveTo>
                  <a:pt x="7727" y="1215"/>
                </a:moveTo>
                <a:lnTo>
                  <a:pt x="727" y="1215"/>
                </a:lnTo>
                <a:lnTo>
                  <a:pt x="0" y="3124"/>
                </a:lnTo>
                <a:cubicBezTo>
                  <a:pt x="0" y="3695"/>
                  <a:pt x="472" y="4169"/>
                  <a:pt x="1054" y="4169"/>
                </a:cubicBezTo>
                <a:cubicBezTo>
                  <a:pt x="1635" y="4169"/>
                  <a:pt x="2119" y="3707"/>
                  <a:pt x="2119" y="3124"/>
                </a:cubicBezTo>
                <a:cubicBezTo>
                  <a:pt x="2119" y="3695"/>
                  <a:pt x="2592" y="4169"/>
                  <a:pt x="3173" y="4169"/>
                </a:cubicBezTo>
                <a:cubicBezTo>
                  <a:pt x="3755" y="4169"/>
                  <a:pt x="4239" y="3707"/>
                  <a:pt x="4239" y="3124"/>
                </a:cubicBezTo>
                <a:cubicBezTo>
                  <a:pt x="4239" y="3695"/>
                  <a:pt x="4711" y="4169"/>
                  <a:pt x="5293" y="4169"/>
                </a:cubicBezTo>
                <a:cubicBezTo>
                  <a:pt x="5874" y="4169"/>
                  <a:pt x="6346" y="3707"/>
                  <a:pt x="6346" y="3124"/>
                </a:cubicBezTo>
                <a:cubicBezTo>
                  <a:pt x="6346" y="3695"/>
                  <a:pt x="6819" y="4169"/>
                  <a:pt x="7412" y="4169"/>
                </a:cubicBezTo>
                <a:cubicBezTo>
                  <a:pt x="7994" y="4169"/>
                  <a:pt x="8478" y="3707"/>
                  <a:pt x="8478" y="3124"/>
                </a:cubicBezTo>
                <a:lnTo>
                  <a:pt x="7727" y="1215"/>
                </a:lnTo>
                <a:close/>
                <a:moveTo>
                  <a:pt x="7146" y="4497"/>
                </a:moveTo>
                <a:lnTo>
                  <a:pt x="7146" y="6928"/>
                </a:lnTo>
                <a:lnTo>
                  <a:pt x="1332" y="6928"/>
                </a:lnTo>
                <a:lnTo>
                  <a:pt x="1332" y="4497"/>
                </a:lnTo>
                <a:lnTo>
                  <a:pt x="727" y="4497"/>
                </a:lnTo>
                <a:lnTo>
                  <a:pt x="727" y="7050"/>
                </a:lnTo>
                <a:cubicBezTo>
                  <a:pt x="727" y="7269"/>
                  <a:pt x="969" y="7536"/>
                  <a:pt x="1187" y="7536"/>
                </a:cubicBezTo>
                <a:lnTo>
                  <a:pt x="7279" y="7536"/>
                </a:lnTo>
                <a:cubicBezTo>
                  <a:pt x="7497" y="7536"/>
                  <a:pt x="7739" y="7269"/>
                  <a:pt x="7739" y="7050"/>
                </a:cubicBezTo>
                <a:lnTo>
                  <a:pt x="7739" y="4497"/>
                </a:lnTo>
                <a:lnTo>
                  <a:pt x="7146" y="4497"/>
                </a:lnTo>
                <a:close/>
                <a:moveTo>
                  <a:pt x="7727" y="1203"/>
                </a:moveTo>
                <a:close/>
                <a:moveTo>
                  <a:pt x="1211" y="729"/>
                </a:moveTo>
                <a:lnTo>
                  <a:pt x="7267" y="729"/>
                </a:lnTo>
                <a:cubicBezTo>
                  <a:pt x="7473" y="729"/>
                  <a:pt x="7630" y="571"/>
                  <a:pt x="7630" y="365"/>
                </a:cubicBezTo>
                <a:cubicBezTo>
                  <a:pt x="7630" y="158"/>
                  <a:pt x="7473" y="0"/>
                  <a:pt x="7267" y="0"/>
                </a:cubicBezTo>
                <a:lnTo>
                  <a:pt x="1211" y="0"/>
                </a:lnTo>
                <a:cubicBezTo>
                  <a:pt x="1005" y="0"/>
                  <a:pt x="848" y="158"/>
                  <a:pt x="848" y="365"/>
                </a:cubicBezTo>
                <a:cubicBezTo>
                  <a:pt x="848" y="571"/>
                  <a:pt x="1005" y="729"/>
                  <a:pt x="1211" y="729"/>
                </a:cubicBezTo>
                <a:close/>
                <a:moveTo>
                  <a:pt x="1211" y="729"/>
                </a:move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cxnSp>
        <p:nvCxnSpPr>
          <p:cNvPr id="64" name="直接连接符 63"/>
          <p:cNvCxnSpPr/>
          <p:nvPr/>
        </p:nvCxnSpPr>
        <p:spPr>
          <a:xfrm>
            <a:off x="8849974" y="2973042"/>
            <a:ext cx="0" cy="1592235"/>
          </a:xfrm>
          <a:prstGeom prst="line">
            <a:avLst/>
          </a:prstGeom>
          <a:ln w="12700">
            <a:solidFill>
              <a:srgbClr val="658189"/>
            </a:solidFill>
            <a:prstDash val="dash"/>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1534921" y="4734837"/>
            <a:ext cx="2111770" cy="1346907"/>
          </a:xfrm>
          <a:prstGeom prst="rect">
            <a:avLst/>
          </a:prstGeom>
          <a:noFill/>
        </p:spPr>
        <p:txBody>
          <a:bodyPr wrap="square" rtlCol="0">
            <a:spAutoFit/>
          </a:bodyPr>
          <a:lstStyle/>
          <a:p>
            <a:pPr algn="just">
              <a:lnSpc>
                <a:spcPct val="150000"/>
              </a:lnSpc>
            </a:pPr>
            <a:r>
              <a:rPr lang="zh-CN" altLang="en-US" sz="1400" dirty="0">
                <a:solidFill>
                  <a:srgbClr val="203864"/>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dirty="0">
              <a:solidFill>
                <a:srgbClr val="203864"/>
              </a:solidFill>
              <a:latin typeface="微软雅黑" panose="020B0503020204020204" charset="-122"/>
              <a:ea typeface="微软雅黑" panose="020B0503020204020204" charset="-122"/>
            </a:endParaRPr>
          </a:p>
        </p:txBody>
      </p:sp>
      <p:sp>
        <p:nvSpPr>
          <p:cNvPr id="66" name="文本框 65"/>
          <p:cNvSpPr txBox="1"/>
          <p:nvPr/>
        </p:nvSpPr>
        <p:spPr>
          <a:xfrm>
            <a:off x="5707859" y="4734837"/>
            <a:ext cx="2111770" cy="1346907"/>
          </a:xfrm>
          <a:prstGeom prst="rect">
            <a:avLst/>
          </a:prstGeom>
          <a:noFill/>
        </p:spPr>
        <p:txBody>
          <a:bodyPr wrap="square" rtlCol="0">
            <a:spAutoFit/>
          </a:bodyPr>
          <a:lstStyle/>
          <a:p>
            <a:pPr algn="just">
              <a:lnSpc>
                <a:spcPct val="150000"/>
              </a:lnSpc>
            </a:pPr>
            <a:r>
              <a:rPr lang="zh-CN" altLang="en-US" sz="1400" dirty="0">
                <a:solidFill>
                  <a:srgbClr val="203864"/>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dirty="0">
              <a:solidFill>
                <a:srgbClr val="203864"/>
              </a:solidFill>
              <a:latin typeface="微软雅黑" panose="020B0503020204020204" charset="-122"/>
              <a:ea typeface="微软雅黑" panose="020B0503020204020204" charset="-122"/>
            </a:endParaRPr>
          </a:p>
        </p:txBody>
      </p:sp>
      <p:sp>
        <p:nvSpPr>
          <p:cNvPr id="67" name="文本框 66"/>
          <p:cNvSpPr txBox="1"/>
          <p:nvPr/>
        </p:nvSpPr>
        <p:spPr>
          <a:xfrm>
            <a:off x="3603735" y="1387266"/>
            <a:ext cx="2111770" cy="1346907"/>
          </a:xfrm>
          <a:prstGeom prst="rect">
            <a:avLst/>
          </a:prstGeom>
          <a:noFill/>
        </p:spPr>
        <p:txBody>
          <a:bodyPr wrap="square" rtlCol="0">
            <a:spAutoFit/>
          </a:bodyPr>
          <a:lstStyle/>
          <a:p>
            <a:pPr algn="just">
              <a:lnSpc>
                <a:spcPct val="150000"/>
              </a:lnSpc>
            </a:pPr>
            <a:r>
              <a:rPr lang="zh-CN" altLang="en-US" sz="1400" dirty="0">
                <a:solidFill>
                  <a:srgbClr val="203864"/>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dirty="0">
              <a:solidFill>
                <a:srgbClr val="203864"/>
              </a:solidFill>
              <a:latin typeface="微软雅黑" panose="020B0503020204020204" charset="-122"/>
              <a:ea typeface="微软雅黑" panose="020B0503020204020204" charset="-122"/>
            </a:endParaRPr>
          </a:p>
        </p:txBody>
      </p:sp>
      <p:sp>
        <p:nvSpPr>
          <p:cNvPr id="68" name="文本框 67"/>
          <p:cNvSpPr txBox="1"/>
          <p:nvPr/>
        </p:nvSpPr>
        <p:spPr>
          <a:xfrm>
            <a:off x="7776673" y="1387266"/>
            <a:ext cx="2111770" cy="1346907"/>
          </a:xfrm>
          <a:prstGeom prst="rect">
            <a:avLst/>
          </a:prstGeom>
          <a:noFill/>
        </p:spPr>
        <p:txBody>
          <a:bodyPr wrap="square" rtlCol="0">
            <a:spAutoFit/>
          </a:bodyPr>
          <a:lstStyle/>
          <a:p>
            <a:pPr algn="just">
              <a:lnSpc>
                <a:spcPct val="150000"/>
              </a:lnSpc>
            </a:pPr>
            <a:r>
              <a:rPr lang="zh-CN" altLang="en-US" sz="1400" dirty="0">
                <a:solidFill>
                  <a:srgbClr val="203864"/>
                </a:solidFill>
                <a:latin typeface="微软雅黑" panose="020B0503020204020204" charset="-122"/>
                <a:ea typeface="微软雅黑" panose="020B0503020204020204" charset="-122"/>
              </a:rPr>
              <a:t>您的内容打在这里，或者通过复制您的文本后，在此框中选择粘贴，并选择只保留文字。</a:t>
            </a:r>
            <a:endParaRPr lang="zh-CN" altLang="en-US" sz="1400" dirty="0">
              <a:solidFill>
                <a:srgbClr val="203864"/>
              </a:solidFill>
              <a:latin typeface="微软雅黑" panose="020B0503020204020204" charset="-122"/>
              <a:ea typeface="微软雅黑" panose="020B0503020204020204" charset="-122"/>
            </a:endParaRPr>
          </a:p>
        </p:txBody>
      </p:sp>
      <p:sp>
        <p:nvSpPr>
          <p:cNvPr id="69" name="文本框 68"/>
          <p:cNvSpPr txBox="1"/>
          <p:nvPr/>
        </p:nvSpPr>
        <p:spPr>
          <a:xfrm>
            <a:off x="4188337" y="3524597"/>
            <a:ext cx="3054335" cy="460375"/>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lang="zh-CN" altLang="en-US" sz="2400" kern="0" dirty="0">
                <a:solidFill>
                  <a:schemeClr val="bg1"/>
                </a:solidFill>
                <a:latin typeface="微软雅黑" panose="020B0503020204020204" charset="-122"/>
                <a:ea typeface="微软雅黑" panose="020B0503020204020204" charset="-122"/>
              </a:rPr>
              <a:t>输入</a:t>
            </a:r>
            <a:r>
              <a:rPr lang="zh-CN" altLang="en-US" sz="2400" kern="0" dirty="0">
                <a:solidFill>
                  <a:schemeClr val="bg1"/>
                </a:solidFill>
                <a:latin typeface="微软雅黑" panose="020B0503020204020204" charset="-122"/>
                <a:ea typeface="微软雅黑" panose="020B0503020204020204" charset="-122"/>
              </a:rPr>
              <a:t>标题</a:t>
            </a:r>
            <a:endParaRPr lang="zh-CN" altLang="en-US" sz="2400" kern="0" dirty="0">
              <a:solidFill>
                <a:schemeClr val="bg1"/>
              </a:solidFill>
              <a:latin typeface="微软雅黑" panose="020B0503020204020204" charset="-122"/>
              <a:ea typeface="微软雅黑" panose="020B0503020204020204" charset="-122"/>
            </a:endParaRPr>
          </a:p>
        </p:txBody>
      </p:sp>
      <p:pic>
        <p:nvPicPr>
          <p:cNvPr id="70" name="图片 69" descr="333"/>
          <p:cNvPicPr>
            <a:picLocks noChangeAspect="1"/>
          </p:cNvPicPr>
          <p:nvPr/>
        </p:nvPicPr>
        <p:blipFill>
          <a:blip r:embed="rId1"/>
          <a:stretch>
            <a:fillRect/>
          </a:stretch>
        </p:blipFill>
        <p:spPr>
          <a:xfrm>
            <a:off x="8839200" y="276225"/>
            <a:ext cx="3009900" cy="342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shingle">
          <a:fgClr>
            <a:srgbClr val="DFECF2"/>
          </a:fgClr>
          <a:bgClr>
            <a:schemeClr val="bg1"/>
          </a:bgClr>
        </a:pattFill>
        <a:effectLst/>
      </p:bgPr>
    </p:bg>
    <p:spTree>
      <p:nvGrpSpPr>
        <p:cNvPr id="1" name=""/>
        <p:cNvGrpSpPr/>
        <p:nvPr/>
      </p:nvGrpSpPr>
      <p:grpSpPr>
        <a:xfrm>
          <a:off x="0" y="0"/>
          <a:ext cx="0" cy="0"/>
          <a:chOff x="0" y="0"/>
          <a:chExt cx="0" cy="0"/>
        </a:xfrm>
      </p:grpSpPr>
      <p:pic>
        <p:nvPicPr>
          <p:cNvPr id="21" name="图片 20" hidden="1"/>
          <p:cNvPicPr>
            <a:picLocks noChangeAspect="1"/>
          </p:cNvPicPr>
          <p:nvPr/>
        </p:nvPicPr>
        <p:blipFill rotWithShape="1">
          <a:blip r:embed="rId1">
            <a:extLst>
              <a:ext uri="{28A0092B-C50C-407E-A947-70E740481C1C}">
                <a14:useLocalDpi xmlns:a14="http://schemas.microsoft.com/office/drawing/2010/main" val="0"/>
              </a:ext>
            </a:extLst>
          </a:blip>
          <a:srcRect l="26744" t="-38" b="48362"/>
          <a:stretch>
            <a:fillRect/>
          </a:stretch>
        </p:blipFill>
        <p:spPr>
          <a:xfrm>
            <a:off x="0" y="-22370"/>
            <a:ext cx="12192000" cy="6880370"/>
          </a:xfrm>
          <a:custGeom>
            <a:avLst/>
            <a:gdLst>
              <a:gd name="connsiteX0" fmla="*/ 0 w 12192000"/>
              <a:gd name="connsiteY0" fmla="*/ 0 h 6880370"/>
              <a:gd name="connsiteX1" fmla="*/ 12192000 w 12192000"/>
              <a:gd name="connsiteY1" fmla="*/ 0 h 6880370"/>
              <a:gd name="connsiteX2" fmla="*/ 12192000 w 12192000"/>
              <a:gd name="connsiteY2" fmla="*/ 6880370 h 6880370"/>
              <a:gd name="connsiteX3" fmla="*/ 0 w 12192000"/>
              <a:gd name="connsiteY3" fmla="*/ 6880370 h 6880370"/>
            </a:gdLst>
            <a:ahLst/>
            <a:cxnLst>
              <a:cxn ang="0">
                <a:pos x="connsiteX0" y="connsiteY0"/>
              </a:cxn>
              <a:cxn ang="0">
                <a:pos x="connsiteX1" y="connsiteY1"/>
              </a:cxn>
              <a:cxn ang="0">
                <a:pos x="connsiteX2" y="connsiteY2"/>
              </a:cxn>
              <a:cxn ang="0">
                <a:pos x="connsiteX3" y="connsiteY3"/>
              </a:cxn>
            </a:cxnLst>
            <a:rect l="l" t="t" r="r" b="b"/>
            <a:pathLst>
              <a:path w="12192000" h="6880370">
                <a:moveTo>
                  <a:pt x="0" y="0"/>
                </a:moveTo>
                <a:lnTo>
                  <a:pt x="12192000" y="0"/>
                </a:lnTo>
                <a:lnTo>
                  <a:pt x="12192000" y="6880370"/>
                </a:lnTo>
                <a:lnTo>
                  <a:pt x="0" y="6880370"/>
                </a:lnTo>
                <a:close/>
              </a:path>
            </a:pathLst>
          </a:custGeom>
        </p:spPr>
      </p:pic>
      <p:sp>
        <p:nvSpPr>
          <p:cNvPr id="7" name="椭圆 6"/>
          <p:cNvSpPr/>
          <p:nvPr/>
        </p:nvSpPr>
        <p:spPr>
          <a:xfrm>
            <a:off x="2543629" y="3761014"/>
            <a:ext cx="1507452" cy="155121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椭圆 3"/>
          <p:cNvSpPr/>
          <p:nvPr/>
        </p:nvSpPr>
        <p:spPr>
          <a:xfrm>
            <a:off x="3501571" y="887185"/>
            <a:ext cx="5159829" cy="5083629"/>
          </a:xfrm>
          <a:prstGeom prst="ellipse">
            <a:avLst/>
          </a:prstGeom>
          <a:gradFill>
            <a:gsLst>
              <a:gs pos="89000">
                <a:srgbClr val="203864"/>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3051628" y="611414"/>
            <a:ext cx="562429" cy="578757"/>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7405914" y="1032328"/>
            <a:ext cx="562429" cy="57875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9046030" y="2110016"/>
            <a:ext cx="375540" cy="386442"/>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0" name="椭圆 9"/>
          <p:cNvSpPr/>
          <p:nvPr/>
        </p:nvSpPr>
        <p:spPr>
          <a:xfrm>
            <a:off x="10163631" y="3057073"/>
            <a:ext cx="245071" cy="252185"/>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8" name="椭圆 7"/>
          <p:cNvSpPr/>
          <p:nvPr/>
        </p:nvSpPr>
        <p:spPr>
          <a:xfrm>
            <a:off x="7449457" y="4385128"/>
            <a:ext cx="1958805" cy="201567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p:cNvSpPr/>
          <p:nvPr/>
        </p:nvSpPr>
        <p:spPr>
          <a:xfrm>
            <a:off x="7980732" y="4931827"/>
            <a:ext cx="896255" cy="922272"/>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圆角 14"/>
          <p:cNvSpPr/>
          <p:nvPr/>
        </p:nvSpPr>
        <p:spPr>
          <a:xfrm>
            <a:off x="5210629" y="4728627"/>
            <a:ext cx="1770743" cy="40640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203864"/>
                </a:solidFill>
                <a:cs typeface="+mn-ea"/>
                <a:sym typeface="+mn-lt"/>
              </a:rPr>
              <a:t>汇报人：</a:t>
            </a:r>
            <a:r>
              <a:rPr lang="en-US" altLang="zh-CN" dirty="0">
                <a:solidFill>
                  <a:srgbClr val="203864"/>
                </a:solidFill>
                <a:cs typeface="+mn-ea"/>
                <a:sym typeface="+mn-lt"/>
              </a:rPr>
              <a:t>xxx</a:t>
            </a:r>
            <a:endParaRPr lang="en-US" altLang="zh-CN" dirty="0">
              <a:solidFill>
                <a:srgbClr val="203864"/>
              </a:solidFill>
              <a:cs typeface="+mn-ea"/>
              <a:sym typeface="+mn-lt"/>
            </a:endParaRPr>
          </a:p>
        </p:txBody>
      </p:sp>
      <p:grpSp>
        <p:nvGrpSpPr>
          <p:cNvPr id="27" name="组合 26"/>
          <p:cNvGrpSpPr/>
          <p:nvPr/>
        </p:nvGrpSpPr>
        <p:grpSpPr>
          <a:xfrm>
            <a:off x="2919186" y="1557150"/>
            <a:ext cx="6353629" cy="2447055"/>
            <a:chOff x="3016777" y="2079664"/>
            <a:chExt cx="6353629" cy="2447055"/>
          </a:xfrm>
        </p:grpSpPr>
        <p:grpSp>
          <p:nvGrpSpPr>
            <p:cNvPr id="28" name="组合 27"/>
            <p:cNvGrpSpPr/>
            <p:nvPr/>
          </p:nvGrpSpPr>
          <p:grpSpPr>
            <a:xfrm>
              <a:off x="3016777" y="2079664"/>
              <a:ext cx="6353629" cy="1855092"/>
              <a:chOff x="353159" y="-3185581"/>
              <a:chExt cx="6353629" cy="1855092"/>
            </a:xfrm>
          </p:grpSpPr>
          <p:sp>
            <p:nvSpPr>
              <p:cNvPr id="30" name="文本框 29"/>
              <p:cNvSpPr txBox="1"/>
              <p:nvPr/>
            </p:nvSpPr>
            <p:spPr>
              <a:xfrm>
                <a:off x="2196473" y="-3185581"/>
                <a:ext cx="2667001" cy="523220"/>
              </a:xfrm>
              <a:prstGeom prst="rect">
                <a:avLst/>
              </a:prstGeom>
              <a:noFill/>
            </p:spPr>
            <p:txBody>
              <a:bodyPr wrap="square" rtlCol="0">
                <a:spAutoFit/>
              </a:bodyPr>
              <a:lstStyle/>
              <a:p>
                <a:pPr algn="ctr"/>
                <a:endParaRPr lang="zh-CN" altLang="en-US" sz="2800" dirty="0">
                  <a:solidFill>
                    <a:schemeClr val="bg1"/>
                  </a:solidFill>
                  <a:cs typeface="+mn-ea"/>
                  <a:sym typeface="+mn-lt"/>
                </a:endParaRPr>
              </a:p>
            </p:txBody>
          </p:sp>
          <p:sp>
            <p:nvSpPr>
              <p:cNvPr id="31" name="文本框 30"/>
              <p:cNvSpPr txBox="1"/>
              <p:nvPr/>
            </p:nvSpPr>
            <p:spPr>
              <a:xfrm>
                <a:off x="353159" y="-2253819"/>
                <a:ext cx="6353629" cy="923330"/>
              </a:xfrm>
              <a:prstGeom prst="rect">
                <a:avLst/>
              </a:prstGeom>
              <a:noFill/>
            </p:spPr>
            <p:txBody>
              <a:bodyPr wrap="square" rtlCol="0">
                <a:spAutoFit/>
              </a:bodyPr>
              <a:lstStyle/>
              <a:p>
                <a:pPr algn="ctr"/>
                <a:r>
                  <a:rPr lang="zh-CN" altLang="en-US" sz="5400" b="1" dirty="0">
                    <a:solidFill>
                      <a:schemeClr val="bg1"/>
                    </a:solidFill>
                    <a:cs typeface="+mn-ea"/>
                    <a:sym typeface="+mn-lt"/>
                  </a:rPr>
                  <a:t>谢谢您的聆听</a:t>
                </a:r>
                <a:endParaRPr lang="zh-CN" altLang="en-US" sz="5400" b="1" dirty="0">
                  <a:solidFill>
                    <a:schemeClr val="bg1"/>
                  </a:solidFill>
                  <a:cs typeface="+mn-ea"/>
                  <a:sym typeface="+mn-lt"/>
                </a:endParaRPr>
              </a:p>
            </p:txBody>
          </p:sp>
        </p:grpSp>
        <p:sp>
          <p:nvSpPr>
            <p:cNvPr id="29" name="文本框 28"/>
            <p:cNvSpPr txBox="1"/>
            <p:nvPr/>
          </p:nvSpPr>
          <p:spPr>
            <a:xfrm>
              <a:off x="4353699" y="3972721"/>
              <a:ext cx="3679784" cy="553998"/>
            </a:xfrm>
            <a:prstGeom prst="rect">
              <a:avLst/>
            </a:prstGeom>
            <a:noFill/>
          </p:spPr>
          <p:txBody>
            <a:bodyPr wrap="square" rtlCol="0">
              <a:spAutoFit/>
            </a:bodyPr>
            <a:lstStyle/>
            <a:p>
              <a:pPr algn="ctr"/>
              <a:r>
                <a:rPr lang="en-US" altLang="zh-CN" sz="1000" dirty="0">
                  <a:solidFill>
                    <a:schemeClr val="bg1"/>
                  </a:solidFill>
                  <a:cs typeface="+mn-ea"/>
                  <a:sym typeface="+mn-lt"/>
                </a:rPr>
                <a:t>Going at the year-end performance review ritual with a fresh psychological perspective is a quick way to increase your payback from all the hours you will spend writing, </a:t>
              </a:r>
              <a:endParaRPr lang="zh-CN" altLang="en-US" sz="1000" dirty="0">
                <a:solidFill>
                  <a:schemeClr val="bg1"/>
                </a:solidFill>
                <a:cs typeface="+mn-ea"/>
                <a:sym typeface="+mn-lt"/>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489075" y="430549"/>
            <a:ext cx="5213850" cy="707886"/>
            <a:chOff x="3429000" y="430549"/>
            <a:chExt cx="5213850" cy="707886"/>
          </a:xfrm>
        </p:grpSpPr>
        <p:sp>
          <p:nvSpPr>
            <p:cNvPr id="5" name="文本框 4"/>
            <p:cNvSpPr txBox="1"/>
            <p:nvPr/>
          </p:nvSpPr>
          <p:spPr>
            <a:xfrm>
              <a:off x="4349172" y="430549"/>
              <a:ext cx="3373506" cy="707886"/>
            </a:xfrm>
            <a:prstGeom prst="rect">
              <a:avLst/>
            </a:prstGeom>
            <a:noFill/>
          </p:spPr>
          <p:txBody>
            <a:bodyPr wrap="square" rtlCol="0">
              <a:spAutoFit/>
            </a:bodyPr>
            <a:lstStyle/>
            <a:p>
              <a:pPr algn="ctr"/>
              <a:r>
                <a:rPr lang="en-US" altLang="zh-CN" sz="4000" b="1" dirty="0">
                  <a:solidFill>
                    <a:srgbClr val="203864"/>
                  </a:solidFill>
                  <a:cs typeface="+mn-ea"/>
                  <a:sym typeface="+mn-lt"/>
                </a:rPr>
                <a:t>CONTENTS</a:t>
              </a:r>
              <a:endParaRPr lang="zh-CN" altLang="en-US" sz="4000" b="1" dirty="0">
                <a:solidFill>
                  <a:srgbClr val="203864"/>
                </a:solidFill>
                <a:cs typeface="+mn-ea"/>
                <a:sym typeface="+mn-lt"/>
              </a:endParaRPr>
            </a:p>
          </p:txBody>
        </p:sp>
        <p:cxnSp>
          <p:nvCxnSpPr>
            <p:cNvPr id="7" name="直接连接符 6"/>
            <p:cNvCxnSpPr/>
            <p:nvPr/>
          </p:nvCxnSpPr>
          <p:spPr>
            <a:xfrm>
              <a:off x="3429000" y="784492"/>
              <a:ext cx="1080000"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562850" y="784492"/>
              <a:ext cx="1080000" cy="0"/>
            </a:xfrm>
            <a:prstGeom prst="line">
              <a:avLst/>
            </a:prstGeom>
            <a:ln w="38100">
              <a:solidFill>
                <a:srgbClr val="203864"/>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0" y="2057400"/>
            <a:ext cx="12192000" cy="3809998"/>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pic>
        <p:nvPicPr>
          <p:cNvPr id="20" name="图片 19" descr="D:\学校ppt\年终述职ppt\微信图片_20240104152110.jpg微信图片_20240104152110"/>
          <p:cNvPicPr>
            <a:picLocks noChangeAspect="1"/>
          </p:cNvPicPr>
          <p:nvPr/>
        </p:nvPicPr>
        <p:blipFill rotWithShape="1">
          <a:blip r:embed="rId1">
            <a:alphaModFix amt="23000"/>
            <a:duotone>
              <a:schemeClr val="accent1">
                <a:shade val="45000"/>
                <a:satMod val="135000"/>
              </a:schemeClr>
              <a:prstClr val="white"/>
            </a:duotone>
          </a:blip>
          <a:srcRect t="23338" b="25238"/>
          <a:stretch>
            <a:fillRect/>
          </a:stretch>
        </p:blipFill>
        <p:spPr>
          <a:xfrm>
            <a:off x="0" y="2021205"/>
            <a:ext cx="12192000" cy="3854450"/>
          </a:xfrm>
          <a:prstGeom prst="rect">
            <a:avLst/>
          </a:prstGeom>
        </p:spPr>
      </p:pic>
      <p:grpSp>
        <p:nvGrpSpPr>
          <p:cNvPr id="50" name="组合 49"/>
          <p:cNvGrpSpPr/>
          <p:nvPr/>
        </p:nvGrpSpPr>
        <p:grpSpPr>
          <a:xfrm>
            <a:off x="798298" y="2622504"/>
            <a:ext cx="10611071" cy="2679790"/>
            <a:chOff x="798298" y="2555760"/>
            <a:chExt cx="10611071" cy="2679790"/>
          </a:xfrm>
        </p:grpSpPr>
        <p:grpSp>
          <p:nvGrpSpPr>
            <p:cNvPr id="19" name="组合 18"/>
            <p:cNvGrpSpPr/>
            <p:nvPr/>
          </p:nvGrpSpPr>
          <p:grpSpPr>
            <a:xfrm>
              <a:off x="798298" y="2555760"/>
              <a:ext cx="2538377" cy="2679790"/>
              <a:chOff x="770866" y="2601684"/>
              <a:chExt cx="2538377" cy="2679790"/>
            </a:xfrm>
          </p:grpSpPr>
          <p:sp>
            <p:nvSpPr>
              <p:cNvPr id="13" name="椭圆 12"/>
              <p:cNvSpPr/>
              <p:nvPr/>
            </p:nvSpPr>
            <p:spPr>
              <a:xfrm>
                <a:off x="1286328" y="2601684"/>
                <a:ext cx="1507452" cy="1551215"/>
              </a:xfrm>
              <a:prstGeom prst="ellipse">
                <a:avLst/>
              </a:prstGeom>
              <a:gradFill>
                <a:gsLst>
                  <a:gs pos="86000">
                    <a:srgbClr val="203864"/>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i="1" dirty="0">
                    <a:solidFill>
                      <a:schemeClr val="bg1"/>
                    </a:solidFill>
                    <a:cs typeface="+mn-ea"/>
                    <a:sym typeface="+mn-lt"/>
                  </a:rPr>
                  <a:t>01</a:t>
                </a:r>
                <a:endParaRPr lang="zh-CN" altLang="en-US" sz="4800" b="1" i="1" dirty="0">
                  <a:solidFill>
                    <a:schemeClr val="bg1"/>
                  </a:solidFill>
                  <a:cs typeface="+mn-ea"/>
                  <a:sym typeface="+mn-lt"/>
                </a:endParaRPr>
              </a:p>
            </p:txBody>
          </p:sp>
          <p:grpSp>
            <p:nvGrpSpPr>
              <p:cNvPr id="18" name="组合 17"/>
              <p:cNvGrpSpPr/>
              <p:nvPr/>
            </p:nvGrpSpPr>
            <p:grpSpPr>
              <a:xfrm>
                <a:off x="770866" y="4373333"/>
                <a:ext cx="2538377" cy="908141"/>
                <a:chOff x="770866" y="4049483"/>
                <a:chExt cx="2538377" cy="908141"/>
              </a:xfrm>
            </p:grpSpPr>
            <p:sp>
              <p:nvSpPr>
                <p:cNvPr id="14" name="文本框 13"/>
                <p:cNvSpPr txBox="1"/>
                <p:nvPr/>
              </p:nvSpPr>
              <p:spPr>
                <a:xfrm>
                  <a:off x="770866" y="4049483"/>
                  <a:ext cx="2538377" cy="460375"/>
                </a:xfrm>
                <a:prstGeom prst="rect">
                  <a:avLst/>
                </a:prstGeom>
                <a:noFill/>
              </p:spPr>
              <p:txBody>
                <a:bodyPr wrap="square" rtlCol="0">
                  <a:spAutoFit/>
                </a:bodyPr>
                <a:lstStyle/>
                <a:p>
                  <a:pPr algn="ctr"/>
                  <a:r>
                    <a:rPr lang="zh-CN" altLang="en-US" sz="2400" b="1" dirty="0">
                      <a:solidFill>
                        <a:schemeClr val="bg1"/>
                      </a:solidFill>
                      <a:cs typeface="+mn-ea"/>
                      <a:sym typeface="+mn-lt"/>
                    </a:rPr>
                    <a:t>输入</a:t>
                  </a:r>
                  <a:r>
                    <a:rPr lang="zh-CN" altLang="en-US" sz="2400" b="1" dirty="0">
                      <a:solidFill>
                        <a:schemeClr val="bg1"/>
                      </a:solidFill>
                      <a:cs typeface="+mn-ea"/>
                      <a:sym typeface="+mn-lt"/>
                    </a:rPr>
                    <a:t>标题</a:t>
                  </a:r>
                  <a:endParaRPr lang="zh-CN" altLang="en-US" sz="2400" b="1" dirty="0">
                    <a:solidFill>
                      <a:schemeClr val="bg1"/>
                    </a:solidFill>
                    <a:cs typeface="+mn-ea"/>
                    <a:sym typeface="+mn-lt"/>
                  </a:endParaRPr>
                </a:p>
              </p:txBody>
            </p:sp>
            <p:sp>
              <p:nvSpPr>
                <p:cNvPr id="17" name="文本框 16"/>
                <p:cNvSpPr txBox="1"/>
                <p:nvPr/>
              </p:nvSpPr>
              <p:spPr>
                <a:xfrm>
                  <a:off x="770866" y="4557514"/>
                  <a:ext cx="2538377" cy="400110"/>
                </a:xfrm>
                <a:prstGeom prst="rect">
                  <a:avLst/>
                </a:prstGeom>
                <a:noFill/>
              </p:spPr>
              <p:txBody>
                <a:bodyPr wrap="square">
                  <a:spAutoFit/>
                </a:bodyPr>
                <a:lstStyle/>
                <a:p>
                  <a:pPr algn="ctr"/>
                  <a:r>
                    <a:rPr lang="en-US" altLang="zh-CN" sz="1000" dirty="0">
                      <a:solidFill>
                        <a:schemeClr val="bg1"/>
                      </a:solidFill>
                      <a:cs typeface="+mn-ea"/>
                      <a:sym typeface="+mn-lt"/>
                    </a:rPr>
                    <a:t>Not for the poor renegade Not as a cheap and easy chi</a:t>
                  </a:r>
                  <a:endParaRPr lang="zh-CN" altLang="en-US" sz="1000" dirty="0">
                    <a:solidFill>
                      <a:schemeClr val="bg1"/>
                    </a:solidFill>
                    <a:cs typeface="+mn-ea"/>
                    <a:sym typeface="+mn-lt"/>
                  </a:endParaRPr>
                </a:p>
              </p:txBody>
            </p:sp>
          </p:grpSp>
        </p:grpSp>
        <p:grpSp>
          <p:nvGrpSpPr>
            <p:cNvPr id="35" name="组合 34"/>
            <p:cNvGrpSpPr/>
            <p:nvPr/>
          </p:nvGrpSpPr>
          <p:grpSpPr>
            <a:xfrm>
              <a:off x="3489196" y="2555760"/>
              <a:ext cx="2538377" cy="2679790"/>
              <a:chOff x="770866" y="2601684"/>
              <a:chExt cx="2538377" cy="2679790"/>
            </a:xfrm>
          </p:grpSpPr>
          <p:sp>
            <p:nvSpPr>
              <p:cNvPr id="36" name="椭圆 35"/>
              <p:cNvSpPr/>
              <p:nvPr/>
            </p:nvSpPr>
            <p:spPr>
              <a:xfrm>
                <a:off x="1286328" y="2601684"/>
                <a:ext cx="1507452" cy="1551215"/>
              </a:xfrm>
              <a:prstGeom prst="ellipse">
                <a:avLst/>
              </a:prstGeom>
              <a:gradFill>
                <a:gsLst>
                  <a:gs pos="86000">
                    <a:srgbClr val="203864"/>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i="1" dirty="0">
                    <a:solidFill>
                      <a:schemeClr val="bg1"/>
                    </a:solidFill>
                    <a:cs typeface="+mn-ea"/>
                    <a:sym typeface="+mn-lt"/>
                  </a:rPr>
                  <a:t>02</a:t>
                </a:r>
                <a:endParaRPr lang="zh-CN" altLang="en-US" sz="4800" b="1" i="1" dirty="0">
                  <a:solidFill>
                    <a:schemeClr val="bg1"/>
                  </a:solidFill>
                  <a:cs typeface="+mn-ea"/>
                  <a:sym typeface="+mn-lt"/>
                </a:endParaRPr>
              </a:p>
            </p:txBody>
          </p:sp>
          <p:grpSp>
            <p:nvGrpSpPr>
              <p:cNvPr id="37" name="组合 36"/>
              <p:cNvGrpSpPr/>
              <p:nvPr/>
            </p:nvGrpSpPr>
            <p:grpSpPr>
              <a:xfrm>
                <a:off x="770866" y="4373333"/>
                <a:ext cx="2538377" cy="908141"/>
                <a:chOff x="770866" y="4049483"/>
                <a:chExt cx="2538377" cy="908141"/>
              </a:xfrm>
            </p:grpSpPr>
            <p:sp>
              <p:nvSpPr>
                <p:cNvPr id="38" name="文本框 37"/>
                <p:cNvSpPr txBox="1"/>
                <p:nvPr/>
              </p:nvSpPr>
              <p:spPr>
                <a:xfrm>
                  <a:off x="770866" y="4049483"/>
                  <a:ext cx="2538377" cy="460375"/>
                </a:xfrm>
                <a:prstGeom prst="rect">
                  <a:avLst/>
                </a:prstGeom>
                <a:noFill/>
              </p:spPr>
              <p:txBody>
                <a:bodyPr wrap="square" rtlCol="0">
                  <a:spAutoFit/>
                </a:bodyPr>
                <a:lstStyle/>
                <a:p>
                  <a:pPr algn="ctr"/>
                  <a:r>
                    <a:rPr lang="zh-CN" altLang="en-US" sz="2400" b="1" dirty="0">
                      <a:solidFill>
                        <a:schemeClr val="bg1"/>
                      </a:solidFill>
                      <a:cs typeface="+mn-ea"/>
                      <a:sym typeface="+mn-lt"/>
                    </a:rPr>
                    <a:t>输入</a:t>
                  </a:r>
                  <a:r>
                    <a:rPr lang="zh-CN" altLang="en-US" sz="2400" b="1" dirty="0">
                      <a:solidFill>
                        <a:schemeClr val="bg1"/>
                      </a:solidFill>
                      <a:cs typeface="+mn-ea"/>
                      <a:sym typeface="+mn-lt"/>
                    </a:rPr>
                    <a:t>标题</a:t>
                  </a:r>
                  <a:endParaRPr lang="zh-CN" altLang="en-US" sz="2400" b="1" dirty="0">
                    <a:solidFill>
                      <a:schemeClr val="bg1"/>
                    </a:solidFill>
                    <a:cs typeface="+mn-ea"/>
                    <a:sym typeface="+mn-lt"/>
                  </a:endParaRPr>
                </a:p>
              </p:txBody>
            </p:sp>
            <p:sp>
              <p:nvSpPr>
                <p:cNvPr id="39" name="文本框 38"/>
                <p:cNvSpPr txBox="1"/>
                <p:nvPr/>
              </p:nvSpPr>
              <p:spPr>
                <a:xfrm>
                  <a:off x="770866" y="4557514"/>
                  <a:ext cx="2538377" cy="400110"/>
                </a:xfrm>
                <a:prstGeom prst="rect">
                  <a:avLst/>
                </a:prstGeom>
                <a:noFill/>
              </p:spPr>
              <p:txBody>
                <a:bodyPr wrap="square">
                  <a:spAutoFit/>
                </a:bodyPr>
                <a:lstStyle/>
                <a:p>
                  <a:pPr algn="ctr"/>
                  <a:r>
                    <a:rPr lang="en-US" altLang="zh-CN" sz="1000" dirty="0">
                      <a:solidFill>
                        <a:schemeClr val="bg1"/>
                      </a:solidFill>
                      <a:cs typeface="+mn-ea"/>
                      <a:sym typeface="+mn-lt"/>
                    </a:rPr>
                    <a:t>Not for the poor renegade Not as a cheap and easy chi</a:t>
                  </a:r>
                  <a:endParaRPr lang="zh-CN" altLang="en-US" sz="1000" dirty="0">
                    <a:solidFill>
                      <a:schemeClr val="bg1"/>
                    </a:solidFill>
                    <a:cs typeface="+mn-ea"/>
                    <a:sym typeface="+mn-lt"/>
                  </a:endParaRPr>
                </a:p>
              </p:txBody>
            </p:sp>
          </p:grpSp>
        </p:grpSp>
        <p:grpSp>
          <p:nvGrpSpPr>
            <p:cNvPr id="40" name="组合 39"/>
            <p:cNvGrpSpPr/>
            <p:nvPr/>
          </p:nvGrpSpPr>
          <p:grpSpPr>
            <a:xfrm>
              <a:off x="6180094" y="2555760"/>
              <a:ext cx="2538377" cy="2679790"/>
              <a:chOff x="770866" y="2601684"/>
              <a:chExt cx="2538377" cy="2679790"/>
            </a:xfrm>
          </p:grpSpPr>
          <p:sp>
            <p:nvSpPr>
              <p:cNvPr id="41" name="椭圆 40"/>
              <p:cNvSpPr/>
              <p:nvPr/>
            </p:nvSpPr>
            <p:spPr>
              <a:xfrm>
                <a:off x="1286328" y="2601684"/>
                <a:ext cx="1507452" cy="1551215"/>
              </a:xfrm>
              <a:prstGeom prst="ellipse">
                <a:avLst/>
              </a:prstGeom>
              <a:gradFill>
                <a:gsLst>
                  <a:gs pos="86000">
                    <a:srgbClr val="203864"/>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i="1" dirty="0">
                    <a:solidFill>
                      <a:schemeClr val="bg1"/>
                    </a:solidFill>
                    <a:cs typeface="+mn-ea"/>
                    <a:sym typeface="+mn-lt"/>
                  </a:rPr>
                  <a:t>03</a:t>
                </a:r>
                <a:endParaRPr lang="zh-CN" altLang="en-US" sz="4800" b="1" i="1" dirty="0">
                  <a:solidFill>
                    <a:schemeClr val="bg1"/>
                  </a:solidFill>
                  <a:cs typeface="+mn-ea"/>
                  <a:sym typeface="+mn-lt"/>
                </a:endParaRPr>
              </a:p>
            </p:txBody>
          </p:sp>
          <p:grpSp>
            <p:nvGrpSpPr>
              <p:cNvPr id="42" name="组合 41"/>
              <p:cNvGrpSpPr/>
              <p:nvPr/>
            </p:nvGrpSpPr>
            <p:grpSpPr>
              <a:xfrm>
                <a:off x="770866" y="4373333"/>
                <a:ext cx="2538377" cy="908141"/>
                <a:chOff x="770866" y="4049483"/>
                <a:chExt cx="2538377" cy="908141"/>
              </a:xfrm>
            </p:grpSpPr>
            <p:sp>
              <p:nvSpPr>
                <p:cNvPr id="43" name="文本框 42"/>
                <p:cNvSpPr txBox="1"/>
                <p:nvPr/>
              </p:nvSpPr>
              <p:spPr>
                <a:xfrm>
                  <a:off x="770866" y="4049483"/>
                  <a:ext cx="2538377" cy="460375"/>
                </a:xfrm>
                <a:prstGeom prst="rect">
                  <a:avLst/>
                </a:prstGeom>
                <a:noFill/>
              </p:spPr>
              <p:txBody>
                <a:bodyPr wrap="square" rtlCol="0">
                  <a:spAutoFit/>
                </a:bodyPr>
                <a:lstStyle/>
                <a:p>
                  <a:pPr algn="ctr"/>
                  <a:r>
                    <a:rPr lang="zh-CN" altLang="en-US" sz="2400" b="1" dirty="0">
                      <a:solidFill>
                        <a:schemeClr val="bg1"/>
                      </a:solidFill>
                      <a:cs typeface="+mn-ea"/>
                      <a:sym typeface="+mn-lt"/>
                    </a:rPr>
                    <a:t>输入</a:t>
                  </a:r>
                  <a:r>
                    <a:rPr lang="zh-CN" altLang="en-US" sz="2400" b="1" dirty="0">
                      <a:solidFill>
                        <a:schemeClr val="bg1"/>
                      </a:solidFill>
                      <a:cs typeface="+mn-ea"/>
                      <a:sym typeface="+mn-lt"/>
                    </a:rPr>
                    <a:t>标题</a:t>
                  </a:r>
                  <a:endParaRPr lang="zh-CN" altLang="en-US" sz="2400" b="1" dirty="0">
                    <a:solidFill>
                      <a:schemeClr val="bg1"/>
                    </a:solidFill>
                    <a:cs typeface="+mn-ea"/>
                    <a:sym typeface="+mn-lt"/>
                  </a:endParaRPr>
                </a:p>
              </p:txBody>
            </p:sp>
            <p:sp>
              <p:nvSpPr>
                <p:cNvPr id="44" name="文本框 43"/>
                <p:cNvSpPr txBox="1"/>
                <p:nvPr/>
              </p:nvSpPr>
              <p:spPr>
                <a:xfrm>
                  <a:off x="770866" y="4557514"/>
                  <a:ext cx="2538377" cy="400110"/>
                </a:xfrm>
                <a:prstGeom prst="rect">
                  <a:avLst/>
                </a:prstGeom>
                <a:noFill/>
              </p:spPr>
              <p:txBody>
                <a:bodyPr wrap="square">
                  <a:spAutoFit/>
                </a:bodyPr>
                <a:lstStyle/>
                <a:p>
                  <a:pPr algn="ctr"/>
                  <a:r>
                    <a:rPr lang="en-US" altLang="zh-CN" sz="1000" dirty="0">
                      <a:solidFill>
                        <a:schemeClr val="bg1"/>
                      </a:solidFill>
                      <a:cs typeface="+mn-ea"/>
                      <a:sym typeface="+mn-lt"/>
                    </a:rPr>
                    <a:t>Not for the poor renegade Not as a cheap and easy chi</a:t>
                  </a:r>
                  <a:endParaRPr lang="zh-CN" altLang="en-US" sz="1000" dirty="0">
                    <a:solidFill>
                      <a:schemeClr val="bg1"/>
                    </a:solidFill>
                    <a:cs typeface="+mn-ea"/>
                    <a:sym typeface="+mn-lt"/>
                  </a:endParaRPr>
                </a:p>
              </p:txBody>
            </p:sp>
          </p:grpSp>
        </p:grpSp>
        <p:grpSp>
          <p:nvGrpSpPr>
            <p:cNvPr id="45" name="组合 44"/>
            <p:cNvGrpSpPr/>
            <p:nvPr/>
          </p:nvGrpSpPr>
          <p:grpSpPr>
            <a:xfrm>
              <a:off x="8870992" y="2555760"/>
              <a:ext cx="2538377" cy="2679790"/>
              <a:chOff x="770866" y="2601684"/>
              <a:chExt cx="2538377" cy="2679790"/>
            </a:xfrm>
          </p:grpSpPr>
          <p:sp>
            <p:nvSpPr>
              <p:cNvPr id="46" name="椭圆 45"/>
              <p:cNvSpPr/>
              <p:nvPr/>
            </p:nvSpPr>
            <p:spPr>
              <a:xfrm>
                <a:off x="1286328" y="2601684"/>
                <a:ext cx="1507452" cy="1551215"/>
              </a:xfrm>
              <a:prstGeom prst="ellipse">
                <a:avLst/>
              </a:prstGeom>
              <a:gradFill>
                <a:gsLst>
                  <a:gs pos="86000">
                    <a:srgbClr val="203864"/>
                  </a:gs>
                  <a:gs pos="100000">
                    <a:schemeClr val="accent1">
                      <a:lumMod val="20000"/>
                      <a:lumOff val="8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i="1" dirty="0">
                    <a:solidFill>
                      <a:schemeClr val="bg1"/>
                    </a:solidFill>
                    <a:cs typeface="+mn-ea"/>
                    <a:sym typeface="+mn-lt"/>
                  </a:rPr>
                  <a:t>04</a:t>
                </a:r>
                <a:endParaRPr lang="zh-CN" altLang="en-US" sz="4800" b="1" i="1" dirty="0">
                  <a:solidFill>
                    <a:schemeClr val="bg1"/>
                  </a:solidFill>
                  <a:cs typeface="+mn-ea"/>
                  <a:sym typeface="+mn-lt"/>
                </a:endParaRPr>
              </a:p>
            </p:txBody>
          </p:sp>
          <p:grpSp>
            <p:nvGrpSpPr>
              <p:cNvPr id="47" name="组合 46"/>
              <p:cNvGrpSpPr/>
              <p:nvPr/>
            </p:nvGrpSpPr>
            <p:grpSpPr>
              <a:xfrm>
                <a:off x="770866" y="4373333"/>
                <a:ext cx="2538377" cy="908141"/>
                <a:chOff x="770866" y="4049483"/>
                <a:chExt cx="2538377" cy="908141"/>
              </a:xfrm>
            </p:grpSpPr>
            <p:sp>
              <p:nvSpPr>
                <p:cNvPr id="48" name="文本框 47"/>
                <p:cNvSpPr txBox="1"/>
                <p:nvPr/>
              </p:nvSpPr>
              <p:spPr>
                <a:xfrm>
                  <a:off x="770866" y="4049483"/>
                  <a:ext cx="2538377" cy="460375"/>
                </a:xfrm>
                <a:prstGeom prst="rect">
                  <a:avLst/>
                </a:prstGeom>
                <a:noFill/>
              </p:spPr>
              <p:txBody>
                <a:bodyPr wrap="square" rtlCol="0">
                  <a:spAutoFit/>
                </a:bodyPr>
                <a:lstStyle/>
                <a:p>
                  <a:pPr algn="ctr"/>
                  <a:r>
                    <a:rPr lang="zh-CN" altLang="en-US" sz="2400" b="1" dirty="0">
                      <a:solidFill>
                        <a:schemeClr val="bg1"/>
                      </a:solidFill>
                      <a:cs typeface="+mn-ea"/>
                      <a:sym typeface="+mn-lt"/>
                    </a:rPr>
                    <a:t>输入</a:t>
                  </a:r>
                  <a:r>
                    <a:rPr lang="zh-CN" altLang="en-US" sz="2400" b="1" dirty="0">
                      <a:solidFill>
                        <a:schemeClr val="bg1"/>
                      </a:solidFill>
                      <a:cs typeface="+mn-ea"/>
                      <a:sym typeface="+mn-lt"/>
                    </a:rPr>
                    <a:t>标题</a:t>
                  </a:r>
                  <a:endParaRPr lang="zh-CN" altLang="en-US" sz="2400" b="1" dirty="0">
                    <a:solidFill>
                      <a:schemeClr val="bg1"/>
                    </a:solidFill>
                    <a:cs typeface="+mn-ea"/>
                    <a:sym typeface="+mn-lt"/>
                  </a:endParaRPr>
                </a:p>
              </p:txBody>
            </p:sp>
            <p:sp>
              <p:nvSpPr>
                <p:cNvPr id="49" name="文本框 48"/>
                <p:cNvSpPr txBox="1"/>
                <p:nvPr/>
              </p:nvSpPr>
              <p:spPr>
                <a:xfrm>
                  <a:off x="770866" y="4557514"/>
                  <a:ext cx="2538377" cy="400110"/>
                </a:xfrm>
                <a:prstGeom prst="rect">
                  <a:avLst/>
                </a:prstGeom>
                <a:noFill/>
              </p:spPr>
              <p:txBody>
                <a:bodyPr wrap="square">
                  <a:spAutoFit/>
                </a:bodyPr>
                <a:lstStyle/>
                <a:p>
                  <a:pPr algn="ctr"/>
                  <a:r>
                    <a:rPr lang="en-US" altLang="zh-CN" sz="1000" dirty="0">
                      <a:solidFill>
                        <a:schemeClr val="bg1"/>
                      </a:solidFill>
                      <a:cs typeface="+mn-ea"/>
                      <a:sym typeface="+mn-lt"/>
                    </a:rPr>
                    <a:t>Not for the poor renegade Not as a cheap and easy chi</a:t>
                  </a:r>
                  <a:endParaRPr lang="zh-CN" altLang="en-US" sz="1000" dirty="0">
                    <a:solidFill>
                      <a:schemeClr val="bg1"/>
                    </a:solidFill>
                    <a:cs typeface="+mn-ea"/>
                    <a:sym typeface="+mn-lt"/>
                  </a:endParaRPr>
                </a:p>
              </p:txBody>
            </p:sp>
          </p:gr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D:\学校ppt\年终述职ppt\微信图片_20240104152110.jpg微信图片_20240104152110"/>
          <p:cNvPicPr>
            <a:picLocks noChangeAspect="1"/>
          </p:cNvPicPr>
          <p:nvPr/>
        </p:nvPicPr>
        <p:blipFill rotWithShape="1">
          <a:blip r:embed="rId1">
            <a:duotone>
              <a:schemeClr val="accent1">
                <a:shade val="45000"/>
                <a:satMod val="135000"/>
              </a:schemeClr>
              <a:prstClr val="white"/>
            </a:duotone>
          </a:blip>
          <a:srcRect/>
          <a:stretch>
            <a:fillRect/>
          </a:stretch>
        </p:blipFill>
        <p:spPr>
          <a:xfrm>
            <a:off x="0" y="0"/>
            <a:ext cx="12192000" cy="2607945"/>
          </a:xfrm>
          <a:prstGeom prst="rect">
            <a:avLst/>
          </a:prstGeom>
        </p:spPr>
      </p:pic>
      <p:pic>
        <p:nvPicPr>
          <p:cNvPr id="3" name="图片 2" descr="D:\学校ppt\年终述职ppt\微信图片_20240104152110.jpg微信图片_20240104152110"/>
          <p:cNvPicPr>
            <a:picLocks noChangeAspect="1"/>
          </p:cNvPicPr>
          <p:nvPr/>
        </p:nvPicPr>
        <p:blipFill rotWithShape="1">
          <a:blip r:embed="rId1">
            <a:duotone>
              <a:schemeClr val="accent1">
                <a:shade val="45000"/>
                <a:satMod val="135000"/>
              </a:schemeClr>
              <a:prstClr val="white"/>
            </a:duotone>
          </a:blip>
          <a:srcRect t="40434" b="25238"/>
          <a:stretch>
            <a:fillRect/>
          </a:stretch>
        </p:blipFill>
        <p:spPr>
          <a:xfrm>
            <a:off x="0" y="-10795"/>
            <a:ext cx="12192000" cy="2573020"/>
          </a:xfrm>
          <a:prstGeom prst="rect">
            <a:avLst/>
          </a:prstGeom>
        </p:spPr>
      </p:pic>
      <p:grpSp>
        <p:nvGrpSpPr>
          <p:cNvPr id="18" name="组合 17"/>
          <p:cNvGrpSpPr/>
          <p:nvPr/>
        </p:nvGrpSpPr>
        <p:grpSpPr>
          <a:xfrm>
            <a:off x="4647475" y="1543957"/>
            <a:ext cx="3239951" cy="2384889"/>
            <a:chOff x="2543629" y="611414"/>
            <a:chExt cx="7865073" cy="5789385"/>
          </a:xfrm>
        </p:grpSpPr>
        <p:sp>
          <p:nvSpPr>
            <p:cNvPr id="4" name="椭圆 3"/>
            <p:cNvSpPr/>
            <p:nvPr/>
          </p:nvSpPr>
          <p:spPr>
            <a:xfrm>
              <a:off x="2543629" y="3761014"/>
              <a:ext cx="1507452" cy="155121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3501571" y="887185"/>
              <a:ext cx="5159829" cy="5083629"/>
            </a:xfrm>
            <a:prstGeom prst="ellipse">
              <a:avLst/>
            </a:prstGeom>
            <a:gradFill>
              <a:gsLst>
                <a:gs pos="86000">
                  <a:srgbClr val="203864"/>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i="1" dirty="0">
                  <a:solidFill>
                    <a:schemeClr val="bg1"/>
                  </a:solidFill>
                  <a:cs typeface="+mn-ea"/>
                  <a:sym typeface="+mn-lt"/>
                </a:rPr>
                <a:t>01</a:t>
              </a:r>
              <a:endParaRPr lang="zh-CN" altLang="en-US" sz="6600" b="1" i="1" dirty="0">
                <a:solidFill>
                  <a:schemeClr val="bg1"/>
                </a:solidFill>
                <a:cs typeface="+mn-ea"/>
                <a:sym typeface="+mn-lt"/>
              </a:endParaRPr>
            </a:p>
          </p:txBody>
        </p:sp>
        <p:sp>
          <p:nvSpPr>
            <p:cNvPr id="6" name="椭圆 5"/>
            <p:cNvSpPr/>
            <p:nvPr/>
          </p:nvSpPr>
          <p:spPr>
            <a:xfrm>
              <a:off x="3051628" y="611414"/>
              <a:ext cx="562429" cy="578757"/>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7405914" y="1032328"/>
              <a:ext cx="562429" cy="57875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p:cNvSpPr/>
            <p:nvPr/>
          </p:nvSpPr>
          <p:spPr>
            <a:xfrm>
              <a:off x="9046030" y="2110016"/>
              <a:ext cx="375540" cy="386442"/>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10163631" y="3057073"/>
              <a:ext cx="245071" cy="252185"/>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7449456" y="4385128"/>
              <a:ext cx="1958806" cy="201567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p:cNvSpPr/>
            <p:nvPr/>
          </p:nvSpPr>
          <p:spPr>
            <a:xfrm>
              <a:off x="7727112" y="4691217"/>
              <a:ext cx="1403494" cy="1403494"/>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3" name="组合 22"/>
          <p:cNvGrpSpPr/>
          <p:nvPr/>
        </p:nvGrpSpPr>
        <p:grpSpPr>
          <a:xfrm>
            <a:off x="3358806" y="3985199"/>
            <a:ext cx="5474389" cy="1016017"/>
            <a:chOff x="3501069" y="3985199"/>
            <a:chExt cx="5474389" cy="1016017"/>
          </a:xfrm>
        </p:grpSpPr>
        <p:sp>
          <p:nvSpPr>
            <p:cNvPr id="21" name="文本框 20"/>
            <p:cNvSpPr txBox="1"/>
            <p:nvPr/>
          </p:nvSpPr>
          <p:spPr>
            <a:xfrm>
              <a:off x="3826212" y="3985199"/>
              <a:ext cx="4824102" cy="645160"/>
            </a:xfrm>
            <a:prstGeom prst="rect">
              <a:avLst/>
            </a:prstGeom>
            <a:noFill/>
          </p:spPr>
          <p:txBody>
            <a:bodyPr wrap="square" rtlCol="0">
              <a:spAutoFit/>
            </a:bodyPr>
            <a:lstStyle/>
            <a:p>
              <a:pPr algn="ctr"/>
              <a:r>
                <a:rPr lang="zh-CN" altLang="en-US" sz="3600" b="1" dirty="0">
                  <a:solidFill>
                    <a:srgbClr val="203864"/>
                  </a:solidFill>
                  <a:cs typeface="+mn-ea"/>
                  <a:sym typeface="+mn-lt"/>
                </a:rPr>
                <a:t>请输入</a:t>
              </a:r>
              <a:r>
                <a:rPr lang="zh-CN" altLang="en-US" sz="3600" b="1" dirty="0">
                  <a:solidFill>
                    <a:srgbClr val="203864"/>
                  </a:solidFill>
                  <a:cs typeface="+mn-ea"/>
                  <a:sym typeface="+mn-lt"/>
                </a:rPr>
                <a:t>标题</a:t>
              </a:r>
              <a:endParaRPr lang="zh-CN" altLang="en-US" sz="3600" b="1" dirty="0">
                <a:solidFill>
                  <a:srgbClr val="203864"/>
                </a:solidFill>
                <a:cs typeface="+mn-ea"/>
                <a:sym typeface="+mn-lt"/>
              </a:endParaRPr>
            </a:p>
          </p:txBody>
        </p:sp>
        <p:sp>
          <p:nvSpPr>
            <p:cNvPr id="22" name="文本框 21"/>
            <p:cNvSpPr txBox="1"/>
            <p:nvPr/>
          </p:nvSpPr>
          <p:spPr>
            <a:xfrm>
              <a:off x="3501069" y="4662662"/>
              <a:ext cx="5474389" cy="338554"/>
            </a:xfrm>
            <a:prstGeom prst="rect">
              <a:avLst/>
            </a:prstGeom>
            <a:noFill/>
          </p:spPr>
          <p:txBody>
            <a:bodyPr wrap="square" rtlCol="0">
              <a:spAutoFit/>
            </a:bodyPr>
            <a:lstStyle/>
            <a:p>
              <a:pPr algn="ctr"/>
              <a:r>
                <a:rPr lang="en-US" altLang="zh-CN" sz="1600" dirty="0">
                  <a:solidFill>
                    <a:srgbClr val="203864"/>
                  </a:solidFill>
                  <a:cs typeface="+mn-ea"/>
                  <a:sym typeface="+mn-lt"/>
                </a:rPr>
                <a:t>Not for the poor renegade Not as a cheap and easy chi</a:t>
              </a:r>
              <a:endParaRPr lang="zh-CN" altLang="en-US" sz="1600" dirty="0">
                <a:solidFill>
                  <a:srgbClr val="203864"/>
                </a:solidFill>
                <a:cs typeface="+mn-ea"/>
                <a:sym typeface="+mn-l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rot="1203553">
            <a:off x="1152717" y="2022246"/>
            <a:ext cx="3199518" cy="3193705"/>
            <a:chOff x="7448288" y="-3832157"/>
            <a:chExt cx="3199518" cy="3193705"/>
          </a:xfrm>
          <a:solidFill>
            <a:srgbClr val="282828"/>
          </a:solidFill>
        </p:grpSpPr>
        <p:sp>
          <p:nvSpPr>
            <p:cNvPr id="18" name="空心弧 17"/>
            <p:cNvSpPr/>
            <p:nvPr/>
          </p:nvSpPr>
          <p:spPr>
            <a:xfrm rot="7337240">
              <a:off x="7454226" y="-3832154"/>
              <a:ext cx="3181869" cy="3181869"/>
            </a:xfrm>
            <a:prstGeom prst="blockArc">
              <a:avLst>
                <a:gd name="adj1" fmla="val 14753452"/>
                <a:gd name="adj2" fmla="val 20490888"/>
                <a:gd name="adj3" fmla="val 1732"/>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19" name="空心弧 18"/>
            <p:cNvSpPr/>
            <p:nvPr/>
          </p:nvSpPr>
          <p:spPr>
            <a:xfrm rot="14413669">
              <a:off x="7448290" y="-3820321"/>
              <a:ext cx="3181869" cy="3181869"/>
            </a:xfrm>
            <a:prstGeom prst="blockArc">
              <a:avLst>
                <a:gd name="adj1" fmla="val 14753452"/>
                <a:gd name="adj2" fmla="val 20490888"/>
                <a:gd name="adj3" fmla="val 1732"/>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0" name="空心弧 19"/>
            <p:cNvSpPr/>
            <p:nvPr/>
          </p:nvSpPr>
          <p:spPr>
            <a:xfrm>
              <a:off x="7448288" y="-3832157"/>
              <a:ext cx="3181869" cy="3181869"/>
            </a:xfrm>
            <a:prstGeom prst="blockArc">
              <a:avLst>
                <a:gd name="adj1" fmla="val 14753452"/>
                <a:gd name="adj2" fmla="val 20490888"/>
                <a:gd name="adj3" fmla="val 1732"/>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sp>
          <p:nvSpPr>
            <p:cNvPr id="21" name="椭圆 20"/>
            <p:cNvSpPr/>
            <p:nvPr/>
          </p:nvSpPr>
          <p:spPr>
            <a:xfrm>
              <a:off x="10454200" y="-2765356"/>
              <a:ext cx="193606" cy="193606"/>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8568250" y="-840709"/>
              <a:ext cx="193606" cy="193606"/>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椭圆 22"/>
            <p:cNvSpPr/>
            <p:nvPr/>
          </p:nvSpPr>
          <p:spPr>
            <a:xfrm>
              <a:off x="7806250" y="-3412459"/>
              <a:ext cx="193606" cy="193606"/>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 name="组合 1"/>
          <p:cNvGrpSpPr/>
          <p:nvPr/>
        </p:nvGrpSpPr>
        <p:grpSpPr>
          <a:xfrm>
            <a:off x="5995233" y="1688139"/>
            <a:ext cx="5056357" cy="3861920"/>
            <a:chOff x="5995233" y="1688139"/>
            <a:chExt cx="5056357" cy="3861920"/>
          </a:xfrm>
        </p:grpSpPr>
        <p:grpSp>
          <p:nvGrpSpPr>
            <p:cNvPr id="63" name="组合 62"/>
            <p:cNvGrpSpPr/>
            <p:nvPr/>
          </p:nvGrpSpPr>
          <p:grpSpPr>
            <a:xfrm>
              <a:off x="5995233" y="1688139"/>
              <a:ext cx="5056357" cy="923330"/>
              <a:chOff x="5995233" y="1688139"/>
              <a:chExt cx="5056357" cy="923330"/>
            </a:xfrm>
          </p:grpSpPr>
          <p:grpSp>
            <p:nvGrpSpPr>
              <p:cNvPr id="61" name="组合 60"/>
              <p:cNvGrpSpPr/>
              <p:nvPr/>
            </p:nvGrpSpPr>
            <p:grpSpPr>
              <a:xfrm>
                <a:off x="6662057" y="1688139"/>
                <a:ext cx="4389533" cy="923330"/>
                <a:chOff x="6662057" y="1688139"/>
                <a:chExt cx="4389533" cy="923330"/>
              </a:xfrm>
            </p:grpSpPr>
            <p:sp>
              <p:nvSpPr>
                <p:cNvPr id="31" name="文本框 30"/>
                <p:cNvSpPr txBox="1"/>
                <p:nvPr/>
              </p:nvSpPr>
              <p:spPr>
                <a:xfrm>
                  <a:off x="6662057" y="1688139"/>
                  <a:ext cx="2177142" cy="400110"/>
                </a:xfrm>
                <a:prstGeom prst="rect">
                  <a:avLst/>
                </a:prstGeom>
                <a:noFill/>
              </p:spPr>
              <p:txBody>
                <a:bodyPr wrap="square" rtlCol="0">
                  <a:spAutoFit/>
                </a:bodyPr>
                <a:lstStyle/>
                <a:p>
                  <a:r>
                    <a:rPr lang="zh-CN" altLang="en-US" sz="2000" dirty="0">
                      <a:solidFill>
                        <a:srgbClr val="203864"/>
                      </a:solidFill>
                      <a:cs typeface="+mn-ea"/>
                      <a:sym typeface="+mn-lt"/>
                    </a:rPr>
                    <a:t>此处添加标题</a:t>
                  </a:r>
                  <a:endParaRPr lang="zh-CN" altLang="en-US" sz="2000" dirty="0">
                    <a:solidFill>
                      <a:srgbClr val="203864"/>
                    </a:solidFill>
                    <a:cs typeface="+mn-ea"/>
                    <a:sym typeface="+mn-lt"/>
                  </a:endParaRPr>
                </a:p>
              </p:txBody>
            </p:sp>
            <p:sp>
              <p:nvSpPr>
                <p:cNvPr id="32" name="文本框 31"/>
                <p:cNvSpPr txBox="1"/>
                <p:nvPr/>
              </p:nvSpPr>
              <p:spPr>
                <a:xfrm>
                  <a:off x="6662057" y="2088249"/>
                  <a:ext cx="4389533"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grpSp>
          <p:grpSp>
            <p:nvGrpSpPr>
              <p:cNvPr id="58" name="组合 57"/>
              <p:cNvGrpSpPr/>
              <p:nvPr/>
            </p:nvGrpSpPr>
            <p:grpSpPr>
              <a:xfrm>
                <a:off x="5995233" y="1688139"/>
                <a:ext cx="524554" cy="453516"/>
                <a:chOff x="5995233" y="1688139"/>
                <a:chExt cx="524554" cy="453516"/>
              </a:xfrm>
            </p:grpSpPr>
            <p:sp>
              <p:nvSpPr>
                <p:cNvPr id="49" name="矩形: 圆角 48"/>
                <p:cNvSpPr/>
                <p:nvPr/>
              </p:nvSpPr>
              <p:spPr>
                <a:xfrm>
                  <a:off x="5995233" y="1688139"/>
                  <a:ext cx="524554" cy="453516"/>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dirty="0">
                    <a:cs typeface="+mn-ea"/>
                    <a:sym typeface="+mn-lt"/>
                  </a:endParaRPr>
                </a:p>
              </p:txBody>
            </p:sp>
            <p:pic>
              <p:nvPicPr>
                <p:cNvPr id="54" name="图片 5" descr="RFQ-logo"/>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062475" y="1719862"/>
                  <a:ext cx="390071" cy="390071"/>
                </a:xfrm>
                <a:prstGeom prst="rect">
                  <a:avLst/>
                </a:prstGeom>
              </p:spPr>
            </p:pic>
          </p:grpSp>
        </p:grpSp>
        <p:grpSp>
          <p:nvGrpSpPr>
            <p:cNvPr id="64" name="组合 63"/>
            <p:cNvGrpSpPr/>
            <p:nvPr/>
          </p:nvGrpSpPr>
          <p:grpSpPr>
            <a:xfrm>
              <a:off x="5995233" y="3157434"/>
              <a:ext cx="5056357" cy="923330"/>
              <a:chOff x="5995233" y="3157434"/>
              <a:chExt cx="5056357" cy="923330"/>
            </a:xfrm>
          </p:grpSpPr>
          <p:grpSp>
            <p:nvGrpSpPr>
              <p:cNvPr id="62" name="组合 61"/>
              <p:cNvGrpSpPr/>
              <p:nvPr/>
            </p:nvGrpSpPr>
            <p:grpSpPr>
              <a:xfrm>
                <a:off x="6662057" y="3157434"/>
                <a:ext cx="4389533" cy="923330"/>
                <a:chOff x="6662057" y="3157434"/>
                <a:chExt cx="4389533" cy="923330"/>
              </a:xfrm>
            </p:grpSpPr>
            <p:sp>
              <p:nvSpPr>
                <p:cNvPr id="37" name="文本框 36"/>
                <p:cNvSpPr txBox="1"/>
                <p:nvPr/>
              </p:nvSpPr>
              <p:spPr>
                <a:xfrm>
                  <a:off x="6662057" y="3157434"/>
                  <a:ext cx="2177142" cy="400110"/>
                </a:xfrm>
                <a:prstGeom prst="rect">
                  <a:avLst/>
                </a:prstGeom>
                <a:noFill/>
              </p:spPr>
              <p:txBody>
                <a:bodyPr wrap="square" rtlCol="0">
                  <a:spAutoFit/>
                </a:bodyPr>
                <a:lstStyle/>
                <a:p>
                  <a:r>
                    <a:rPr lang="zh-CN" altLang="en-US" sz="2000" dirty="0">
                      <a:solidFill>
                        <a:srgbClr val="203864"/>
                      </a:solidFill>
                      <a:cs typeface="+mn-ea"/>
                      <a:sym typeface="+mn-lt"/>
                    </a:rPr>
                    <a:t>此处添加标题</a:t>
                  </a:r>
                  <a:endParaRPr lang="zh-CN" altLang="en-US" sz="2000" dirty="0">
                    <a:solidFill>
                      <a:srgbClr val="203864"/>
                    </a:solidFill>
                    <a:cs typeface="+mn-ea"/>
                    <a:sym typeface="+mn-lt"/>
                  </a:endParaRPr>
                </a:p>
              </p:txBody>
            </p:sp>
            <p:sp>
              <p:nvSpPr>
                <p:cNvPr id="38" name="文本框 37"/>
                <p:cNvSpPr txBox="1"/>
                <p:nvPr/>
              </p:nvSpPr>
              <p:spPr>
                <a:xfrm>
                  <a:off x="6662057" y="3557544"/>
                  <a:ext cx="4389533"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grpSp>
          <p:grpSp>
            <p:nvGrpSpPr>
              <p:cNvPr id="59" name="组合 58"/>
              <p:cNvGrpSpPr/>
              <p:nvPr/>
            </p:nvGrpSpPr>
            <p:grpSpPr>
              <a:xfrm>
                <a:off x="5995233" y="3157434"/>
                <a:ext cx="524554" cy="453516"/>
                <a:chOff x="5995233" y="3157434"/>
                <a:chExt cx="524554" cy="453516"/>
              </a:xfrm>
            </p:grpSpPr>
            <p:sp>
              <p:nvSpPr>
                <p:cNvPr id="50" name="矩形: 圆角 49"/>
                <p:cNvSpPr/>
                <p:nvPr/>
              </p:nvSpPr>
              <p:spPr>
                <a:xfrm>
                  <a:off x="5995233" y="3157434"/>
                  <a:ext cx="524554" cy="453516"/>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dirty="0">
                    <a:cs typeface="+mn-ea"/>
                    <a:sym typeface="+mn-lt"/>
                  </a:endParaRPr>
                </a:p>
              </p:txBody>
            </p:sp>
            <p:pic>
              <p:nvPicPr>
                <p:cNvPr id="55" name="图片 7" descr="Rightbutton"/>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2475" y="3189157"/>
                  <a:ext cx="390071" cy="390071"/>
                </a:xfrm>
                <a:prstGeom prst="rect">
                  <a:avLst/>
                </a:prstGeom>
              </p:spPr>
            </p:pic>
          </p:grpSp>
        </p:grpSp>
        <p:grpSp>
          <p:nvGrpSpPr>
            <p:cNvPr id="65" name="组合 64"/>
            <p:cNvGrpSpPr/>
            <p:nvPr/>
          </p:nvGrpSpPr>
          <p:grpSpPr>
            <a:xfrm>
              <a:off x="5995233" y="4626729"/>
              <a:ext cx="5056357" cy="923330"/>
              <a:chOff x="5995233" y="4626729"/>
              <a:chExt cx="5056357" cy="923330"/>
            </a:xfrm>
          </p:grpSpPr>
          <p:grpSp>
            <p:nvGrpSpPr>
              <p:cNvPr id="60" name="组合 59"/>
              <p:cNvGrpSpPr/>
              <p:nvPr/>
            </p:nvGrpSpPr>
            <p:grpSpPr>
              <a:xfrm>
                <a:off x="6662057" y="4626729"/>
                <a:ext cx="4389533" cy="923330"/>
                <a:chOff x="6662057" y="4626729"/>
                <a:chExt cx="4389533" cy="923330"/>
              </a:xfrm>
            </p:grpSpPr>
            <p:sp>
              <p:nvSpPr>
                <p:cNvPr id="42" name="文本框 41"/>
                <p:cNvSpPr txBox="1"/>
                <p:nvPr/>
              </p:nvSpPr>
              <p:spPr>
                <a:xfrm>
                  <a:off x="6662057" y="4626729"/>
                  <a:ext cx="2177142" cy="400110"/>
                </a:xfrm>
                <a:prstGeom prst="rect">
                  <a:avLst/>
                </a:prstGeom>
                <a:noFill/>
              </p:spPr>
              <p:txBody>
                <a:bodyPr wrap="square" rtlCol="0">
                  <a:spAutoFit/>
                </a:bodyPr>
                <a:lstStyle/>
                <a:p>
                  <a:r>
                    <a:rPr lang="zh-CN" altLang="en-US" sz="2000" dirty="0">
                      <a:solidFill>
                        <a:srgbClr val="203864"/>
                      </a:solidFill>
                      <a:cs typeface="+mn-ea"/>
                      <a:sym typeface="+mn-lt"/>
                    </a:rPr>
                    <a:t>此处添加标题</a:t>
                  </a:r>
                  <a:endParaRPr lang="zh-CN" altLang="en-US" sz="2000" dirty="0">
                    <a:solidFill>
                      <a:srgbClr val="203864"/>
                    </a:solidFill>
                    <a:cs typeface="+mn-ea"/>
                    <a:sym typeface="+mn-lt"/>
                  </a:endParaRPr>
                </a:p>
              </p:txBody>
            </p:sp>
            <p:sp>
              <p:nvSpPr>
                <p:cNvPr id="43" name="文本框 42"/>
                <p:cNvSpPr txBox="1"/>
                <p:nvPr/>
              </p:nvSpPr>
              <p:spPr>
                <a:xfrm>
                  <a:off x="6662057" y="5026839"/>
                  <a:ext cx="4389533"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grpSp>
          <p:grpSp>
            <p:nvGrpSpPr>
              <p:cNvPr id="57" name="组合 56"/>
              <p:cNvGrpSpPr/>
              <p:nvPr/>
            </p:nvGrpSpPr>
            <p:grpSpPr>
              <a:xfrm>
                <a:off x="5995233" y="4626729"/>
                <a:ext cx="524554" cy="453516"/>
                <a:chOff x="5995233" y="4626729"/>
                <a:chExt cx="524554" cy="453516"/>
              </a:xfrm>
            </p:grpSpPr>
            <p:sp>
              <p:nvSpPr>
                <p:cNvPr id="51" name="矩形: 圆角 50"/>
                <p:cNvSpPr/>
                <p:nvPr/>
              </p:nvSpPr>
              <p:spPr>
                <a:xfrm>
                  <a:off x="5995233" y="4626729"/>
                  <a:ext cx="524554" cy="453516"/>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000" dirty="0">
                    <a:cs typeface="+mn-ea"/>
                    <a:sym typeface="+mn-lt"/>
                  </a:endParaRPr>
                </a:p>
              </p:txBody>
            </p:sp>
            <p:pic>
              <p:nvPicPr>
                <p:cNvPr id="56" name="图片 14" descr="security"/>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2475" y="4658452"/>
                  <a:ext cx="390071" cy="390071"/>
                </a:xfrm>
                <a:prstGeom prst="rect">
                  <a:avLst/>
                </a:prstGeom>
              </p:spPr>
            </p:pic>
          </p:grpSp>
        </p:grpSp>
      </p:grpSp>
      <p:grpSp>
        <p:nvGrpSpPr>
          <p:cNvPr id="34" name="组合 33"/>
          <p:cNvGrpSpPr/>
          <p:nvPr/>
        </p:nvGrpSpPr>
        <p:grpSpPr>
          <a:xfrm>
            <a:off x="209550" y="209550"/>
            <a:ext cx="3835708" cy="830339"/>
            <a:chOff x="209550" y="209550"/>
            <a:chExt cx="3835708" cy="830339"/>
          </a:xfrm>
        </p:grpSpPr>
        <p:grpSp>
          <p:nvGrpSpPr>
            <p:cNvPr id="35" name="组合 34"/>
            <p:cNvGrpSpPr/>
            <p:nvPr/>
          </p:nvGrpSpPr>
          <p:grpSpPr>
            <a:xfrm>
              <a:off x="209550" y="209550"/>
              <a:ext cx="806914" cy="830339"/>
              <a:chOff x="6668389" y="3098507"/>
              <a:chExt cx="806914" cy="830339"/>
            </a:xfrm>
          </p:grpSpPr>
          <p:sp>
            <p:nvSpPr>
              <p:cNvPr id="39" name="椭圆 38"/>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椭圆 39"/>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36" name="文本框 35"/>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sp>
        <p:nvSpPr>
          <p:cNvPr id="4" name="椭圆 3"/>
          <p:cNvSpPr/>
          <p:nvPr/>
        </p:nvSpPr>
        <p:spPr>
          <a:xfrm>
            <a:off x="1313180" y="2199005"/>
            <a:ext cx="2840355" cy="2847340"/>
          </a:xfrm>
          <a:prstGeom prst="ellipse">
            <a:avLst/>
          </a:prstGeom>
          <a:gradFill>
            <a:gsLst>
              <a:gs pos="89000">
                <a:srgbClr val="203864"/>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pic>
        <p:nvPicPr>
          <p:cNvPr id="5" name="图片 4" descr="组 7"/>
          <p:cNvPicPr>
            <a:picLocks noChangeAspect="1"/>
          </p:cNvPicPr>
          <p:nvPr/>
        </p:nvPicPr>
        <p:blipFill>
          <a:blip r:embed="rId7"/>
          <a:stretch>
            <a:fillRect/>
          </a:stretch>
        </p:blipFill>
        <p:spPr>
          <a:xfrm>
            <a:off x="1400810" y="2277745"/>
            <a:ext cx="2665730" cy="2665730"/>
          </a:xfrm>
          <a:prstGeom prst="rect">
            <a:avLst/>
          </a:prstGeom>
        </p:spPr>
      </p:pic>
      <p:pic>
        <p:nvPicPr>
          <p:cNvPr id="6" name="图片 5" descr="333"/>
          <p:cNvPicPr>
            <a:picLocks noChangeAspect="1"/>
          </p:cNvPicPr>
          <p:nvPr/>
        </p:nvPicPr>
        <p:blipFill>
          <a:blip r:embed="rId8"/>
          <a:stretch>
            <a:fillRect/>
          </a:stretch>
        </p:blipFill>
        <p:spPr>
          <a:xfrm>
            <a:off x="8839200" y="276225"/>
            <a:ext cx="3009900" cy="3429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09550" y="209550"/>
            <a:ext cx="3835708" cy="830339"/>
            <a:chOff x="209550" y="209550"/>
            <a:chExt cx="3835708" cy="830339"/>
          </a:xfrm>
        </p:grpSpPr>
        <p:grpSp>
          <p:nvGrpSpPr>
            <p:cNvPr id="6" name="组合 5"/>
            <p:cNvGrpSpPr/>
            <p:nvPr/>
          </p:nvGrpSpPr>
          <p:grpSpPr>
            <a:xfrm>
              <a:off x="209550" y="209550"/>
              <a:ext cx="806914" cy="830339"/>
              <a:chOff x="6668389" y="3098507"/>
              <a:chExt cx="806914" cy="830339"/>
            </a:xfrm>
          </p:grpSpPr>
          <p:sp>
            <p:nvSpPr>
              <p:cNvPr id="4" name="椭圆 3"/>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7" name="文本框 6"/>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grpSp>
        <p:nvGrpSpPr>
          <p:cNvPr id="51" name="组合 50"/>
          <p:cNvGrpSpPr/>
          <p:nvPr/>
        </p:nvGrpSpPr>
        <p:grpSpPr>
          <a:xfrm>
            <a:off x="1212850" y="1487170"/>
            <a:ext cx="2374900" cy="4556125"/>
            <a:chOff x="1910" y="2342"/>
            <a:chExt cx="3740" cy="7175"/>
          </a:xfrm>
        </p:grpSpPr>
        <p:sp>
          <p:nvSpPr>
            <p:cNvPr id="12" name="任意多边形: 形状 23"/>
            <p:cNvSpPr/>
            <p:nvPr/>
          </p:nvSpPr>
          <p:spPr bwMode="auto">
            <a:xfrm flipH="1">
              <a:off x="1945" y="2342"/>
              <a:ext cx="3461" cy="4184"/>
            </a:xfrm>
            <a:custGeom>
              <a:avLst/>
              <a:gdLst>
                <a:gd name="T0" fmla="*/ 104 w 382"/>
                <a:gd name="T1" fmla="*/ 41 h 461"/>
                <a:gd name="T2" fmla="*/ 371 w 382"/>
                <a:gd name="T3" fmla="*/ 225 h 461"/>
                <a:gd name="T4" fmla="*/ 87 w 382"/>
                <a:gd name="T5" fmla="*/ 400 h 461"/>
                <a:gd name="T6" fmla="*/ 104 w 382"/>
                <a:gd name="T7" fmla="*/ 41 h 461"/>
              </a:gdLst>
              <a:ahLst/>
              <a:cxnLst>
                <a:cxn ang="0">
                  <a:pos x="T0" y="T1"/>
                </a:cxn>
                <a:cxn ang="0">
                  <a:pos x="T2" y="T3"/>
                </a:cxn>
                <a:cxn ang="0">
                  <a:pos x="T4" y="T5"/>
                </a:cxn>
                <a:cxn ang="0">
                  <a:pos x="T6" y="T7"/>
                </a:cxn>
              </a:cxnLst>
              <a:rect l="0" t="0" r="r" b="b"/>
              <a:pathLst>
                <a:path w="382" h="461">
                  <a:moveTo>
                    <a:pt x="104" y="41"/>
                  </a:moveTo>
                  <a:cubicBezTo>
                    <a:pt x="142" y="0"/>
                    <a:pt x="361" y="134"/>
                    <a:pt x="371" y="225"/>
                  </a:cubicBezTo>
                  <a:cubicBezTo>
                    <a:pt x="382" y="316"/>
                    <a:pt x="153" y="461"/>
                    <a:pt x="87" y="400"/>
                  </a:cubicBezTo>
                  <a:cubicBezTo>
                    <a:pt x="30" y="346"/>
                    <a:pt x="0" y="155"/>
                    <a:pt x="104" y="41"/>
                  </a:cubicBezTo>
                </a:path>
              </a:pathLst>
            </a:custGeom>
            <a:solidFill>
              <a:srgbClr val="DFECF2"/>
            </a:solidFill>
            <a:ln>
              <a:noFill/>
            </a:ln>
          </p:spPr>
          <p:txBody>
            <a:bodyPr vert="horz" wrap="square" lIns="91440" tIns="45720" rIns="91440" bIns="45720" numCol="1" anchor="t" anchorCtr="0" compatLnSpc="1"/>
            <a:lstStyle/>
            <a:p>
              <a:endParaRPr lang="en-US">
                <a:cs typeface="+mn-ea"/>
                <a:sym typeface="+mn-lt"/>
              </a:endParaRPr>
            </a:p>
          </p:txBody>
        </p:sp>
        <p:sp>
          <p:nvSpPr>
            <p:cNvPr id="13" name="任意多边形: 形状 24"/>
            <p:cNvSpPr/>
            <p:nvPr/>
          </p:nvSpPr>
          <p:spPr bwMode="auto">
            <a:xfrm>
              <a:off x="2154" y="2369"/>
              <a:ext cx="3461" cy="4184"/>
            </a:xfrm>
            <a:custGeom>
              <a:avLst/>
              <a:gdLst>
                <a:gd name="T0" fmla="*/ 104 w 382"/>
                <a:gd name="T1" fmla="*/ 41 h 461"/>
                <a:gd name="T2" fmla="*/ 371 w 382"/>
                <a:gd name="T3" fmla="*/ 225 h 461"/>
                <a:gd name="T4" fmla="*/ 87 w 382"/>
                <a:gd name="T5" fmla="*/ 400 h 461"/>
                <a:gd name="T6" fmla="*/ 104 w 382"/>
                <a:gd name="T7" fmla="*/ 41 h 461"/>
              </a:gdLst>
              <a:ahLst/>
              <a:cxnLst>
                <a:cxn ang="0">
                  <a:pos x="T0" y="T1"/>
                </a:cxn>
                <a:cxn ang="0">
                  <a:pos x="T2" y="T3"/>
                </a:cxn>
                <a:cxn ang="0">
                  <a:pos x="T4" y="T5"/>
                </a:cxn>
                <a:cxn ang="0">
                  <a:pos x="T6" y="T7"/>
                </a:cxn>
              </a:cxnLst>
              <a:rect l="0" t="0" r="r" b="b"/>
              <a:pathLst>
                <a:path w="382" h="461">
                  <a:moveTo>
                    <a:pt x="104" y="41"/>
                  </a:moveTo>
                  <a:cubicBezTo>
                    <a:pt x="142" y="0"/>
                    <a:pt x="361" y="134"/>
                    <a:pt x="371" y="225"/>
                  </a:cubicBezTo>
                  <a:cubicBezTo>
                    <a:pt x="382" y="316"/>
                    <a:pt x="153" y="461"/>
                    <a:pt x="87" y="400"/>
                  </a:cubicBezTo>
                  <a:cubicBezTo>
                    <a:pt x="30" y="346"/>
                    <a:pt x="0" y="155"/>
                    <a:pt x="104" y="41"/>
                  </a:cubicBezTo>
                </a:path>
              </a:pathLst>
            </a:custGeom>
            <a:solidFill>
              <a:srgbClr val="203864"/>
            </a:solidFill>
            <a:ln>
              <a:noFill/>
            </a:ln>
          </p:spPr>
          <p:txBody>
            <a:bodyPr vert="horz" wrap="square" lIns="91440" tIns="45720" rIns="91440" bIns="45720" numCol="1" anchor="t" anchorCtr="0" compatLnSpc="1"/>
            <a:lstStyle/>
            <a:p>
              <a:endParaRPr lang="en-US" dirty="0">
                <a:cs typeface="+mn-ea"/>
                <a:sym typeface="+mn-lt"/>
              </a:endParaRPr>
            </a:p>
          </p:txBody>
        </p:sp>
        <p:sp>
          <p:nvSpPr>
            <p:cNvPr id="14" name="任意多边形: 形状 25"/>
            <p:cNvSpPr/>
            <p:nvPr/>
          </p:nvSpPr>
          <p:spPr>
            <a:xfrm>
              <a:off x="2203" y="3035"/>
              <a:ext cx="3060" cy="2892"/>
            </a:xfrm>
            <a:custGeom>
              <a:avLst/>
              <a:gdLst>
                <a:gd name="connsiteX0" fmla="*/ 1371375 w 2825195"/>
                <a:gd name="connsiteY0" fmla="*/ 21 h 2669526"/>
                <a:gd name="connsiteX1" fmla="*/ 2479773 w 2825195"/>
                <a:gd name="connsiteY1" fmla="*/ 283880 h 2669526"/>
                <a:gd name="connsiteX2" fmla="*/ 1487025 w 2825195"/>
                <a:gd name="connsiteY2" fmla="*/ 2666431 h 2669526"/>
                <a:gd name="connsiteX3" fmla="*/ 21919 w 2825195"/>
                <a:gd name="connsiteY3" fmla="*/ 636850 h 2669526"/>
                <a:gd name="connsiteX4" fmla="*/ 1371375 w 2825195"/>
                <a:gd name="connsiteY4" fmla="*/ 21 h 266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5" h="2669526">
                  <a:moveTo>
                    <a:pt x="1371375" y="21"/>
                  </a:moveTo>
                  <a:cubicBezTo>
                    <a:pt x="1753225" y="-1530"/>
                    <a:pt x="2152527" y="85334"/>
                    <a:pt x="2479773" y="283880"/>
                  </a:cubicBezTo>
                  <a:cubicBezTo>
                    <a:pt x="3416480" y="853446"/>
                    <a:pt x="2231586" y="2538078"/>
                    <a:pt x="1487025" y="2666431"/>
                  </a:cubicBezTo>
                  <a:cubicBezTo>
                    <a:pt x="1046692" y="2746651"/>
                    <a:pt x="-178232" y="1246527"/>
                    <a:pt x="21919" y="636850"/>
                  </a:cubicBezTo>
                  <a:cubicBezTo>
                    <a:pt x="147013" y="250789"/>
                    <a:pt x="734957" y="2606"/>
                    <a:pt x="1371375" y="21"/>
                  </a:cubicBezTo>
                  <a:close/>
                </a:path>
              </a:pathLst>
            </a:custGeom>
            <a:blipFill dpi="0" rotWithShape="1">
              <a:blip r:embed="rId1"/>
              <a:srcRect/>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cs typeface="+mn-ea"/>
                <a:sym typeface="+mn-lt"/>
              </a:endParaRPr>
            </a:p>
          </p:txBody>
        </p:sp>
        <p:grpSp>
          <p:nvGrpSpPr>
            <p:cNvPr id="19" name="组合 18"/>
            <p:cNvGrpSpPr/>
            <p:nvPr/>
          </p:nvGrpSpPr>
          <p:grpSpPr>
            <a:xfrm rot="0">
              <a:off x="1910" y="6349"/>
              <a:ext cx="3740" cy="3169"/>
              <a:chOff x="4677726" y="1711057"/>
              <a:chExt cx="2374902" cy="2012097"/>
            </a:xfrm>
          </p:grpSpPr>
          <p:sp>
            <p:nvSpPr>
              <p:cNvPr id="17" name="文本框 16"/>
              <p:cNvSpPr txBox="1"/>
              <p:nvPr/>
            </p:nvSpPr>
            <p:spPr>
              <a:xfrm>
                <a:off x="4677726" y="2122716"/>
                <a:ext cx="2374902" cy="1600438"/>
              </a:xfrm>
              <a:prstGeom prst="rect">
                <a:avLst/>
              </a:prstGeom>
              <a:noFill/>
            </p:spPr>
            <p:txBody>
              <a:bodyPr wrap="square" rtlCol="0">
                <a:spAutoFit/>
              </a:bodyPr>
              <a:lstStyle/>
              <a:p>
                <a:pPr algn="ctr"/>
                <a:r>
                  <a:rPr lang="zh-CN" altLang="en-US" sz="1400" dirty="0">
                    <a:solidFill>
                      <a:srgbClr val="203864"/>
                    </a:solidFill>
                    <a:cs typeface="+mn-ea"/>
                    <a:sym typeface="+mn-lt"/>
                  </a:rPr>
                  <a:t>点击此处添加您的正文</a:t>
                </a:r>
                <a:r>
                  <a:rPr lang="en-US" altLang="zh-CN" sz="1400" dirty="0">
                    <a:solidFill>
                      <a:srgbClr val="203864"/>
                    </a:solidFill>
                    <a:cs typeface="+mn-ea"/>
                    <a:sym typeface="+mn-lt"/>
                  </a:rPr>
                  <a:t>,</a:t>
                </a:r>
                <a:endParaRPr lang="en-US" altLang="zh-CN" sz="1400" dirty="0">
                  <a:solidFill>
                    <a:srgbClr val="203864"/>
                  </a:solidFill>
                  <a:cs typeface="+mn-ea"/>
                  <a:sym typeface="+mn-lt"/>
                </a:endParaRPr>
              </a:p>
              <a:p>
                <a:pPr algn="ctr"/>
                <a:r>
                  <a:rPr lang="zh-CN" altLang="en-US" sz="1400" dirty="0">
                    <a:solidFill>
                      <a:srgbClr val="203864"/>
                    </a:solidFill>
                    <a:cs typeface="+mn-ea"/>
                    <a:sym typeface="+mn-lt"/>
                  </a:rPr>
                  <a:t>或者复制您的文本在此框中选择粘贴，并选择只保留文字；点击此处添加您的正文</a:t>
                </a:r>
                <a:r>
                  <a:rPr lang="en-US" altLang="zh-CN" sz="1400" dirty="0">
                    <a:solidFill>
                      <a:srgbClr val="203864"/>
                    </a:solidFill>
                    <a:cs typeface="+mn-ea"/>
                    <a:sym typeface="+mn-lt"/>
                  </a:rPr>
                  <a:t>,</a:t>
                </a:r>
                <a:r>
                  <a:rPr lang="zh-CN" altLang="en-US" sz="1400" dirty="0">
                    <a:solidFill>
                      <a:srgbClr val="203864"/>
                    </a:solidFill>
                    <a:cs typeface="+mn-ea"/>
                    <a:sym typeface="+mn-lt"/>
                  </a:rPr>
                  <a:t>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p:txBody>
          </p:sp>
          <p:sp>
            <p:nvSpPr>
              <p:cNvPr id="18" name="文本框 17"/>
              <p:cNvSpPr txBox="1"/>
              <p:nvPr/>
            </p:nvSpPr>
            <p:spPr>
              <a:xfrm>
                <a:off x="4677726" y="1711057"/>
                <a:ext cx="2374902" cy="400110"/>
              </a:xfrm>
              <a:prstGeom prst="rect">
                <a:avLst/>
              </a:prstGeom>
              <a:noFill/>
            </p:spPr>
            <p:txBody>
              <a:bodyPr wrap="square" rtlCol="0">
                <a:spAutoFit/>
              </a:bodyPr>
              <a:lstStyle/>
              <a:p>
                <a:pPr algn="ctr"/>
                <a:r>
                  <a:rPr lang="zh-CN" altLang="en-US" sz="2000" b="1" dirty="0">
                    <a:solidFill>
                      <a:srgbClr val="203864"/>
                    </a:solidFill>
                    <a:cs typeface="+mn-ea"/>
                    <a:sym typeface="+mn-lt"/>
                  </a:rPr>
                  <a:t>添加标题</a:t>
                </a:r>
                <a:endParaRPr lang="zh-CN" altLang="en-US" sz="2000" b="1" dirty="0">
                  <a:solidFill>
                    <a:srgbClr val="203864"/>
                  </a:solidFill>
                  <a:cs typeface="+mn-ea"/>
                  <a:sym typeface="+mn-lt"/>
                </a:endParaRPr>
              </a:p>
            </p:txBody>
          </p:sp>
        </p:grpSp>
      </p:grpSp>
      <p:grpSp>
        <p:nvGrpSpPr>
          <p:cNvPr id="52" name="组合 51"/>
          <p:cNvGrpSpPr/>
          <p:nvPr/>
        </p:nvGrpSpPr>
        <p:grpSpPr>
          <a:xfrm>
            <a:off x="5011420" y="1487170"/>
            <a:ext cx="2374900" cy="4556125"/>
            <a:chOff x="1910" y="2342"/>
            <a:chExt cx="3740" cy="7175"/>
          </a:xfrm>
        </p:grpSpPr>
        <p:sp>
          <p:nvSpPr>
            <p:cNvPr id="53" name="任意多边形: 形状 23"/>
            <p:cNvSpPr/>
            <p:nvPr/>
          </p:nvSpPr>
          <p:spPr bwMode="auto">
            <a:xfrm flipH="1">
              <a:off x="1945" y="2342"/>
              <a:ext cx="3461" cy="4184"/>
            </a:xfrm>
            <a:custGeom>
              <a:avLst/>
              <a:gdLst>
                <a:gd name="T0" fmla="*/ 104 w 382"/>
                <a:gd name="T1" fmla="*/ 41 h 461"/>
                <a:gd name="T2" fmla="*/ 371 w 382"/>
                <a:gd name="T3" fmla="*/ 225 h 461"/>
                <a:gd name="T4" fmla="*/ 87 w 382"/>
                <a:gd name="T5" fmla="*/ 400 h 461"/>
                <a:gd name="T6" fmla="*/ 104 w 382"/>
                <a:gd name="T7" fmla="*/ 41 h 461"/>
              </a:gdLst>
              <a:ahLst/>
              <a:cxnLst>
                <a:cxn ang="0">
                  <a:pos x="T0" y="T1"/>
                </a:cxn>
                <a:cxn ang="0">
                  <a:pos x="T2" y="T3"/>
                </a:cxn>
                <a:cxn ang="0">
                  <a:pos x="T4" y="T5"/>
                </a:cxn>
                <a:cxn ang="0">
                  <a:pos x="T6" y="T7"/>
                </a:cxn>
              </a:cxnLst>
              <a:rect l="0" t="0" r="r" b="b"/>
              <a:pathLst>
                <a:path w="382" h="461">
                  <a:moveTo>
                    <a:pt x="104" y="41"/>
                  </a:moveTo>
                  <a:cubicBezTo>
                    <a:pt x="142" y="0"/>
                    <a:pt x="361" y="134"/>
                    <a:pt x="371" y="225"/>
                  </a:cubicBezTo>
                  <a:cubicBezTo>
                    <a:pt x="382" y="316"/>
                    <a:pt x="153" y="461"/>
                    <a:pt x="87" y="400"/>
                  </a:cubicBezTo>
                  <a:cubicBezTo>
                    <a:pt x="30" y="346"/>
                    <a:pt x="0" y="155"/>
                    <a:pt x="104" y="41"/>
                  </a:cubicBezTo>
                </a:path>
              </a:pathLst>
            </a:custGeom>
            <a:solidFill>
              <a:srgbClr val="DFECF2"/>
            </a:solidFill>
            <a:ln>
              <a:noFill/>
            </a:ln>
          </p:spPr>
          <p:txBody>
            <a:bodyPr vert="horz" wrap="square" lIns="91440" tIns="45720" rIns="91440" bIns="45720" numCol="1" anchor="t" anchorCtr="0" compatLnSpc="1"/>
            <a:p>
              <a:endParaRPr lang="en-US">
                <a:cs typeface="+mn-ea"/>
                <a:sym typeface="+mn-lt"/>
              </a:endParaRPr>
            </a:p>
          </p:txBody>
        </p:sp>
        <p:sp>
          <p:nvSpPr>
            <p:cNvPr id="54" name="任意多边形: 形状 24"/>
            <p:cNvSpPr/>
            <p:nvPr/>
          </p:nvSpPr>
          <p:spPr bwMode="auto">
            <a:xfrm>
              <a:off x="2154" y="2369"/>
              <a:ext cx="3461" cy="4184"/>
            </a:xfrm>
            <a:custGeom>
              <a:avLst/>
              <a:gdLst>
                <a:gd name="T0" fmla="*/ 104 w 382"/>
                <a:gd name="T1" fmla="*/ 41 h 461"/>
                <a:gd name="T2" fmla="*/ 371 w 382"/>
                <a:gd name="T3" fmla="*/ 225 h 461"/>
                <a:gd name="T4" fmla="*/ 87 w 382"/>
                <a:gd name="T5" fmla="*/ 400 h 461"/>
                <a:gd name="T6" fmla="*/ 104 w 382"/>
                <a:gd name="T7" fmla="*/ 41 h 461"/>
              </a:gdLst>
              <a:ahLst/>
              <a:cxnLst>
                <a:cxn ang="0">
                  <a:pos x="T0" y="T1"/>
                </a:cxn>
                <a:cxn ang="0">
                  <a:pos x="T2" y="T3"/>
                </a:cxn>
                <a:cxn ang="0">
                  <a:pos x="T4" y="T5"/>
                </a:cxn>
                <a:cxn ang="0">
                  <a:pos x="T6" y="T7"/>
                </a:cxn>
              </a:cxnLst>
              <a:rect l="0" t="0" r="r" b="b"/>
              <a:pathLst>
                <a:path w="382" h="461">
                  <a:moveTo>
                    <a:pt x="104" y="41"/>
                  </a:moveTo>
                  <a:cubicBezTo>
                    <a:pt x="142" y="0"/>
                    <a:pt x="361" y="134"/>
                    <a:pt x="371" y="225"/>
                  </a:cubicBezTo>
                  <a:cubicBezTo>
                    <a:pt x="382" y="316"/>
                    <a:pt x="153" y="461"/>
                    <a:pt x="87" y="400"/>
                  </a:cubicBezTo>
                  <a:cubicBezTo>
                    <a:pt x="30" y="346"/>
                    <a:pt x="0" y="155"/>
                    <a:pt x="104" y="41"/>
                  </a:cubicBezTo>
                </a:path>
              </a:pathLst>
            </a:custGeom>
            <a:solidFill>
              <a:srgbClr val="203864"/>
            </a:solidFill>
            <a:ln>
              <a:noFill/>
            </a:ln>
          </p:spPr>
          <p:txBody>
            <a:bodyPr vert="horz" wrap="square" lIns="91440" tIns="45720" rIns="91440" bIns="45720" numCol="1" anchor="t" anchorCtr="0" compatLnSpc="1"/>
            <a:p>
              <a:endParaRPr lang="en-US" dirty="0">
                <a:cs typeface="+mn-ea"/>
                <a:sym typeface="+mn-lt"/>
              </a:endParaRPr>
            </a:p>
          </p:txBody>
        </p:sp>
        <p:sp>
          <p:nvSpPr>
            <p:cNvPr id="55" name="任意多边形: 形状 25"/>
            <p:cNvSpPr/>
            <p:nvPr/>
          </p:nvSpPr>
          <p:spPr>
            <a:xfrm>
              <a:off x="2203" y="3035"/>
              <a:ext cx="3060" cy="2892"/>
            </a:xfrm>
            <a:custGeom>
              <a:avLst/>
              <a:gdLst>
                <a:gd name="connsiteX0" fmla="*/ 1371375 w 2825195"/>
                <a:gd name="connsiteY0" fmla="*/ 21 h 2669526"/>
                <a:gd name="connsiteX1" fmla="*/ 2479773 w 2825195"/>
                <a:gd name="connsiteY1" fmla="*/ 283880 h 2669526"/>
                <a:gd name="connsiteX2" fmla="*/ 1487025 w 2825195"/>
                <a:gd name="connsiteY2" fmla="*/ 2666431 h 2669526"/>
                <a:gd name="connsiteX3" fmla="*/ 21919 w 2825195"/>
                <a:gd name="connsiteY3" fmla="*/ 636850 h 2669526"/>
                <a:gd name="connsiteX4" fmla="*/ 1371375 w 2825195"/>
                <a:gd name="connsiteY4" fmla="*/ 21 h 266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5" h="2669526">
                  <a:moveTo>
                    <a:pt x="1371375" y="21"/>
                  </a:moveTo>
                  <a:cubicBezTo>
                    <a:pt x="1753225" y="-1530"/>
                    <a:pt x="2152527" y="85334"/>
                    <a:pt x="2479773" y="283880"/>
                  </a:cubicBezTo>
                  <a:cubicBezTo>
                    <a:pt x="3416480" y="853446"/>
                    <a:pt x="2231586" y="2538078"/>
                    <a:pt x="1487025" y="2666431"/>
                  </a:cubicBezTo>
                  <a:cubicBezTo>
                    <a:pt x="1046692" y="2746651"/>
                    <a:pt x="-178232" y="1246527"/>
                    <a:pt x="21919" y="636850"/>
                  </a:cubicBezTo>
                  <a:cubicBezTo>
                    <a:pt x="147013" y="250789"/>
                    <a:pt x="734957" y="2606"/>
                    <a:pt x="1371375" y="21"/>
                  </a:cubicBezTo>
                  <a:close/>
                </a:path>
              </a:pathLst>
            </a:custGeom>
            <a:blipFill dpi="0" rotWithShape="1">
              <a:blip r:embed="rId1"/>
              <a:srcRect/>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p>
              <a:pPr marL="0" marR="0" lvl="0" indent="0" algn="ctr" rtl="0">
                <a:spcBef>
                  <a:spcPts val="0"/>
                </a:spcBef>
                <a:spcAft>
                  <a:spcPts val="0"/>
                </a:spcAft>
                <a:buNone/>
              </a:pPr>
              <a:endParaRPr sz="1800" dirty="0">
                <a:solidFill>
                  <a:schemeClr val="lt1"/>
                </a:solidFill>
                <a:cs typeface="+mn-ea"/>
                <a:sym typeface="+mn-lt"/>
              </a:endParaRPr>
            </a:p>
          </p:txBody>
        </p:sp>
        <p:grpSp>
          <p:nvGrpSpPr>
            <p:cNvPr id="56" name="组合 55"/>
            <p:cNvGrpSpPr/>
            <p:nvPr/>
          </p:nvGrpSpPr>
          <p:grpSpPr>
            <a:xfrm rot="0">
              <a:off x="1910" y="6349"/>
              <a:ext cx="3740" cy="3169"/>
              <a:chOff x="4677726" y="1711057"/>
              <a:chExt cx="2374902" cy="2012097"/>
            </a:xfrm>
          </p:grpSpPr>
          <p:sp>
            <p:nvSpPr>
              <p:cNvPr id="57" name="文本框 56"/>
              <p:cNvSpPr txBox="1"/>
              <p:nvPr/>
            </p:nvSpPr>
            <p:spPr>
              <a:xfrm>
                <a:off x="4677726" y="2122716"/>
                <a:ext cx="2374902" cy="1600438"/>
              </a:xfrm>
              <a:prstGeom prst="rect">
                <a:avLst/>
              </a:prstGeom>
              <a:noFill/>
            </p:spPr>
            <p:txBody>
              <a:bodyPr wrap="square" rtlCol="0">
                <a:spAutoFit/>
              </a:bodyPr>
              <a:p>
                <a:pPr algn="ctr"/>
                <a:r>
                  <a:rPr lang="zh-CN" altLang="en-US" sz="1400" dirty="0">
                    <a:solidFill>
                      <a:srgbClr val="203864"/>
                    </a:solidFill>
                    <a:cs typeface="+mn-ea"/>
                    <a:sym typeface="+mn-lt"/>
                  </a:rPr>
                  <a:t>点击此处添加您的正文</a:t>
                </a:r>
                <a:r>
                  <a:rPr lang="en-US" altLang="zh-CN" sz="1400" dirty="0">
                    <a:solidFill>
                      <a:srgbClr val="203864"/>
                    </a:solidFill>
                    <a:cs typeface="+mn-ea"/>
                    <a:sym typeface="+mn-lt"/>
                  </a:rPr>
                  <a:t>,</a:t>
                </a:r>
                <a:endParaRPr lang="en-US" altLang="zh-CN" sz="1400" dirty="0">
                  <a:solidFill>
                    <a:srgbClr val="203864"/>
                  </a:solidFill>
                  <a:cs typeface="+mn-ea"/>
                  <a:sym typeface="+mn-lt"/>
                </a:endParaRPr>
              </a:p>
              <a:p>
                <a:pPr algn="ctr"/>
                <a:r>
                  <a:rPr lang="zh-CN" altLang="en-US" sz="1400" dirty="0">
                    <a:solidFill>
                      <a:srgbClr val="203864"/>
                    </a:solidFill>
                    <a:cs typeface="+mn-ea"/>
                    <a:sym typeface="+mn-lt"/>
                  </a:rPr>
                  <a:t>或者复制您的文本在此框中选择粘贴，并选择只保留文字；点击此处添加您的正文</a:t>
                </a:r>
                <a:r>
                  <a:rPr lang="en-US" altLang="zh-CN" sz="1400" dirty="0">
                    <a:solidFill>
                      <a:srgbClr val="203864"/>
                    </a:solidFill>
                    <a:cs typeface="+mn-ea"/>
                    <a:sym typeface="+mn-lt"/>
                  </a:rPr>
                  <a:t>,</a:t>
                </a:r>
                <a:r>
                  <a:rPr lang="zh-CN" altLang="en-US" sz="1400" dirty="0">
                    <a:solidFill>
                      <a:srgbClr val="203864"/>
                    </a:solidFill>
                    <a:cs typeface="+mn-ea"/>
                    <a:sym typeface="+mn-lt"/>
                  </a:rPr>
                  <a:t>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p:txBody>
          </p:sp>
          <p:sp>
            <p:nvSpPr>
              <p:cNvPr id="58" name="文本框 57"/>
              <p:cNvSpPr txBox="1"/>
              <p:nvPr/>
            </p:nvSpPr>
            <p:spPr>
              <a:xfrm>
                <a:off x="4677726" y="1711057"/>
                <a:ext cx="2374902" cy="400110"/>
              </a:xfrm>
              <a:prstGeom prst="rect">
                <a:avLst/>
              </a:prstGeom>
              <a:noFill/>
            </p:spPr>
            <p:txBody>
              <a:bodyPr wrap="square" rtlCol="0">
                <a:spAutoFit/>
              </a:bodyPr>
              <a:p>
                <a:pPr algn="ctr"/>
                <a:r>
                  <a:rPr lang="zh-CN" altLang="en-US" sz="2000" b="1" dirty="0">
                    <a:solidFill>
                      <a:srgbClr val="203864"/>
                    </a:solidFill>
                    <a:cs typeface="+mn-ea"/>
                    <a:sym typeface="+mn-lt"/>
                  </a:rPr>
                  <a:t>添加标题</a:t>
                </a:r>
                <a:endParaRPr lang="zh-CN" altLang="en-US" sz="2000" b="1" dirty="0">
                  <a:solidFill>
                    <a:srgbClr val="203864"/>
                  </a:solidFill>
                  <a:cs typeface="+mn-ea"/>
                  <a:sym typeface="+mn-lt"/>
                </a:endParaRPr>
              </a:p>
            </p:txBody>
          </p:sp>
        </p:grpSp>
      </p:grpSp>
      <p:grpSp>
        <p:nvGrpSpPr>
          <p:cNvPr id="59" name="组合 58"/>
          <p:cNvGrpSpPr/>
          <p:nvPr/>
        </p:nvGrpSpPr>
        <p:grpSpPr>
          <a:xfrm>
            <a:off x="8809990" y="1487170"/>
            <a:ext cx="2374900" cy="4556125"/>
            <a:chOff x="1910" y="2342"/>
            <a:chExt cx="3740" cy="7175"/>
          </a:xfrm>
        </p:grpSpPr>
        <p:sp>
          <p:nvSpPr>
            <p:cNvPr id="60" name="任意多边形: 形状 23"/>
            <p:cNvSpPr/>
            <p:nvPr/>
          </p:nvSpPr>
          <p:spPr bwMode="auto">
            <a:xfrm flipH="1">
              <a:off x="1945" y="2342"/>
              <a:ext cx="3461" cy="4184"/>
            </a:xfrm>
            <a:custGeom>
              <a:avLst/>
              <a:gdLst>
                <a:gd name="T0" fmla="*/ 104 w 382"/>
                <a:gd name="T1" fmla="*/ 41 h 461"/>
                <a:gd name="T2" fmla="*/ 371 w 382"/>
                <a:gd name="T3" fmla="*/ 225 h 461"/>
                <a:gd name="T4" fmla="*/ 87 w 382"/>
                <a:gd name="T5" fmla="*/ 400 h 461"/>
                <a:gd name="T6" fmla="*/ 104 w 382"/>
                <a:gd name="T7" fmla="*/ 41 h 461"/>
              </a:gdLst>
              <a:ahLst/>
              <a:cxnLst>
                <a:cxn ang="0">
                  <a:pos x="T0" y="T1"/>
                </a:cxn>
                <a:cxn ang="0">
                  <a:pos x="T2" y="T3"/>
                </a:cxn>
                <a:cxn ang="0">
                  <a:pos x="T4" y="T5"/>
                </a:cxn>
                <a:cxn ang="0">
                  <a:pos x="T6" y="T7"/>
                </a:cxn>
              </a:cxnLst>
              <a:rect l="0" t="0" r="r" b="b"/>
              <a:pathLst>
                <a:path w="382" h="461">
                  <a:moveTo>
                    <a:pt x="104" y="41"/>
                  </a:moveTo>
                  <a:cubicBezTo>
                    <a:pt x="142" y="0"/>
                    <a:pt x="361" y="134"/>
                    <a:pt x="371" y="225"/>
                  </a:cubicBezTo>
                  <a:cubicBezTo>
                    <a:pt x="382" y="316"/>
                    <a:pt x="153" y="461"/>
                    <a:pt x="87" y="400"/>
                  </a:cubicBezTo>
                  <a:cubicBezTo>
                    <a:pt x="30" y="346"/>
                    <a:pt x="0" y="155"/>
                    <a:pt x="104" y="41"/>
                  </a:cubicBezTo>
                </a:path>
              </a:pathLst>
            </a:custGeom>
            <a:solidFill>
              <a:srgbClr val="DFECF2"/>
            </a:solidFill>
            <a:ln>
              <a:noFill/>
            </a:ln>
          </p:spPr>
          <p:txBody>
            <a:bodyPr vert="horz" wrap="square" lIns="91440" tIns="45720" rIns="91440" bIns="45720" numCol="1" anchor="t" anchorCtr="0" compatLnSpc="1"/>
            <a:lstStyle/>
            <a:p>
              <a:endParaRPr lang="en-US">
                <a:cs typeface="+mn-ea"/>
                <a:sym typeface="+mn-lt"/>
              </a:endParaRPr>
            </a:p>
          </p:txBody>
        </p:sp>
        <p:sp>
          <p:nvSpPr>
            <p:cNvPr id="61" name="任意多边形: 形状 24"/>
            <p:cNvSpPr/>
            <p:nvPr/>
          </p:nvSpPr>
          <p:spPr bwMode="auto">
            <a:xfrm>
              <a:off x="2154" y="2369"/>
              <a:ext cx="3461" cy="4184"/>
            </a:xfrm>
            <a:custGeom>
              <a:avLst/>
              <a:gdLst>
                <a:gd name="T0" fmla="*/ 104 w 382"/>
                <a:gd name="T1" fmla="*/ 41 h 461"/>
                <a:gd name="T2" fmla="*/ 371 w 382"/>
                <a:gd name="T3" fmla="*/ 225 h 461"/>
                <a:gd name="T4" fmla="*/ 87 w 382"/>
                <a:gd name="T5" fmla="*/ 400 h 461"/>
                <a:gd name="T6" fmla="*/ 104 w 382"/>
                <a:gd name="T7" fmla="*/ 41 h 461"/>
              </a:gdLst>
              <a:ahLst/>
              <a:cxnLst>
                <a:cxn ang="0">
                  <a:pos x="T0" y="T1"/>
                </a:cxn>
                <a:cxn ang="0">
                  <a:pos x="T2" y="T3"/>
                </a:cxn>
                <a:cxn ang="0">
                  <a:pos x="T4" y="T5"/>
                </a:cxn>
                <a:cxn ang="0">
                  <a:pos x="T6" y="T7"/>
                </a:cxn>
              </a:cxnLst>
              <a:rect l="0" t="0" r="r" b="b"/>
              <a:pathLst>
                <a:path w="382" h="461">
                  <a:moveTo>
                    <a:pt x="104" y="41"/>
                  </a:moveTo>
                  <a:cubicBezTo>
                    <a:pt x="142" y="0"/>
                    <a:pt x="361" y="134"/>
                    <a:pt x="371" y="225"/>
                  </a:cubicBezTo>
                  <a:cubicBezTo>
                    <a:pt x="382" y="316"/>
                    <a:pt x="153" y="461"/>
                    <a:pt x="87" y="400"/>
                  </a:cubicBezTo>
                  <a:cubicBezTo>
                    <a:pt x="30" y="346"/>
                    <a:pt x="0" y="155"/>
                    <a:pt x="104" y="41"/>
                  </a:cubicBezTo>
                </a:path>
              </a:pathLst>
            </a:custGeom>
            <a:solidFill>
              <a:srgbClr val="203864"/>
            </a:solidFill>
            <a:ln>
              <a:noFill/>
            </a:ln>
          </p:spPr>
          <p:txBody>
            <a:bodyPr vert="horz" wrap="square" lIns="91440" tIns="45720" rIns="91440" bIns="45720" numCol="1" anchor="t" anchorCtr="0" compatLnSpc="1"/>
            <a:lstStyle/>
            <a:p>
              <a:endParaRPr lang="en-US" dirty="0">
                <a:cs typeface="+mn-ea"/>
                <a:sym typeface="+mn-lt"/>
              </a:endParaRPr>
            </a:p>
          </p:txBody>
        </p:sp>
        <p:sp>
          <p:nvSpPr>
            <p:cNvPr id="62" name="任意多边形: 形状 25"/>
            <p:cNvSpPr/>
            <p:nvPr/>
          </p:nvSpPr>
          <p:spPr>
            <a:xfrm>
              <a:off x="2203" y="3035"/>
              <a:ext cx="3060" cy="2892"/>
            </a:xfrm>
            <a:custGeom>
              <a:avLst/>
              <a:gdLst>
                <a:gd name="connsiteX0" fmla="*/ 1371375 w 2825195"/>
                <a:gd name="connsiteY0" fmla="*/ 21 h 2669526"/>
                <a:gd name="connsiteX1" fmla="*/ 2479773 w 2825195"/>
                <a:gd name="connsiteY1" fmla="*/ 283880 h 2669526"/>
                <a:gd name="connsiteX2" fmla="*/ 1487025 w 2825195"/>
                <a:gd name="connsiteY2" fmla="*/ 2666431 h 2669526"/>
                <a:gd name="connsiteX3" fmla="*/ 21919 w 2825195"/>
                <a:gd name="connsiteY3" fmla="*/ 636850 h 2669526"/>
                <a:gd name="connsiteX4" fmla="*/ 1371375 w 2825195"/>
                <a:gd name="connsiteY4" fmla="*/ 21 h 2669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5" h="2669526">
                  <a:moveTo>
                    <a:pt x="1371375" y="21"/>
                  </a:moveTo>
                  <a:cubicBezTo>
                    <a:pt x="1753225" y="-1530"/>
                    <a:pt x="2152527" y="85334"/>
                    <a:pt x="2479773" y="283880"/>
                  </a:cubicBezTo>
                  <a:cubicBezTo>
                    <a:pt x="3416480" y="853446"/>
                    <a:pt x="2231586" y="2538078"/>
                    <a:pt x="1487025" y="2666431"/>
                  </a:cubicBezTo>
                  <a:cubicBezTo>
                    <a:pt x="1046692" y="2746651"/>
                    <a:pt x="-178232" y="1246527"/>
                    <a:pt x="21919" y="636850"/>
                  </a:cubicBezTo>
                  <a:cubicBezTo>
                    <a:pt x="147013" y="250789"/>
                    <a:pt x="734957" y="2606"/>
                    <a:pt x="1371375" y="21"/>
                  </a:cubicBezTo>
                  <a:close/>
                </a:path>
              </a:pathLst>
            </a:custGeom>
            <a:blipFill dpi="0" rotWithShape="1">
              <a:blip r:embed="rId1"/>
              <a:srcRect/>
              <a:stretch>
                <a:fillRect/>
              </a:stretch>
            </a:blip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cs typeface="+mn-ea"/>
                <a:sym typeface="+mn-lt"/>
              </a:endParaRPr>
            </a:p>
          </p:txBody>
        </p:sp>
        <p:grpSp>
          <p:nvGrpSpPr>
            <p:cNvPr id="63" name="组合 62"/>
            <p:cNvGrpSpPr/>
            <p:nvPr/>
          </p:nvGrpSpPr>
          <p:grpSpPr>
            <a:xfrm rot="0">
              <a:off x="1910" y="6349"/>
              <a:ext cx="3740" cy="3169"/>
              <a:chOff x="4677726" y="1711057"/>
              <a:chExt cx="2374902" cy="2012097"/>
            </a:xfrm>
          </p:grpSpPr>
          <p:sp>
            <p:nvSpPr>
              <p:cNvPr id="64" name="文本框 63"/>
              <p:cNvSpPr txBox="1"/>
              <p:nvPr/>
            </p:nvSpPr>
            <p:spPr>
              <a:xfrm>
                <a:off x="4677726" y="2122716"/>
                <a:ext cx="2374902" cy="1600438"/>
              </a:xfrm>
              <a:prstGeom prst="rect">
                <a:avLst/>
              </a:prstGeom>
              <a:noFill/>
            </p:spPr>
            <p:txBody>
              <a:bodyPr wrap="square" rtlCol="0">
                <a:spAutoFit/>
              </a:bodyPr>
              <a:lstStyle/>
              <a:p>
                <a:pPr algn="ctr"/>
                <a:r>
                  <a:rPr lang="zh-CN" altLang="en-US" sz="1400" dirty="0">
                    <a:solidFill>
                      <a:srgbClr val="203864"/>
                    </a:solidFill>
                    <a:cs typeface="+mn-ea"/>
                    <a:sym typeface="+mn-lt"/>
                  </a:rPr>
                  <a:t>点击此处添加您的正文</a:t>
                </a:r>
                <a:r>
                  <a:rPr lang="en-US" altLang="zh-CN" sz="1400" dirty="0">
                    <a:solidFill>
                      <a:srgbClr val="203864"/>
                    </a:solidFill>
                    <a:cs typeface="+mn-ea"/>
                    <a:sym typeface="+mn-lt"/>
                  </a:rPr>
                  <a:t>,</a:t>
                </a:r>
                <a:endParaRPr lang="en-US" altLang="zh-CN" sz="1400" dirty="0">
                  <a:solidFill>
                    <a:srgbClr val="203864"/>
                  </a:solidFill>
                  <a:cs typeface="+mn-ea"/>
                  <a:sym typeface="+mn-lt"/>
                </a:endParaRPr>
              </a:p>
              <a:p>
                <a:pPr algn="ctr"/>
                <a:r>
                  <a:rPr lang="zh-CN" altLang="en-US" sz="1400" dirty="0">
                    <a:solidFill>
                      <a:srgbClr val="203864"/>
                    </a:solidFill>
                    <a:cs typeface="+mn-ea"/>
                    <a:sym typeface="+mn-lt"/>
                  </a:rPr>
                  <a:t>或者复制您的文本在此框中选择粘贴，并选择只保留文字；点击此处添加您的正文</a:t>
                </a:r>
                <a:r>
                  <a:rPr lang="en-US" altLang="zh-CN" sz="1400" dirty="0">
                    <a:solidFill>
                      <a:srgbClr val="203864"/>
                    </a:solidFill>
                    <a:cs typeface="+mn-ea"/>
                    <a:sym typeface="+mn-lt"/>
                  </a:rPr>
                  <a:t>,</a:t>
                </a:r>
                <a:r>
                  <a:rPr lang="zh-CN" altLang="en-US" sz="1400" dirty="0">
                    <a:solidFill>
                      <a:srgbClr val="203864"/>
                    </a:solidFill>
                    <a:cs typeface="+mn-ea"/>
                    <a:sym typeface="+mn-lt"/>
                  </a:rPr>
                  <a:t>或者复制您的文本在此框中选择粘贴</a:t>
                </a:r>
                <a:endParaRPr lang="en-US" altLang="zh-CN" sz="1400" dirty="0">
                  <a:solidFill>
                    <a:srgbClr val="203864"/>
                  </a:solidFill>
                  <a:cs typeface="+mn-ea"/>
                  <a:sym typeface="+mn-lt"/>
                </a:endParaRPr>
              </a:p>
              <a:p>
                <a:pPr algn="ctr"/>
                <a:endParaRPr lang="en-US" altLang="zh-CN" sz="1400" dirty="0">
                  <a:solidFill>
                    <a:srgbClr val="203864"/>
                  </a:solidFill>
                  <a:cs typeface="+mn-ea"/>
                  <a:sym typeface="+mn-lt"/>
                </a:endParaRPr>
              </a:p>
            </p:txBody>
          </p:sp>
          <p:sp>
            <p:nvSpPr>
              <p:cNvPr id="65" name="文本框 64"/>
              <p:cNvSpPr txBox="1"/>
              <p:nvPr/>
            </p:nvSpPr>
            <p:spPr>
              <a:xfrm>
                <a:off x="4677726" y="1711057"/>
                <a:ext cx="2374902" cy="400110"/>
              </a:xfrm>
              <a:prstGeom prst="rect">
                <a:avLst/>
              </a:prstGeom>
              <a:noFill/>
            </p:spPr>
            <p:txBody>
              <a:bodyPr wrap="square" rtlCol="0">
                <a:spAutoFit/>
              </a:bodyPr>
              <a:lstStyle/>
              <a:p>
                <a:pPr algn="ctr"/>
                <a:r>
                  <a:rPr lang="zh-CN" altLang="en-US" sz="2000" b="1" dirty="0">
                    <a:solidFill>
                      <a:srgbClr val="203864"/>
                    </a:solidFill>
                    <a:cs typeface="+mn-ea"/>
                    <a:sym typeface="+mn-lt"/>
                  </a:rPr>
                  <a:t>添加标题</a:t>
                </a:r>
                <a:endParaRPr lang="zh-CN" altLang="en-US" sz="2000" b="1" dirty="0">
                  <a:solidFill>
                    <a:srgbClr val="203864"/>
                  </a:solidFill>
                  <a:cs typeface="+mn-ea"/>
                  <a:sym typeface="+mn-lt"/>
                </a:endParaRPr>
              </a:p>
            </p:txBody>
          </p:sp>
        </p:grpSp>
      </p:grpSp>
      <p:pic>
        <p:nvPicPr>
          <p:cNvPr id="66" name="图片 65" descr="333"/>
          <p:cNvPicPr>
            <a:picLocks noChangeAspect="1"/>
          </p:cNvPicPr>
          <p:nvPr/>
        </p:nvPicPr>
        <p:blipFill>
          <a:blip r:embed="rId2"/>
          <a:stretch>
            <a:fillRect/>
          </a:stretch>
        </p:blipFill>
        <p:spPr>
          <a:xfrm>
            <a:off x="8839200" y="276225"/>
            <a:ext cx="3009900" cy="3429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09550" y="209550"/>
            <a:ext cx="3835708" cy="830339"/>
            <a:chOff x="209550" y="209550"/>
            <a:chExt cx="3835708" cy="830339"/>
          </a:xfrm>
        </p:grpSpPr>
        <p:grpSp>
          <p:nvGrpSpPr>
            <p:cNvPr id="6" name="组合 5"/>
            <p:cNvGrpSpPr/>
            <p:nvPr/>
          </p:nvGrpSpPr>
          <p:grpSpPr>
            <a:xfrm>
              <a:off x="209550" y="209550"/>
              <a:ext cx="806914" cy="830339"/>
              <a:chOff x="6668389" y="3098507"/>
              <a:chExt cx="806914" cy="830339"/>
            </a:xfrm>
          </p:grpSpPr>
          <p:sp>
            <p:nvSpPr>
              <p:cNvPr id="4" name="椭圆 3"/>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7" name="文本框 6"/>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pic>
        <p:nvPicPr>
          <p:cNvPr id="66" name="图片 65" descr="333"/>
          <p:cNvPicPr>
            <a:picLocks noChangeAspect="1"/>
          </p:cNvPicPr>
          <p:nvPr/>
        </p:nvPicPr>
        <p:blipFill>
          <a:blip r:embed="rId1"/>
          <a:stretch>
            <a:fillRect/>
          </a:stretch>
        </p:blipFill>
        <p:spPr>
          <a:xfrm>
            <a:off x="8839200" y="276225"/>
            <a:ext cx="3009900" cy="342900"/>
          </a:xfrm>
          <a:prstGeom prst="rect">
            <a:avLst/>
          </a:prstGeom>
        </p:spPr>
      </p:pic>
      <p:grpSp>
        <p:nvGrpSpPr>
          <p:cNvPr id="82" name="稻壳儿-小蜜锋3"/>
          <p:cNvGrpSpPr/>
          <p:nvPr/>
        </p:nvGrpSpPr>
        <p:grpSpPr>
          <a:xfrm>
            <a:off x="492126" y="3370821"/>
            <a:ext cx="10715874" cy="738655"/>
            <a:chOff x="320676" y="3085347"/>
            <a:chExt cx="10715874" cy="738655"/>
          </a:xfrm>
          <a:solidFill>
            <a:srgbClr val="203864"/>
          </a:solidFill>
        </p:grpSpPr>
        <p:sp>
          <p:nvSpPr>
            <p:cNvPr id="2" name="Oval 26"/>
            <p:cNvSpPr>
              <a:spLocks noChangeArrowheads="1"/>
            </p:cNvSpPr>
            <p:nvPr/>
          </p:nvSpPr>
          <p:spPr bwMode="auto">
            <a:xfrm>
              <a:off x="320676" y="3330848"/>
              <a:ext cx="247655"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 name="Oval 27"/>
            <p:cNvSpPr>
              <a:spLocks noChangeArrowheads="1"/>
            </p:cNvSpPr>
            <p:nvPr/>
          </p:nvSpPr>
          <p:spPr bwMode="auto">
            <a:xfrm>
              <a:off x="729843"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9" name="Oval 28"/>
            <p:cNvSpPr>
              <a:spLocks noChangeArrowheads="1"/>
            </p:cNvSpPr>
            <p:nvPr/>
          </p:nvSpPr>
          <p:spPr bwMode="auto">
            <a:xfrm>
              <a:off x="1139010" y="3330848"/>
              <a:ext cx="247655"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0" name="Oval 29"/>
            <p:cNvSpPr>
              <a:spLocks noChangeArrowheads="1"/>
            </p:cNvSpPr>
            <p:nvPr/>
          </p:nvSpPr>
          <p:spPr bwMode="auto">
            <a:xfrm>
              <a:off x="1548176"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1" name="Oval 30"/>
            <p:cNvSpPr>
              <a:spLocks noChangeArrowheads="1"/>
            </p:cNvSpPr>
            <p:nvPr/>
          </p:nvSpPr>
          <p:spPr bwMode="auto">
            <a:xfrm>
              <a:off x="1955192"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5" name="Oval 31"/>
            <p:cNvSpPr>
              <a:spLocks noChangeArrowheads="1"/>
            </p:cNvSpPr>
            <p:nvPr/>
          </p:nvSpPr>
          <p:spPr bwMode="auto">
            <a:xfrm>
              <a:off x="2366512"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6" name="Oval 32"/>
            <p:cNvSpPr>
              <a:spLocks noChangeArrowheads="1"/>
            </p:cNvSpPr>
            <p:nvPr/>
          </p:nvSpPr>
          <p:spPr bwMode="auto">
            <a:xfrm>
              <a:off x="2773525"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0" name="Oval 33"/>
            <p:cNvSpPr>
              <a:spLocks noChangeArrowheads="1"/>
            </p:cNvSpPr>
            <p:nvPr/>
          </p:nvSpPr>
          <p:spPr bwMode="auto">
            <a:xfrm>
              <a:off x="3180540"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1" name="Oval 34"/>
            <p:cNvSpPr>
              <a:spLocks noChangeArrowheads="1"/>
            </p:cNvSpPr>
            <p:nvPr/>
          </p:nvSpPr>
          <p:spPr bwMode="auto">
            <a:xfrm>
              <a:off x="3591861"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2" name="Oval 35"/>
            <p:cNvSpPr>
              <a:spLocks noChangeArrowheads="1"/>
            </p:cNvSpPr>
            <p:nvPr/>
          </p:nvSpPr>
          <p:spPr bwMode="auto">
            <a:xfrm>
              <a:off x="3998874"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3" name="Oval 36"/>
            <p:cNvSpPr>
              <a:spLocks noChangeArrowheads="1"/>
            </p:cNvSpPr>
            <p:nvPr/>
          </p:nvSpPr>
          <p:spPr bwMode="auto">
            <a:xfrm>
              <a:off x="4410194" y="3330848"/>
              <a:ext cx="241193"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4" name="Oval 37"/>
            <p:cNvSpPr>
              <a:spLocks noChangeArrowheads="1"/>
            </p:cNvSpPr>
            <p:nvPr/>
          </p:nvSpPr>
          <p:spPr bwMode="auto">
            <a:xfrm>
              <a:off x="4817207"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5" name="Oval 38"/>
            <p:cNvSpPr>
              <a:spLocks noChangeArrowheads="1"/>
            </p:cNvSpPr>
            <p:nvPr/>
          </p:nvSpPr>
          <p:spPr bwMode="auto">
            <a:xfrm>
              <a:off x="5224223"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6" name="Oval 39"/>
            <p:cNvSpPr>
              <a:spLocks noChangeArrowheads="1"/>
            </p:cNvSpPr>
            <p:nvPr/>
          </p:nvSpPr>
          <p:spPr bwMode="auto">
            <a:xfrm>
              <a:off x="5635543"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7" name="Oval 40"/>
            <p:cNvSpPr>
              <a:spLocks noChangeArrowheads="1"/>
            </p:cNvSpPr>
            <p:nvPr/>
          </p:nvSpPr>
          <p:spPr bwMode="auto">
            <a:xfrm>
              <a:off x="6042556"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8" name="Oval 41"/>
            <p:cNvSpPr>
              <a:spLocks noChangeArrowheads="1"/>
            </p:cNvSpPr>
            <p:nvPr/>
          </p:nvSpPr>
          <p:spPr bwMode="auto">
            <a:xfrm>
              <a:off x="6449570" y="3330848"/>
              <a:ext cx="247655"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9" name="Oval 42"/>
            <p:cNvSpPr>
              <a:spLocks noChangeArrowheads="1"/>
            </p:cNvSpPr>
            <p:nvPr/>
          </p:nvSpPr>
          <p:spPr bwMode="auto">
            <a:xfrm>
              <a:off x="6860892"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0" name="Oval 43"/>
            <p:cNvSpPr>
              <a:spLocks noChangeArrowheads="1"/>
            </p:cNvSpPr>
            <p:nvPr/>
          </p:nvSpPr>
          <p:spPr bwMode="auto">
            <a:xfrm>
              <a:off x="7267905" y="3330848"/>
              <a:ext cx="247655"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1" name="Oval 44"/>
            <p:cNvSpPr>
              <a:spLocks noChangeArrowheads="1"/>
            </p:cNvSpPr>
            <p:nvPr/>
          </p:nvSpPr>
          <p:spPr bwMode="auto">
            <a:xfrm>
              <a:off x="7677072"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2" name="Oval 45"/>
            <p:cNvSpPr>
              <a:spLocks noChangeArrowheads="1"/>
            </p:cNvSpPr>
            <p:nvPr/>
          </p:nvSpPr>
          <p:spPr bwMode="auto">
            <a:xfrm>
              <a:off x="8086239" y="3330848"/>
              <a:ext cx="247655"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3" name="Oval 46"/>
            <p:cNvSpPr>
              <a:spLocks noChangeArrowheads="1"/>
            </p:cNvSpPr>
            <p:nvPr/>
          </p:nvSpPr>
          <p:spPr bwMode="auto">
            <a:xfrm>
              <a:off x="8495406"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4" name="Oval 47"/>
            <p:cNvSpPr>
              <a:spLocks noChangeArrowheads="1"/>
            </p:cNvSpPr>
            <p:nvPr/>
          </p:nvSpPr>
          <p:spPr bwMode="auto">
            <a:xfrm>
              <a:off x="8902421"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5" name="Oval 48"/>
            <p:cNvSpPr>
              <a:spLocks noChangeArrowheads="1"/>
            </p:cNvSpPr>
            <p:nvPr/>
          </p:nvSpPr>
          <p:spPr bwMode="auto">
            <a:xfrm>
              <a:off x="9313739"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6" name="Oval 49"/>
            <p:cNvSpPr>
              <a:spLocks noChangeArrowheads="1"/>
            </p:cNvSpPr>
            <p:nvPr/>
          </p:nvSpPr>
          <p:spPr bwMode="auto">
            <a:xfrm>
              <a:off x="9720755" y="3330848"/>
              <a:ext cx="245500"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7" name="Oval 50"/>
            <p:cNvSpPr>
              <a:spLocks noChangeArrowheads="1"/>
            </p:cNvSpPr>
            <p:nvPr/>
          </p:nvSpPr>
          <p:spPr bwMode="auto">
            <a:xfrm>
              <a:off x="10132075" y="3330848"/>
              <a:ext cx="241193" cy="249807"/>
            </a:xfrm>
            <a:prstGeom prst="ellipse">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8" name="Freeform 51"/>
            <p:cNvSpPr/>
            <p:nvPr/>
          </p:nvSpPr>
          <p:spPr bwMode="auto">
            <a:xfrm>
              <a:off x="10534781" y="3317926"/>
              <a:ext cx="501769" cy="506076"/>
            </a:xfrm>
            <a:custGeom>
              <a:avLst/>
              <a:gdLst>
                <a:gd name="T0" fmla="*/ 135 w 149"/>
                <a:gd name="T1" fmla="*/ 66 h 149"/>
                <a:gd name="T2" fmla="*/ 140 w 149"/>
                <a:gd name="T3" fmla="*/ 60 h 149"/>
                <a:gd name="T4" fmla="*/ 135 w 149"/>
                <a:gd name="T5" fmla="*/ 14 h 149"/>
                <a:gd name="T6" fmla="*/ 89 w 149"/>
                <a:gd name="T7" fmla="*/ 9 h 149"/>
                <a:gd name="T8" fmla="*/ 83 w 149"/>
                <a:gd name="T9" fmla="*/ 14 h 149"/>
                <a:gd name="T10" fmla="*/ 14 w 149"/>
                <a:gd name="T11" fmla="*/ 83 h 149"/>
                <a:gd name="T12" fmla="*/ 10 w 149"/>
                <a:gd name="T13" fmla="*/ 89 h 149"/>
                <a:gd name="T14" fmla="*/ 14 w 149"/>
                <a:gd name="T15" fmla="*/ 135 h 149"/>
                <a:gd name="T16" fmla="*/ 60 w 149"/>
                <a:gd name="T17" fmla="*/ 139 h 149"/>
                <a:gd name="T18" fmla="*/ 66 w 149"/>
                <a:gd name="T19" fmla="*/ 135 h 149"/>
                <a:gd name="T20" fmla="*/ 135 w 149"/>
                <a:gd name="T21" fmla="*/ 6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149">
                  <a:moveTo>
                    <a:pt x="135" y="66"/>
                  </a:moveTo>
                  <a:cubicBezTo>
                    <a:pt x="137" y="64"/>
                    <a:pt x="138" y="62"/>
                    <a:pt x="140" y="60"/>
                  </a:cubicBezTo>
                  <a:cubicBezTo>
                    <a:pt x="149" y="46"/>
                    <a:pt x="147" y="27"/>
                    <a:pt x="135" y="14"/>
                  </a:cubicBezTo>
                  <a:cubicBezTo>
                    <a:pt x="122" y="2"/>
                    <a:pt x="103" y="0"/>
                    <a:pt x="89" y="9"/>
                  </a:cubicBezTo>
                  <a:cubicBezTo>
                    <a:pt x="87" y="11"/>
                    <a:pt x="85" y="12"/>
                    <a:pt x="83" y="14"/>
                  </a:cubicBezTo>
                  <a:cubicBezTo>
                    <a:pt x="14" y="83"/>
                    <a:pt x="14" y="83"/>
                    <a:pt x="14" y="83"/>
                  </a:cubicBezTo>
                  <a:cubicBezTo>
                    <a:pt x="12" y="85"/>
                    <a:pt x="11" y="87"/>
                    <a:pt x="10" y="89"/>
                  </a:cubicBezTo>
                  <a:cubicBezTo>
                    <a:pt x="0" y="103"/>
                    <a:pt x="1" y="122"/>
                    <a:pt x="14" y="135"/>
                  </a:cubicBezTo>
                  <a:cubicBezTo>
                    <a:pt x="26" y="148"/>
                    <a:pt x="46" y="149"/>
                    <a:pt x="60" y="139"/>
                  </a:cubicBezTo>
                  <a:cubicBezTo>
                    <a:pt x="62" y="138"/>
                    <a:pt x="64" y="137"/>
                    <a:pt x="66" y="135"/>
                  </a:cubicBezTo>
                  <a:lnTo>
                    <a:pt x="135" y="66"/>
                  </a:ln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9" name="Freeform 52"/>
            <p:cNvSpPr/>
            <p:nvPr/>
          </p:nvSpPr>
          <p:spPr bwMode="auto">
            <a:xfrm>
              <a:off x="10534781" y="3085347"/>
              <a:ext cx="501769" cy="508229"/>
            </a:xfrm>
            <a:custGeom>
              <a:avLst/>
              <a:gdLst>
                <a:gd name="T0" fmla="*/ 65 w 149"/>
                <a:gd name="T1" fmla="*/ 14 h 149"/>
                <a:gd name="T2" fmla="*/ 59 w 149"/>
                <a:gd name="T3" fmla="*/ 9 h 149"/>
                <a:gd name="T4" fmla="*/ 14 w 149"/>
                <a:gd name="T5" fmla="*/ 14 h 149"/>
                <a:gd name="T6" fmla="*/ 9 w 149"/>
                <a:gd name="T7" fmla="*/ 60 h 149"/>
                <a:gd name="T8" fmla="*/ 14 w 149"/>
                <a:gd name="T9" fmla="*/ 65 h 149"/>
                <a:gd name="T10" fmla="*/ 83 w 149"/>
                <a:gd name="T11" fmla="*/ 135 h 149"/>
                <a:gd name="T12" fmla="*/ 88 w 149"/>
                <a:gd name="T13" fmla="*/ 139 h 149"/>
                <a:gd name="T14" fmla="*/ 135 w 149"/>
                <a:gd name="T15" fmla="*/ 135 h 149"/>
                <a:gd name="T16" fmla="*/ 139 w 149"/>
                <a:gd name="T17" fmla="*/ 88 h 149"/>
                <a:gd name="T18" fmla="*/ 135 w 149"/>
                <a:gd name="T19" fmla="*/ 83 h 149"/>
                <a:gd name="T20" fmla="*/ 65 w 149"/>
                <a:gd name="T21" fmla="*/ 1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149">
                  <a:moveTo>
                    <a:pt x="65" y="14"/>
                  </a:moveTo>
                  <a:cubicBezTo>
                    <a:pt x="64" y="12"/>
                    <a:pt x="62" y="10"/>
                    <a:pt x="59" y="9"/>
                  </a:cubicBezTo>
                  <a:cubicBezTo>
                    <a:pt x="45" y="0"/>
                    <a:pt x="26" y="1"/>
                    <a:pt x="14" y="14"/>
                  </a:cubicBezTo>
                  <a:cubicBezTo>
                    <a:pt x="1" y="26"/>
                    <a:pt x="0" y="46"/>
                    <a:pt x="9" y="60"/>
                  </a:cubicBezTo>
                  <a:cubicBezTo>
                    <a:pt x="10" y="62"/>
                    <a:pt x="12" y="64"/>
                    <a:pt x="14" y="65"/>
                  </a:cubicBezTo>
                  <a:cubicBezTo>
                    <a:pt x="83" y="135"/>
                    <a:pt x="83" y="135"/>
                    <a:pt x="83" y="135"/>
                  </a:cubicBezTo>
                  <a:cubicBezTo>
                    <a:pt x="85" y="137"/>
                    <a:pt x="86" y="138"/>
                    <a:pt x="88" y="139"/>
                  </a:cubicBezTo>
                  <a:cubicBezTo>
                    <a:pt x="102" y="149"/>
                    <a:pt x="122" y="148"/>
                    <a:pt x="135" y="135"/>
                  </a:cubicBezTo>
                  <a:cubicBezTo>
                    <a:pt x="147" y="122"/>
                    <a:pt x="149" y="103"/>
                    <a:pt x="139" y="88"/>
                  </a:cubicBezTo>
                  <a:cubicBezTo>
                    <a:pt x="138" y="87"/>
                    <a:pt x="136" y="85"/>
                    <a:pt x="135" y="83"/>
                  </a:cubicBezTo>
                  <a:lnTo>
                    <a:pt x="65" y="14"/>
                  </a:ln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cxnSp>
        <p:nvCxnSpPr>
          <p:cNvPr id="40" name="稻壳儿-小蜜锋4"/>
          <p:cNvCxnSpPr/>
          <p:nvPr/>
        </p:nvCxnSpPr>
        <p:spPr>
          <a:xfrm flipV="1">
            <a:off x="1000353" y="2342518"/>
            <a:ext cx="0" cy="1382554"/>
          </a:xfrm>
          <a:prstGeom prst="line">
            <a:avLst/>
          </a:prstGeom>
          <a:ln w="12700">
            <a:solidFill>
              <a:srgbClr val="20386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1" name="稻壳儿-小蜜锋5"/>
          <p:cNvCxnSpPr/>
          <p:nvPr/>
        </p:nvCxnSpPr>
        <p:spPr>
          <a:xfrm flipV="1">
            <a:off x="3061265" y="3788602"/>
            <a:ext cx="0" cy="1382554"/>
          </a:xfrm>
          <a:prstGeom prst="line">
            <a:avLst/>
          </a:prstGeom>
          <a:ln w="12700">
            <a:solidFill>
              <a:srgbClr val="203864"/>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2" name="稻壳儿-小蜜锋6"/>
          <p:cNvCxnSpPr/>
          <p:nvPr/>
        </p:nvCxnSpPr>
        <p:spPr>
          <a:xfrm flipV="1">
            <a:off x="5124329" y="2342518"/>
            <a:ext cx="0" cy="1382554"/>
          </a:xfrm>
          <a:prstGeom prst="line">
            <a:avLst/>
          </a:prstGeom>
          <a:ln w="12700">
            <a:solidFill>
              <a:srgbClr val="203864"/>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43" name="稻壳儿-小蜜锋7"/>
          <p:cNvCxnSpPr/>
          <p:nvPr/>
        </p:nvCxnSpPr>
        <p:spPr>
          <a:xfrm flipV="1">
            <a:off x="7146477" y="3788602"/>
            <a:ext cx="0" cy="1382554"/>
          </a:xfrm>
          <a:prstGeom prst="line">
            <a:avLst/>
          </a:prstGeom>
          <a:ln w="12700">
            <a:solidFill>
              <a:srgbClr val="203864"/>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4" name="稻壳儿-小蜜锋8"/>
          <p:cNvCxnSpPr/>
          <p:nvPr/>
        </p:nvCxnSpPr>
        <p:spPr>
          <a:xfrm flipV="1">
            <a:off x="8765918" y="2342518"/>
            <a:ext cx="0" cy="1382554"/>
          </a:xfrm>
          <a:prstGeom prst="line">
            <a:avLst/>
          </a:prstGeom>
          <a:ln w="12700">
            <a:solidFill>
              <a:srgbClr val="203864"/>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5" name="稻壳儿-小蜜锋9"/>
          <p:cNvSpPr/>
          <p:nvPr/>
        </p:nvSpPr>
        <p:spPr>
          <a:xfrm>
            <a:off x="1909509" y="1995014"/>
            <a:ext cx="2351633" cy="1587038"/>
          </a:xfrm>
          <a:prstGeom prst="rect">
            <a:avLst/>
          </a:prstGeom>
        </p:spPr>
        <p:txBody>
          <a:bodyPr wrap="square" lIns="68580" tIns="34290" rIns="68580" bIns="34290">
            <a:spAutoFit/>
          </a:bodyPr>
          <a:p>
            <a:pPr>
              <a:lnSpc>
                <a:spcPts val="1800"/>
              </a:lnSpc>
              <a:spcAft>
                <a:spcPts val="1200"/>
              </a:spcAft>
            </a:pPr>
            <a:r>
              <a:rPr kumimoji="0" lang="zh-CN" altLang="en-US" sz="1600" b="1" i="0" u="none" strike="noStrike" kern="1200" cap="none" spc="0" normalizeH="0" baseline="0" noProof="0" dirty="0">
                <a:ln>
                  <a:noFill/>
                </a:ln>
                <a:solidFill>
                  <a:srgbClr val="203864"/>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br>
              <a:rPr kumimoji="0" lang="zh-CN" altLang="en-US" sz="1200" b="1"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lvl="0" indent="0" algn="l" defTabSz="914400" rtl="0" eaLnBrk="1" fontAlgn="auto" latinLnBrk="0" hangingPunct="1">
              <a:lnSpc>
                <a:spcPts val="1800"/>
              </a:lnSpc>
              <a:spcBef>
                <a:spcPts val="0"/>
              </a:spcBef>
              <a:spcAft>
                <a:spcPts val="1200"/>
              </a:spcAft>
              <a:buClrTx/>
              <a:buSzTx/>
              <a:buFontTx/>
              <a:buNone/>
              <a:defRPr/>
            </a:pPr>
            <a:endParaRPr kumimoji="0" sz="12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6" name="稻壳儿-小蜜锋10"/>
          <p:cNvSpPr/>
          <p:nvPr/>
        </p:nvSpPr>
        <p:spPr>
          <a:xfrm>
            <a:off x="5912887" y="1995014"/>
            <a:ext cx="2351633" cy="1587038"/>
          </a:xfrm>
          <a:prstGeom prst="rect">
            <a:avLst/>
          </a:prstGeom>
        </p:spPr>
        <p:txBody>
          <a:bodyPr wrap="square" lIns="68580" tIns="34290" rIns="68580" bIns="34290">
            <a:spAutoFit/>
          </a:bodyPr>
          <a:p>
            <a:pPr>
              <a:lnSpc>
                <a:spcPts val="1800"/>
              </a:lnSpc>
              <a:spcAft>
                <a:spcPts val="1200"/>
              </a:spcAft>
            </a:pPr>
            <a:r>
              <a:rPr kumimoji="0" lang="zh-CN" altLang="en-US" sz="1600" b="1" i="0" u="none" strike="noStrike" kern="1200" cap="none" spc="0" normalizeH="0" baseline="0" noProof="0" dirty="0">
                <a:ln>
                  <a:noFill/>
                </a:ln>
                <a:solidFill>
                  <a:srgbClr val="203864"/>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br>
              <a:rPr kumimoji="0" lang="zh-CN" altLang="en-US" sz="1200" b="1"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lvl="0" indent="0" algn="l" defTabSz="914400" rtl="0" eaLnBrk="1" fontAlgn="auto" latinLnBrk="0" hangingPunct="1">
              <a:lnSpc>
                <a:spcPts val="1800"/>
              </a:lnSpc>
              <a:spcBef>
                <a:spcPts val="0"/>
              </a:spcBef>
              <a:spcAft>
                <a:spcPts val="1200"/>
              </a:spcAft>
              <a:buClrTx/>
              <a:buSzTx/>
              <a:buFontTx/>
              <a:buNone/>
              <a:defRPr/>
            </a:pPr>
            <a:endParaRPr kumimoji="0" sz="12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7" name="稻壳儿-小蜜锋11"/>
          <p:cNvSpPr/>
          <p:nvPr/>
        </p:nvSpPr>
        <p:spPr>
          <a:xfrm>
            <a:off x="9575103" y="1995014"/>
            <a:ext cx="2351633" cy="1587038"/>
          </a:xfrm>
          <a:prstGeom prst="rect">
            <a:avLst/>
          </a:prstGeom>
        </p:spPr>
        <p:txBody>
          <a:bodyPr wrap="square" lIns="68580" tIns="34290" rIns="68580" bIns="34290">
            <a:spAutoFit/>
          </a:bodyPr>
          <a:p>
            <a:pPr>
              <a:lnSpc>
                <a:spcPts val="1800"/>
              </a:lnSpc>
              <a:spcAft>
                <a:spcPts val="1200"/>
              </a:spcAft>
            </a:pPr>
            <a:r>
              <a:rPr kumimoji="0" lang="zh-CN" altLang="en-US" sz="1600" b="1" i="0" u="none" strike="noStrike" kern="1200" cap="none" spc="0" normalizeH="0" baseline="0" noProof="0" dirty="0">
                <a:ln>
                  <a:noFill/>
                </a:ln>
                <a:solidFill>
                  <a:srgbClr val="203864"/>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br>
              <a:rPr kumimoji="0" lang="zh-CN" altLang="en-US" sz="1200" b="1"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lvl="0" indent="0" algn="l" defTabSz="914400" rtl="0" eaLnBrk="1" fontAlgn="auto" latinLnBrk="0" hangingPunct="1">
              <a:lnSpc>
                <a:spcPts val="1800"/>
              </a:lnSpc>
              <a:spcBef>
                <a:spcPts val="0"/>
              </a:spcBef>
              <a:spcAft>
                <a:spcPts val="1200"/>
              </a:spcAft>
              <a:buClrTx/>
              <a:buSzTx/>
              <a:buFontTx/>
              <a:buNone/>
              <a:defRPr/>
            </a:pPr>
            <a:endParaRPr kumimoji="0" sz="12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8" name="稻壳儿-小蜜锋12"/>
          <p:cNvSpPr/>
          <p:nvPr/>
        </p:nvSpPr>
        <p:spPr>
          <a:xfrm>
            <a:off x="3915817" y="4201717"/>
            <a:ext cx="2351633" cy="1587038"/>
          </a:xfrm>
          <a:prstGeom prst="rect">
            <a:avLst/>
          </a:prstGeom>
        </p:spPr>
        <p:txBody>
          <a:bodyPr wrap="square" lIns="68580" tIns="34290" rIns="68580" bIns="34290">
            <a:spAutoFit/>
          </a:bodyPr>
          <a:p>
            <a:pPr>
              <a:lnSpc>
                <a:spcPts val="1800"/>
              </a:lnSpc>
              <a:spcAft>
                <a:spcPts val="1200"/>
              </a:spcAft>
            </a:pPr>
            <a:r>
              <a:rPr kumimoji="0" lang="zh-CN" altLang="en-US" sz="1600" b="1" i="0" u="none" strike="noStrike" kern="1200" cap="none" spc="0" normalizeH="0" baseline="0" noProof="0" dirty="0">
                <a:ln>
                  <a:noFill/>
                </a:ln>
                <a:solidFill>
                  <a:srgbClr val="004680"/>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br>
              <a:rPr kumimoji="0" lang="zh-CN" altLang="en-US" sz="1200" b="1"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lvl="0" indent="0" algn="l" defTabSz="914400" rtl="0" eaLnBrk="1" fontAlgn="auto" latinLnBrk="0" hangingPunct="1">
              <a:lnSpc>
                <a:spcPts val="1800"/>
              </a:lnSpc>
              <a:spcBef>
                <a:spcPts val="0"/>
              </a:spcBef>
              <a:spcAft>
                <a:spcPts val="1200"/>
              </a:spcAft>
              <a:buClrTx/>
              <a:buSzTx/>
              <a:buFontTx/>
              <a:buNone/>
              <a:defRPr/>
            </a:pPr>
            <a:endParaRPr kumimoji="0" sz="12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49" name="稻壳儿-小蜜锋13"/>
          <p:cNvSpPr/>
          <p:nvPr/>
        </p:nvSpPr>
        <p:spPr>
          <a:xfrm>
            <a:off x="7983800" y="4201717"/>
            <a:ext cx="2351633" cy="1587038"/>
          </a:xfrm>
          <a:prstGeom prst="rect">
            <a:avLst/>
          </a:prstGeom>
        </p:spPr>
        <p:txBody>
          <a:bodyPr wrap="square" lIns="68580" tIns="34290" rIns="68580" bIns="34290">
            <a:spAutoFit/>
          </a:bodyPr>
          <a:p>
            <a:pPr>
              <a:lnSpc>
                <a:spcPts val="1800"/>
              </a:lnSpc>
              <a:spcAft>
                <a:spcPts val="1200"/>
              </a:spcAft>
            </a:pPr>
            <a:r>
              <a:rPr kumimoji="0" lang="zh-CN" altLang="en-US" sz="1600" b="1" i="0" u="none" strike="noStrike" kern="1200" cap="none" spc="0" normalizeH="0" baseline="0" noProof="0" dirty="0">
                <a:ln>
                  <a:noFill/>
                </a:ln>
                <a:solidFill>
                  <a:srgbClr val="004680"/>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br>
              <a:rPr kumimoji="0" lang="zh-CN" altLang="en-US" sz="1200" b="1"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tx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lvl="0" indent="0" algn="l" defTabSz="914400" rtl="0" eaLnBrk="1" fontAlgn="auto" latinLnBrk="0" hangingPunct="1">
              <a:lnSpc>
                <a:spcPts val="1800"/>
              </a:lnSpc>
              <a:spcBef>
                <a:spcPts val="0"/>
              </a:spcBef>
              <a:spcAft>
                <a:spcPts val="1200"/>
              </a:spcAft>
              <a:buClrTx/>
              <a:buSzTx/>
              <a:buFontTx/>
              <a:buNone/>
              <a:defRPr/>
            </a:pPr>
            <a:endParaRPr kumimoji="0" sz="1200" b="0" i="0" u="none" strike="noStrike" kern="1200" cap="none" spc="0" normalizeH="0" baseline="0" noProof="0" dirty="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nvGrpSpPr>
          <p:cNvPr id="50" name="稻壳儿-小蜜锋14"/>
          <p:cNvGrpSpPr/>
          <p:nvPr/>
        </p:nvGrpSpPr>
        <p:grpSpPr>
          <a:xfrm>
            <a:off x="1222167" y="2199666"/>
            <a:ext cx="488849" cy="415757"/>
            <a:chOff x="73025" y="504825"/>
            <a:chExt cx="987425" cy="839788"/>
          </a:xfrm>
          <a:solidFill>
            <a:srgbClr val="203864"/>
          </a:solidFill>
        </p:grpSpPr>
        <p:sp>
          <p:nvSpPr>
            <p:cNvPr id="67" name="Freeform 56"/>
            <p:cNvSpPr>
              <a:spLocks noEditPoints="1"/>
            </p:cNvSpPr>
            <p:nvPr/>
          </p:nvSpPr>
          <p:spPr bwMode="auto">
            <a:xfrm>
              <a:off x="73025" y="504825"/>
              <a:ext cx="987425" cy="839788"/>
            </a:xfrm>
            <a:custGeom>
              <a:avLst/>
              <a:gdLst>
                <a:gd name="T0" fmla="*/ 311 w 622"/>
                <a:gd name="T1" fmla="*/ 529 h 529"/>
                <a:gd name="T2" fmla="*/ 309 w 622"/>
                <a:gd name="T3" fmla="*/ 529 h 529"/>
                <a:gd name="T4" fmla="*/ 0 w 622"/>
                <a:gd name="T5" fmla="*/ 488 h 529"/>
                <a:gd name="T6" fmla="*/ 0 w 622"/>
                <a:gd name="T7" fmla="*/ 0 h 529"/>
                <a:gd name="T8" fmla="*/ 311 w 622"/>
                <a:gd name="T9" fmla="*/ 41 h 529"/>
                <a:gd name="T10" fmla="*/ 622 w 622"/>
                <a:gd name="T11" fmla="*/ 0 h 529"/>
                <a:gd name="T12" fmla="*/ 622 w 622"/>
                <a:gd name="T13" fmla="*/ 488 h 529"/>
                <a:gd name="T14" fmla="*/ 311 w 622"/>
                <a:gd name="T15" fmla="*/ 529 h 529"/>
                <a:gd name="T16" fmla="*/ 29 w 622"/>
                <a:gd name="T17" fmla="*/ 464 h 529"/>
                <a:gd name="T18" fmla="*/ 311 w 622"/>
                <a:gd name="T19" fmla="*/ 500 h 529"/>
                <a:gd name="T20" fmla="*/ 593 w 622"/>
                <a:gd name="T21" fmla="*/ 464 h 529"/>
                <a:gd name="T22" fmla="*/ 593 w 622"/>
                <a:gd name="T23" fmla="*/ 33 h 529"/>
                <a:gd name="T24" fmla="*/ 311 w 622"/>
                <a:gd name="T25" fmla="*/ 69 h 529"/>
                <a:gd name="T26" fmla="*/ 309 w 622"/>
                <a:gd name="T27" fmla="*/ 69 h 529"/>
                <a:gd name="T28" fmla="*/ 29 w 622"/>
                <a:gd name="T29" fmla="*/ 33 h 529"/>
                <a:gd name="T30" fmla="*/ 29 w 622"/>
                <a:gd name="T31" fmla="*/ 46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2" h="529">
                  <a:moveTo>
                    <a:pt x="311" y="529"/>
                  </a:moveTo>
                  <a:lnTo>
                    <a:pt x="309" y="529"/>
                  </a:lnTo>
                  <a:lnTo>
                    <a:pt x="0" y="488"/>
                  </a:lnTo>
                  <a:lnTo>
                    <a:pt x="0" y="0"/>
                  </a:lnTo>
                  <a:lnTo>
                    <a:pt x="311" y="41"/>
                  </a:lnTo>
                  <a:lnTo>
                    <a:pt x="622" y="0"/>
                  </a:lnTo>
                  <a:lnTo>
                    <a:pt x="622" y="488"/>
                  </a:lnTo>
                  <a:lnTo>
                    <a:pt x="311" y="529"/>
                  </a:lnTo>
                  <a:close/>
                  <a:moveTo>
                    <a:pt x="29" y="464"/>
                  </a:moveTo>
                  <a:lnTo>
                    <a:pt x="311" y="500"/>
                  </a:lnTo>
                  <a:lnTo>
                    <a:pt x="593" y="464"/>
                  </a:lnTo>
                  <a:lnTo>
                    <a:pt x="593" y="33"/>
                  </a:lnTo>
                  <a:lnTo>
                    <a:pt x="311" y="69"/>
                  </a:lnTo>
                  <a:lnTo>
                    <a:pt x="309" y="69"/>
                  </a:lnTo>
                  <a:lnTo>
                    <a:pt x="29" y="33"/>
                  </a:lnTo>
                  <a:lnTo>
                    <a:pt x="29" y="4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68" name="Rectangle 57"/>
            <p:cNvSpPr>
              <a:spLocks noChangeArrowheads="1"/>
            </p:cNvSpPr>
            <p:nvPr/>
          </p:nvSpPr>
          <p:spPr bwMode="auto">
            <a:xfrm>
              <a:off x="544513" y="592138"/>
              <a:ext cx="44450" cy="728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69" name="Freeform 58"/>
            <p:cNvSpPr/>
            <p:nvPr/>
          </p:nvSpPr>
          <p:spPr bwMode="auto">
            <a:xfrm>
              <a:off x="711200" y="546100"/>
              <a:ext cx="166688" cy="342900"/>
            </a:xfrm>
            <a:custGeom>
              <a:avLst/>
              <a:gdLst>
                <a:gd name="T0" fmla="*/ 105 w 105"/>
                <a:gd name="T1" fmla="*/ 216 h 216"/>
                <a:gd name="T2" fmla="*/ 53 w 105"/>
                <a:gd name="T3" fmla="*/ 189 h 216"/>
                <a:gd name="T4" fmla="*/ 0 w 105"/>
                <a:gd name="T5" fmla="*/ 216 h 216"/>
                <a:gd name="T6" fmla="*/ 0 w 105"/>
                <a:gd name="T7" fmla="*/ 10 h 216"/>
                <a:gd name="T8" fmla="*/ 29 w 105"/>
                <a:gd name="T9" fmla="*/ 10 h 216"/>
                <a:gd name="T10" fmla="*/ 29 w 105"/>
                <a:gd name="T11" fmla="*/ 168 h 216"/>
                <a:gd name="T12" fmla="*/ 53 w 105"/>
                <a:gd name="T13" fmla="*/ 156 h 216"/>
                <a:gd name="T14" fmla="*/ 76 w 105"/>
                <a:gd name="T15" fmla="*/ 168 h 216"/>
                <a:gd name="T16" fmla="*/ 76 w 105"/>
                <a:gd name="T17" fmla="*/ 0 h 216"/>
                <a:gd name="T18" fmla="*/ 105 w 105"/>
                <a:gd name="T19" fmla="*/ 0 h 216"/>
                <a:gd name="T20" fmla="*/ 105 w 105"/>
                <a:gd name="T2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216">
                  <a:moveTo>
                    <a:pt x="105" y="216"/>
                  </a:moveTo>
                  <a:lnTo>
                    <a:pt x="53" y="189"/>
                  </a:lnTo>
                  <a:lnTo>
                    <a:pt x="0" y="216"/>
                  </a:lnTo>
                  <a:lnTo>
                    <a:pt x="0" y="10"/>
                  </a:lnTo>
                  <a:lnTo>
                    <a:pt x="29" y="10"/>
                  </a:lnTo>
                  <a:lnTo>
                    <a:pt x="29" y="168"/>
                  </a:lnTo>
                  <a:lnTo>
                    <a:pt x="53" y="156"/>
                  </a:lnTo>
                  <a:lnTo>
                    <a:pt x="76" y="168"/>
                  </a:lnTo>
                  <a:lnTo>
                    <a:pt x="76" y="0"/>
                  </a:lnTo>
                  <a:lnTo>
                    <a:pt x="105" y="0"/>
                  </a:lnTo>
                  <a:lnTo>
                    <a:pt x="105"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70" name="Freeform 59"/>
            <p:cNvSpPr/>
            <p:nvPr/>
          </p:nvSpPr>
          <p:spPr bwMode="auto">
            <a:xfrm>
              <a:off x="184150" y="660400"/>
              <a:ext cx="295275" cy="76200"/>
            </a:xfrm>
            <a:custGeom>
              <a:avLst/>
              <a:gdLst>
                <a:gd name="T0" fmla="*/ 181 w 186"/>
                <a:gd name="T1" fmla="*/ 48 h 48"/>
                <a:gd name="T2" fmla="*/ 0 w 186"/>
                <a:gd name="T3" fmla="*/ 29 h 48"/>
                <a:gd name="T4" fmla="*/ 4 w 186"/>
                <a:gd name="T5" fmla="*/ 0 h 48"/>
                <a:gd name="T6" fmla="*/ 186 w 186"/>
                <a:gd name="T7" fmla="*/ 19 h 48"/>
                <a:gd name="T8" fmla="*/ 181 w 186"/>
                <a:gd name="T9" fmla="*/ 48 h 48"/>
              </a:gdLst>
              <a:ahLst/>
              <a:cxnLst>
                <a:cxn ang="0">
                  <a:pos x="T0" y="T1"/>
                </a:cxn>
                <a:cxn ang="0">
                  <a:pos x="T2" y="T3"/>
                </a:cxn>
                <a:cxn ang="0">
                  <a:pos x="T4" y="T5"/>
                </a:cxn>
                <a:cxn ang="0">
                  <a:pos x="T6" y="T7"/>
                </a:cxn>
                <a:cxn ang="0">
                  <a:pos x="T8" y="T9"/>
                </a:cxn>
              </a:cxnLst>
              <a:rect l="0" t="0" r="r" b="b"/>
              <a:pathLst>
                <a:path w="186" h="48">
                  <a:moveTo>
                    <a:pt x="181" y="48"/>
                  </a:moveTo>
                  <a:lnTo>
                    <a:pt x="0" y="29"/>
                  </a:lnTo>
                  <a:lnTo>
                    <a:pt x="4" y="0"/>
                  </a:lnTo>
                  <a:lnTo>
                    <a:pt x="186" y="19"/>
                  </a:lnTo>
                  <a:lnTo>
                    <a:pt x="181"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71" name="Freeform 60"/>
            <p:cNvSpPr/>
            <p:nvPr/>
          </p:nvSpPr>
          <p:spPr bwMode="auto">
            <a:xfrm>
              <a:off x="184150" y="812800"/>
              <a:ext cx="295275" cy="76200"/>
            </a:xfrm>
            <a:custGeom>
              <a:avLst/>
              <a:gdLst>
                <a:gd name="T0" fmla="*/ 181 w 186"/>
                <a:gd name="T1" fmla="*/ 48 h 48"/>
                <a:gd name="T2" fmla="*/ 0 w 186"/>
                <a:gd name="T3" fmla="*/ 28 h 48"/>
                <a:gd name="T4" fmla="*/ 4 w 186"/>
                <a:gd name="T5" fmla="*/ 0 h 48"/>
                <a:gd name="T6" fmla="*/ 186 w 186"/>
                <a:gd name="T7" fmla="*/ 19 h 48"/>
                <a:gd name="T8" fmla="*/ 181 w 186"/>
                <a:gd name="T9" fmla="*/ 48 h 48"/>
              </a:gdLst>
              <a:ahLst/>
              <a:cxnLst>
                <a:cxn ang="0">
                  <a:pos x="T0" y="T1"/>
                </a:cxn>
                <a:cxn ang="0">
                  <a:pos x="T2" y="T3"/>
                </a:cxn>
                <a:cxn ang="0">
                  <a:pos x="T4" y="T5"/>
                </a:cxn>
                <a:cxn ang="0">
                  <a:pos x="T6" y="T7"/>
                </a:cxn>
                <a:cxn ang="0">
                  <a:pos x="T8" y="T9"/>
                </a:cxn>
              </a:cxnLst>
              <a:rect l="0" t="0" r="r" b="b"/>
              <a:pathLst>
                <a:path w="186" h="48">
                  <a:moveTo>
                    <a:pt x="181" y="48"/>
                  </a:moveTo>
                  <a:lnTo>
                    <a:pt x="0" y="28"/>
                  </a:lnTo>
                  <a:lnTo>
                    <a:pt x="4" y="0"/>
                  </a:lnTo>
                  <a:lnTo>
                    <a:pt x="186" y="19"/>
                  </a:lnTo>
                  <a:lnTo>
                    <a:pt x="181"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72" name="Freeform 61"/>
            <p:cNvSpPr/>
            <p:nvPr/>
          </p:nvSpPr>
          <p:spPr bwMode="auto">
            <a:xfrm>
              <a:off x="184150" y="963613"/>
              <a:ext cx="295275" cy="76200"/>
            </a:xfrm>
            <a:custGeom>
              <a:avLst/>
              <a:gdLst>
                <a:gd name="T0" fmla="*/ 181 w 186"/>
                <a:gd name="T1" fmla="*/ 48 h 48"/>
                <a:gd name="T2" fmla="*/ 0 w 186"/>
                <a:gd name="T3" fmla="*/ 29 h 48"/>
                <a:gd name="T4" fmla="*/ 4 w 186"/>
                <a:gd name="T5" fmla="*/ 0 h 48"/>
                <a:gd name="T6" fmla="*/ 186 w 186"/>
                <a:gd name="T7" fmla="*/ 20 h 48"/>
                <a:gd name="T8" fmla="*/ 181 w 186"/>
                <a:gd name="T9" fmla="*/ 48 h 48"/>
              </a:gdLst>
              <a:ahLst/>
              <a:cxnLst>
                <a:cxn ang="0">
                  <a:pos x="T0" y="T1"/>
                </a:cxn>
                <a:cxn ang="0">
                  <a:pos x="T2" y="T3"/>
                </a:cxn>
                <a:cxn ang="0">
                  <a:pos x="T4" y="T5"/>
                </a:cxn>
                <a:cxn ang="0">
                  <a:pos x="T6" y="T7"/>
                </a:cxn>
                <a:cxn ang="0">
                  <a:pos x="T8" y="T9"/>
                </a:cxn>
              </a:cxnLst>
              <a:rect l="0" t="0" r="r" b="b"/>
              <a:pathLst>
                <a:path w="186" h="48">
                  <a:moveTo>
                    <a:pt x="181" y="48"/>
                  </a:moveTo>
                  <a:lnTo>
                    <a:pt x="0" y="29"/>
                  </a:lnTo>
                  <a:lnTo>
                    <a:pt x="4" y="0"/>
                  </a:lnTo>
                  <a:lnTo>
                    <a:pt x="186" y="20"/>
                  </a:lnTo>
                  <a:lnTo>
                    <a:pt x="181"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73" name="Freeform 62"/>
            <p:cNvSpPr/>
            <p:nvPr/>
          </p:nvSpPr>
          <p:spPr bwMode="auto">
            <a:xfrm>
              <a:off x="184150" y="1116013"/>
              <a:ext cx="295275" cy="76200"/>
            </a:xfrm>
            <a:custGeom>
              <a:avLst/>
              <a:gdLst>
                <a:gd name="T0" fmla="*/ 181 w 186"/>
                <a:gd name="T1" fmla="*/ 48 h 48"/>
                <a:gd name="T2" fmla="*/ 0 w 186"/>
                <a:gd name="T3" fmla="*/ 29 h 48"/>
                <a:gd name="T4" fmla="*/ 4 w 186"/>
                <a:gd name="T5" fmla="*/ 0 h 48"/>
                <a:gd name="T6" fmla="*/ 186 w 186"/>
                <a:gd name="T7" fmla="*/ 19 h 48"/>
                <a:gd name="T8" fmla="*/ 181 w 186"/>
                <a:gd name="T9" fmla="*/ 48 h 48"/>
              </a:gdLst>
              <a:ahLst/>
              <a:cxnLst>
                <a:cxn ang="0">
                  <a:pos x="T0" y="T1"/>
                </a:cxn>
                <a:cxn ang="0">
                  <a:pos x="T2" y="T3"/>
                </a:cxn>
                <a:cxn ang="0">
                  <a:pos x="T4" y="T5"/>
                </a:cxn>
                <a:cxn ang="0">
                  <a:pos x="T6" y="T7"/>
                </a:cxn>
                <a:cxn ang="0">
                  <a:pos x="T8" y="T9"/>
                </a:cxn>
              </a:cxnLst>
              <a:rect l="0" t="0" r="r" b="b"/>
              <a:pathLst>
                <a:path w="186" h="48">
                  <a:moveTo>
                    <a:pt x="181" y="48"/>
                  </a:moveTo>
                  <a:lnTo>
                    <a:pt x="0" y="29"/>
                  </a:lnTo>
                  <a:lnTo>
                    <a:pt x="4" y="0"/>
                  </a:lnTo>
                  <a:lnTo>
                    <a:pt x="186" y="19"/>
                  </a:lnTo>
                  <a:lnTo>
                    <a:pt x="181"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74" name="Freeform 63"/>
            <p:cNvSpPr/>
            <p:nvPr/>
          </p:nvSpPr>
          <p:spPr bwMode="auto">
            <a:xfrm>
              <a:off x="654050" y="963613"/>
              <a:ext cx="296863" cy="76200"/>
            </a:xfrm>
            <a:custGeom>
              <a:avLst/>
              <a:gdLst>
                <a:gd name="T0" fmla="*/ 5 w 187"/>
                <a:gd name="T1" fmla="*/ 48 h 48"/>
                <a:gd name="T2" fmla="*/ 0 w 187"/>
                <a:gd name="T3" fmla="*/ 20 h 48"/>
                <a:gd name="T4" fmla="*/ 182 w 187"/>
                <a:gd name="T5" fmla="*/ 0 h 48"/>
                <a:gd name="T6" fmla="*/ 187 w 187"/>
                <a:gd name="T7" fmla="*/ 29 h 48"/>
                <a:gd name="T8" fmla="*/ 5 w 187"/>
                <a:gd name="T9" fmla="*/ 48 h 48"/>
              </a:gdLst>
              <a:ahLst/>
              <a:cxnLst>
                <a:cxn ang="0">
                  <a:pos x="T0" y="T1"/>
                </a:cxn>
                <a:cxn ang="0">
                  <a:pos x="T2" y="T3"/>
                </a:cxn>
                <a:cxn ang="0">
                  <a:pos x="T4" y="T5"/>
                </a:cxn>
                <a:cxn ang="0">
                  <a:pos x="T6" y="T7"/>
                </a:cxn>
                <a:cxn ang="0">
                  <a:pos x="T8" y="T9"/>
                </a:cxn>
              </a:cxnLst>
              <a:rect l="0" t="0" r="r" b="b"/>
              <a:pathLst>
                <a:path w="187" h="48">
                  <a:moveTo>
                    <a:pt x="5" y="48"/>
                  </a:moveTo>
                  <a:lnTo>
                    <a:pt x="0" y="20"/>
                  </a:lnTo>
                  <a:lnTo>
                    <a:pt x="182" y="0"/>
                  </a:lnTo>
                  <a:lnTo>
                    <a:pt x="187" y="29"/>
                  </a:lnTo>
                  <a:lnTo>
                    <a:pt x="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75" name="Freeform 64"/>
            <p:cNvSpPr/>
            <p:nvPr/>
          </p:nvSpPr>
          <p:spPr bwMode="auto">
            <a:xfrm>
              <a:off x="654050" y="1116013"/>
              <a:ext cx="296863" cy="76200"/>
            </a:xfrm>
            <a:custGeom>
              <a:avLst/>
              <a:gdLst>
                <a:gd name="T0" fmla="*/ 5 w 187"/>
                <a:gd name="T1" fmla="*/ 48 h 48"/>
                <a:gd name="T2" fmla="*/ 0 w 187"/>
                <a:gd name="T3" fmla="*/ 19 h 48"/>
                <a:gd name="T4" fmla="*/ 182 w 187"/>
                <a:gd name="T5" fmla="*/ 0 h 48"/>
                <a:gd name="T6" fmla="*/ 187 w 187"/>
                <a:gd name="T7" fmla="*/ 29 h 48"/>
                <a:gd name="T8" fmla="*/ 5 w 187"/>
                <a:gd name="T9" fmla="*/ 48 h 48"/>
              </a:gdLst>
              <a:ahLst/>
              <a:cxnLst>
                <a:cxn ang="0">
                  <a:pos x="T0" y="T1"/>
                </a:cxn>
                <a:cxn ang="0">
                  <a:pos x="T2" y="T3"/>
                </a:cxn>
                <a:cxn ang="0">
                  <a:pos x="T4" y="T5"/>
                </a:cxn>
                <a:cxn ang="0">
                  <a:pos x="T6" y="T7"/>
                </a:cxn>
                <a:cxn ang="0">
                  <a:pos x="T8" y="T9"/>
                </a:cxn>
              </a:cxnLst>
              <a:rect l="0" t="0" r="r" b="b"/>
              <a:pathLst>
                <a:path w="187" h="48">
                  <a:moveTo>
                    <a:pt x="5" y="48"/>
                  </a:moveTo>
                  <a:lnTo>
                    <a:pt x="0" y="19"/>
                  </a:lnTo>
                  <a:lnTo>
                    <a:pt x="182" y="0"/>
                  </a:lnTo>
                  <a:lnTo>
                    <a:pt x="187" y="29"/>
                  </a:lnTo>
                  <a:lnTo>
                    <a:pt x="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grpSp>
        <p:nvGrpSpPr>
          <p:cNvPr id="76" name="稻壳儿-小蜜锋15"/>
          <p:cNvGrpSpPr/>
          <p:nvPr/>
        </p:nvGrpSpPr>
        <p:grpSpPr>
          <a:xfrm>
            <a:off x="3327056" y="4374409"/>
            <a:ext cx="396248" cy="570523"/>
            <a:chOff x="828675" y="4084638"/>
            <a:chExt cx="685800" cy="987425"/>
          </a:xfrm>
          <a:solidFill>
            <a:srgbClr val="203864"/>
          </a:solidFill>
        </p:grpSpPr>
        <p:sp>
          <p:nvSpPr>
            <p:cNvPr id="77" name="Freeform 68"/>
            <p:cNvSpPr>
              <a:spLocks noEditPoints="1"/>
            </p:cNvSpPr>
            <p:nvPr/>
          </p:nvSpPr>
          <p:spPr bwMode="auto">
            <a:xfrm>
              <a:off x="828675" y="4084638"/>
              <a:ext cx="685800" cy="714375"/>
            </a:xfrm>
            <a:custGeom>
              <a:avLst/>
              <a:gdLst>
                <a:gd name="T0" fmla="*/ 140 w 180"/>
                <a:gd name="T1" fmla="*/ 188 h 188"/>
                <a:gd name="T2" fmla="*/ 40 w 180"/>
                <a:gd name="T3" fmla="*/ 188 h 188"/>
                <a:gd name="T4" fmla="*/ 40 w 180"/>
                <a:gd name="T5" fmla="*/ 165 h 188"/>
                <a:gd name="T6" fmla="*/ 0 w 180"/>
                <a:gd name="T7" fmla="*/ 90 h 188"/>
                <a:gd name="T8" fmla="*/ 90 w 180"/>
                <a:gd name="T9" fmla="*/ 0 h 188"/>
                <a:gd name="T10" fmla="*/ 180 w 180"/>
                <a:gd name="T11" fmla="*/ 90 h 188"/>
                <a:gd name="T12" fmla="*/ 140 w 180"/>
                <a:gd name="T13" fmla="*/ 165 h 188"/>
                <a:gd name="T14" fmla="*/ 140 w 180"/>
                <a:gd name="T15" fmla="*/ 188 h 188"/>
                <a:gd name="T16" fmla="*/ 52 w 180"/>
                <a:gd name="T17" fmla="*/ 176 h 188"/>
                <a:gd name="T18" fmla="*/ 128 w 180"/>
                <a:gd name="T19" fmla="*/ 176 h 188"/>
                <a:gd name="T20" fmla="*/ 128 w 180"/>
                <a:gd name="T21" fmla="*/ 158 h 188"/>
                <a:gd name="T22" fmla="*/ 131 w 180"/>
                <a:gd name="T23" fmla="*/ 156 h 188"/>
                <a:gd name="T24" fmla="*/ 168 w 180"/>
                <a:gd name="T25" fmla="*/ 90 h 188"/>
                <a:gd name="T26" fmla="*/ 90 w 180"/>
                <a:gd name="T27" fmla="*/ 12 h 188"/>
                <a:gd name="T28" fmla="*/ 12 w 180"/>
                <a:gd name="T29" fmla="*/ 90 h 188"/>
                <a:gd name="T30" fmla="*/ 49 w 180"/>
                <a:gd name="T31" fmla="*/ 157 h 188"/>
                <a:gd name="T32" fmla="*/ 52 w 180"/>
                <a:gd name="T33" fmla="*/ 159 h 188"/>
                <a:gd name="T34" fmla="*/ 52 w 180"/>
                <a:gd name="T35" fmla="*/ 17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0" h="188">
                  <a:moveTo>
                    <a:pt x="140" y="188"/>
                  </a:moveTo>
                  <a:cubicBezTo>
                    <a:pt x="40" y="188"/>
                    <a:pt x="40" y="188"/>
                    <a:pt x="40" y="188"/>
                  </a:cubicBezTo>
                  <a:cubicBezTo>
                    <a:pt x="40" y="165"/>
                    <a:pt x="40" y="165"/>
                    <a:pt x="40" y="165"/>
                  </a:cubicBezTo>
                  <a:cubicBezTo>
                    <a:pt x="15" y="149"/>
                    <a:pt x="0" y="120"/>
                    <a:pt x="0" y="90"/>
                  </a:cubicBezTo>
                  <a:cubicBezTo>
                    <a:pt x="0" y="40"/>
                    <a:pt x="40" y="0"/>
                    <a:pt x="90" y="0"/>
                  </a:cubicBezTo>
                  <a:cubicBezTo>
                    <a:pt x="140" y="0"/>
                    <a:pt x="180" y="40"/>
                    <a:pt x="180" y="90"/>
                  </a:cubicBezTo>
                  <a:cubicBezTo>
                    <a:pt x="180" y="120"/>
                    <a:pt x="165" y="148"/>
                    <a:pt x="140" y="165"/>
                  </a:cubicBezTo>
                  <a:lnTo>
                    <a:pt x="140" y="188"/>
                  </a:lnTo>
                  <a:close/>
                  <a:moveTo>
                    <a:pt x="52" y="176"/>
                  </a:moveTo>
                  <a:cubicBezTo>
                    <a:pt x="128" y="176"/>
                    <a:pt x="128" y="176"/>
                    <a:pt x="128" y="176"/>
                  </a:cubicBezTo>
                  <a:cubicBezTo>
                    <a:pt x="128" y="158"/>
                    <a:pt x="128" y="158"/>
                    <a:pt x="128" y="158"/>
                  </a:cubicBezTo>
                  <a:cubicBezTo>
                    <a:pt x="131" y="156"/>
                    <a:pt x="131" y="156"/>
                    <a:pt x="131" y="156"/>
                  </a:cubicBezTo>
                  <a:cubicBezTo>
                    <a:pt x="154" y="142"/>
                    <a:pt x="168" y="117"/>
                    <a:pt x="168" y="90"/>
                  </a:cubicBezTo>
                  <a:cubicBezTo>
                    <a:pt x="168" y="47"/>
                    <a:pt x="133" y="12"/>
                    <a:pt x="90" y="12"/>
                  </a:cubicBezTo>
                  <a:cubicBezTo>
                    <a:pt x="47" y="12"/>
                    <a:pt x="12" y="47"/>
                    <a:pt x="12" y="90"/>
                  </a:cubicBezTo>
                  <a:cubicBezTo>
                    <a:pt x="12" y="117"/>
                    <a:pt x="26" y="143"/>
                    <a:pt x="49" y="157"/>
                  </a:cubicBezTo>
                  <a:cubicBezTo>
                    <a:pt x="52" y="159"/>
                    <a:pt x="52" y="159"/>
                    <a:pt x="52" y="159"/>
                  </a:cubicBezTo>
                  <a:lnTo>
                    <a:pt x="52" y="1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78" name="Freeform 69"/>
            <p:cNvSpPr/>
            <p:nvPr/>
          </p:nvSpPr>
          <p:spPr bwMode="auto">
            <a:xfrm>
              <a:off x="1042988" y="4467226"/>
              <a:ext cx="90488" cy="312738"/>
            </a:xfrm>
            <a:custGeom>
              <a:avLst/>
              <a:gdLst>
                <a:gd name="T0" fmla="*/ 29 w 57"/>
                <a:gd name="T1" fmla="*/ 197 h 197"/>
                <a:gd name="T2" fmla="*/ 0 w 57"/>
                <a:gd name="T3" fmla="*/ 5 h 197"/>
                <a:gd name="T4" fmla="*/ 29 w 57"/>
                <a:gd name="T5" fmla="*/ 0 h 197"/>
                <a:gd name="T6" fmla="*/ 57 w 57"/>
                <a:gd name="T7" fmla="*/ 192 h 197"/>
                <a:gd name="T8" fmla="*/ 29 w 57"/>
                <a:gd name="T9" fmla="*/ 197 h 197"/>
              </a:gdLst>
              <a:ahLst/>
              <a:cxnLst>
                <a:cxn ang="0">
                  <a:pos x="T0" y="T1"/>
                </a:cxn>
                <a:cxn ang="0">
                  <a:pos x="T2" y="T3"/>
                </a:cxn>
                <a:cxn ang="0">
                  <a:pos x="T4" y="T5"/>
                </a:cxn>
                <a:cxn ang="0">
                  <a:pos x="T6" y="T7"/>
                </a:cxn>
                <a:cxn ang="0">
                  <a:pos x="T8" y="T9"/>
                </a:cxn>
              </a:cxnLst>
              <a:rect l="0" t="0" r="r" b="b"/>
              <a:pathLst>
                <a:path w="57" h="197">
                  <a:moveTo>
                    <a:pt x="29" y="197"/>
                  </a:moveTo>
                  <a:lnTo>
                    <a:pt x="0" y="5"/>
                  </a:lnTo>
                  <a:lnTo>
                    <a:pt x="29" y="0"/>
                  </a:lnTo>
                  <a:lnTo>
                    <a:pt x="57" y="192"/>
                  </a:lnTo>
                  <a:lnTo>
                    <a:pt x="29"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79" name="Freeform 70"/>
            <p:cNvSpPr/>
            <p:nvPr/>
          </p:nvSpPr>
          <p:spPr bwMode="auto">
            <a:xfrm>
              <a:off x="1209675" y="4467226"/>
              <a:ext cx="92075" cy="312738"/>
            </a:xfrm>
            <a:custGeom>
              <a:avLst/>
              <a:gdLst>
                <a:gd name="T0" fmla="*/ 29 w 58"/>
                <a:gd name="T1" fmla="*/ 197 h 197"/>
                <a:gd name="T2" fmla="*/ 0 w 58"/>
                <a:gd name="T3" fmla="*/ 192 h 197"/>
                <a:gd name="T4" fmla="*/ 29 w 58"/>
                <a:gd name="T5" fmla="*/ 0 h 197"/>
                <a:gd name="T6" fmla="*/ 58 w 58"/>
                <a:gd name="T7" fmla="*/ 5 h 197"/>
                <a:gd name="T8" fmla="*/ 29 w 58"/>
                <a:gd name="T9" fmla="*/ 197 h 197"/>
              </a:gdLst>
              <a:ahLst/>
              <a:cxnLst>
                <a:cxn ang="0">
                  <a:pos x="T0" y="T1"/>
                </a:cxn>
                <a:cxn ang="0">
                  <a:pos x="T2" y="T3"/>
                </a:cxn>
                <a:cxn ang="0">
                  <a:pos x="T4" y="T5"/>
                </a:cxn>
                <a:cxn ang="0">
                  <a:pos x="T6" y="T7"/>
                </a:cxn>
                <a:cxn ang="0">
                  <a:pos x="T8" y="T9"/>
                </a:cxn>
              </a:cxnLst>
              <a:rect l="0" t="0" r="r" b="b"/>
              <a:pathLst>
                <a:path w="58" h="197">
                  <a:moveTo>
                    <a:pt x="29" y="197"/>
                  </a:moveTo>
                  <a:lnTo>
                    <a:pt x="0" y="192"/>
                  </a:lnTo>
                  <a:lnTo>
                    <a:pt x="29" y="0"/>
                  </a:lnTo>
                  <a:lnTo>
                    <a:pt x="58" y="5"/>
                  </a:lnTo>
                  <a:lnTo>
                    <a:pt x="29" y="1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80" name="Freeform 71"/>
            <p:cNvSpPr/>
            <p:nvPr/>
          </p:nvSpPr>
          <p:spPr bwMode="auto">
            <a:xfrm>
              <a:off x="1050925" y="4456113"/>
              <a:ext cx="242888" cy="106363"/>
            </a:xfrm>
            <a:custGeom>
              <a:avLst/>
              <a:gdLst>
                <a:gd name="T0" fmla="*/ 103 w 153"/>
                <a:gd name="T1" fmla="*/ 67 h 67"/>
                <a:gd name="T2" fmla="*/ 76 w 153"/>
                <a:gd name="T3" fmla="*/ 39 h 67"/>
                <a:gd name="T4" fmla="*/ 50 w 153"/>
                <a:gd name="T5" fmla="*/ 67 h 67"/>
                <a:gd name="T6" fmla="*/ 0 w 153"/>
                <a:gd name="T7" fmla="*/ 31 h 67"/>
                <a:gd name="T8" fmla="*/ 19 w 153"/>
                <a:gd name="T9" fmla="*/ 7 h 67"/>
                <a:gd name="T10" fmla="*/ 45 w 153"/>
                <a:gd name="T11" fmla="*/ 29 h 67"/>
                <a:gd name="T12" fmla="*/ 76 w 153"/>
                <a:gd name="T13" fmla="*/ 0 h 67"/>
                <a:gd name="T14" fmla="*/ 108 w 153"/>
                <a:gd name="T15" fmla="*/ 29 h 67"/>
                <a:gd name="T16" fmla="*/ 134 w 153"/>
                <a:gd name="T17" fmla="*/ 7 h 67"/>
                <a:gd name="T18" fmla="*/ 153 w 153"/>
                <a:gd name="T19" fmla="*/ 31 h 67"/>
                <a:gd name="T20" fmla="*/ 103 w 153"/>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 h="67">
                  <a:moveTo>
                    <a:pt x="103" y="67"/>
                  </a:moveTo>
                  <a:lnTo>
                    <a:pt x="76" y="39"/>
                  </a:lnTo>
                  <a:lnTo>
                    <a:pt x="50" y="67"/>
                  </a:lnTo>
                  <a:lnTo>
                    <a:pt x="0" y="31"/>
                  </a:lnTo>
                  <a:lnTo>
                    <a:pt x="19" y="7"/>
                  </a:lnTo>
                  <a:lnTo>
                    <a:pt x="45" y="29"/>
                  </a:lnTo>
                  <a:lnTo>
                    <a:pt x="76" y="0"/>
                  </a:lnTo>
                  <a:lnTo>
                    <a:pt x="108" y="29"/>
                  </a:lnTo>
                  <a:lnTo>
                    <a:pt x="134" y="7"/>
                  </a:lnTo>
                  <a:lnTo>
                    <a:pt x="153" y="31"/>
                  </a:lnTo>
                  <a:lnTo>
                    <a:pt x="103"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81" name="Freeform 72"/>
            <p:cNvSpPr>
              <a:spLocks noEditPoints="1"/>
            </p:cNvSpPr>
            <p:nvPr/>
          </p:nvSpPr>
          <p:spPr bwMode="auto">
            <a:xfrm>
              <a:off x="981075" y="4752976"/>
              <a:ext cx="381000" cy="136525"/>
            </a:xfrm>
            <a:custGeom>
              <a:avLst/>
              <a:gdLst>
                <a:gd name="T0" fmla="*/ 240 w 240"/>
                <a:gd name="T1" fmla="*/ 86 h 86"/>
                <a:gd name="T2" fmla="*/ 0 w 240"/>
                <a:gd name="T3" fmla="*/ 86 h 86"/>
                <a:gd name="T4" fmla="*/ 0 w 240"/>
                <a:gd name="T5" fmla="*/ 0 h 86"/>
                <a:gd name="T6" fmla="*/ 240 w 240"/>
                <a:gd name="T7" fmla="*/ 0 h 86"/>
                <a:gd name="T8" fmla="*/ 240 w 240"/>
                <a:gd name="T9" fmla="*/ 86 h 86"/>
                <a:gd name="T10" fmla="*/ 29 w 240"/>
                <a:gd name="T11" fmla="*/ 57 h 86"/>
                <a:gd name="T12" fmla="*/ 212 w 240"/>
                <a:gd name="T13" fmla="*/ 57 h 86"/>
                <a:gd name="T14" fmla="*/ 212 w 240"/>
                <a:gd name="T15" fmla="*/ 29 h 86"/>
                <a:gd name="T16" fmla="*/ 29 w 240"/>
                <a:gd name="T17" fmla="*/ 29 h 86"/>
                <a:gd name="T18" fmla="*/ 29 w 240"/>
                <a:gd name="T1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86">
                  <a:moveTo>
                    <a:pt x="240" y="86"/>
                  </a:moveTo>
                  <a:lnTo>
                    <a:pt x="0" y="86"/>
                  </a:lnTo>
                  <a:lnTo>
                    <a:pt x="0" y="0"/>
                  </a:lnTo>
                  <a:lnTo>
                    <a:pt x="240" y="0"/>
                  </a:lnTo>
                  <a:lnTo>
                    <a:pt x="240" y="86"/>
                  </a:lnTo>
                  <a:close/>
                  <a:moveTo>
                    <a:pt x="29" y="57"/>
                  </a:moveTo>
                  <a:lnTo>
                    <a:pt x="212" y="57"/>
                  </a:lnTo>
                  <a:lnTo>
                    <a:pt x="212" y="29"/>
                  </a:lnTo>
                  <a:lnTo>
                    <a:pt x="29" y="29"/>
                  </a:lnTo>
                  <a:lnTo>
                    <a:pt x="29"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83" name="Freeform 73"/>
            <p:cNvSpPr>
              <a:spLocks noEditPoints="1"/>
            </p:cNvSpPr>
            <p:nvPr/>
          </p:nvSpPr>
          <p:spPr bwMode="auto">
            <a:xfrm>
              <a:off x="1012825" y="4843463"/>
              <a:ext cx="319088" cy="136525"/>
            </a:xfrm>
            <a:custGeom>
              <a:avLst/>
              <a:gdLst>
                <a:gd name="T0" fmla="*/ 201 w 201"/>
                <a:gd name="T1" fmla="*/ 86 h 86"/>
                <a:gd name="T2" fmla="*/ 0 w 201"/>
                <a:gd name="T3" fmla="*/ 86 h 86"/>
                <a:gd name="T4" fmla="*/ 0 w 201"/>
                <a:gd name="T5" fmla="*/ 0 h 86"/>
                <a:gd name="T6" fmla="*/ 201 w 201"/>
                <a:gd name="T7" fmla="*/ 0 h 86"/>
                <a:gd name="T8" fmla="*/ 201 w 201"/>
                <a:gd name="T9" fmla="*/ 86 h 86"/>
                <a:gd name="T10" fmla="*/ 28 w 201"/>
                <a:gd name="T11" fmla="*/ 58 h 86"/>
                <a:gd name="T12" fmla="*/ 172 w 201"/>
                <a:gd name="T13" fmla="*/ 58 h 86"/>
                <a:gd name="T14" fmla="*/ 172 w 201"/>
                <a:gd name="T15" fmla="*/ 29 h 86"/>
                <a:gd name="T16" fmla="*/ 28 w 201"/>
                <a:gd name="T17" fmla="*/ 29 h 86"/>
                <a:gd name="T18" fmla="*/ 28 w 201"/>
                <a:gd name="T19"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86">
                  <a:moveTo>
                    <a:pt x="201" y="86"/>
                  </a:moveTo>
                  <a:lnTo>
                    <a:pt x="0" y="86"/>
                  </a:lnTo>
                  <a:lnTo>
                    <a:pt x="0" y="0"/>
                  </a:lnTo>
                  <a:lnTo>
                    <a:pt x="201" y="0"/>
                  </a:lnTo>
                  <a:lnTo>
                    <a:pt x="201" y="86"/>
                  </a:lnTo>
                  <a:close/>
                  <a:moveTo>
                    <a:pt x="28" y="58"/>
                  </a:moveTo>
                  <a:lnTo>
                    <a:pt x="172" y="58"/>
                  </a:lnTo>
                  <a:lnTo>
                    <a:pt x="172" y="29"/>
                  </a:lnTo>
                  <a:lnTo>
                    <a:pt x="28" y="29"/>
                  </a:lnTo>
                  <a:lnTo>
                    <a:pt x="28"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84" name="Freeform 74"/>
            <p:cNvSpPr>
              <a:spLocks noEditPoints="1"/>
            </p:cNvSpPr>
            <p:nvPr/>
          </p:nvSpPr>
          <p:spPr bwMode="auto">
            <a:xfrm>
              <a:off x="1042988" y="4935538"/>
              <a:ext cx="258763" cy="136525"/>
            </a:xfrm>
            <a:custGeom>
              <a:avLst/>
              <a:gdLst>
                <a:gd name="T0" fmla="*/ 163 w 163"/>
                <a:gd name="T1" fmla="*/ 86 h 86"/>
                <a:gd name="T2" fmla="*/ 0 w 163"/>
                <a:gd name="T3" fmla="*/ 86 h 86"/>
                <a:gd name="T4" fmla="*/ 0 w 163"/>
                <a:gd name="T5" fmla="*/ 0 h 86"/>
                <a:gd name="T6" fmla="*/ 163 w 163"/>
                <a:gd name="T7" fmla="*/ 0 h 86"/>
                <a:gd name="T8" fmla="*/ 163 w 163"/>
                <a:gd name="T9" fmla="*/ 86 h 86"/>
                <a:gd name="T10" fmla="*/ 29 w 163"/>
                <a:gd name="T11" fmla="*/ 57 h 86"/>
                <a:gd name="T12" fmla="*/ 134 w 163"/>
                <a:gd name="T13" fmla="*/ 57 h 86"/>
                <a:gd name="T14" fmla="*/ 134 w 163"/>
                <a:gd name="T15" fmla="*/ 28 h 86"/>
                <a:gd name="T16" fmla="*/ 29 w 163"/>
                <a:gd name="T17" fmla="*/ 28 h 86"/>
                <a:gd name="T18" fmla="*/ 29 w 163"/>
                <a:gd name="T19"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86">
                  <a:moveTo>
                    <a:pt x="163" y="86"/>
                  </a:moveTo>
                  <a:lnTo>
                    <a:pt x="0" y="86"/>
                  </a:lnTo>
                  <a:lnTo>
                    <a:pt x="0" y="0"/>
                  </a:lnTo>
                  <a:lnTo>
                    <a:pt x="163" y="0"/>
                  </a:lnTo>
                  <a:lnTo>
                    <a:pt x="163" y="86"/>
                  </a:lnTo>
                  <a:close/>
                  <a:moveTo>
                    <a:pt x="29" y="57"/>
                  </a:moveTo>
                  <a:lnTo>
                    <a:pt x="134" y="57"/>
                  </a:lnTo>
                  <a:lnTo>
                    <a:pt x="134" y="28"/>
                  </a:lnTo>
                  <a:lnTo>
                    <a:pt x="29" y="28"/>
                  </a:lnTo>
                  <a:lnTo>
                    <a:pt x="29"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grpSp>
        <p:nvGrpSpPr>
          <p:cNvPr id="85" name="稻壳儿-小蜜锋16"/>
          <p:cNvGrpSpPr/>
          <p:nvPr/>
        </p:nvGrpSpPr>
        <p:grpSpPr>
          <a:xfrm>
            <a:off x="7345782" y="4374409"/>
            <a:ext cx="481921" cy="452431"/>
            <a:chOff x="2492375" y="1277938"/>
            <a:chExt cx="985838" cy="925512"/>
          </a:xfrm>
          <a:solidFill>
            <a:srgbClr val="203864"/>
          </a:solidFill>
        </p:grpSpPr>
        <p:sp>
          <p:nvSpPr>
            <p:cNvPr id="86" name="Freeform 78"/>
            <p:cNvSpPr/>
            <p:nvPr/>
          </p:nvSpPr>
          <p:spPr bwMode="auto">
            <a:xfrm>
              <a:off x="3024188" y="1747838"/>
              <a:ext cx="104775" cy="106362"/>
            </a:xfrm>
            <a:custGeom>
              <a:avLst/>
              <a:gdLst>
                <a:gd name="T0" fmla="*/ 47 w 66"/>
                <a:gd name="T1" fmla="*/ 67 h 67"/>
                <a:gd name="T2" fmla="*/ 0 w 66"/>
                <a:gd name="T3" fmla="*/ 20 h 67"/>
                <a:gd name="T4" fmla="*/ 19 w 66"/>
                <a:gd name="T5" fmla="*/ 0 h 67"/>
                <a:gd name="T6" fmla="*/ 66 w 66"/>
                <a:gd name="T7" fmla="*/ 48 h 67"/>
                <a:gd name="T8" fmla="*/ 47 w 66"/>
                <a:gd name="T9" fmla="*/ 67 h 67"/>
              </a:gdLst>
              <a:ahLst/>
              <a:cxnLst>
                <a:cxn ang="0">
                  <a:pos x="T0" y="T1"/>
                </a:cxn>
                <a:cxn ang="0">
                  <a:pos x="T2" y="T3"/>
                </a:cxn>
                <a:cxn ang="0">
                  <a:pos x="T4" y="T5"/>
                </a:cxn>
                <a:cxn ang="0">
                  <a:pos x="T6" y="T7"/>
                </a:cxn>
                <a:cxn ang="0">
                  <a:pos x="T8" y="T9"/>
                </a:cxn>
              </a:cxnLst>
              <a:rect l="0" t="0" r="r" b="b"/>
              <a:pathLst>
                <a:path w="66" h="67">
                  <a:moveTo>
                    <a:pt x="47" y="67"/>
                  </a:moveTo>
                  <a:lnTo>
                    <a:pt x="0" y="20"/>
                  </a:lnTo>
                  <a:lnTo>
                    <a:pt x="19" y="0"/>
                  </a:lnTo>
                  <a:lnTo>
                    <a:pt x="66" y="48"/>
                  </a:lnTo>
                  <a:lnTo>
                    <a:pt x="47"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87" name="Freeform 79"/>
            <p:cNvSpPr>
              <a:spLocks noEditPoints="1"/>
            </p:cNvSpPr>
            <p:nvPr/>
          </p:nvSpPr>
          <p:spPr bwMode="auto">
            <a:xfrm>
              <a:off x="3038475" y="1763713"/>
              <a:ext cx="439738" cy="439737"/>
            </a:xfrm>
            <a:custGeom>
              <a:avLst/>
              <a:gdLst>
                <a:gd name="T0" fmla="*/ 201 w 277"/>
                <a:gd name="T1" fmla="*/ 277 h 277"/>
                <a:gd name="T2" fmla="*/ 0 w 277"/>
                <a:gd name="T3" fmla="*/ 77 h 277"/>
                <a:gd name="T4" fmla="*/ 77 w 277"/>
                <a:gd name="T5" fmla="*/ 0 h 277"/>
                <a:gd name="T6" fmla="*/ 277 w 277"/>
                <a:gd name="T7" fmla="*/ 201 h 277"/>
                <a:gd name="T8" fmla="*/ 201 w 277"/>
                <a:gd name="T9" fmla="*/ 277 h 277"/>
                <a:gd name="T10" fmla="*/ 38 w 277"/>
                <a:gd name="T11" fmla="*/ 77 h 277"/>
                <a:gd name="T12" fmla="*/ 201 w 277"/>
                <a:gd name="T13" fmla="*/ 239 h 277"/>
                <a:gd name="T14" fmla="*/ 239 w 277"/>
                <a:gd name="T15" fmla="*/ 201 h 277"/>
                <a:gd name="T16" fmla="*/ 77 w 277"/>
                <a:gd name="T17" fmla="*/ 38 h 277"/>
                <a:gd name="T18" fmla="*/ 38 w 277"/>
                <a:gd name="T19" fmla="*/ 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77">
                  <a:moveTo>
                    <a:pt x="201" y="277"/>
                  </a:moveTo>
                  <a:lnTo>
                    <a:pt x="0" y="77"/>
                  </a:lnTo>
                  <a:lnTo>
                    <a:pt x="77" y="0"/>
                  </a:lnTo>
                  <a:lnTo>
                    <a:pt x="277" y="201"/>
                  </a:lnTo>
                  <a:lnTo>
                    <a:pt x="201" y="277"/>
                  </a:lnTo>
                  <a:close/>
                  <a:moveTo>
                    <a:pt x="38" y="77"/>
                  </a:moveTo>
                  <a:lnTo>
                    <a:pt x="201" y="239"/>
                  </a:lnTo>
                  <a:lnTo>
                    <a:pt x="239" y="201"/>
                  </a:lnTo>
                  <a:lnTo>
                    <a:pt x="77" y="38"/>
                  </a:lnTo>
                  <a:lnTo>
                    <a:pt x="38"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88" name="Freeform 80"/>
            <p:cNvSpPr>
              <a:spLocks noEditPoints="1"/>
            </p:cNvSpPr>
            <p:nvPr/>
          </p:nvSpPr>
          <p:spPr bwMode="auto">
            <a:xfrm>
              <a:off x="2554288" y="1277938"/>
              <a:ext cx="249238" cy="250825"/>
            </a:xfrm>
            <a:custGeom>
              <a:avLst/>
              <a:gdLst>
                <a:gd name="T0" fmla="*/ 74 w 157"/>
                <a:gd name="T1" fmla="*/ 158 h 158"/>
                <a:gd name="T2" fmla="*/ 0 w 157"/>
                <a:gd name="T3" fmla="*/ 36 h 158"/>
                <a:gd name="T4" fmla="*/ 35 w 157"/>
                <a:gd name="T5" fmla="*/ 0 h 158"/>
                <a:gd name="T6" fmla="*/ 157 w 157"/>
                <a:gd name="T7" fmla="*/ 74 h 158"/>
                <a:gd name="T8" fmla="*/ 74 w 157"/>
                <a:gd name="T9" fmla="*/ 158 h 158"/>
                <a:gd name="T10" fmla="*/ 38 w 157"/>
                <a:gd name="T11" fmla="*/ 41 h 158"/>
                <a:gd name="T12" fmla="*/ 78 w 157"/>
                <a:gd name="T13" fmla="*/ 110 h 158"/>
                <a:gd name="T14" fmla="*/ 109 w 157"/>
                <a:gd name="T15" fmla="*/ 79 h 158"/>
                <a:gd name="T16" fmla="*/ 40 w 157"/>
                <a:gd name="T17" fmla="*/ 38 h 158"/>
                <a:gd name="T18" fmla="*/ 38 w 157"/>
                <a:gd name="T19" fmla="*/ 4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58">
                  <a:moveTo>
                    <a:pt x="74" y="158"/>
                  </a:moveTo>
                  <a:lnTo>
                    <a:pt x="0" y="36"/>
                  </a:lnTo>
                  <a:lnTo>
                    <a:pt x="35" y="0"/>
                  </a:lnTo>
                  <a:lnTo>
                    <a:pt x="157" y="74"/>
                  </a:lnTo>
                  <a:lnTo>
                    <a:pt x="74" y="158"/>
                  </a:lnTo>
                  <a:close/>
                  <a:moveTo>
                    <a:pt x="38" y="41"/>
                  </a:moveTo>
                  <a:lnTo>
                    <a:pt x="78" y="110"/>
                  </a:lnTo>
                  <a:lnTo>
                    <a:pt x="109" y="79"/>
                  </a:lnTo>
                  <a:lnTo>
                    <a:pt x="40" y="38"/>
                  </a:lnTo>
                  <a:lnTo>
                    <a:pt x="3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89" name="Freeform 81"/>
            <p:cNvSpPr/>
            <p:nvPr/>
          </p:nvSpPr>
          <p:spPr bwMode="auto">
            <a:xfrm>
              <a:off x="2705100" y="1430338"/>
              <a:ext cx="227013" cy="227012"/>
            </a:xfrm>
            <a:custGeom>
              <a:avLst/>
              <a:gdLst>
                <a:gd name="T0" fmla="*/ 124 w 143"/>
                <a:gd name="T1" fmla="*/ 143 h 143"/>
                <a:gd name="T2" fmla="*/ 0 w 143"/>
                <a:gd name="T3" fmla="*/ 19 h 143"/>
                <a:gd name="T4" fmla="*/ 19 w 143"/>
                <a:gd name="T5" fmla="*/ 0 h 143"/>
                <a:gd name="T6" fmla="*/ 143 w 143"/>
                <a:gd name="T7" fmla="*/ 124 h 143"/>
                <a:gd name="T8" fmla="*/ 124 w 143"/>
                <a:gd name="T9" fmla="*/ 143 h 143"/>
              </a:gdLst>
              <a:ahLst/>
              <a:cxnLst>
                <a:cxn ang="0">
                  <a:pos x="T0" y="T1"/>
                </a:cxn>
                <a:cxn ang="0">
                  <a:pos x="T2" y="T3"/>
                </a:cxn>
                <a:cxn ang="0">
                  <a:pos x="T4" y="T5"/>
                </a:cxn>
                <a:cxn ang="0">
                  <a:pos x="T6" y="T7"/>
                </a:cxn>
                <a:cxn ang="0">
                  <a:pos x="T8" y="T9"/>
                </a:cxn>
              </a:cxnLst>
              <a:rect l="0" t="0" r="r" b="b"/>
              <a:pathLst>
                <a:path w="143" h="143">
                  <a:moveTo>
                    <a:pt x="124" y="143"/>
                  </a:moveTo>
                  <a:lnTo>
                    <a:pt x="0" y="19"/>
                  </a:lnTo>
                  <a:lnTo>
                    <a:pt x="19" y="0"/>
                  </a:lnTo>
                  <a:lnTo>
                    <a:pt x="143" y="124"/>
                  </a:lnTo>
                  <a:lnTo>
                    <a:pt x="124" y="1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90" name="Freeform 82"/>
            <p:cNvSpPr>
              <a:spLocks noEditPoints="1"/>
            </p:cNvSpPr>
            <p:nvPr/>
          </p:nvSpPr>
          <p:spPr bwMode="auto">
            <a:xfrm>
              <a:off x="2492375" y="1285875"/>
              <a:ext cx="903288" cy="898525"/>
            </a:xfrm>
            <a:custGeom>
              <a:avLst/>
              <a:gdLst>
                <a:gd name="T0" fmla="*/ 14 w 238"/>
                <a:gd name="T1" fmla="*/ 237 h 237"/>
                <a:gd name="T2" fmla="*/ 0 w 238"/>
                <a:gd name="T3" fmla="*/ 224 h 237"/>
                <a:gd name="T4" fmla="*/ 9 w 238"/>
                <a:gd name="T5" fmla="*/ 195 h 237"/>
                <a:gd name="T6" fmla="*/ 142 w 238"/>
                <a:gd name="T7" fmla="*/ 60 h 237"/>
                <a:gd name="T8" fmla="*/ 142 w 238"/>
                <a:gd name="T9" fmla="*/ 46 h 237"/>
                <a:gd name="T10" fmla="*/ 198 w 238"/>
                <a:gd name="T11" fmla="*/ 0 h 237"/>
                <a:gd name="T12" fmla="*/ 207 w 238"/>
                <a:gd name="T13" fmla="*/ 0 h 237"/>
                <a:gd name="T14" fmla="*/ 191 w 238"/>
                <a:gd name="T15" fmla="*/ 37 h 237"/>
                <a:gd name="T16" fmla="*/ 201 w 238"/>
                <a:gd name="T17" fmla="*/ 48 h 237"/>
                <a:gd name="T18" fmla="*/ 238 w 238"/>
                <a:gd name="T19" fmla="*/ 31 h 237"/>
                <a:gd name="T20" fmla="*/ 238 w 238"/>
                <a:gd name="T21" fmla="*/ 40 h 237"/>
                <a:gd name="T22" fmla="*/ 192 w 238"/>
                <a:gd name="T23" fmla="*/ 96 h 237"/>
                <a:gd name="T24" fmla="*/ 178 w 238"/>
                <a:gd name="T25" fmla="*/ 96 h 237"/>
                <a:gd name="T26" fmla="*/ 43 w 238"/>
                <a:gd name="T27" fmla="*/ 229 h 237"/>
                <a:gd name="T28" fmla="*/ 14 w 238"/>
                <a:gd name="T29" fmla="*/ 237 h 237"/>
                <a:gd name="T30" fmla="*/ 14 w 238"/>
                <a:gd name="T31" fmla="*/ 220 h 237"/>
                <a:gd name="T32" fmla="*/ 17 w 238"/>
                <a:gd name="T33" fmla="*/ 223 h 237"/>
                <a:gd name="T34" fmla="*/ 37 w 238"/>
                <a:gd name="T35" fmla="*/ 219 h 237"/>
                <a:gd name="T36" fmla="*/ 174 w 238"/>
                <a:gd name="T37" fmla="*/ 84 h 237"/>
                <a:gd name="T38" fmla="*/ 192 w 238"/>
                <a:gd name="T39" fmla="*/ 84 h 237"/>
                <a:gd name="T40" fmla="*/ 226 w 238"/>
                <a:gd name="T41" fmla="*/ 50 h 237"/>
                <a:gd name="T42" fmla="*/ 199 w 238"/>
                <a:gd name="T43" fmla="*/ 62 h 237"/>
                <a:gd name="T44" fmla="*/ 177 w 238"/>
                <a:gd name="T45" fmla="*/ 40 h 237"/>
                <a:gd name="T46" fmla="*/ 189 w 238"/>
                <a:gd name="T47" fmla="*/ 13 h 237"/>
                <a:gd name="T48" fmla="*/ 154 w 238"/>
                <a:gd name="T49" fmla="*/ 46 h 237"/>
                <a:gd name="T50" fmla="*/ 154 w 238"/>
                <a:gd name="T51" fmla="*/ 64 h 237"/>
                <a:gd name="T52" fmla="*/ 19 w 238"/>
                <a:gd name="T53" fmla="*/ 201 h 237"/>
                <a:gd name="T54" fmla="*/ 14 w 238"/>
                <a:gd name="T55" fmla="*/ 22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 h="237">
                  <a:moveTo>
                    <a:pt x="14" y="237"/>
                  </a:moveTo>
                  <a:cubicBezTo>
                    <a:pt x="0" y="224"/>
                    <a:pt x="0" y="224"/>
                    <a:pt x="0" y="224"/>
                  </a:cubicBezTo>
                  <a:cubicBezTo>
                    <a:pt x="9" y="195"/>
                    <a:pt x="9" y="195"/>
                    <a:pt x="9" y="195"/>
                  </a:cubicBezTo>
                  <a:cubicBezTo>
                    <a:pt x="142" y="60"/>
                    <a:pt x="142" y="60"/>
                    <a:pt x="142" y="60"/>
                  </a:cubicBezTo>
                  <a:cubicBezTo>
                    <a:pt x="142" y="46"/>
                    <a:pt x="142" y="46"/>
                    <a:pt x="142" y="46"/>
                  </a:cubicBezTo>
                  <a:cubicBezTo>
                    <a:pt x="142" y="29"/>
                    <a:pt x="149" y="0"/>
                    <a:pt x="198" y="0"/>
                  </a:cubicBezTo>
                  <a:cubicBezTo>
                    <a:pt x="207" y="0"/>
                    <a:pt x="207" y="0"/>
                    <a:pt x="207" y="0"/>
                  </a:cubicBezTo>
                  <a:cubicBezTo>
                    <a:pt x="191" y="37"/>
                    <a:pt x="191" y="37"/>
                    <a:pt x="191" y="37"/>
                  </a:cubicBezTo>
                  <a:cubicBezTo>
                    <a:pt x="201" y="48"/>
                    <a:pt x="201" y="48"/>
                    <a:pt x="201" y="48"/>
                  </a:cubicBezTo>
                  <a:cubicBezTo>
                    <a:pt x="238" y="31"/>
                    <a:pt x="238" y="31"/>
                    <a:pt x="238" y="31"/>
                  </a:cubicBezTo>
                  <a:cubicBezTo>
                    <a:pt x="238" y="40"/>
                    <a:pt x="238" y="40"/>
                    <a:pt x="238" y="40"/>
                  </a:cubicBezTo>
                  <a:cubicBezTo>
                    <a:pt x="238" y="89"/>
                    <a:pt x="209" y="96"/>
                    <a:pt x="192" y="96"/>
                  </a:cubicBezTo>
                  <a:cubicBezTo>
                    <a:pt x="178" y="96"/>
                    <a:pt x="178" y="96"/>
                    <a:pt x="178" y="96"/>
                  </a:cubicBezTo>
                  <a:cubicBezTo>
                    <a:pt x="43" y="229"/>
                    <a:pt x="43" y="229"/>
                    <a:pt x="43" y="229"/>
                  </a:cubicBezTo>
                  <a:lnTo>
                    <a:pt x="14" y="237"/>
                  </a:lnTo>
                  <a:close/>
                  <a:moveTo>
                    <a:pt x="14" y="220"/>
                  </a:moveTo>
                  <a:cubicBezTo>
                    <a:pt x="17" y="223"/>
                    <a:pt x="17" y="223"/>
                    <a:pt x="17" y="223"/>
                  </a:cubicBezTo>
                  <a:cubicBezTo>
                    <a:pt x="37" y="219"/>
                    <a:pt x="37" y="219"/>
                    <a:pt x="37" y="219"/>
                  </a:cubicBezTo>
                  <a:cubicBezTo>
                    <a:pt x="174" y="84"/>
                    <a:pt x="174" y="84"/>
                    <a:pt x="174" y="84"/>
                  </a:cubicBezTo>
                  <a:cubicBezTo>
                    <a:pt x="192" y="84"/>
                    <a:pt x="192" y="84"/>
                    <a:pt x="192" y="84"/>
                  </a:cubicBezTo>
                  <a:cubicBezTo>
                    <a:pt x="212" y="84"/>
                    <a:pt x="223" y="73"/>
                    <a:pt x="226" y="50"/>
                  </a:cubicBezTo>
                  <a:cubicBezTo>
                    <a:pt x="199" y="62"/>
                    <a:pt x="199" y="62"/>
                    <a:pt x="199" y="62"/>
                  </a:cubicBezTo>
                  <a:cubicBezTo>
                    <a:pt x="177" y="40"/>
                    <a:pt x="177" y="40"/>
                    <a:pt x="177" y="40"/>
                  </a:cubicBezTo>
                  <a:cubicBezTo>
                    <a:pt x="189" y="13"/>
                    <a:pt x="189" y="13"/>
                    <a:pt x="189" y="13"/>
                  </a:cubicBezTo>
                  <a:cubicBezTo>
                    <a:pt x="165" y="15"/>
                    <a:pt x="154" y="26"/>
                    <a:pt x="154" y="46"/>
                  </a:cubicBezTo>
                  <a:cubicBezTo>
                    <a:pt x="154" y="64"/>
                    <a:pt x="154" y="64"/>
                    <a:pt x="154" y="64"/>
                  </a:cubicBezTo>
                  <a:cubicBezTo>
                    <a:pt x="19" y="201"/>
                    <a:pt x="19" y="201"/>
                    <a:pt x="19" y="201"/>
                  </a:cubicBezTo>
                  <a:lnTo>
                    <a:pt x="14" y="2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grpSp>
        <p:nvGrpSpPr>
          <p:cNvPr id="91" name="稻壳儿-小蜜锋17"/>
          <p:cNvGrpSpPr/>
          <p:nvPr/>
        </p:nvGrpSpPr>
        <p:grpSpPr>
          <a:xfrm>
            <a:off x="8925278" y="2239094"/>
            <a:ext cx="525461" cy="524616"/>
            <a:chOff x="8648700" y="3778250"/>
            <a:chExt cx="987425" cy="985838"/>
          </a:xfrm>
          <a:solidFill>
            <a:srgbClr val="203864"/>
          </a:solidFill>
        </p:grpSpPr>
        <p:sp>
          <p:nvSpPr>
            <p:cNvPr id="92" name="Freeform 86"/>
            <p:cNvSpPr>
              <a:spLocks noEditPoints="1"/>
            </p:cNvSpPr>
            <p:nvPr/>
          </p:nvSpPr>
          <p:spPr bwMode="auto">
            <a:xfrm>
              <a:off x="8648700" y="3778250"/>
              <a:ext cx="987425" cy="985838"/>
            </a:xfrm>
            <a:custGeom>
              <a:avLst/>
              <a:gdLst>
                <a:gd name="T0" fmla="*/ 130 w 260"/>
                <a:gd name="T1" fmla="*/ 260 h 260"/>
                <a:gd name="T2" fmla="*/ 38 w 260"/>
                <a:gd name="T3" fmla="*/ 222 h 260"/>
                <a:gd name="T4" fmla="*/ 0 w 260"/>
                <a:gd name="T5" fmla="*/ 130 h 260"/>
                <a:gd name="T6" fmla="*/ 38 w 260"/>
                <a:gd name="T7" fmla="*/ 38 h 260"/>
                <a:gd name="T8" fmla="*/ 130 w 260"/>
                <a:gd name="T9" fmla="*/ 0 h 260"/>
                <a:gd name="T10" fmla="*/ 222 w 260"/>
                <a:gd name="T11" fmla="*/ 38 h 260"/>
                <a:gd name="T12" fmla="*/ 260 w 260"/>
                <a:gd name="T13" fmla="*/ 130 h 260"/>
                <a:gd name="T14" fmla="*/ 130 w 260"/>
                <a:gd name="T15" fmla="*/ 260 h 260"/>
                <a:gd name="T16" fmla="*/ 130 w 260"/>
                <a:gd name="T17" fmla="*/ 260 h 260"/>
                <a:gd name="T18" fmla="*/ 130 w 260"/>
                <a:gd name="T19" fmla="*/ 260 h 260"/>
                <a:gd name="T20" fmla="*/ 130 w 260"/>
                <a:gd name="T21" fmla="*/ 248 h 260"/>
                <a:gd name="T22" fmla="*/ 130 w 260"/>
                <a:gd name="T23" fmla="*/ 254 h 260"/>
                <a:gd name="T24" fmla="*/ 130 w 260"/>
                <a:gd name="T25" fmla="*/ 248 h 260"/>
                <a:gd name="T26" fmla="*/ 248 w 260"/>
                <a:gd name="T27" fmla="*/ 130 h 260"/>
                <a:gd name="T28" fmla="*/ 214 w 260"/>
                <a:gd name="T29" fmla="*/ 46 h 260"/>
                <a:gd name="T30" fmla="*/ 130 w 260"/>
                <a:gd name="T31" fmla="*/ 12 h 260"/>
                <a:gd name="T32" fmla="*/ 46 w 260"/>
                <a:gd name="T33" fmla="*/ 46 h 260"/>
                <a:gd name="T34" fmla="*/ 12 w 260"/>
                <a:gd name="T35" fmla="*/ 130 h 260"/>
                <a:gd name="T36" fmla="*/ 46 w 260"/>
                <a:gd name="T37" fmla="*/ 214 h 260"/>
                <a:gd name="T38" fmla="*/ 130 w 260"/>
                <a:gd name="T39" fmla="*/ 248 h 260"/>
                <a:gd name="T40" fmla="*/ 130 w 260"/>
                <a:gd name="T41" fmla="*/ 24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0" h="260">
                  <a:moveTo>
                    <a:pt x="130" y="260"/>
                  </a:moveTo>
                  <a:cubicBezTo>
                    <a:pt x="95" y="260"/>
                    <a:pt x="62" y="247"/>
                    <a:pt x="38" y="222"/>
                  </a:cubicBezTo>
                  <a:cubicBezTo>
                    <a:pt x="13" y="198"/>
                    <a:pt x="0" y="165"/>
                    <a:pt x="0" y="130"/>
                  </a:cubicBezTo>
                  <a:cubicBezTo>
                    <a:pt x="0" y="95"/>
                    <a:pt x="13" y="62"/>
                    <a:pt x="38" y="38"/>
                  </a:cubicBezTo>
                  <a:cubicBezTo>
                    <a:pt x="62" y="13"/>
                    <a:pt x="95" y="0"/>
                    <a:pt x="130" y="0"/>
                  </a:cubicBezTo>
                  <a:cubicBezTo>
                    <a:pt x="165" y="0"/>
                    <a:pt x="198" y="13"/>
                    <a:pt x="222" y="38"/>
                  </a:cubicBezTo>
                  <a:cubicBezTo>
                    <a:pt x="247" y="62"/>
                    <a:pt x="260" y="95"/>
                    <a:pt x="260" y="130"/>
                  </a:cubicBezTo>
                  <a:cubicBezTo>
                    <a:pt x="260" y="202"/>
                    <a:pt x="202" y="260"/>
                    <a:pt x="130" y="260"/>
                  </a:cubicBezTo>
                  <a:cubicBezTo>
                    <a:pt x="130" y="260"/>
                    <a:pt x="130" y="260"/>
                    <a:pt x="130" y="260"/>
                  </a:cubicBezTo>
                  <a:cubicBezTo>
                    <a:pt x="130" y="260"/>
                    <a:pt x="130" y="260"/>
                    <a:pt x="130" y="260"/>
                  </a:cubicBezTo>
                  <a:close/>
                  <a:moveTo>
                    <a:pt x="130" y="248"/>
                  </a:moveTo>
                  <a:cubicBezTo>
                    <a:pt x="130" y="254"/>
                    <a:pt x="130" y="254"/>
                    <a:pt x="130" y="254"/>
                  </a:cubicBezTo>
                  <a:cubicBezTo>
                    <a:pt x="130" y="248"/>
                    <a:pt x="130" y="248"/>
                    <a:pt x="130" y="248"/>
                  </a:cubicBezTo>
                  <a:cubicBezTo>
                    <a:pt x="195" y="248"/>
                    <a:pt x="248" y="195"/>
                    <a:pt x="248" y="130"/>
                  </a:cubicBezTo>
                  <a:cubicBezTo>
                    <a:pt x="248" y="98"/>
                    <a:pt x="236" y="69"/>
                    <a:pt x="214" y="46"/>
                  </a:cubicBezTo>
                  <a:cubicBezTo>
                    <a:pt x="191" y="24"/>
                    <a:pt x="162" y="12"/>
                    <a:pt x="130" y="12"/>
                  </a:cubicBezTo>
                  <a:cubicBezTo>
                    <a:pt x="98" y="12"/>
                    <a:pt x="69" y="24"/>
                    <a:pt x="46" y="46"/>
                  </a:cubicBezTo>
                  <a:cubicBezTo>
                    <a:pt x="24" y="69"/>
                    <a:pt x="12" y="98"/>
                    <a:pt x="12" y="130"/>
                  </a:cubicBezTo>
                  <a:cubicBezTo>
                    <a:pt x="12" y="162"/>
                    <a:pt x="24" y="191"/>
                    <a:pt x="46" y="214"/>
                  </a:cubicBezTo>
                  <a:cubicBezTo>
                    <a:pt x="69" y="236"/>
                    <a:pt x="98" y="248"/>
                    <a:pt x="130" y="248"/>
                  </a:cubicBezTo>
                  <a:cubicBezTo>
                    <a:pt x="130" y="248"/>
                    <a:pt x="130" y="248"/>
                    <a:pt x="130" y="2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93" name="Freeform 87"/>
            <p:cNvSpPr/>
            <p:nvPr/>
          </p:nvSpPr>
          <p:spPr bwMode="auto">
            <a:xfrm>
              <a:off x="8785225" y="3914775"/>
              <a:ext cx="714375" cy="357188"/>
            </a:xfrm>
            <a:custGeom>
              <a:avLst/>
              <a:gdLst>
                <a:gd name="T0" fmla="*/ 188 w 188"/>
                <a:gd name="T1" fmla="*/ 94 h 94"/>
                <a:gd name="T2" fmla="*/ 176 w 188"/>
                <a:gd name="T3" fmla="*/ 94 h 94"/>
                <a:gd name="T4" fmla="*/ 152 w 188"/>
                <a:gd name="T5" fmla="*/ 36 h 94"/>
                <a:gd name="T6" fmla="*/ 94 w 188"/>
                <a:gd name="T7" fmla="*/ 12 h 94"/>
                <a:gd name="T8" fmla="*/ 36 w 188"/>
                <a:gd name="T9" fmla="*/ 36 h 94"/>
                <a:gd name="T10" fmla="*/ 12 w 188"/>
                <a:gd name="T11" fmla="*/ 94 h 94"/>
                <a:gd name="T12" fmla="*/ 0 w 188"/>
                <a:gd name="T13" fmla="*/ 94 h 94"/>
                <a:gd name="T14" fmla="*/ 28 w 188"/>
                <a:gd name="T15" fmla="*/ 28 h 94"/>
                <a:gd name="T16" fmla="*/ 94 w 188"/>
                <a:gd name="T17" fmla="*/ 0 h 94"/>
                <a:gd name="T18" fmla="*/ 160 w 188"/>
                <a:gd name="T19" fmla="*/ 28 h 94"/>
                <a:gd name="T20" fmla="*/ 188 w 188"/>
                <a:gd name="T2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 h="94">
                  <a:moveTo>
                    <a:pt x="188" y="94"/>
                  </a:moveTo>
                  <a:cubicBezTo>
                    <a:pt x="176" y="94"/>
                    <a:pt x="176" y="94"/>
                    <a:pt x="176" y="94"/>
                  </a:cubicBezTo>
                  <a:cubicBezTo>
                    <a:pt x="176" y="72"/>
                    <a:pt x="167" y="52"/>
                    <a:pt x="152" y="36"/>
                  </a:cubicBezTo>
                  <a:cubicBezTo>
                    <a:pt x="136" y="21"/>
                    <a:pt x="116" y="12"/>
                    <a:pt x="94" y="12"/>
                  </a:cubicBezTo>
                  <a:cubicBezTo>
                    <a:pt x="72" y="12"/>
                    <a:pt x="52" y="21"/>
                    <a:pt x="36" y="36"/>
                  </a:cubicBezTo>
                  <a:cubicBezTo>
                    <a:pt x="21" y="52"/>
                    <a:pt x="12" y="72"/>
                    <a:pt x="12" y="94"/>
                  </a:cubicBezTo>
                  <a:cubicBezTo>
                    <a:pt x="0" y="94"/>
                    <a:pt x="0" y="94"/>
                    <a:pt x="0" y="94"/>
                  </a:cubicBezTo>
                  <a:cubicBezTo>
                    <a:pt x="0" y="69"/>
                    <a:pt x="10" y="45"/>
                    <a:pt x="28" y="28"/>
                  </a:cubicBezTo>
                  <a:cubicBezTo>
                    <a:pt x="45" y="10"/>
                    <a:pt x="69" y="0"/>
                    <a:pt x="94" y="0"/>
                  </a:cubicBezTo>
                  <a:cubicBezTo>
                    <a:pt x="119" y="0"/>
                    <a:pt x="143" y="10"/>
                    <a:pt x="160" y="28"/>
                  </a:cubicBezTo>
                  <a:cubicBezTo>
                    <a:pt x="178" y="45"/>
                    <a:pt x="188" y="69"/>
                    <a:pt x="188"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94" name="Freeform 88"/>
            <p:cNvSpPr/>
            <p:nvPr/>
          </p:nvSpPr>
          <p:spPr bwMode="auto">
            <a:xfrm>
              <a:off x="9001125" y="4165600"/>
              <a:ext cx="133350" cy="139700"/>
            </a:xfrm>
            <a:custGeom>
              <a:avLst/>
              <a:gdLst>
                <a:gd name="T0" fmla="*/ 62 w 84"/>
                <a:gd name="T1" fmla="*/ 88 h 88"/>
                <a:gd name="T2" fmla="*/ 0 w 84"/>
                <a:gd name="T3" fmla="*/ 19 h 88"/>
                <a:gd name="T4" fmla="*/ 24 w 84"/>
                <a:gd name="T5" fmla="*/ 0 h 88"/>
                <a:gd name="T6" fmla="*/ 84 w 84"/>
                <a:gd name="T7" fmla="*/ 69 h 88"/>
                <a:gd name="T8" fmla="*/ 62 w 84"/>
                <a:gd name="T9" fmla="*/ 88 h 88"/>
              </a:gdLst>
              <a:ahLst/>
              <a:cxnLst>
                <a:cxn ang="0">
                  <a:pos x="T0" y="T1"/>
                </a:cxn>
                <a:cxn ang="0">
                  <a:pos x="T2" y="T3"/>
                </a:cxn>
                <a:cxn ang="0">
                  <a:pos x="T4" y="T5"/>
                </a:cxn>
                <a:cxn ang="0">
                  <a:pos x="T6" y="T7"/>
                </a:cxn>
                <a:cxn ang="0">
                  <a:pos x="T8" y="T9"/>
                </a:cxn>
              </a:cxnLst>
              <a:rect l="0" t="0" r="r" b="b"/>
              <a:pathLst>
                <a:path w="84" h="88">
                  <a:moveTo>
                    <a:pt x="62" y="88"/>
                  </a:moveTo>
                  <a:lnTo>
                    <a:pt x="0" y="19"/>
                  </a:lnTo>
                  <a:lnTo>
                    <a:pt x="24" y="0"/>
                  </a:lnTo>
                  <a:lnTo>
                    <a:pt x="84" y="69"/>
                  </a:lnTo>
                  <a:lnTo>
                    <a:pt x="62"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95" name="Freeform 89"/>
            <p:cNvSpPr>
              <a:spLocks noEditPoints="1"/>
            </p:cNvSpPr>
            <p:nvPr/>
          </p:nvSpPr>
          <p:spPr bwMode="auto">
            <a:xfrm>
              <a:off x="9088438" y="4259263"/>
              <a:ext cx="111125" cy="111125"/>
            </a:xfrm>
            <a:custGeom>
              <a:avLst/>
              <a:gdLst>
                <a:gd name="T0" fmla="*/ 14 w 29"/>
                <a:gd name="T1" fmla="*/ 29 h 29"/>
                <a:gd name="T2" fmla="*/ 4 w 29"/>
                <a:gd name="T3" fmla="*/ 25 h 29"/>
                <a:gd name="T4" fmla="*/ 0 w 29"/>
                <a:gd name="T5" fmla="*/ 15 h 29"/>
                <a:gd name="T6" fmla="*/ 4 w 29"/>
                <a:gd name="T7" fmla="*/ 5 h 29"/>
                <a:gd name="T8" fmla="*/ 24 w 29"/>
                <a:gd name="T9" fmla="*/ 5 h 29"/>
                <a:gd name="T10" fmla="*/ 24 w 29"/>
                <a:gd name="T11" fmla="*/ 25 h 29"/>
                <a:gd name="T12" fmla="*/ 14 w 29"/>
                <a:gd name="T13" fmla="*/ 29 h 29"/>
                <a:gd name="T14" fmla="*/ 14 w 29"/>
                <a:gd name="T15" fmla="*/ 13 h 29"/>
                <a:gd name="T16" fmla="*/ 13 w 29"/>
                <a:gd name="T17" fmla="*/ 14 h 29"/>
                <a:gd name="T18" fmla="*/ 12 w 29"/>
                <a:gd name="T19" fmla="*/ 15 h 29"/>
                <a:gd name="T20" fmla="*/ 13 w 29"/>
                <a:gd name="T21" fmla="*/ 16 h 29"/>
                <a:gd name="T22" fmla="*/ 14 w 29"/>
                <a:gd name="T23" fmla="*/ 17 h 29"/>
                <a:gd name="T24" fmla="*/ 15 w 29"/>
                <a:gd name="T25" fmla="*/ 16 h 29"/>
                <a:gd name="T26" fmla="*/ 15 w 29"/>
                <a:gd name="T27" fmla="*/ 14 h 29"/>
                <a:gd name="T28" fmla="*/ 14 w 29"/>
                <a:gd name="T2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9">
                  <a:moveTo>
                    <a:pt x="14" y="29"/>
                  </a:moveTo>
                  <a:cubicBezTo>
                    <a:pt x="10" y="29"/>
                    <a:pt x="7" y="28"/>
                    <a:pt x="4" y="25"/>
                  </a:cubicBezTo>
                  <a:cubicBezTo>
                    <a:pt x="1" y="22"/>
                    <a:pt x="0" y="19"/>
                    <a:pt x="0" y="15"/>
                  </a:cubicBezTo>
                  <a:cubicBezTo>
                    <a:pt x="0" y="11"/>
                    <a:pt x="1" y="8"/>
                    <a:pt x="4" y="5"/>
                  </a:cubicBezTo>
                  <a:cubicBezTo>
                    <a:pt x="9" y="0"/>
                    <a:pt x="19" y="0"/>
                    <a:pt x="24" y="5"/>
                  </a:cubicBezTo>
                  <a:cubicBezTo>
                    <a:pt x="29" y="10"/>
                    <a:pt x="29" y="19"/>
                    <a:pt x="24" y="25"/>
                  </a:cubicBezTo>
                  <a:cubicBezTo>
                    <a:pt x="21" y="28"/>
                    <a:pt x="18" y="29"/>
                    <a:pt x="14" y="29"/>
                  </a:cubicBezTo>
                  <a:close/>
                  <a:moveTo>
                    <a:pt x="14" y="13"/>
                  </a:moveTo>
                  <a:cubicBezTo>
                    <a:pt x="14" y="13"/>
                    <a:pt x="13" y="13"/>
                    <a:pt x="13" y="14"/>
                  </a:cubicBezTo>
                  <a:cubicBezTo>
                    <a:pt x="12" y="14"/>
                    <a:pt x="12" y="15"/>
                    <a:pt x="12" y="15"/>
                  </a:cubicBezTo>
                  <a:cubicBezTo>
                    <a:pt x="12" y="15"/>
                    <a:pt x="12" y="16"/>
                    <a:pt x="13" y="16"/>
                  </a:cubicBezTo>
                  <a:cubicBezTo>
                    <a:pt x="13" y="17"/>
                    <a:pt x="14" y="17"/>
                    <a:pt x="14" y="17"/>
                  </a:cubicBezTo>
                  <a:cubicBezTo>
                    <a:pt x="14" y="17"/>
                    <a:pt x="15" y="17"/>
                    <a:pt x="15" y="16"/>
                  </a:cubicBezTo>
                  <a:cubicBezTo>
                    <a:pt x="16" y="16"/>
                    <a:pt x="16" y="14"/>
                    <a:pt x="15" y="14"/>
                  </a:cubicBezTo>
                  <a:cubicBezTo>
                    <a:pt x="15" y="13"/>
                    <a:pt x="14" y="13"/>
                    <a:pt x="1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grpSp>
        <p:nvGrpSpPr>
          <p:cNvPr id="96" name="稻壳儿-小蜜锋18"/>
          <p:cNvGrpSpPr/>
          <p:nvPr/>
        </p:nvGrpSpPr>
        <p:grpSpPr>
          <a:xfrm>
            <a:off x="5266626" y="2240376"/>
            <a:ext cx="501601" cy="501599"/>
            <a:chOff x="7524750" y="4162426"/>
            <a:chExt cx="420688" cy="420687"/>
          </a:xfrm>
          <a:solidFill>
            <a:srgbClr val="203864"/>
          </a:solidFill>
        </p:grpSpPr>
        <p:sp>
          <p:nvSpPr>
            <p:cNvPr id="97" name="Freeform 93"/>
            <p:cNvSpPr>
              <a:spLocks noEditPoints="1"/>
            </p:cNvSpPr>
            <p:nvPr/>
          </p:nvSpPr>
          <p:spPr bwMode="auto">
            <a:xfrm>
              <a:off x="7524750" y="4162426"/>
              <a:ext cx="420688" cy="420687"/>
            </a:xfrm>
            <a:custGeom>
              <a:avLst/>
              <a:gdLst>
                <a:gd name="T0" fmla="*/ 102 w 265"/>
                <a:gd name="T1" fmla="*/ 265 h 265"/>
                <a:gd name="T2" fmla="*/ 86 w 265"/>
                <a:gd name="T3" fmla="*/ 221 h 265"/>
                <a:gd name="T4" fmla="*/ 18 w 265"/>
                <a:gd name="T5" fmla="*/ 206 h 265"/>
                <a:gd name="T6" fmla="*/ 39 w 265"/>
                <a:gd name="T7" fmla="*/ 163 h 265"/>
                <a:gd name="T8" fmla="*/ 0 w 265"/>
                <a:gd name="T9" fmla="*/ 102 h 265"/>
                <a:gd name="T10" fmla="*/ 44 w 265"/>
                <a:gd name="T11" fmla="*/ 86 h 265"/>
                <a:gd name="T12" fmla="*/ 59 w 265"/>
                <a:gd name="T13" fmla="*/ 18 h 265"/>
                <a:gd name="T14" fmla="*/ 102 w 265"/>
                <a:gd name="T15" fmla="*/ 39 h 265"/>
                <a:gd name="T16" fmla="*/ 163 w 265"/>
                <a:gd name="T17" fmla="*/ 0 h 265"/>
                <a:gd name="T18" fmla="*/ 179 w 265"/>
                <a:gd name="T19" fmla="*/ 44 h 265"/>
                <a:gd name="T20" fmla="*/ 247 w 265"/>
                <a:gd name="T21" fmla="*/ 59 h 265"/>
                <a:gd name="T22" fmla="*/ 226 w 265"/>
                <a:gd name="T23" fmla="*/ 102 h 265"/>
                <a:gd name="T24" fmla="*/ 265 w 265"/>
                <a:gd name="T25" fmla="*/ 163 h 265"/>
                <a:gd name="T26" fmla="*/ 221 w 265"/>
                <a:gd name="T27" fmla="*/ 179 h 265"/>
                <a:gd name="T28" fmla="*/ 206 w 265"/>
                <a:gd name="T29" fmla="*/ 247 h 265"/>
                <a:gd name="T30" fmla="*/ 163 w 265"/>
                <a:gd name="T31" fmla="*/ 226 h 265"/>
                <a:gd name="T32" fmla="*/ 114 w 265"/>
                <a:gd name="T33" fmla="*/ 253 h 265"/>
                <a:gd name="T34" fmla="*/ 151 w 265"/>
                <a:gd name="T35" fmla="*/ 218 h 265"/>
                <a:gd name="T36" fmla="*/ 206 w 265"/>
                <a:gd name="T37" fmla="*/ 230 h 265"/>
                <a:gd name="T38" fmla="*/ 207 w 265"/>
                <a:gd name="T39" fmla="*/ 183 h 265"/>
                <a:gd name="T40" fmla="*/ 253 w 265"/>
                <a:gd name="T41" fmla="*/ 151 h 265"/>
                <a:gd name="T42" fmla="*/ 218 w 265"/>
                <a:gd name="T43" fmla="*/ 114 h 265"/>
                <a:gd name="T44" fmla="*/ 230 w 265"/>
                <a:gd name="T45" fmla="*/ 59 h 265"/>
                <a:gd name="T46" fmla="*/ 183 w 265"/>
                <a:gd name="T47" fmla="*/ 58 h 265"/>
                <a:gd name="T48" fmla="*/ 151 w 265"/>
                <a:gd name="T49" fmla="*/ 12 h 265"/>
                <a:gd name="T50" fmla="*/ 114 w 265"/>
                <a:gd name="T51" fmla="*/ 47 h 265"/>
                <a:gd name="T52" fmla="*/ 59 w 265"/>
                <a:gd name="T53" fmla="*/ 35 h 265"/>
                <a:gd name="T54" fmla="*/ 58 w 265"/>
                <a:gd name="T55" fmla="*/ 82 h 265"/>
                <a:gd name="T56" fmla="*/ 12 w 265"/>
                <a:gd name="T57" fmla="*/ 114 h 265"/>
                <a:gd name="T58" fmla="*/ 47 w 265"/>
                <a:gd name="T59" fmla="*/ 151 h 265"/>
                <a:gd name="T60" fmla="*/ 35 w 265"/>
                <a:gd name="T61" fmla="*/ 206 h 265"/>
                <a:gd name="T62" fmla="*/ 82 w 265"/>
                <a:gd name="T63" fmla="*/ 207 h 265"/>
                <a:gd name="T64" fmla="*/ 114 w 265"/>
                <a:gd name="T65" fmla="*/ 25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5" h="265">
                  <a:moveTo>
                    <a:pt x="163" y="265"/>
                  </a:moveTo>
                  <a:lnTo>
                    <a:pt x="102" y="265"/>
                  </a:lnTo>
                  <a:lnTo>
                    <a:pt x="102" y="226"/>
                  </a:lnTo>
                  <a:lnTo>
                    <a:pt x="86" y="221"/>
                  </a:lnTo>
                  <a:lnTo>
                    <a:pt x="59" y="247"/>
                  </a:lnTo>
                  <a:lnTo>
                    <a:pt x="18" y="206"/>
                  </a:lnTo>
                  <a:lnTo>
                    <a:pt x="44" y="179"/>
                  </a:lnTo>
                  <a:lnTo>
                    <a:pt x="39" y="163"/>
                  </a:lnTo>
                  <a:lnTo>
                    <a:pt x="0" y="163"/>
                  </a:lnTo>
                  <a:lnTo>
                    <a:pt x="0" y="102"/>
                  </a:lnTo>
                  <a:lnTo>
                    <a:pt x="39" y="102"/>
                  </a:lnTo>
                  <a:lnTo>
                    <a:pt x="44" y="86"/>
                  </a:lnTo>
                  <a:lnTo>
                    <a:pt x="18" y="59"/>
                  </a:lnTo>
                  <a:lnTo>
                    <a:pt x="59" y="18"/>
                  </a:lnTo>
                  <a:lnTo>
                    <a:pt x="86" y="44"/>
                  </a:lnTo>
                  <a:lnTo>
                    <a:pt x="102" y="39"/>
                  </a:lnTo>
                  <a:lnTo>
                    <a:pt x="102" y="0"/>
                  </a:lnTo>
                  <a:lnTo>
                    <a:pt x="163" y="0"/>
                  </a:lnTo>
                  <a:lnTo>
                    <a:pt x="163" y="39"/>
                  </a:lnTo>
                  <a:lnTo>
                    <a:pt x="179" y="44"/>
                  </a:lnTo>
                  <a:lnTo>
                    <a:pt x="206" y="18"/>
                  </a:lnTo>
                  <a:lnTo>
                    <a:pt x="247" y="59"/>
                  </a:lnTo>
                  <a:lnTo>
                    <a:pt x="221" y="86"/>
                  </a:lnTo>
                  <a:lnTo>
                    <a:pt x="226" y="102"/>
                  </a:lnTo>
                  <a:lnTo>
                    <a:pt x="265" y="102"/>
                  </a:lnTo>
                  <a:lnTo>
                    <a:pt x="265" y="163"/>
                  </a:lnTo>
                  <a:lnTo>
                    <a:pt x="226" y="163"/>
                  </a:lnTo>
                  <a:lnTo>
                    <a:pt x="221" y="179"/>
                  </a:lnTo>
                  <a:lnTo>
                    <a:pt x="247" y="206"/>
                  </a:lnTo>
                  <a:lnTo>
                    <a:pt x="206" y="247"/>
                  </a:lnTo>
                  <a:lnTo>
                    <a:pt x="179" y="221"/>
                  </a:lnTo>
                  <a:lnTo>
                    <a:pt x="163" y="226"/>
                  </a:lnTo>
                  <a:lnTo>
                    <a:pt x="163" y="265"/>
                  </a:lnTo>
                  <a:close/>
                  <a:moveTo>
                    <a:pt x="114" y="253"/>
                  </a:moveTo>
                  <a:lnTo>
                    <a:pt x="151" y="253"/>
                  </a:lnTo>
                  <a:lnTo>
                    <a:pt x="151" y="218"/>
                  </a:lnTo>
                  <a:lnTo>
                    <a:pt x="183" y="207"/>
                  </a:lnTo>
                  <a:lnTo>
                    <a:pt x="206" y="230"/>
                  </a:lnTo>
                  <a:lnTo>
                    <a:pt x="230" y="206"/>
                  </a:lnTo>
                  <a:lnTo>
                    <a:pt x="207" y="183"/>
                  </a:lnTo>
                  <a:lnTo>
                    <a:pt x="218" y="151"/>
                  </a:lnTo>
                  <a:lnTo>
                    <a:pt x="253" y="151"/>
                  </a:lnTo>
                  <a:lnTo>
                    <a:pt x="253" y="114"/>
                  </a:lnTo>
                  <a:lnTo>
                    <a:pt x="218" y="114"/>
                  </a:lnTo>
                  <a:lnTo>
                    <a:pt x="207" y="82"/>
                  </a:lnTo>
                  <a:lnTo>
                    <a:pt x="230" y="59"/>
                  </a:lnTo>
                  <a:lnTo>
                    <a:pt x="206" y="35"/>
                  </a:lnTo>
                  <a:lnTo>
                    <a:pt x="183" y="58"/>
                  </a:lnTo>
                  <a:lnTo>
                    <a:pt x="151" y="47"/>
                  </a:lnTo>
                  <a:lnTo>
                    <a:pt x="151" y="12"/>
                  </a:lnTo>
                  <a:lnTo>
                    <a:pt x="114" y="12"/>
                  </a:lnTo>
                  <a:lnTo>
                    <a:pt x="114" y="47"/>
                  </a:lnTo>
                  <a:lnTo>
                    <a:pt x="82" y="58"/>
                  </a:lnTo>
                  <a:lnTo>
                    <a:pt x="59" y="35"/>
                  </a:lnTo>
                  <a:lnTo>
                    <a:pt x="35" y="59"/>
                  </a:lnTo>
                  <a:lnTo>
                    <a:pt x="58" y="82"/>
                  </a:lnTo>
                  <a:lnTo>
                    <a:pt x="47" y="114"/>
                  </a:lnTo>
                  <a:lnTo>
                    <a:pt x="12" y="114"/>
                  </a:lnTo>
                  <a:lnTo>
                    <a:pt x="12" y="151"/>
                  </a:lnTo>
                  <a:lnTo>
                    <a:pt x="47" y="151"/>
                  </a:lnTo>
                  <a:lnTo>
                    <a:pt x="58" y="183"/>
                  </a:lnTo>
                  <a:lnTo>
                    <a:pt x="35" y="206"/>
                  </a:lnTo>
                  <a:lnTo>
                    <a:pt x="59" y="230"/>
                  </a:lnTo>
                  <a:lnTo>
                    <a:pt x="82" y="207"/>
                  </a:lnTo>
                  <a:lnTo>
                    <a:pt x="114" y="218"/>
                  </a:lnTo>
                  <a:lnTo>
                    <a:pt x="114" y="2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98" name="Freeform 94"/>
            <p:cNvSpPr>
              <a:spLocks noEditPoints="1"/>
            </p:cNvSpPr>
            <p:nvPr/>
          </p:nvSpPr>
          <p:spPr bwMode="auto">
            <a:xfrm>
              <a:off x="7686675" y="4324350"/>
              <a:ext cx="96838" cy="96837"/>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7"/>
                    <a:pt x="0" y="30"/>
                  </a:cubicBezTo>
                  <a:cubicBezTo>
                    <a:pt x="0" y="13"/>
                    <a:pt x="13" y="0"/>
                    <a:pt x="30" y="0"/>
                  </a:cubicBezTo>
                  <a:cubicBezTo>
                    <a:pt x="47" y="0"/>
                    <a:pt x="60" y="13"/>
                    <a:pt x="60" y="30"/>
                  </a:cubicBezTo>
                  <a:cubicBezTo>
                    <a:pt x="60" y="47"/>
                    <a:pt x="47"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203C8E"/>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500"/>
                                        <p:tgtEl>
                                          <p:spTgt spid="4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fade">
                                      <p:cBhvr>
                                        <p:cTn id="39" dur="500"/>
                                        <p:tgtEl>
                                          <p:spTgt spid="9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up)">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5"/>
                                        </p:tgtEl>
                                        <p:attrNameLst>
                                          <p:attrName>style.visibility</p:attrName>
                                        </p:attrNameLst>
                                      </p:cBhvr>
                                      <p:to>
                                        <p:strVal val="visible"/>
                                      </p:to>
                                    </p:set>
                                    <p:animEffect transition="in" filter="fade">
                                      <p:cBhvr>
                                        <p:cTn id="51" dur="500"/>
                                        <p:tgtEl>
                                          <p:spTgt spid="85"/>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500"/>
                                        <p:tgtEl>
                                          <p:spTgt spid="91"/>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09550" y="209550"/>
            <a:ext cx="3835708" cy="830339"/>
            <a:chOff x="209550" y="209550"/>
            <a:chExt cx="3835708" cy="830339"/>
          </a:xfrm>
        </p:grpSpPr>
        <p:grpSp>
          <p:nvGrpSpPr>
            <p:cNvPr id="6" name="组合 5"/>
            <p:cNvGrpSpPr/>
            <p:nvPr/>
          </p:nvGrpSpPr>
          <p:grpSpPr>
            <a:xfrm>
              <a:off x="209550" y="209550"/>
              <a:ext cx="806914" cy="830339"/>
              <a:chOff x="6668389" y="3098507"/>
              <a:chExt cx="806914" cy="830339"/>
            </a:xfrm>
          </p:grpSpPr>
          <p:sp>
            <p:nvSpPr>
              <p:cNvPr id="4" name="椭圆 3"/>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7" name="文本框 6"/>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pic>
        <p:nvPicPr>
          <p:cNvPr id="66" name="图片 65" descr="333"/>
          <p:cNvPicPr>
            <a:picLocks noChangeAspect="1"/>
          </p:cNvPicPr>
          <p:nvPr/>
        </p:nvPicPr>
        <p:blipFill>
          <a:blip r:embed="rId1"/>
          <a:stretch>
            <a:fillRect/>
          </a:stretch>
        </p:blipFill>
        <p:spPr>
          <a:xfrm>
            <a:off x="8839200" y="276225"/>
            <a:ext cx="3009900" cy="342900"/>
          </a:xfrm>
          <a:prstGeom prst="rect">
            <a:avLst/>
          </a:prstGeom>
        </p:spPr>
      </p:pic>
      <p:grpSp>
        <p:nvGrpSpPr>
          <p:cNvPr id="28" name="稻壳儿-小蜜锋3"/>
          <p:cNvGrpSpPr/>
          <p:nvPr/>
        </p:nvGrpSpPr>
        <p:grpSpPr>
          <a:xfrm>
            <a:off x="4714620" y="2259620"/>
            <a:ext cx="2650041" cy="2690090"/>
            <a:chOff x="4714620" y="2259620"/>
            <a:chExt cx="2650041" cy="2690090"/>
          </a:xfrm>
          <a:solidFill>
            <a:srgbClr val="203864"/>
          </a:solidFill>
        </p:grpSpPr>
        <p:sp>
          <p:nvSpPr>
            <p:cNvPr id="2" name="Shape 25848"/>
            <p:cNvSpPr/>
            <p:nvPr/>
          </p:nvSpPr>
          <p:spPr>
            <a:xfrm>
              <a:off x="4911832" y="2459734"/>
              <a:ext cx="1004283" cy="1019343"/>
            </a:xfrm>
            <a:custGeom>
              <a:avLst/>
              <a:gdLst/>
              <a:ahLst/>
              <a:cxnLst>
                <a:cxn ang="0">
                  <a:pos x="wd2" y="hd2"/>
                </a:cxn>
                <a:cxn ang="5400000">
                  <a:pos x="wd2" y="hd2"/>
                </a:cxn>
                <a:cxn ang="10800000">
                  <a:pos x="wd2" y="hd2"/>
                </a:cxn>
                <a:cxn ang="16200000">
                  <a:pos x="wd2" y="hd2"/>
                </a:cxn>
              </a:cxnLst>
              <a:rect l="0" t="0" r="r" b="b"/>
              <a:pathLst>
                <a:path w="21600" h="21600" extrusionOk="0">
                  <a:moveTo>
                    <a:pt x="18462" y="0"/>
                  </a:moveTo>
                  <a:cubicBezTo>
                    <a:pt x="14115" y="1026"/>
                    <a:pt x="9985" y="3204"/>
                    <a:pt x="6594" y="6595"/>
                  </a:cubicBezTo>
                  <a:cubicBezTo>
                    <a:pt x="3205" y="9985"/>
                    <a:pt x="1026" y="14116"/>
                    <a:pt x="0" y="18461"/>
                  </a:cubicBezTo>
                  <a:lnTo>
                    <a:pt x="4017" y="21600"/>
                  </a:lnTo>
                  <a:cubicBezTo>
                    <a:pt x="4569" y="17285"/>
                    <a:pt x="6482" y="13112"/>
                    <a:pt x="9796" y="9798"/>
                  </a:cubicBezTo>
                  <a:cubicBezTo>
                    <a:pt x="13111" y="6482"/>
                    <a:pt x="17284" y="4565"/>
                    <a:pt x="21600" y="4014"/>
                  </a:cubicBezTo>
                  <a:lnTo>
                    <a:pt x="18462" y="0"/>
                  </a:lnTo>
                  <a:close/>
                </a:path>
              </a:pathLst>
            </a:cu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 name="Shape 25849"/>
            <p:cNvSpPr/>
            <p:nvPr/>
          </p:nvSpPr>
          <p:spPr>
            <a:xfrm>
              <a:off x="6157062" y="2459732"/>
              <a:ext cx="1004468" cy="1019905"/>
            </a:xfrm>
            <a:custGeom>
              <a:avLst/>
              <a:gdLst/>
              <a:ahLst/>
              <a:cxnLst>
                <a:cxn ang="0">
                  <a:pos x="wd2" y="hd2"/>
                </a:cxn>
                <a:cxn ang="5400000">
                  <a:pos x="wd2" y="hd2"/>
                </a:cxn>
                <a:cxn ang="10800000">
                  <a:pos x="wd2" y="hd2"/>
                </a:cxn>
                <a:cxn ang="16200000">
                  <a:pos x="wd2" y="hd2"/>
                </a:cxn>
              </a:cxnLst>
              <a:rect l="0" t="0" r="r" b="b"/>
              <a:pathLst>
                <a:path w="21600" h="21600" extrusionOk="0">
                  <a:moveTo>
                    <a:pt x="3137" y="0"/>
                  </a:moveTo>
                  <a:lnTo>
                    <a:pt x="0" y="4011"/>
                  </a:lnTo>
                  <a:cubicBezTo>
                    <a:pt x="4317" y="4562"/>
                    <a:pt x="8491" y="6477"/>
                    <a:pt x="11806" y="9792"/>
                  </a:cubicBezTo>
                  <a:cubicBezTo>
                    <a:pt x="15122" y="13108"/>
                    <a:pt x="17038" y="17283"/>
                    <a:pt x="17588" y="21600"/>
                  </a:cubicBezTo>
                  <a:lnTo>
                    <a:pt x="21600" y="18467"/>
                  </a:lnTo>
                  <a:cubicBezTo>
                    <a:pt x="20576" y="14118"/>
                    <a:pt x="18395" y="9983"/>
                    <a:pt x="15003" y="6592"/>
                  </a:cubicBezTo>
                  <a:cubicBezTo>
                    <a:pt x="11613" y="3202"/>
                    <a:pt x="7484" y="1025"/>
                    <a:pt x="3137" y="0"/>
                  </a:cubicBezTo>
                  <a:close/>
                </a:path>
              </a:pathLst>
            </a:cu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9" name="Shape 25850"/>
            <p:cNvSpPr/>
            <p:nvPr/>
          </p:nvSpPr>
          <p:spPr>
            <a:xfrm>
              <a:off x="6162892" y="3723679"/>
              <a:ext cx="1004468" cy="1019906"/>
            </a:xfrm>
            <a:custGeom>
              <a:avLst/>
              <a:gdLst/>
              <a:ahLst/>
              <a:cxnLst>
                <a:cxn ang="0">
                  <a:pos x="wd2" y="hd2"/>
                </a:cxn>
                <a:cxn ang="5400000">
                  <a:pos x="wd2" y="hd2"/>
                </a:cxn>
                <a:cxn ang="10800000">
                  <a:pos x="wd2" y="hd2"/>
                </a:cxn>
                <a:cxn ang="16200000">
                  <a:pos x="wd2" y="hd2"/>
                </a:cxn>
              </a:cxnLst>
              <a:rect l="0" t="0" r="r" b="b"/>
              <a:pathLst>
                <a:path w="21600" h="21600" extrusionOk="0">
                  <a:moveTo>
                    <a:pt x="17588" y="0"/>
                  </a:moveTo>
                  <a:cubicBezTo>
                    <a:pt x="17038" y="4317"/>
                    <a:pt x="15122" y="8492"/>
                    <a:pt x="11806" y="11808"/>
                  </a:cubicBezTo>
                  <a:cubicBezTo>
                    <a:pt x="8491" y="15123"/>
                    <a:pt x="4317" y="17038"/>
                    <a:pt x="0" y="17589"/>
                  </a:cubicBezTo>
                  <a:lnTo>
                    <a:pt x="3137" y="21600"/>
                  </a:lnTo>
                  <a:cubicBezTo>
                    <a:pt x="7484" y="20575"/>
                    <a:pt x="11613" y="18398"/>
                    <a:pt x="15003" y="15008"/>
                  </a:cubicBezTo>
                  <a:cubicBezTo>
                    <a:pt x="18395" y="11617"/>
                    <a:pt x="20576" y="7482"/>
                    <a:pt x="21600" y="3133"/>
                  </a:cubicBezTo>
                  <a:lnTo>
                    <a:pt x="17588" y="0"/>
                  </a:lnTo>
                  <a:close/>
                </a:path>
              </a:pathLst>
            </a:cu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0" name="Shape 25851"/>
            <p:cNvSpPr/>
            <p:nvPr/>
          </p:nvSpPr>
          <p:spPr>
            <a:xfrm>
              <a:off x="4917749" y="3724240"/>
              <a:ext cx="1004283" cy="1019343"/>
            </a:xfrm>
            <a:custGeom>
              <a:avLst/>
              <a:gdLst/>
              <a:ahLst/>
              <a:cxnLst>
                <a:cxn ang="0">
                  <a:pos x="wd2" y="hd2"/>
                </a:cxn>
                <a:cxn ang="5400000">
                  <a:pos x="wd2" y="hd2"/>
                </a:cxn>
                <a:cxn ang="10800000">
                  <a:pos x="wd2" y="hd2"/>
                </a:cxn>
                <a:cxn ang="16200000">
                  <a:pos x="wd2" y="hd2"/>
                </a:cxn>
              </a:cxnLst>
              <a:rect l="0" t="0" r="r" b="b"/>
              <a:pathLst>
                <a:path w="21600" h="21600" extrusionOk="0">
                  <a:moveTo>
                    <a:pt x="4017" y="0"/>
                  </a:moveTo>
                  <a:lnTo>
                    <a:pt x="0" y="3139"/>
                  </a:lnTo>
                  <a:cubicBezTo>
                    <a:pt x="1026" y="7484"/>
                    <a:pt x="3205" y="11615"/>
                    <a:pt x="6594" y="15005"/>
                  </a:cubicBezTo>
                  <a:cubicBezTo>
                    <a:pt x="9985" y="18396"/>
                    <a:pt x="14115" y="20575"/>
                    <a:pt x="18462" y="21600"/>
                  </a:cubicBezTo>
                  <a:lnTo>
                    <a:pt x="21600" y="17586"/>
                  </a:lnTo>
                  <a:cubicBezTo>
                    <a:pt x="17284" y="17035"/>
                    <a:pt x="13111" y="15118"/>
                    <a:pt x="9796" y="11802"/>
                  </a:cubicBezTo>
                  <a:cubicBezTo>
                    <a:pt x="6482" y="8488"/>
                    <a:pt x="4569" y="4315"/>
                    <a:pt x="4017" y="0"/>
                  </a:cubicBezTo>
                  <a:close/>
                </a:path>
              </a:pathLst>
            </a:cu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1" name="Shape 25854"/>
            <p:cNvSpPr/>
            <p:nvPr/>
          </p:nvSpPr>
          <p:spPr>
            <a:xfrm rot="10800000">
              <a:off x="6958571" y="3397038"/>
              <a:ext cx="406090" cy="412255"/>
            </a:xfrm>
            <a:prstGeom prst="rightArrow">
              <a:avLst>
                <a:gd name="adj1" fmla="val 32000"/>
                <a:gd name="adj2" fmla="val 64000"/>
              </a:avLst>
            </a:pr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5" name="Shape 25861"/>
            <p:cNvSpPr/>
            <p:nvPr/>
          </p:nvSpPr>
          <p:spPr>
            <a:xfrm rot="10800000" flipH="1">
              <a:off x="4714620" y="3397038"/>
              <a:ext cx="406090" cy="412255"/>
            </a:xfrm>
            <a:prstGeom prst="rightArrow">
              <a:avLst>
                <a:gd name="adj1" fmla="val 32000"/>
                <a:gd name="adj2" fmla="val 64000"/>
              </a:avLst>
            </a:pr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16" name="Shape 25868"/>
            <p:cNvSpPr/>
            <p:nvPr/>
          </p:nvSpPr>
          <p:spPr>
            <a:xfrm rot="5400000" flipH="1">
              <a:off x="5833512" y="4540537"/>
              <a:ext cx="412256" cy="406090"/>
            </a:xfrm>
            <a:prstGeom prst="rightArrow">
              <a:avLst>
                <a:gd name="adj1" fmla="val 32000"/>
                <a:gd name="adj2" fmla="val 64000"/>
              </a:avLst>
            </a:pr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0" name="Shape 25873"/>
            <p:cNvSpPr/>
            <p:nvPr/>
          </p:nvSpPr>
          <p:spPr>
            <a:xfrm rot="5400000">
              <a:off x="5833512" y="2262703"/>
              <a:ext cx="412256" cy="406090"/>
            </a:xfrm>
            <a:prstGeom prst="rightArrow">
              <a:avLst>
                <a:gd name="adj1" fmla="val 32000"/>
                <a:gd name="adj2" fmla="val 64000"/>
              </a:avLst>
            </a:pr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grpSp>
      <p:grpSp>
        <p:nvGrpSpPr>
          <p:cNvPr id="29" name="稻壳儿-小蜜锋4"/>
          <p:cNvGrpSpPr/>
          <p:nvPr/>
        </p:nvGrpSpPr>
        <p:grpSpPr>
          <a:xfrm>
            <a:off x="4039516" y="1042152"/>
            <a:ext cx="4000248" cy="1217467"/>
            <a:chOff x="4039516" y="1042152"/>
            <a:chExt cx="4000248" cy="1217467"/>
          </a:xfrm>
          <a:solidFill>
            <a:srgbClr val="203864"/>
          </a:solidFill>
        </p:grpSpPr>
        <p:sp>
          <p:nvSpPr>
            <p:cNvPr id="21" name="Shape 25874"/>
            <p:cNvSpPr/>
            <p:nvPr/>
          </p:nvSpPr>
          <p:spPr>
            <a:xfrm rot="10800000" flipH="1">
              <a:off x="4039516" y="1042152"/>
              <a:ext cx="4000248" cy="1217467"/>
            </a:xfrm>
            <a:prstGeom prst="rect">
              <a:avLst/>
            </a:pr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2" name="TextBox 36"/>
            <p:cNvSpPr txBox="1"/>
            <p:nvPr/>
          </p:nvSpPr>
          <p:spPr>
            <a:xfrm>
              <a:off x="4123104" y="1173019"/>
              <a:ext cx="3833072" cy="760730"/>
            </a:xfrm>
            <a:prstGeom prst="rect">
              <a:avLst/>
            </a:prstGeom>
            <a:grpFill/>
          </p:spPr>
          <p:txBody>
            <a:bodyPr wrap="square" lIns="68580" tIns="34290" rIns="68580" bIns="34290" rtlCol="0">
              <a:spAutoFit/>
            </a:bodyPr>
            <a:p>
              <a:pPr marL="0" marR="0" lvl="0" indent="0" algn="l" defTabSz="914400" rtl="0" eaLnBrk="1" fontAlgn="auto" latinLnBrk="0" hangingPunct="1">
                <a:lnSpc>
                  <a:spcPts val="18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endParaRPr kumimoji="0" lang="en-US" altLang="zh-CN" sz="12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lvl="0" algn="ctr">
                <a:lnSpc>
                  <a:spcPts val="1800"/>
                </a:lnSpc>
              </a:pPr>
              <a:r>
                <a:rPr lang="zh-CN" altLang="en-US" sz="1200" dirty="0">
                  <a:solidFill>
                    <a:schemeClr val="bg1">
                      <a:lumMod val="6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bg1">
                    <a:lumMod val="6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grpSp>
        <p:nvGrpSpPr>
          <p:cNvPr id="30" name="稻壳儿-小蜜锋5"/>
          <p:cNvGrpSpPr/>
          <p:nvPr/>
        </p:nvGrpSpPr>
        <p:grpSpPr>
          <a:xfrm>
            <a:off x="7337927" y="2893025"/>
            <a:ext cx="3670618" cy="1422639"/>
            <a:chOff x="7337927" y="2893025"/>
            <a:chExt cx="3670618" cy="1422639"/>
          </a:xfrm>
          <a:solidFill>
            <a:srgbClr val="203864"/>
          </a:solidFill>
        </p:grpSpPr>
        <p:sp>
          <p:nvSpPr>
            <p:cNvPr id="23" name="Shape 25855"/>
            <p:cNvSpPr/>
            <p:nvPr/>
          </p:nvSpPr>
          <p:spPr>
            <a:xfrm>
              <a:off x="7337927" y="2893025"/>
              <a:ext cx="3670618" cy="1422639"/>
            </a:xfrm>
            <a:prstGeom prst="rect">
              <a:avLst/>
            </a:pr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4" name="TextBox 38"/>
            <p:cNvSpPr txBox="1"/>
            <p:nvPr/>
          </p:nvSpPr>
          <p:spPr>
            <a:xfrm>
              <a:off x="7449405" y="3085684"/>
              <a:ext cx="3559140" cy="991870"/>
            </a:xfrm>
            <a:prstGeom prst="rect">
              <a:avLst/>
            </a:prstGeom>
            <a:grpFill/>
          </p:spPr>
          <p:txBody>
            <a:bodyPr wrap="square" lIns="68580" tIns="34290" rIns="68580" bIns="34290" rtlCol="0">
              <a:spAutoFit/>
            </a:bodyPr>
            <a:p>
              <a:pPr marL="0" marR="0" lvl="0" indent="0" algn="l" defTabSz="914400" rtl="0" eaLnBrk="1" fontAlgn="auto" latinLnBrk="0" hangingPunct="1">
                <a:lnSpc>
                  <a:spcPts val="18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endParaRPr kumimoji="0" lang="en-US" altLang="zh-CN" sz="12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lvl="0">
                <a:lnSpc>
                  <a:spcPts val="1800"/>
                </a:lnSpc>
              </a:pPr>
              <a:r>
                <a:rPr lang="zh-CN" altLang="en-US" sz="1200" dirty="0">
                  <a:solidFill>
                    <a:schemeClr val="bg1">
                      <a:lumMod val="6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bg1">
                    <a:lumMod val="6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grpSp>
        <p:nvGrpSpPr>
          <p:cNvPr id="31" name="稻壳儿-小蜜锋6"/>
          <p:cNvGrpSpPr/>
          <p:nvPr/>
        </p:nvGrpSpPr>
        <p:grpSpPr>
          <a:xfrm>
            <a:off x="4039516" y="4950984"/>
            <a:ext cx="4000248" cy="1217467"/>
            <a:chOff x="4039516" y="4950984"/>
            <a:chExt cx="4000248" cy="1217467"/>
          </a:xfrm>
          <a:solidFill>
            <a:srgbClr val="203864"/>
          </a:solidFill>
        </p:grpSpPr>
        <p:sp>
          <p:nvSpPr>
            <p:cNvPr id="25" name="Shape 25869"/>
            <p:cNvSpPr/>
            <p:nvPr/>
          </p:nvSpPr>
          <p:spPr>
            <a:xfrm>
              <a:off x="4039516" y="4950984"/>
              <a:ext cx="4000248" cy="1217467"/>
            </a:xfrm>
            <a:prstGeom prst="rect">
              <a:avLst/>
            </a:pr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26" name="TextBox 40"/>
            <p:cNvSpPr txBox="1"/>
            <p:nvPr/>
          </p:nvSpPr>
          <p:spPr>
            <a:xfrm>
              <a:off x="4123104" y="5104950"/>
              <a:ext cx="3833072" cy="760730"/>
            </a:xfrm>
            <a:prstGeom prst="rect">
              <a:avLst/>
            </a:prstGeom>
            <a:grpFill/>
          </p:spPr>
          <p:txBody>
            <a:bodyPr wrap="square" lIns="68580" tIns="34290" rIns="68580" bIns="34290" rtlCol="0">
              <a:spAutoFit/>
            </a:bodyPr>
            <a:p>
              <a:pPr marL="0" marR="0" lvl="0" indent="0" algn="l" defTabSz="914400" rtl="0" eaLnBrk="1" fontAlgn="auto" latinLnBrk="0" hangingPunct="1">
                <a:lnSpc>
                  <a:spcPts val="18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endParaRPr kumimoji="0" lang="en-US" altLang="zh-CN" sz="12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lvl="0" algn="ctr">
                <a:lnSpc>
                  <a:spcPts val="1800"/>
                </a:lnSpc>
              </a:pPr>
              <a:r>
                <a:rPr lang="zh-CN" altLang="en-US" sz="1200" dirty="0">
                  <a:solidFill>
                    <a:schemeClr val="bg1">
                      <a:lumMod val="6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bg1">
                    <a:lumMod val="6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grpSp>
        <p:nvGrpSpPr>
          <p:cNvPr id="32" name="稻壳儿-小蜜锋7"/>
          <p:cNvGrpSpPr/>
          <p:nvPr/>
        </p:nvGrpSpPr>
        <p:grpSpPr>
          <a:xfrm>
            <a:off x="1051751" y="2893295"/>
            <a:ext cx="3670402" cy="1422100"/>
            <a:chOff x="1051751" y="2893295"/>
            <a:chExt cx="3670402" cy="1422100"/>
          </a:xfrm>
          <a:solidFill>
            <a:srgbClr val="203864"/>
          </a:solidFill>
        </p:grpSpPr>
        <p:sp>
          <p:nvSpPr>
            <p:cNvPr id="27" name="Shape 25862"/>
            <p:cNvSpPr/>
            <p:nvPr/>
          </p:nvSpPr>
          <p:spPr>
            <a:xfrm>
              <a:off x="1051751" y="2893295"/>
              <a:ext cx="3668835" cy="1422100"/>
            </a:xfrm>
            <a:prstGeom prst="rect">
              <a:avLst/>
            </a:prstGeom>
            <a:grpFill/>
            <a:ln w="12700" cap="flat">
              <a:noFill/>
              <a:miter lim="400000"/>
            </a:ln>
            <a:effectLst/>
          </p:spPr>
          <p:txBody>
            <a:bodyPr wrap="square" lIns="0" tIns="0" rIns="0" bIns="0" numCol="1" anchor="t">
              <a:noAutofit/>
            </a:bodyPr>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sym typeface="+mn-lt"/>
              </a:endParaRPr>
            </a:p>
          </p:txBody>
        </p:sp>
        <p:sp>
          <p:nvSpPr>
            <p:cNvPr id="33" name="TextBox 42"/>
            <p:cNvSpPr txBox="1"/>
            <p:nvPr/>
          </p:nvSpPr>
          <p:spPr>
            <a:xfrm>
              <a:off x="1133684" y="3078600"/>
              <a:ext cx="3588469" cy="991870"/>
            </a:xfrm>
            <a:prstGeom prst="rect">
              <a:avLst/>
            </a:prstGeom>
            <a:grpFill/>
          </p:spPr>
          <p:txBody>
            <a:bodyPr wrap="square" lIns="68580" tIns="34290" rIns="68580" bIns="34290" rtlCol="0">
              <a:spAutoFit/>
            </a:bodyPr>
            <a:p>
              <a:pPr marL="0" marR="0" lvl="0" indent="0" algn="l" defTabSz="914400" rtl="0" eaLnBrk="1" fontAlgn="auto" latinLnBrk="0" hangingPunct="1">
                <a:lnSpc>
                  <a:spcPts val="18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输入标题</a:t>
              </a:r>
              <a:endParaRPr kumimoji="0" lang="en-US" altLang="zh-CN" sz="1200" b="1" i="0" u="none" strike="noStrike" kern="1200" cap="none" spc="0" normalizeH="0" baseline="0" noProof="0" dirty="0">
                <a:ln>
                  <a:noFill/>
                </a:ln>
                <a:solidFill>
                  <a:srgbClr val="E7E6E6"/>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lvl="0">
                <a:lnSpc>
                  <a:spcPts val="1800"/>
                </a:lnSpc>
              </a:pPr>
              <a:r>
                <a:rPr lang="zh-CN" altLang="en-US" sz="1200" dirty="0">
                  <a:solidFill>
                    <a:schemeClr val="bg1">
                      <a:lumMod val="6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点击此处更换文本这里输入您的文字这里输入您的文字这里您点击此处更换文本这里输入您的文字这里输入您</a:t>
              </a:r>
              <a:endParaRPr lang="zh-CN" altLang="en-US" sz="1200" dirty="0">
                <a:solidFill>
                  <a:schemeClr val="bg1">
                    <a:lumMod val="6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a:duotone>
              <a:schemeClr val="accent1">
                <a:shade val="45000"/>
                <a:satMod val="135000"/>
              </a:schemeClr>
              <a:prstClr val="white"/>
            </a:duotone>
            <a:extLst>
              <a:ext uri="{28A0092B-C50C-407E-A947-70E740481C1C}">
                <a14:useLocalDpi xmlns:a14="http://schemas.microsoft.com/office/drawing/2010/main" val="0"/>
              </a:ext>
            </a:extLst>
          </a:blip>
          <a:srcRect l="65686" t="43998" b="39900"/>
          <a:stretch>
            <a:fillRect/>
          </a:stretch>
        </p:blipFill>
        <p:spPr>
          <a:xfrm>
            <a:off x="0" y="-1"/>
            <a:ext cx="12192000" cy="2607929"/>
          </a:xfrm>
          <a:prstGeom prst="rect">
            <a:avLst/>
          </a:prstGeom>
        </p:spPr>
      </p:pic>
      <p:pic>
        <p:nvPicPr>
          <p:cNvPr id="2" name="图片 1" descr="D:\学校ppt\年终述职ppt\微信图片_20240104152110.jpg微信图片_20240104152110"/>
          <p:cNvPicPr>
            <a:picLocks noChangeAspect="1"/>
          </p:cNvPicPr>
          <p:nvPr/>
        </p:nvPicPr>
        <p:blipFill rotWithShape="1">
          <a:blip r:embed="rId2">
            <a:duotone>
              <a:schemeClr val="accent1">
                <a:shade val="45000"/>
                <a:satMod val="135000"/>
              </a:schemeClr>
              <a:prstClr val="white"/>
            </a:duotone>
          </a:blip>
          <a:srcRect t="40434" b="25238"/>
          <a:stretch>
            <a:fillRect/>
          </a:stretch>
        </p:blipFill>
        <p:spPr>
          <a:xfrm>
            <a:off x="0" y="-10795"/>
            <a:ext cx="12192000" cy="2573020"/>
          </a:xfrm>
          <a:prstGeom prst="rect">
            <a:avLst/>
          </a:prstGeom>
        </p:spPr>
      </p:pic>
      <p:grpSp>
        <p:nvGrpSpPr>
          <p:cNvPr id="18" name="组合 17"/>
          <p:cNvGrpSpPr/>
          <p:nvPr/>
        </p:nvGrpSpPr>
        <p:grpSpPr>
          <a:xfrm>
            <a:off x="4647475" y="1543957"/>
            <a:ext cx="3239951" cy="2384889"/>
            <a:chOff x="2543629" y="611414"/>
            <a:chExt cx="7865073" cy="5789385"/>
          </a:xfrm>
        </p:grpSpPr>
        <p:sp>
          <p:nvSpPr>
            <p:cNvPr id="4" name="椭圆 3"/>
            <p:cNvSpPr/>
            <p:nvPr/>
          </p:nvSpPr>
          <p:spPr>
            <a:xfrm>
              <a:off x="2543629" y="3761014"/>
              <a:ext cx="1507452" cy="155121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椭圆 4"/>
            <p:cNvSpPr/>
            <p:nvPr/>
          </p:nvSpPr>
          <p:spPr>
            <a:xfrm>
              <a:off x="3501571" y="887185"/>
              <a:ext cx="5159829" cy="5083629"/>
            </a:xfrm>
            <a:prstGeom prst="ellipse">
              <a:avLst/>
            </a:prstGeom>
            <a:gradFill>
              <a:gsLst>
                <a:gs pos="86000">
                  <a:srgbClr val="203864"/>
                </a:gs>
                <a:gs pos="100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i="1" dirty="0">
                  <a:solidFill>
                    <a:schemeClr val="bg1"/>
                  </a:solidFill>
                  <a:cs typeface="+mn-ea"/>
                  <a:sym typeface="+mn-lt"/>
                </a:rPr>
                <a:t>02</a:t>
              </a:r>
              <a:endParaRPr lang="zh-CN" altLang="en-US" sz="6600" b="1" i="1" dirty="0">
                <a:solidFill>
                  <a:schemeClr val="bg1"/>
                </a:solidFill>
                <a:cs typeface="+mn-ea"/>
                <a:sym typeface="+mn-lt"/>
              </a:endParaRPr>
            </a:p>
          </p:txBody>
        </p:sp>
        <p:sp>
          <p:nvSpPr>
            <p:cNvPr id="6" name="椭圆 5"/>
            <p:cNvSpPr/>
            <p:nvPr/>
          </p:nvSpPr>
          <p:spPr>
            <a:xfrm>
              <a:off x="3051628" y="611414"/>
              <a:ext cx="562429" cy="578757"/>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椭圆 6"/>
            <p:cNvSpPr/>
            <p:nvPr/>
          </p:nvSpPr>
          <p:spPr>
            <a:xfrm>
              <a:off x="7405914" y="1032328"/>
              <a:ext cx="562429" cy="57875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7"/>
            <p:cNvSpPr/>
            <p:nvPr/>
          </p:nvSpPr>
          <p:spPr>
            <a:xfrm>
              <a:off x="9046030" y="2110016"/>
              <a:ext cx="375540" cy="386442"/>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8"/>
            <p:cNvSpPr/>
            <p:nvPr/>
          </p:nvSpPr>
          <p:spPr>
            <a:xfrm>
              <a:off x="10163631" y="3057073"/>
              <a:ext cx="245071" cy="252185"/>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椭圆 9"/>
            <p:cNvSpPr/>
            <p:nvPr/>
          </p:nvSpPr>
          <p:spPr>
            <a:xfrm>
              <a:off x="7449456" y="4385128"/>
              <a:ext cx="1958806" cy="201567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椭圆 10"/>
            <p:cNvSpPr/>
            <p:nvPr/>
          </p:nvSpPr>
          <p:spPr>
            <a:xfrm>
              <a:off x="7727112" y="4691217"/>
              <a:ext cx="1403494" cy="1403494"/>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23" name="组合 22"/>
          <p:cNvGrpSpPr/>
          <p:nvPr/>
        </p:nvGrpSpPr>
        <p:grpSpPr>
          <a:xfrm>
            <a:off x="3358806" y="3985199"/>
            <a:ext cx="5474389" cy="1016017"/>
            <a:chOff x="3501069" y="3985199"/>
            <a:chExt cx="5474389" cy="1016017"/>
          </a:xfrm>
        </p:grpSpPr>
        <p:sp>
          <p:nvSpPr>
            <p:cNvPr id="21" name="文本框 20"/>
            <p:cNvSpPr txBox="1"/>
            <p:nvPr/>
          </p:nvSpPr>
          <p:spPr>
            <a:xfrm>
              <a:off x="3826212" y="3985199"/>
              <a:ext cx="4824102" cy="645160"/>
            </a:xfrm>
            <a:prstGeom prst="rect">
              <a:avLst/>
            </a:prstGeom>
            <a:noFill/>
          </p:spPr>
          <p:txBody>
            <a:bodyPr wrap="square" rtlCol="0">
              <a:spAutoFit/>
            </a:bodyPr>
            <a:lstStyle/>
            <a:p>
              <a:pPr algn="ctr"/>
              <a:r>
                <a:rPr lang="zh-CN" altLang="en-US" sz="3600" b="1" dirty="0">
                  <a:solidFill>
                    <a:srgbClr val="203864"/>
                  </a:solidFill>
                  <a:cs typeface="+mn-ea"/>
                  <a:sym typeface="+mn-lt"/>
                </a:rPr>
                <a:t>请输入</a:t>
              </a:r>
              <a:r>
                <a:rPr lang="zh-CN" altLang="en-US" sz="3600" b="1" dirty="0">
                  <a:solidFill>
                    <a:srgbClr val="203864"/>
                  </a:solidFill>
                  <a:cs typeface="+mn-ea"/>
                  <a:sym typeface="+mn-lt"/>
                </a:rPr>
                <a:t>标题</a:t>
              </a:r>
              <a:endParaRPr lang="zh-CN" altLang="en-US" sz="3600" b="1" dirty="0">
                <a:solidFill>
                  <a:srgbClr val="203864"/>
                </a:solidFill>
                <a:cs typeface="+mn-ea"/>
                <a:sym typeface="+mn-lt"/>
              </a:endParaRPr>
            </a:p>
          </p:txBody>
        </p:sp>
        <p:sp>
          <p:nvSpPr>
            <p:cNvPr id="22" name="文本框 21"/>
            <p:cNvSpPr txBox="1"/>
            <p:nvPr/>
          </p:nvSpPr>
          <p:spPr>
            <a:xfrm>
              <a:off x="3501069" y="4662662"/>
              <a:ext cx="5474389" cy="338554"/>
            </a:xfrm>
            <a:prstGeom prst="rect">
              <a:avLst/>
            </a:prstGeom>
            <a:noFill/>
          </p:spPr>
          <p:txBody>
            <a:bodyPr wrap="square" rtlCol="0">
              <a:spAutoFit/>
            </a:bodyPr>
            <a:lstStyle/>
            <a:p>
              <a:pPr algn="ctr"/>
              <a:r>
                <a:rPr lang="en-US" altLang="zh-CN" sz="1600" dirty="0">
                  <a:solidFill>
                    <a:srgbClr val="203864"/>
                  </a:solidFill>
                  <a:cs typeface="+mn-ea"/>
                  <a:sym typeface="+mn-lt"/>
                </a:rPr>
                <a:t>Not for the poor renegade Not as a cheap and easy chi</a:t>
              </a:r>
              <a:endParaRPr lang="zh-CN" altLang="en-US" sz="1600" dirty="0">
                <a:solidFill>
                  <a:srgbClr val="203864"/>
                </a:solidFill>
                <a:cs typeface="+mn-ea"/>
                <a:sym typeface="+mn-l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表 5"/>
          <p:cNvGraphicFramePr/>
          <p:nvPr/>
        </p:nvGraphicFramePr>
        <p:xfrm>
          <a:off x="622300" y="1485901"/>
          <a:ext cx="5702299" cy="4762500"/>
        </p:xfrm>
        <a:graphic>
          <a:graphicData uri="http://schemas.openxmlformats.org/drawingml/2006/chart">
            <c:chart xmlns:c="http://schemas.openxmlformats.org/drawingml/2006/chart" xmlns:r="http://schemas.openxmlformats.org/officeDocument/2006/relationships" r:id="rId1"/>
          </a:graphicData>
        </a:graphic>
      </p:graphicFrame>
      <p:grpSp>
        <p:nvGrpSpPr>
          <p:cNvPr id="7" name="组合 6"/>
          <p:cNvGrpSpPr/>
          <p:nvPr/>
        </p:nvGrpSpPr>
        <p:grpSpPr>
          <a:xfrm>
            <a:off x="6610605" y="1789731"/>
            <a:ext cx="4959095" cy="4154840"/>
            <a:chOff x="6219942" y="1842318"/>
            <a:chExt cx="4959095" cy="4154840"/>
          </a:xfrm>
        </p:grpSpPr>
        <p:sp>
          <p:nvSpPr>
            <p:cNvPr id="8" name="文本框 7"/>
            <p:cNvSpPr txBox="1"/>
            <p:nvPr/>
          </p:nvSpPr>
          <p:spPr>
            <a:xfrm>
              <a:off x="6219942" y="2248020"/>
              <a:ext cx="4959095"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sp>
          <p:nvSpPr>
            <p:cNvPr id="9" name="文本框 8"/>
            <p:cNvSpPr txBox="1"/>
            <p:nvPr/>
          </p:nvSpPr>
          <p:spPr>
            <a:xfrm>
              <a:off x="6219942" y="1842318"/>
              <a:ext cx="2374902" cy="400110"/>
            </a:xfrm>
            <a:prstGeom prst="rect">
              <a:avLst/>
            </a:prstGeom>
            <a:noFill/>
          </p:spPr>
          <p:txBody>
            <a:bodyPr wrap="square" rtlCol="0">
              <a:spAutoFit/>
            </a:bodyPr>
            <a:lstStyle/>
            <a:p>
              <a:r>
                <a:rPr lang="zh-CN" altLang="en-US" sz="2000" b="1" dirty="0">
                  <a:solidFill>
                    <a:srgbClr val="203864"/>
                  </a:solidFill>
                  <a:cs typeface="+mn-ea"/>
                  <a:sym typeface="+mn-lt"/>
                </a:rPr>
                <a:t>此处添加标题</a:t>
              </a:r>
              <a:endParaRPr lang="zh-CN" altLang="en-US" sz="2000" b="1" dirty="0">
                <a:solidFill>
                  <a:srgbClr val="203864"/>
                </a:solidFill>
                <a:cs typeface="+mn-ea"/>
                <a:sym typeface="+mn-lt"/>
              </a:endParaRPr>
            </a:p>
          </p:txBody>
        </p:sp>
        <p:sp>
          <p:nvSpPr>
            <p:cNvPr id="10" name="文本框 9"/>
            <p:cNvSpPr txBox="1"/>
            <p:nvPr/>
          </p:nvSpPr>
          <p:spPr>
            <a:xfrm>
              <a:off x="6219942" y="3323326"/>
              <a:ext cx="4959095"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sp>
          <p:nvSpPr>
            <p:cNvPr id="11" name="文本框 10"/>
            <p:cNvSpPr txBox="1"/>
            <p:nvPr/>
          </p:nvSpPr>
          <p:spPr>
            <a:xfrm>
              <a:off x="6219942" y="2917624"/>
              <a:ext cx="2374902" cy="400110"/>
            </a:xfrm>
            <a:prstGeom prst="rect">
              <a:avLst/>
            </a:prstGeom>
            <a:noFill/>
          </p:spPr>
          <p:txBody>
            <a:bodyPr wrap="square" rtlCol="0">
              <a:spAutoFit/>
            </a:bodyPr>
            <a:lstStyle/>
            <a:p>
              <a:r>
                <a:rPr lang="zh-CN" altLang="en-US" sz="2000" b="1" dirty="0">
                  <a:solidFill>
                    <a:srgbClr val="203864"/>
                  </a:solidFill>
                  <a:cs typeface="+mn-ea"/>
                  <a:sym typeface="+mn-lt"/>
                </a:rPr>
                <a:t>此处添加标题</a:t>
              </a:r>
              <a:endParaRPr lang="zh-CN" altLang="en-US" sz="2000" b="1" dirty="0">
                <a:solidFill>
                  <a:srgbClr val="203864"/>
                </a:solidFill>
                <a:cs typeface="+mn-ea"/>
                <a:sym typeface="+mn-lt"/>
              </a:endParaRPr>
            </a:p>
          </p:txBody>
        </p:sp>
        <p:sp>
          <p:nvSpPr>
            <p:cNvPr id="12" name="文本框 11"/>
            <p:cNvSpPr txBox="1"/>
            <p:nvPr/>
          </p:nvSpPr>
          <p:spPr>
            <a:xfrm>
              <a:off x="6219942" y="4398632"/>
              <a:ext cx="4959095"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sp>
          <p:nvSpPr>
            <p:cNvPr id="13" name="文本框 12"/>
            <p:cNvSpPr txBox="1"/>
            <p:nvPr/>
          </p:nvSpPr>
          <p:spPr>
            <a:xfrm>
              <a:off x="6219942" y="3992930"/>
              <a:ext cx="2374902" cy="400110"/>
            </a:xfrm>
            <a:prstGeom prst="rect">
              <a:avLst/>
            </a:prstGeom>
            <a:noFill/>
          </p:spPr>
          <p:txBody>
            <a:bodyPr wrap="square" rtlCol="0">
              <a:spAutoFit/>
            </a:bodyPr>
            <a:lstStyle/>
            <a:p>
              <a:r>
                <a:rPr lang="zh-CN" altLang="en-US" sz="2000" b="1" dirty="0">
                  <a:solidFill>
                    <a:srgbClr val="203864"/>
                  </a:solidFill>
                  <a:cs typeface="+mn-ea"/>
                  <a:sym typeface="+mn-lt"/>
                </a:rPr>
                <a:t>此处添加标题</a:t>
              </a:r>
              <a:endParaRPr lang="zh-CN" altLang="en-US" sz="2000" b="1" dirty="0">
                <a:solidFill>
                  <a:srgbClr val="203864"/>
                </a:solidFill>
                <a:cs typeface="+mn-ea"/>
                <a:sym typeface="+mn-lt"/>
              </a:endParaRPr>
            </a:p>
          </p:txBody>
        </p:sp>
        <p:sp>
          <p:nvSpPr>
            <p:cNvPr id="14" name="文本框 13"/>
            <p:cNvSpPr txBox="1"/>
            <p:nvPr/>
          </p:nvSpPr>
          <p:spPr>
            <a:xfrm>
              <a:off x="6219942" y="5473938"/>
              <a:ext cx="4959095" cy="523220"/>
            </a:xfrm>
            <a:prstGeom prst="rect">
              <a:avLst/>
            </a:prstGeom>
            <a:noFill/>
          </p:spPr>
          <p:txBody>
            <a:bodyPr wrap="square" rtlCol="0">
              <a:spAutoFit/>
            </a:bodyPr>
            <a:lstStyle/>
            <a:p>
              <a:r>
                <a:rPr lang="zh-CN" altLang="en-US" sz="1400" dirty="0">
                  <a:solidFill>
                    <a:srgbClr val="203864"/>
                  </a:solidFill>
                  <a:cs typeface="+mn-ea"/>
                  <a:sym typeface="+mn-lt"/>
                </a:rPr>
                <a:t>点击此处添加您的正文，或者复制您的文本在此框中选择粘贴，并选择只保留文字；</a:t>
              </a:r>
              <a:endParaRPr lang="en-US" altLang="zh-CN" sz="1400" dirty="0">
                <a:solidFill>
                  <a:srgbClr val="203864"/>
                </a:solidFill>
                <a:cs typeface="+mn-ea"/>
                <a:sym typeface="+mn-lt"/>
              </a:endParaRPr>
            </a:p>
          </p:txBody>
        </p:sp>
        <p:sp>
          <p:nvSpPr>
            <p:cNvPr id="15" name="文本框 14"/>
            <p:cNvSpPr txBox="1"/>
            <p:nvPr/>
          </p:nvSpPr>
          <p:spPr>
            <a:xfrm>
              <a:off x="6219942" y="5068236"/>
              <a:ext cx="2374902" cy="400110"/>
            </a:xfrm>
            <a:prstGeom prst="rect">
              <a:avLst/>
            </a:prstGeom>
            <a:noFill/>
          </p:spPr>
          <p:txBody>
            <a:bodyPr wrap="square" rtlCol="0">
              <a:spAutoFit/>
            </a:bodyPr>
            <a:lstStyle/>
            <a:p>
              <a:r>
                <a:rPr lang="zh-CN" altLang="en-US" sz="2000" b="1" dirty="0">
                  <a:solidFill>
                    <a:srgbClr val="203864"/>
                  </a:solidFill>
                  <a:cs typeface="+mn-ea"/>
                  <a:sym typeface="+mn-lt"/>
                </a:rPr>
                <a:t>此处添加标题</a:t>
              </a:r>
              <a:endParaRPr lang="zh-CN" altLang="en-US" sz="2000" b="1" dirty="0">
                <a:solidFill>
                  <a:srgbClr val="203864"/>
                </a:solidFill>
                <a:cs typeface="+mn-ea"/>
                <a:sym typeface="+mn-lt"/>
              </a:endParaRPr>
            </a:p>
          </p:txBody>
        </p:sp>
      </p:grpSp>
      <p:grpSp>
        <p:nvGrpSpPr>
          <p:cNvPr id="16" name="组合 15"/>
          <p:cNvGrpSpPr/>
          <p:nvPr/>
        </p:nvGrpSpPr>
        <p:grpSpPr>
          <a:xfrm>
            <a:off x="209550" y="209550"/>
            <a:ext cx="3835708" cy="830339"/>
            <a:chOff x="209550" y="209550"/>
            <a:chExt cx="3835708" cy="830339"/>
          </a:xfrm>
        </p:grpSpPr>
        <p:grpSp>
          <p:nvGrpSpPr>
            <p:cNvPr id="17" name="组合 16"/>
            <p:cNvGrpSpPr/>
            <p:nvPr/>
          </p:nvGrpSpPr>
          <p:grpSpPr>
            <a:xfrm>
              <a:off x="209550" y="209550"/>
              <a:ext cx="806914" cy="830339"/>
              <a:chOff x="6668389" y="3098507"/>
              <a:chExt cx="806914" cy="830339"/>
            </a:xfrm>
          </p:grpSpPr>
          <p:sp>
            <p:nvSpPr>
              <p:cNvPr id="19" name="椭圆 18"/>
              <p:cNvSpPr/>
              <p:nvPr/>
            </p:nvSpPr>
            <p:spPr>
              <a:xfrm>
                <a:off x="6668389" y="3098507"/>
                <a:ext cx="806914" cy="83033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椭圆 19"/>
              <p:cNvSpPr/>
              <p:nvPr/>
            </p:nvSpPr>
            <p:spPr>
              <a:xfrm>
                <a:off x="6782767" y="3224598"/>
                <a:ext cx="578158" cy="578158"/>
              </a:xfrm>
              <a:prstGeom prst="ellipse">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18" name="文本框 17"/>
            <p:cNvSpPr txBox="1"/>
            <p:nvPr/>
          </p:nvSpPr>
          <p:spPr>
            <a:xfrm>
              <a:off x="711586" y="363110"/>
              <a:ext cx="3333672" cy="521970"/>
            </a:xfrm>
            <a:prstGeom prst="rect">
              <a:avLst/>
            </a:prstGeom>
            <a:noFill/>
          </p:spPr>
          <p:txBody>
            <a:bodyPr wrap="square" rtlCol="0">
              <a:spAutoFit/>
            </a:bodyPr>
            <a:lstStyle/>
            <a:p>
              <a:pPr algn="ctr"/>
              <a:r>
                <a:rPr lang="zh-CN" altLang="en-US" sz="2800" b="1" dirty="0">
                  <a:solidFill>
                    <a:srgbClr val="203864"/>
                  </a:solidFill>
                  <a:cs typeface="+mn-ea"/>
                  <a:sym typeface="+mn-lt"/>
                </a:rPr>
                <a:t>请输入</a:t>
              </a:r>
              <a:r>
                <a:rPr lang="zh-CN" altLang="en-US" sz="2800" b="1" dirty="0">
                  <a:solidFill>
                    <a:srgbClr val="203864"/>
                  </a:solidFill>
                  <a:cs typeface="+mn-ea"/>
                  <a:sym typeface="+mn-lt"/>
                </a:rPr>
                <a:t>标题</a:t>
              </a:r>
              <a:endParaRPr lang="zh-CN" altLang="en-US" sz="2800" b="1" dirty="0">
                <a:solidFill>
                  <a:srgbClr val="203864"/>
                </a:solidFill>
                <a:cs typeface="+mn-ea"/>
                <a:sym typeface="+mn-lt"/>
              </a:endParaRPr>
            </a:p>
          </p:txBody>
        </p:sp>
      </p:grpSp>
      <p:pic>
        <p:nvPicPr>
          <p:cNvPr id="2" name="图片 1" descr="333"/>
          <p:cNvPicPr>
            <a:picLocks noChangeAspect="1"/>
          </p:cNvPicPr>
          <p:nvPr/>
        </p:nvPicPr>
        <p:blipFill>
          <a:blip r:embed="rId2"/>
          <a:stretch>
            <a:fillRect/>
          </a:stretch>
        </p:blipFill>
        <p:spPr>
          <a:xfrm>
            <a:off x="8839200" y="276225"/>
            <a:ext cx="3009900" cy="342900"/>
          </a:xfrm>
          <a:prstGeom prst="rect">
            <a:avLst/>
          </a:prstGeom>
        </p:spPr>
      </p:pic>
    </p:spTree>
  </p:cSld>
  <p:clrMapOvr>
    <a:masterClrMapping/>
  </p:clrMapOvr>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KSO_WPP_MARK_KEY" val="2642e8b9-cf48-4e7e-83a9-6dc5a980443c"/>
  <p:tag name="COMMONDATA" val="eyJjb3VudCI6MywiaGRpZCI6ImRhN2NiNzk0ZTUwNTY1MGRmNTRiNzUzODVmYTBiODdiIiwidXNlckNvdW50Ijoz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cjgeoxc">
      <a:majorFont>
        <a:latin typeface="Segoe UI"/>
        <a:ea typeface="微软雅黑"/>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3080</Words>
  <Application>WPS 演示</Application>
  <PresentationFormat>宽屏</PresentationFormat>
  <Paragraphs>275</Paragraphs>
  <Slides>17</Slides>
  <Notes>1</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17</vt:i4>
      </vt:variant>
    </vt:vector>
  </HeadingPairs>
  <TitlesOfParts>
    <vt:vector size="29" baseType="lpstr">
      <vt:lpstr>Arial</vt:lpstr>
      <vt:lpstr>宋体</vt:lpstr>
      <vt:lpstr>Wingdings</vt:lpstr>
      <vt:lpstr>Calibri</vt:lpstr>
      <vt:lpstr>华文中宋</vt:lpstr>
      <vt:lpstr>Segoe UI Light</vt:lpstr>
      <vt:lpstr>微软雅黑</vt:lpstr>
      <vt:lpstr>Segoe UI</vt:lpstr>
      <vt:lpstr>Arial Unicode MS</vt:lpstr>
      <vt:lpstr>等线</vt:lpstr>
      <vt:lpstr>阿里巴巴普惠体 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HongLou TingFengYu</dc:creator>
  <cp:lastModifiedBy>侯欧巴</cp:lastModifiedBy>
  <cp:revision>26</cp:revision>
  <dcterms:created xsi:type="dcterms:W3CDTF">2021-02-03T01:46:00Z</dcterms:created>
  <dcterms:modified xsi:type="dcterms:W3CDTF">2024-01-29T01:51:01Z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2052-11.1.0.12165</vt:lpwstr>
  </property>
  <property fmtid="{D5CDD505-2E9C-101B-9397-08002B2CF9AE}" pid="3" name="KSOTemplateUUID">
    <vt:lpwstr>v1.0_mb_+137gNvKG9dtBKWgBEYCIg==</vt:lpwstr>
  </property>
  <property fmtid="{D5CDD505-2E9C-101B-9397-08002B2CF9AE}" pid="4" name="ICV">
    <vt:lpwstr>4E7C3971B4BE4E05BC84EFDA24957C67</vt:lpwstr>
  </property>
</Properties>
</file>