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58" r:id="rId6"/>
    <p:sldId id="261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F88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2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78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74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7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-8890"/>
            <a:ext cx="12212955" cy="6852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" name="图片 4" descr="D:\智慧校园可视化大屏\组 7.png组 7"/>
          <p:cNvPicPr>
            <a:picLocks noChangeAspect="1"/>
          </p:cNvPicPr>
          <p:nvPr/>
        </p:nvPicPr>
        <p:blipFill>
          <a:blip r:embed="rId3">
            <a:alphaModFix amt="4000"/>
          </a:blip>
          <a:srcRect/>
          <a:stretch>
            <a:fillRect/>
          </a:stretch>
        </p:blipFill>
        <p:spPr>
          <a:xfrm>
            <a:off x="3360103" y="578168"/>
            <a:ext cx="5678170" cy="5678170"/>
          </a:xfrm>
          <a:prstGeom prst="rect">
            <a:avLst/>
          </a:prstGeom>
        </p:spPr>
      </p:pic>
      <p:sp>
        <p:nvSpPr>
          <p:cNvPr id="91" name="任意多边形 90"/>
          <p:cNvSpPr/>
          <p:nvPr/>
        </p:nvSpPr>
        <p:spPr>
          <a:xfrm>
            <a:off x="-10795" y="-6985"/>
            <a:ext cx="799465" cy="64135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24" h="821">
                <a:moveTo>
                  <a:pt x="0" y="0"/>
                </a:moveTo>
                <a:lnTo>
                  <a:pt x="1024" y="0"/>
                </a:lnTo>
                <a:lnTo>
                  <a:pt x="1024" y="13"/>
                </a:lnTo>
                <a:cubicBezTo>
                  <a:pt x="1001" y="463"/>
                  <a:pt x="629" y="821"/>
                  <a:pt x="174" y="821"/>
                </a:cubicBezTo>
                <a:cubicBezTo>
                  <a:pt x="117" y="821"/>
                  <a:pt x="61" y="815"/>
                  <a:pt x="7" y="805"/>
                </a:cubicBezTo>
                <a:lnTo>
                  <a:pt x="0" y="803"/>
                </a:lnTo>
                <a:lnTo>
                  <a:pt x="0" y="0"/>
                </a:ln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2" name="任意多边形 91"/>
          <p:cNvSpPr/>
          <p:nvPr/>
        </p:nvSpPr>
        <p:spPr>
          <a:xfrm>
            <a:off x="11304905" y="6111240"/>
            <a:ext cx="914400" cy="75946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440" h="1196">
                <a:moveTo>
                  <a:pt x="852" y="0"/>
                </a:moveTo>
                <a:cubicBezTo>
                  <a:pt x="1072" y="0"/>
                  <a:pt x="1273" y="84"/>
                  <a:pt x="1424" y="221"/>
                </a:cubicBezTo>
                <a:lnTo>
                  <a:pt x="1440" y="236"/>
                </a:lnTo>
                <a:lnTo>
                  <a:pt x="1440" y="1196"/>
                </a:lnTo>
                <a:lnTo>
                  <a:pt x="73" y="1196"/>
                </a:lnTo>
                <a:lnTo>
                  <a:pt x="67" y="1183"/>
                </a:lnTo>
                <a:cubicBezTo>
                  <a:pt x="24" y="1081"/>
                  <a:pt x="0" y="969"/>
                  <a:pt x="0" y="852"/>
                </a:cubicBezTo>
                <a:cubicBezTo>
                  <a:pt x="0" y="381"/>
                  <a:pt x="381" y="0"/>
                  <a:pt x="852" y="0"/>
                </a:cubicBez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>
            <a:off x="11527790" y="5535930"/>
            <a:ext cx="377825" cy="37782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>
            <a:off x="400685" y="817245"/>
            <a:ext cx="271145" cy="27114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>
            <a:off x="10687050" y="6111240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>
            <a:off x="922655" y="273685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>
            <a:off x="11727180" y="482473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>
            <a:off x="270510" y="139319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289175" y="2907030"/>
            <a:ext cx="769683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000" b="1">
                <a:solidFill>
                  <a:srgbClr val="003F88"/>
                </a:solidFill>
              </a:rPr>
              <a:t>年终述职</a:t>
            </a:r>
            <a:r>
              <a:rPr lang="zh-CN" altLang="en-US" sz="6000" b="1">
                <a:solidFill>
                  <a:srgbClr val="003F88"/>
                </a:solidFill>
              </a:rPr>
              <a:t>报告</a:t>
            </a:r>
            <a:endParaRPr lang="zh-CN" altLang="en-US" sz="6000" b="1">
              <a:solidFill>
                <a:srgbClr val="003F88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79340" y="4549140"/>
            <a:ext cx="102489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200">
                <a:solidFill>
                  <a:srgbClr val="2159A5"/>
                </a:solidFill>
                <a:latin typeface="+mn-ea"/>
                <a:sym typeface="+mn-ea"/>
              </a:rPr>
              <a:t>汇报人：</a:t>
            </a:r>
            <a:r>
              <a:rPr lang="en-US" altLang="zh-CN" sz="1200">
                <a:solidFill>
                  <a:srgbClr val="2159A5"/>
                </a:solidFill>
                <a:latin typeface="+mn-ea"/>
                <a:sym typeface="+mn-ea"/>
              </a:rPr>
              <a:t>xxx</a:t>
            </a:r>
            <a:endParaRPr lang="en-US" altLang="zh-CN" sz="1200">
              <a:solidFill>
                <a:srgbClr val="2159A5"/>
              </a:solidFill>
              <a:latin typeface="+mn-ea"/>
              <a:sym typeface="+mn-ea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6916420" y="4549140"/>
            <a:ext cx="143002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200">
                <a:solidFill>
                  <a:srgbClr val="2159A5"/>
                </a:solidFill>
                <a:latin typeface="+mn-ea"/>
                <a:sym typeface="+mn-ea"/>
              </a:rPr>
              <a:t>时间：</a:t>
            </a:r>
            <a:r>
              <a:rPr lang="en-US" altLang="zh-CN" sz="1200">
                <a:solidFill>
                  <a:srgbClr val="2159A5"/>
                </a:solidFill>
                <a:latin typeface="+mn-ea"/>
                <a:sym typeface="+mn-ea"/>
              </a:rPr>
              <a:t>2024.01.01</a:t>
            </a:r>
            <a:endParaRPr lang="en-US" altLang="zh-CN" sz="1200">
              <a:solidFill>
                <a:srgbClr val="2159A5"/>
              </a:solidFill>
              <a:latin typeface="+mn-ea"/>
              <a:sym typeface="+mn-ea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404360" y="4497070"/>
            <a:ext cx="398145" cy="398145"/>
          </a:xfrm>
          <a:prstGeom prst="ellips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483985" y="4497070"/>
            <a:ext cx="398145" cy="398145"/>
          </a:xfrm>
          <a:prstGeom prst="ellips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2" name="图片 11" descr="黑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9120" y="1673225"/>
            <a:ext cx="8577580" cy="1053465"/>
          </a:xfrm>
          <a:prstGeom prst="rect">
            <a:avLst/>
          </a:prstGeom>
        </p:spPr>
      </p:pic>
      <p:pic>
        <p:nvPicPr>
          <p:cNvPr id="15" name="图片 14" descr="224用户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6275" y="4569460"/>
            <a:ext cx="234315" cy="234315"/>
          </a:xfrm>
          <a:prstGeom prst="rect">
            <a:avLst/>
          </a:prstGeom>
        </p:spPr>
      </p:pic>
      <p:pic>
        <p:nvPicPr>
          <p:cNvPr id="16" name="图片 15" descr="217时间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4945" y="4558665"/>
            <a:ext cx="275590" cy="27559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-8890"/>
            <a:ext cx="12212955" cy="6852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1" name="任意多边形 90"/>
          <p:cNvSpPr/>
          <p:nvPr/>
        </p:nvSpPr>
        <p:spPr>
          <a:xfrm>
            <a:off x="-10795" y="-6985"/>
            <a:ext cx="799465" cy="64135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24" h="821">
                <a:moveTo>
                  <a:pt x="0" y="0"/>
                </a:moveTo>
                <a:lnTo>
                  <a:pt x="1024" y="0"/>
                </a:lnTo>
                <a:lnTo>
                  <a:pt x="1024" y="13"/>
                </a:lnTo>
                <a:cubicBezTo>
                  <a:pt x="1001" y="463"/>
                  <a:pt x="629" y="821"/>
                  <a:pt x="174" y="821"/>
                </a:cubicBezTo>
                <a:cubicBezTo>
                  <a:pt x="117" y="821"/>
                  <a:pt x="61" y="815"/>
                  <a:pt x="7" y="805"/>
                </a:cubicBezTo>
                <a:lnTo>
                  <a:pt x="0" y="803"/>
                </a:lnTo>
                <a:lnTo>
                  <a:pt x="0" y="0"/>
                </a:ln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2" name="任意多边形 91"/>
          <p:cNvSpPr/>
          <p:nvPr/>
        </p:nvSpPr>
        <p:spPr>
          <a:xfrm>
            <a:off x="11304905" y="6111240"/>
            <a:ext cx="914400" cy="75946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440" h="1196">
                <a:moveTo>
                  <a:pt x="852" y="0"/>
                </a:moveTo>
                <a:cubicBezTo>
                  <a:pt x="1072" y="0"/>
                  <a:pt x="1273" y="84"/>
                  <a:pt x="1424" y="221"/>
                </a:cubicBezTo>
                <a:lnTo>
                  <a:pt x="1440" y="236"/>
                </a:lnTo>
                <a:lnTo>
                  <a:pt x="1440" y="1196"/>
                </a:lnTo>
                <a:lnTo>
                  <a:pt x="73" y="1196"/>
                </a:lnTo>
                <a:lnTo>
                  <a:pt x="67" y="1183"/>
                </a:lnTo>
                <a:cubicBezTo>
                  <a:pt x="24" y="1081"/>
                  <a:pt x="0" y="969"/>
                  <a:pt x="0" y="852"/>
                </a:cubicBezTo>
                <a:cubicBezTo>
                  <a:pt x="0" y="381"/>
                  <a:pt x="381" y="0"/>
                  <a:pt x="852" y="0"/>
                </a:cubicBez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>
            <a:off x="11527790" y="5535930"/>
            <a:ext cx="377825" cy="37782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>
            <a:off x="400685" y="817245"/>
            <a:ext cx="271145" cy="27114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>
            <a:off x="10687050" y="6111240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>
            <a:off x="922655" y="273685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>
            <a:off x="11727180" y="482473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>
            <a:off x="270510" y="139319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1886585" y="1393190"/>
            <a:ext cx="1280160" cy="3870960"/>
          </a:xfrm>
          <a:prstGeom prst="roundRect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130425" y="217360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b="1">
                <a:solidFill>
                  <a:srgbClr val="FFFFFF"/>
                </a:solidFill>
              </a:rPr>
              <a:t>目</a:t>
            </a:r>
            <a:endParaRPr lang="zh-CN" altLang="en-US" sz="4800" b="1">
              <a:solidFill>
                <a:srgbClr val="FFFF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81225" y="355028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b="1">
                <a:solidFill>
                  <a:srgbClr val="FFFFFF"/>
                </a:solidFill>
              </a:rPr>
              <a:t>录</a:t>
            </a:r>
            <a:endParaRPr lang="zh-CN" altLang="en-US" sz="4800" b="1">
              <a:solidFill>
                <a:srgbClr val="FFFFFF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5626735" y="1374775"/>
            <a:ext cx="3206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0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r>
              <a:rPr lang="zh-CN" altLang="en-US" sz="20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rPr>
              <a:t>一</a:t>
            </a:r>
            <a:endParaRPr lang="zh-CN" altLang="en-US" sz="20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5626735" y="2246630"/>
            <a:ext cx="26314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0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标题一</a:t>
            </a:r>
            <a:endParaRPr lang="zh-CN" altLang="en-US" sz="20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sz="20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626735" y="3110865"/>
            <a:ext cx="2773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0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标题一</a:t>
            </a:r>
            <a:endParaRPr lang="zh-CN" altLang="en-US" sz="20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626735" y="3968115"/>
            <a:ext cx="23977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0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标题一</a:t>
            </a:r>
            <a:endParaRPr lang="zh-CN" altLang="en-US" sz="20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626735" y="4842510"/>
            <a:ext cx="27908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0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标题一</a:t>
            </a:r>
            <a:endParaRPr lang="zh-CN" altLang="en-US" sz="20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753610" y="1308735"/>
            <a:ext cx="8731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  <a:endParaRPr lang="en-US" altLang="zh-CN" sz="36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753610" y="2195195"/>
            <a:ext cx="8731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  <a:endParaRPr lang="en-US" altLang="zh-CN" sz="36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753610" y="2965450"/>
            <a:ext cx="8731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  <a:endParaRPr lang="en-US" altLang="zh-CN" sz="36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753610" y="3822700"/>
            <a:ext cx="8731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rPr>
              <a:t>04</a:t>
            </a:r>
            <a:endParaRPr lang="en-US" altLang="zh-CN" sz="36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4753610" y="4789170"/>
            <a:ext cx="8731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600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rPr>
              <a:t>05</a:t>
            </a:r>
            <a:endParaRPr lang="en-US" altLang="zh-CN" sz="3600">
              <a:solidFill>
                <a:srgbClr val="003F8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-8890"/>
            <a:ext cx="12212955" cy="6852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" name="图片 4" descr="D:\智慧校园可视化大屏\组 7.png组 7"/>
          <p:cNvPicPr>
            <a:picLocks noChangeAspect="1"/>
          </p:cNvPicPr>
          <p:nvPr/>
        </p:nvPicPr>
        <p:blipFill>
          <a:blip r:embed="rId3">
            <a:alphaModFix amt="4000"/>
          </a:blip>
          <a:srcRect/>
          <a:stretch>
            <a:fillRect/>
          </a:stretch>
        </p:blipFill>
        <p:spPr>
          <a:xfrm>
            <a:off x="3360103" y="578168"/>
            <a:ext cx="5678170" cy="5678170"/>
          </a:xfrm>
          <a:prstGeom prst="rect">
            <a:avLst/>
          </a:prstGeom>
        </p:spPr>
      </p:pic>
      <p:sp>
        <p:nvSpPr>
          <p:cNvPr id="91" name="任意多边形 90"/>
          <p:cNvSpPr/>
          <p:nvPr/>
        </p:nvSpPr>
        <p:spPr>
          <a:xfrm>
            <a:off x="-10795" y="-6985"/>
            <a:ext cx="799465" cy="64135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24" h="821">
                <a:moveTo>
                  <a:pt x="0" y="0"/>
                </a:moveTo>
                <a:lnTo>
                  <a:pt x="1024" y="0"/>
                </a:lnTo>
                <a:lnTo>
                  <a:pt x="1024" y="13"/>
                </a:lnTo>
                <a:cubicBezTo>
                  <a:pt x="1001" y="463"/>
                  <a:pt x="629" y="821"/>
                  <a:pt x="174" y="821"/>
                </a:cubicBezTo>
                <a:cubicBezTo>
                  <a:pt x="117" y="821"/>
                  <a:pt x="61" y="815"/>
                  <a:pt x="7" y="805"/>
                </a:cubicBezTo>
                <a:lnTo>
                  <a:pt x="0" y="803"/>
                </a:lnTo>
                <a:lnTo>
                  <a:pt x="0" y="0"/>
                </a:ln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2" name="任意多边形 91"/>
          <p:cNvSpPr/>
          <p:nvPr/>
        </p:nvSpPr>
        <p:spPr>
          <a:xfrm>
            <a:off x="11304905" y="6111240"/>
            <a:ext cx="914400" cy="75946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440" h="1196">
                <a:moveTo>
                  <a:pt x="852" y="0"/>
                </a:moveTo>
                <a:cubicBezTo>
                  <a:pt x="1072" y="0"/>
                  <a:pt x="1273" y="84"/>
                  <a:pt x="1424" y="221"/>
                </a:cubicBezTo>
                <a:lnTo>
                  <a:pt x="1440" y="236"/>
                </a:lnTo>
                <a:lnTo>
                  <a:pt x="1440" y="1196"/>
                </a:lnTo>
                <a:lnTo>
                  <a:pt x="73" y="1196"/>
                </a:lnTo>
                <a:lnTo>
                  <a:pt x="67" y="1183"/>
                </a:lnTo>
                <a:cubicBezTo>
                  <a:pt x="24" y="1081"/>
                  <a:pt x="0" y="969"/>
                  <a:pt x="0" y="852"/>
                </a:cubicBezTo>
                <a:cubicBezTo>
                  <a:pt x="0" y="381"/>
                  <a:pt x="381" y="0"/>
                  <a:pt x="852" y="0"/>
                </a:cubicBez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>
            <a:off x="11527790" y="5535930"/>
            <a:ext cx="377825" cy="37782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>
            <a:off x="400685" y="817245"/>
            <a:ext cx="271145" cy="27114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>
            <a:off x="10687050" y="6111240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>
            <a:off x="922655" y="273685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>
            <a:off x="11727180" y="482473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>
            <a:off x="270510" y="139319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4016375" y="1630045"/>
            <a:ext cx="4424680" cy="3119120"/>
            <a:chOff x="6160" y="1797"/>
            <a:chExt cx="6968" cy="4912"/>
          </a:xfrm>
        </p:grpSpPr>
        <p:sp>
          <p:nvSpPr>
            <p:cNvPr id="57" name="文本框 56"/>
            <p:cNvSpPr txBox="1"/>
            <p:nvPr/>
          </p:nvSpPr>
          <p:spPr>
            <a:xfrm>
              <a:off x="7655" y="1797"/>
              <a:ext cx="3886" cy="4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16600">
                  <a:solidFill>
                    <a:srgbClr val="003F88"/>
                  </a:solidFill>
                  <a:latin typeface="Impact" panose="020B0806030902050204" charset="0"/>
                  <a:ea typeface="思源黑体 CN Bold" panose="020B0800000000000000" charset="-122"/>
                  <a:cs typeface="Impact" panose="020B0806030902050204" charset="0"/>
                </a:rPr>
                <a:t>01</a:t>
              </a:r>
              <a:endParaRPr lang="en-US" altLang="zh-CN" sz="16600">
                <a:solidFill>
                  <a:srgbClr val="003F88"/>
                </a:solidFill>
                <a:latin typeface="Impact" panose="020B0806030902050204" charset="0"/>
                <a:ea typeface="思源黑体 CN Bold" panose="020B0800000000000000" charset="-122"/>
                <a:cs typeface="Impact" panose="020B080603090205020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160" y="5597"/>
              <a:ext cx="6969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4000" b="1">
                  <a:solidFill>
                    <a:srgbClr val="003F88"/>
                  </a:solidFill>
                  <a:latin typeface="微软雅黑" panose="020B0503020204020204" charset="-122"/>
                  <a:ea typeface="微软雅黑" panose="020B0503020204020204" charset="-122"/>
                </a:rPr>
                <a:t>选题背景及意义</a:t>
              </a:r>
              <a:endParaRPr lang="zh-CN" altLang="en-US" sz="4000" b="1">
                <a:solidFill>
                  <a:srgbClr val="003F8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6" name="图片 5" descr="黑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4720" y="433705"/>
            <a:ext cx="3350895" cy="41148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212955" cy="6852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130425" y="217360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b="1">
                <a:solidFill>
                  <a:srgbClr val="FFFFFF"/>
                </a:solidFill>
              </a:rPr>
              <a:t>目</a:t>
            </a:r>
            <a:endParaRPr lang="zh-CN" altLang="en-US" sz="4800" b="1">
              <a:solidFill>
                <a:srgbClr val="FFFF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81225" y="355028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b="1">
                <a:solidFill>
                  <a:srgbClr val="FFFFFF"/>
                </a:solidFill>
              </a:rPr>
              <a:t>录</a:t>
            </a:r>
            <a:endParaRPr lang="zh-CN" altLang="en-US" sz="4800" b="1">
              <a:solidFill>
                <a:srgbClr val="FFFFFF"/>
              </a:solidFill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0" y="342900"/>
            <a:ext cx="12187555" cy="607695"/>
            <a:chOff x="0" y="420"/>
            <a:chExt cx="19193" cy="746"/>
          </a:xfrm>
        </p:grpSpPr>
        <p:sp>
          <p:nvSpPr>
            <p:cNvPr id="19" name="任意多边形 18"/>
            <p:cNvSpPr/>
            <p:nvPr/>
          </p:nvSpPr>
          <p:spPr>
            <a:xfrm>
              <a:off x="0" y="420"/>
              <a:ext cx="4870" cy="746"/>
            </a:xfrm>
            <a:custGeom>
              <a:avLst/>
              <a:gdLst>
                <a:gd name="connsiteX0" fmla="*/ 0 w 4900"/>
                <a:gd name="connsiteY0" fmla="*/ 7 h 746"/>
                <a:gd name="connsiteX1" fmla="*/ 4900 w 4900"/>
                <a:gd name="connsiteY1" fmla="*/ 0 h 746"/>
                <a:gd name="connsiteX2" fmla="*/ 4619 w 4900"/>
                <a:gd name="connsiteY2" fmla="*/ 746 h 746"/>
                <a:gd name="connsiteX3" fmla="*/ 0 w 4900"/>
                <a:gd name="connsiteY3" fmla="*/ 746 h 746"/>
                <a:gd name="connsiteX4" fmla="*/ 0 w 4900"/>
                <a:gd name="connsiteY4" fmla="*/ 7 h 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0" h="746">
                  <a:moveTo>
                    <a:pt x="0" y="7"/>
                  </a:moveTo>
                  <a:lnTo>
                    <a:pt x="4900" y="0"/>
                  </a:lnTo>
                  <a:lnTo>
                    <a:pt x="4619" y="746"/>
                  </a:lnTo>
                  <a:lnTo>
                    <a:pt x="0" y="746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3F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/>
            </a:p>
          </p:txBody>
        </p:sp>
        <p:sp>
          <p:nvSpPr>
            <p:cNvPr id="44" name="任意多边形 43"/>
            <p:cNvSpPr/>
            <p:nvPr/>
          </p:nvSpPr>
          <p:spPr>
            <a:xfrm flipH="1" flipV="1">
              <a:off x="4712" y="427"/>
              <a:ext cx="14481" cy="739"/>
            </a:xfrm>
            <a:custGeom>
              <a:avLst/>
              <a:gdLst>
                <a:gd name="adj" fmla="val 25000"/>
                <a:gd name="maxAdj" fmla="*/ 100000 w ss"/>
                <a:gd name="a" fmla="pin 0 adj maxAdj"/>
                <a:gd name="x1" fmla="*/ ss a 200000"/>
                <a:gd name="x2" fmla="*/ ss a 100000"/>
                <a:gd name="x6" fmla="+- r 0 x1"/>
                <a:gd name="x5" fmla="+- r 0 x2"/>
                <a:gd name="x3" fmla="*/ x5 1 2"/>
                <a:gd name="x4" fmla="+- r 0 x3"/>
                <a:gd name="il" fmla="*/ wd2 a maxAdj"/>
                <a:gd name="q1" fmla="*/ 5 a maxAdj"/>
                <a:gd name="q2" fmla="+/ 1 q1 12"/>
                <a:gd name="il-1" fmla="*/ q2 w 1"/>
                <a:gd name="it" fmla="*/ q2 h 1"/>
                <a:gd name="ir" fmla="+- r 0 il-1"/>
                <a:gd name="ib" fmla="+- b 0 it"/>
                <a:gd name="q3" fmla="*/ h hc x2"/>
                <a:gd name="y1" fmla="pin 0 q3 h"/>
                <a:gd name="y2" fmla="+- b 0 y1"/>
              </a:gdLst>
              <a:ahLst/>
              <a:cxnLst>
                <a:cxn ang="3">
                  <a:pos x="hc" y="y2"/>
                </a:cxn>
                <a:cxn ang="3">
                  <a:pos x="x4" y="t"/>
                </a:cxn>
                <a:cxn ang="0">
                  <a:pos x="x6" y="vc"/>
                </a:cxn>
                <a:cxn ang="cd4">
                  <a:pos x="x3" y="b"/>
                </a:cxn>
                <a:cxn ang="cd4">
                  <a:pos x="hc" y="y1"/>
                </a:cxn>
                <a:cxn ang="cd2">
                  <a:pos x="x1" y="vc"/>
                </a:cxn>
              </a:cxnLst>
              <a:rect l="l" t="t" r="r" b="b"/>
              <a:pathLst>
                <a:path w="9420" h="739">
                  <a:moveTo>
                    <a:pt x="0" y="0"/>
                  </a:moveTo>
                  <a:lnTo>
                    <a:pt x="9420" y="0"/>
                  </a:lnTo>
                  <a:lnTo>
                    <a:pt x="9235" y="739"/>
                  </a:lnTo>
                  <a:lnTo>
                    <a:pt x="0" y="7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F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1795" y="440055"/>
            <a:ext cx="23088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000">
                <a:solidFill>
                  <a:schemeClr val="bg1"/>
                </a:solidFill>
                <a:latin typeface="Impact" panose="020B0806030902050204" charset="0"/>
                <a:ea typeface="微软雅黑" panose="020B0503020204020204" charset="-122"/>
                <a:cs typeface="Impact" panose="020B0806030902050204" charset="0"/>
              </a:rPr>
              <a:t>01 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请输入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endParaRPr lang="zh-CN" altLang="en-US" sz="20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6" name="图片 5" descr="白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2880" y="473710"/>
            <a:ext cx="2898775" cy="356235"/>
          </a:xfrm>
          <a:prstGeom prst="rect">
            <a:avLst/>
          </a:prstGeom>
        </p:spPr>
      </p:pic>
      <p:pic>
        <p:nvPicPr>
          <p:cNvPr id="7" name="图片 6" descr="白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6160" y="448310"/>
            <a:ext cx="277495" cy="39306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-8890"/>
            <a:ext cx="12212955" cy="6852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" name="图片 4" descr="D:\智慧校园可视化大屏\组 7.png组 7"/>
          <p:cNvPicPr>
            <a:picLocks noChangeAspect="1"/>
          </p:cNvPicPr>
          <p:nvPr/>
        </p:nvPicPr>
        <p:blipFill>
          <a:blip r:embed="rId3">
            <a:alphaModFix amt="4000"/>
          </a:blip>
          <a:srcRect/>
          <a:stretch>
            <a:fillRect/>
          </a:stretch>
        </p:blipFill>
        <p:spPr>
          <a:xfrm>
            <a:off x="3360103" y="578168"/>
            <a:ext cx="5678170" cy="5678170"/>
          </a:xfrm>
          <a:prstGeom prst="rect">
            <a:avLst/>
          </a:prstGeom>
        </p:spPr>
      </p:pic>
      <p:sp>
        <p:nvSpPr>
          <p:cNvPr id="91" name="任意多边形 90"/>
          <p:cNvSpPr/>
          <p:nvPr/>
        </p:nvSpPr>
        <p:spPr>
          <a:xfrm>
            <a:off x="-10795" y="-6985"/>
            <a:ext cx="799465" cy="64135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24" h="821">
                <a:moveTo>
                  <a:pt x="0" y="0"/>
                </a:moveTo>
                <a:lnTo>
                  <a:pt x="1024" y="0"/>
                </a:lnTo>
                <a:lnTo>
                  <a:pt x="1024" y="13"/>
                </a:lnTo>
                <a:cubicBezTo>
                  <a:pt x="1001" y="463"/>
                  <a:pt x="629" y="821"/>
                  <a:pt x="174" y="821"/>
                </a:cubicBezTo>
                <a:cubicBezTo>
                  <a:pt x="117" y="821"/>
                  <a:pt x="61" y="815"/>
                  <a:pt x="7" y="805"/>
                </a:cubicBezTo>
                <a:lnTo>
                  <a:pt x="0" y="803"/>
                </a:lnTo>
                <a:lnTo>
                  <a:pt x="0" y="0"/>
                </a:ln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2" name="任意多边形 91"/>
          <p:cNvSpPr/>
          <p:nvPr/>
        </p:nvSpPr>
        <p:spPr>
          <a:xfrm>
            <a:off x="11304905" y="6111240"/>
            <a:ext cx="914400" cy="75946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440" h="1196">
                <a:moveTo>
                  <a:pt x="852" y="0"/>
                </a:moveTo>
                <a:cubicBezTo>
                  <a:pt x="1072" y="0"/>
                  <a:pt x="1273" y="84"/>
                  <a:pt x="1424" y="221"/>
                </a:cubicBezTo>
                <a:lnTo>
                  <a:pt x="1440" y="236"/>
                </a:lnTo>
                <a:lnTo>
                  <a:pt x="1440" y="1196"/>
                </a:lnTo>
                <a:lnTo>
                  <a:pt x="73" y="1196"/>
                </a:lnTo>
                <a:lnTo>
                  <a:pt x="67" y="1183"/>
                </a:lnTo>
                <a:cubicBezTo>
                  <a:pt x="24" y="1081"/>
                  <a:pt x="0" y="969"/>
                  <a:pt x="0" y="852"/>
                </a:cubicBezTo>
                <a:cubicBezTo>
                  <a:pt x="0" y="381"/>
                  <a:pt x="381" y="0"/>
                  <a:pt x="852" y="0"/>
                </a:cubicBezTo>
                <a:close/>
              </a:path>
            </a:pathLst>
          </a:cu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93" name="椭圆 92"/>
          <p:cNvSpPr/>
          <p:nvPr/>
        </p:nvSpPr>
        <p:spPr>
          <a:xfrm>
            <a:off x="11527790" y="5535930"/>
            <a:ext cx="377825" cy="37782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>
            <a:off x="400685" y="817245"/>
            <a:ext cx="271145" cy="27114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5" name="椭圆 94"/>
          <p:cNvSpPr/>
          <p:nvPr/>
        </p:nvSpPr>
        <p:spPr>
          <a:xfrm>
            <a:off x="10687050" y="6111240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6" name="椭圆 95"/>
          <p:cNvSpPr/>
          <p:nvPr/>
        </p:nvSpPr>
        <p:spPr>
          <a:xfrm>
            <a:off x="922655" y="273685"/>
            <a:ext cx="617855" cy="617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椭圆 98"/>
          <p:cNvSpPr/>
          <p:nvPr/>
        </p:nvSpPr>
        <p:spPr>
          <a:xfrm>
            <a:off x="11727180" y="482473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0" name="椭圆 99"/>
          <p:cNvSpPr/>
          <p:nvPr/>
        </p:nvSpPr>
        <p:spPr>
          <a:xfrm>
            <a:off x="270510" y="1393190"/>
            <a:ext cx="236855" cy="236855"/>
          </a:xfrm>
          <a:prstGeom prst="ellipse">
            <a:avLst/>
          </a:prstGeom>
          <a:solidFill>
            <a:srgbClr val="00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289175" y="2907030"/>
            <a:ext cx="769683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000" b="1">
                <a:solidFill>
                  <a:srgbClr val="003F88"/>
                </a:solidFill>
              </a:rPr>
              <a:t>感谢</a:t>
            </a:r>
            <a:r>
              <a:rPr lang="zh-CN" altLang="en-US" sz="6000" b="1">
                <a:solidFill>
                  <a:srgbClr val="003F88"/>
                </a:solidFill>
              </a:rPr>
              <a:t>聆听</a:t>
            </a:r>
            <a:endParaRPr lang="zh-CN" altLang="en-US" sz="6000" b="1">
              <a:solidFill>
                <a:srgbClr val="003F88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79340" y="4549140"/>
            <a:ext cx="102489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200">
                <a:solidFill>
                  <a:srgbClr val="2159A5"/>
                </a:solidFill>
                <a:latin typeface="+mn-ea"/>
                <a:sym typeface="+mn-ea"/>
              </a:rPr>
              <a:t>汇报人：</a:t>
            </a:r>
            <a:r>
              <a:rPr lang="en-US" altLang="zh-CN" sz="1200">
                <a:solidFill>
                  <a:srgbClr val="2159A5"/>
                </a:solidFill>
                <a:latin typeface="+mn-ea"/>
                <a:sym typeface="+mn-ea"/>
              </a:rPr>
              <a:t>xxx</a:t>
            </a:r>
            <a:endParaRPr lang="en-US" altLang="zh-CN" sz="1200">
              <a:solidFill>
                <a:srgbClr val="2159A5"/>
              </a:solidFill>
              <a:latin typeface="+mn-ea"/>
              <a:sym typeface="+mn-ea"/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6916420" y="4549140"/>
            <a:ext cx="143002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200">
                <a:solidFill>
                  <a:srgbClr val="2159A5"/>
                </a:solidFill>
                <a:latin typeface="+mn-ea"/>
                <a:sym typeface="+mn-ea"/>
              </a:rPr>
              <a:t>时间：</a:t>
            </a:r>
            <a:r>
              <a:rPr lang="en-US" altLang="zh-CN" sz="1200">
                <a:solidFill>
                  <a:srgbClr val="2159A5"/>
                </a:solidFill>
                <a:latin typeface="+mn-ea"/>
                <a:sym typeface="+mn-ea"/>
              </a:rPr>
              <a:t>2024.01.01</a:t>
            </a:r>
            <a:endParaRPr lang="en-US" altLang="zh-CN" sz="1200">
              <a:solidFill>
                <a:srgbClr val="2159A5"/>
              </a:solidFill>
              <a:latin typeface="+mn-ea"/>
              <a:sym typeface="+mn-ea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404360" y="4497070"/>
            <a:ext cx="398145" cy="398145"/>
          </a:xfrm>
          <a:prstGeom prst="ellips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483985" y="4497070"/>
            <a:ext cx="398145" cy="398145"/>
          </a:xfrm>
          <a:prstGeom prst="ellips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2" name="图片 11" descr="黑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9120" y="1673225"/>
            <a:ext cx="8577580" cy="1053465"/>
          </a:xfrm>
          <a:prstGeom prst="rect">
            <a:avLst/>
          </a:prstGeom>
        </p:spPr>
      </p:pic>
      <p:pic>
        <p:nvPicPr>
          <p:cNvPr id="15" name="图片 14" descr="224用户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6275" y="4569460"/>
            <a:ext cx="234315" cy="234315"/>
          </a:xfrm>
          <a:prstGeom prst="rect">
            <a:avLst/>
          </a:prstGeom>
        </p:spPr>
      </p:pic>
      <p:pic>
        <p:nvPicPr>
          <p:cNvPr id="16" name="图片 15" descr="217时间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4945" y="4558665"/>
            <a:ext cx="275590" cy="27559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p="http://schemas.openxmlformats.org/presentationml/2006/main">
  <p:tag name="KSO_WPP_MARK_KEY" val="bb41bdf4-4c7b-4c9c-9aef-a88207d24725"/>
  <p:tag name="COMMONDATA" val="eyJoZGlkIjoiZGE3Y2I3OTRlNTA1NjUwZGY1NGI3NTM4NWZhMGI4N2I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WPS 演示</Application>
  <PresentationFormat>宽屏</PresentationFormat>
  <Paragraphs>67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Wingdings</vt:lpstr>
      <vt:lpstr>微软雅黑</vt:lpstr>
      <vt:lpstr>Impact</vt:lpstr>
      <vt:lpstr>思源黑体 CN Bold</vt:lpstr>
      <vt:lpstr>Calibri</vt:lpstr>
      <vt:lpstr>Arial Unicode MS</vt:lpstr>
      <vt:lpstr>Office 主题​​</vt:lpstr>
      <vt:lpstr>空白演示</vt:lpstr>
      <vt:lpstr>空白演示</vt:lpstr>
      <vt:lpstr>空白演示</vt:lpstr>
      <vt:lpstr>空白演示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侯欧巴</cp:lastModifiedBy>
  <cp:revision>173</cp:revision>
  <dcterms:created xsi:type="dcterms:W3CDTF">2019-06-19T02:08:00Z</dcterms:created>
  <dcterms:modified xsi:type="dcterms:W3CDTF">2024-01-04T10:07:34Z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2052-11.1.0.12165</vt:lpwstr>
  </property>
  <property fmtid="{D5CDD505-2E9C-101B-9397-08002B2CF9AE}" pid="3" name="ICV">
    <vt:lpwstr>6205FC24E8B64279914F1CAE317580DA</vt:lpwstr>
  </property>
</Properties>
</file>