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3" r:id="rId5"/>
    <p:sldId id="260" r:id="rId6"/>
    <p:sldId id="262" r:id="rId7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6B59"/>
    <a:srgbClr val="FFFFFF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91"/>
        <p:guide pos="391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86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65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image" Target="../media/image1.png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74.xml"/><Relationship Id="rId8" Type="http://schemas.openxmlformats.org/officeDocument/2006/relationships/tags" Target="../tags/tag73.xml"/><Relationship Id="rId7" Type="http://schemas.openxmlformats.org/officeDocument/2006/relationships/tags" Target="../tags/tag72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8" Type="http://schemas.openxmlformats.org/officeDocument/2006/relationships/slideLayout" Target="../slideLayouts/slideLayout1.xml"/><Relationship Id="rId17" Type="http://schemas.openxmlformats.org/officeDocument/2006/relationships/tags" Target="../tags/tag80.xml"/><Relationship Id="rId16" Type="http://schemas.openxmlformats.org/officeDocument/2006/relationships/image" Target="../media/image5.png"/><Relationship Id="rId15" Type="http://schemas.openxmlformats.org/officeDocument/2006/relationships/image" Target="../media/image4.png"/><Relationship Id="rId14" Type="http://schemas.openxmlformats.org/officeDocument/2006/relationships/tags" Target="../tags/tag79.xml"/><Relationship Id="rId13" Type="http://schemas.openxmlformats.org/officeDocument/2006/relationships/tags" Target="../tags/tag78.xml"/><Relationship Id="rId12" Type="http://schemas.openxmlformats.org/officeDocument/2006/relationships/tags" Target="../tags/tag77.xml"/><Relationship Id="rId11" Type="http://schemas.openxmlformats.org/officeDocument/2006/relationships/tags" Target="../tags/tag76.xml"/><Relationship Id="rId10" Type="http://schemas.openxmlformats.org/officeDocument/2006/relationships/tags" Target="../tags/tag75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8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8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85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image" Target="../media/image1.png"/><Relationship Id="rId2" Type="http://schemas.openxmlformats.org/officeDocument/2006/relationships/tags" Target="../tags/tag84.xml"/><Relationship Id="rId1" Type="http://schemas.openxmlformats.org/officeDocument/2006/relationships/tags" Target="../tags/tag8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3810" y="-18415"/>
            <a:ext cx="12192635" cy="68853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810" y="1762760"/>
            <a:ext cx="12192635" cy="2713355"/>
          </a:xfrm>
          <a:prstGeom prst="rect">
            <a:avLst/>
          </a:prstGeom>
          <a:solidFill>
            <a:srgbClr val="146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Century Gothic" panose="020B0502020202020204" pitchFamily="34" charset="0"/>
              <a:ea typeface="微软雅黑" panose="020B0503020204020204" charset="-122"/>
              <a:sym typeface="Century Gothic" panose="020B0502020202020204" pitchFamily="34" charset="0"/>
            </a:endParaRPr>
          </a:p>
        </p:txBody>
      </p:sp>
      <p:pic>
        <p:nvPicPr>
          <p:cNvPr id="15" name="图片 14" descr="图层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7755" y="516890"/>
            <a:ext cx="501015" cy="709295"/>
          </a:xfrm>
          <a:prstGeom prst="rect">
            <a:avLst/>
          </a:prstGeom>
        </p:spPr>
      </p:pic>
      <p:pic>
        <p:nvPicPr>
          <p:cNvPr id="16" name="图片 15" descr="黑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6105" y="638810"/>
            <a:ext cx="4873625" cy="598805"/>
          </a:xfrm>
          <a:prstGeom prst="rect">
            <a:avLst/>
          </a:prstGeom>
        </p:spPr>
      </p:pic>
      <p:pic>
        <p:nvPicPr>
          <p:cNvPr id="18" name="图片 17" descr="图片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15900" y="981710"/>
            <a:ext cx="2857500" cy="4267200"/>
          </a:xfrm>
          <a:prstGeom prst="rect">
            <a:avLst/>
          </a:prstGeom>
        </p:spPr>
      </p:pic>
      <p:sp>
        <p:nvSpPr>
          <p:cNvPr id="24" name="TextBox 5"/>
          <p:cNvSpPr txBox="1"/>
          <p:nvPr/>
        </p:nvSpPr>
        <p:spPr>
          <a:xfrm>
            <a:off x="7309655" y="5376006"/>
            <a:ext cx="2073275" cy="378460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p>
            <a:r>
              <a:rPr lang="zh-CN" altLang="en-US" sz="1865" b="1" dirty="0">
                <a:solidFill>
                  <a:srgbClr val="071F65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</a:rPr>
              <a:t>时间：</a:t>
            </a:r>
            <a:r>
              <a:rPr lang="en-US" altLang="zh-CN" sz="1865" b="1" dirty="0">
                <a:solidFill>
                  <a:srgbClr val="071F65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</a:rPr>
              <a:t>2024.01.01</a:t>
            </a:r>
            <a:endParaRPr lang="en-US" altLang="zh-CN" sz="1865" b="1" dirty="0">
              <a:solidFill>
                <a:srgbClr val="071F65"/>
              </a:solidFill>
              <a:latin typeface="思源黑体 CN Normal" panose="020B0400000000000000" charset="-122"/>
              <a:ea typeface="思源黑体 CN Normal" panose="020B0400000000000000" charset="-122"/>
              <a:cs typeface="思源黑体 CN Normal" panose="020B0400000000000000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183948" y="5376006"/>
            <a:ext cx="1613535" cy="378460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p>
            <a:r>
              <a:rPr kumimoji="1" lang="zh-CN" altLang="en-US" sz="1865" b="1" dirty="0">
                <a:solidFill>
                  <a:srgbClr val="071F65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</a:rPr>
              <a:t>汇报人：</a:t>
            </a:r>
            <a:r>
              <a:rPr kumimoji="1" lang="en-US" altLang="zh-CN" sz="1865" b="1" dirty="0">
                <a:solidFill>
                  <a:srgbClr val="071F65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</a:rPr>
              <a:t>x'x'x</a:t>
            </a:r>
            <a:endParaRPr kumimoji="1" lang="en-US" altLang="zh-CN" sz="1865" b="1" dirty="0">
              <a:solidFill>
                <a:srgbClr val="071F65"/>
              </a:solidFill>
              <a:latin typeface="思源黑体 CN Normal" panose="020B0400000000000000" charset="-122"/>
              <a:ea typeface="思源黑体 CN Normal" panose="020B0400000000000000" charset="-122"/>
              <a:cs typeface="思源黑体 CN Normal" panose="020B0400000000000000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996565" y="2146300"/>
            <a:ext cx="8573135" cy="2122805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p>
            <a:pPr algn="ctr"/>
            <a:r>
              <a:rPr lang="zh-CN" altLang="en-US" sz="6600" b="1" dirty="0">
                <a:solidFill>
                  <a:schemeClr val="bg1"/>
                </a:solidFill>
                <a:latin typeface="思源黑体 CN Bold" panose="020B0800000000000000" charset="-122"/>
                <a:ea typeface="思源黑体 CN Bold" panose="020B0800000000000000" charset="-122"/>
                <a:cs typeface="思源黑体 CN Normal" panose="020B0400000000000000" charset="-122"/>
              </a:rPr>
              <a:t>东北师范大学附属小学</a:t>
            </a:r>
            <a:endParaRPr lang="zh-CN" altLang="en-US" sz="6600" b="1" dirty="0">
              <a:solidFill>
                <a:schemeClr val="bg1"/>
              </a:solidFill>
              <a:latin typeface="思源黑体 CN Bold" panose="020B0800000000000000" charset="-122"/>
              <a:ea typeface="思源黑体 CN Bold" panose="020B0800000000000000" charset="-122"/>
              <a:cs typeface="思源黑体 CN Normal" panose="020B0400000000000000" charset="-122"/>
            </a:endParaRPr>
          </a:p>
          <a:p>
            <a:pPr algn="ctr"/>
            <a:r>
              <a:rPr lang="zh-CN" altLang="en-US" sz="6600" b="1" dirty="0">
                <a:solidFill>
                  <a:schemeClr val="bg1"/>
                </a:solidFill>
                <a:latin typeface="思源黑体 CN Bold" panose="020B0800000000000000" charset="-122"/>
                <a:ea typeface="思源黑体 CN Bold" panose="020B0800000000000000" charset="-122"/>
                <a:cs typeface="思源黑体 CN Normal" panose="020B0400000000000000" charset="-122"/>
              </a:rPr>
              <a:t>述职报告</a:t>
            </a:r>
            <a:endParaRPr lang="zh-CN" altLang="en-US" sz="6600" b="1" dirty="0">
              <a:solidFill>
                <a:schemeClr val="bg1"/>
              </a:solidFill>
              <a:latin typeface="思源黑体 CN Bold" panose="020B0800000000000000" charset="-122"/>
              <a:ea typeface="思源黑体 CN Bold" panose="020B0800000000000000" charset="-122"/>
              <a:cs typeface="思源黑体 CN Normal" panose="020B0400000000000000" charset="-122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939720" y="914400"/>
            <a:ext cx="9799200" cy="2570400"/>
          </a:xfrm>
        </p:spPr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939720" y="3560400"/>
            <a:ext cx="9799200" cy="1472400"/>
          </a:xfrm>
        </p:spPr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3810" y="-18415"/>
            <a:ext cx="12192635" cy="68853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TextBox 148"/>
          <p:cNvSpPr txBox="1"/>
          <p:nvPr/>
        </p:nvSpPr>
        <p:spPr>
          <a:xfrm>
            <a:off x="722468" y="394750"/>
            <a:ext cx="26036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200" b="1" cap="all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+mn-ea"/>
                <a:sym typeface="Century Gothic" panose="020B0502020202020204" pitchFamily="34" charset="0"/>
              </a:rPr>
              <a:t>目录</a:t>
            </a:r>
            <a:endParaRPr lang="en-US" altLang="zh-CN" sz="7200" b="1" cap="all" spc="3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  <a:cs typeface="+mn-ea"/>
              <a:sym typeface="Century Gothic" panose="020B0502020202020204" pitchFamily="34" charset="0"/>
            </a:endParaRPr>
          </a:p>
          <a:p>
            <a:pPr algn="ctr"/>
            <a:r>
              <a:rPr lang="en-US" altLang="zh-CN" sz="3200" b="1" cap="all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+mn-ea"/>
                <a:sym typeface="Century Gothic" panose="020B0502020202020204" pitchFamily="34" charset="0"/>
              </a:rPr>
              <a:t>contents</a:t>
            </a:r>
            <a:endParaRPr lang="zh-CN" altLang="en-US" sz="3200" b="1" cap="all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  <a:cs typeface="+mn-ea"/>
              <a:sym typeface="Century Gothic" panose="020B0502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327400" y="417195"/>
            <a:ext cx="8869045" cy="1708785"/>
          </a:xfrm>
          <a:prstGeom prst="rect">
            <a:avLst/>
          </a:prstGeom>
          <a:solidFill>
            <a:srgbClr val="146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Century Gothic" panose="020B0502020202020204" pitchFamily="34" charset="0"/>
              <a:ea typeface="微软雅黑" panose="020B0503020204020204" charset="-122"/>
              <a:sym typeface="Century Gothic" panose="020B0502020202020204" pitchFamily="34" charset="0"/>
            </a:endParaRPr>
          </a:p>
        </p:txBody>
      </p:sp>
      <p:sp>
        <p:nvSpPr>
          <p:cNvPr id="8" name="MH_Other_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310126" y="2927723"/>
            <a:ext cx="1334356" cy="116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7595" b="1" dirty="0">
                <a:solidFill>
                  <a:srgbClr val="146B59"/>
                </a:solidFill>
                <a:latin typeface="Century Gothic" panose="020B0502020202020204" pitchFamily="34" charset="0"/>
                <a:ea typeface="微软雅黑" panose="020B0503020204020204" charset="-122"/>
                <a:sym typeface="Century Gothic" panose="020B0502020202020204" pitchFamily="34" charset="0"/>
              </a:rPr>
              <a:t>1</a:t>
            </a:r>
            <a:endParaRPr lang="en-US" altLang="zh-CN" sz="7595" b="1" dirty="0">
              <a:solidFill>
                <a:srgbClr val="146B59"/>
              </a:solidFill>
              <a:latin typeface="Century Gothic" panose="020B0502020202020204" pitchFamily="34" charset="0"/>
              <a:ea typeface="微软雅黑" panose="020B0503020204020204" charset="-122"/>
              <a:sym typeface="Century Gothic" panose="020B0502020202020204" pitchFamily="34" charset="0"/>
            </a:endParaRPr>
          </a:p>
        </p:txBody>
      </p:sp>
      <p:sp>
        <p:nvSpPr>
          <p:cNvPr id="9" name="MH_SubTitle_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 flipH="1">
            <a:off x="2615567" y="3295650"/>
            <a:ext cx="2603662" cy="434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prstClr val="black"/>
                </a:solidFill>
                <a:latin typeface="等线" panose="02010600030101010101" charset="-122"/>
                <a:ea typeface="等线" panose="02010600030101010101" charset="-122"/>
              </a:rPr>
              <a:t>标题</a:t>
            </a:r>
            <a:r>
              <a:rPr lang="zh-CN" altLang="en-US" sz="2800" b="1" dirty="0">
                <a:solidFill>
                  <a:prstClr val="black"/>
                </a:solidFill>
                <a:latin typeface="等线" panose="02010600030101010101" charset="-122"/>
                <a:ea typeface="等线" panose="02010600030101010101" charset="-122"/>
              </a:rPr>
              <a:t>一</a:t>
            </a:r>
            <a:endParaRPr lang="zh-CN" altLang="en-US" sz="2800" b="1" dirty="0">
              <a:solidFill>
                <a:prstClr val="black"/>
              </a:solidFill>
              <a:latin typeface="等线" panose="02010600030101010101" charset="-122"/>
              <a:ea typeface="等线" panose="02010600030101010101" charset="-122"/>
            </a:endParaRPr>
          </a:p>
        </p:txBody>
      </p:sp>
      <p:cxnSp>
        <p:nvCxnSpPr>
          <p:cNvPr id="10" name="MH_Other_2"/>
          <p:cNvCxnSpPr/>
          <p:nvPr>
            <p:custDataLst>
              <p:tags r:id="rId5"/>
            </p:custDataLst>
          </p:nvPr>
        </p:nvCxnSpPr>
        <p:spPr>
          <a:xfrm>
            <a:off x="1470851" y="4071217"/>
            <a:ext cx="3874156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H_Other_3"/>
          <p:cNvSpPr txBox="1"/>
          <p:nvPr>
            <p:custDataLst>
              <p:tags r:id="rId6"/>
            </p:custDataLst>
          </p:nvPr>
        </p:nvSpPr>
        <p:spPr>
          <a:xfrm>
            <a:off x="1310126" y="4936792"/>
            <a:ext cx="1334356" cy="1168609"/>
          </a:xfrm>
          <a:prstGeom prst="rect">
            <a:avLst/>
          </a:prstGeom>
          <a:noFill/>
        </p:spPr>
        <p:txBody>
          <a:bodyPr tIns="0" rIns="0" bIns="0" anchor="ctr">
            <a:normAutofit/>
          </a:bodyPr>
          <a:lstStyle/>
          <a:p>
            <a:pPr algn="ctr">
              <a:defRPr/>
            </a:pPr>
            <a:r>
              <a:rPr lang="en-US" altLang="zh-CN" sz="7595" b="1" dirty="0">
                <a:solidFill>
                  <a:srgbClr val="146B59"/>
                </a:solidFill>
                <a:latin typeface="Century Gothic" panose="020B0502020202020204" pitchFamily="34" charset="0"/>
                <a:ea typeface="微软雅黑" panose="020B0503020204020204" charset="-122"/>
                <a:sym typeface="Century Gothic" panose="020B0502020202020204" pitchFamily="34" charset="0"/>
              </a:rPr>
              <a:t>3</a:t>
            </a:r>
            <a:endParaRPr lang="en-US" altLang="zh-CN" sz="7595" b="1" dirty="0">
              <a:solidFill>
                <a:srgbClr val="146B59"/>
              </a:solidFill>
              <a:latin typeface="Century Gothic" panose="020B0502020202020204" pitchFamily="34" charset="0"/>
              <a:ea typeface="微软雅黑" panose="020B0503020204020204" charset="-122"/>
              <a:sym typeface="Century Gothic" panose="020B0502020202020204" pitchFamily="34" charset="0"/>
            </a:endParaRPr>
          </a:p>
        </p:txBody>
      </p:sp>
      <p:cxnSp>
        <p:nvCxnSpPr>
          <p:cNvPr id="12" name="MH_Other_4"/>
          <p:cNvCxnSpPr/>
          <p:nvPr>
            <p:custDataLst>
              <p:tags r:id="rId7"/>
            </p:custDataLst>
          </p:nvPr>
        </p:nvCxnSpPr>
        <p:spPr>
          <a:xfrm>
            <a:off x="1470851" y="6080287"/>
            <a:ext cx="3874156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H_Other_5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678563" y="2927723"/>
            <a:ext cx="1334356" cy="116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7595" b="1" dirty="0">
                <a:solidFill>
                  <a:srgbClr val="146B59"/>
                </a:solidFill>
                <a:latin typeface="Century Gothic" panose="020B0502020202020204" pitchFamily="34" charset="0"/>
                <a:ea typeface="微软雅黑" panose="020B0503020204020204" charset="-122"/>
                <a:sym typeface="Century Gothic" panose="020B0502020202020204" pitchFamily="34" charset="0"/>
              </a:rPr>
              <a:t>2</a:t>
            </a:r>
            <a:endParaRPr lang="en-US" altLang="zh-CN" sz="7595" b="1" dirty="0">
              <a:solidFill>
                <a:srgbClr val="146B59"/>
              </a:solidFill>
              <a:latin typeface="Century Gothic" panose="020B0502020202020204" pitchFamily="34" charset="0"/>
              <a:ea typeface="微软雅黑" panose="020B0503020204020204" charset="-122"/>
              <a:sym typeface="Century Gothic" panose="020B0502020202020204" pitchFamily="34" charset="0"/>
            </a:endParaRPr>
          </a:p>
        </p:txBody>
      </p:sp>
      <p:cxnSp>
        <p:nvCxnSpPr>
          <p:cNvPr id="14" name="MH_Other_6"/>
          <p:cNvCxnSpPr/>
          <p:nvPr>
            <p:custDataLst>
              <p:tags r:id="rId9"/>
            </p:custDataLst>
          </p:nvPr>
        </p:nvCxnSpPr>
        <p:spPr>
          <a:xfrm>
            <a:off x="6839288" y="4071217"/>
            <a:ext cx="3874156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MH_Other_7"/>
          <p:cNvSpPr txBox="1"/>
          <p:nvPr>
            <p:custDataLst>
              <p:tags r:id="rId10"/>
            </p:custDataLst>
          </p:nvPr>
        </p:nvSpPr>
        <p:spPr>
          <a:xfrm>
            <a:off x="6678563" y="4936792"/>
            <a:ext cx="1334356" cy="1168609"/>
          </a:xfrm>
          <a:prstGeom prst="rect">
            <a:avLst/>
          </a:prstGeom>
          <a:noFill/>
        </p:spPr>
        <p:txBody>
          <a:bodyPr tIns="0" rIns="0" bIns="0" anchor="ctr">
            <a:normAutofit/>
          </a:bodyPr>
          <a:lstStyle>
            <a:defPPr>
              <a:defRPr lang="zh-CN"/>
            </a:defPPr>
            <a:lvl1pPr algn="ctr">
              <a:defRPr sz="72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 altLang="zh-CN" sz="7595" b="1" dirty="0">
                <a:solidFill>
                  <a:srgbClr val="146B59"/>
                </a:solidFill>
                <a:latin typeface="Century Gothic" panose="020B0502020202020204" pitchFamily="34" charset="0"/>
                <a:ea typeface="微软雅黑" panose="020B0503020204020204" charset="-122"/>
                <a:sym typeface="Century Gothic" panose="020B0502020202020204" pitchFamily="34" charset="0"/>
              </a:rPr>
              <a:t>4</a:t>
            </a:r>
            <a:endParaRPr lang="en-US" altLang="zh-CN" sz="7595" b="1" dirty="0">
              <a:solidFill>
                <a:srgbClr val="146B59"/>
              </a:solidFill>
              <a:latin typeface="Century Gothic" panose="020B0502020202020204" pitchFamily="34" charset="0"/>
              <a:ea typeface="微软雅黑" panose="020B0503020204020204" charset="-122"/>
              <a:sym typeface="Century Gothic" panose="020B0502020202020204" pitchFamily="34" charset="0"/>
            </a:endParaRPr>
          </a:p>
        </p:txBody>
      </p:sp>
      <p:cxnSp>
        <p:nvCxnSpPr>
          <p:cNvPr id="20" name="MH_Other_8"/>
          <p:cNvCxnSpPr/>
          <p:nvPr>
            <p:custDataLst>
              <p:tags r:id="rId11"/>
            </p:custDataLst>
          </p:nvPr>
        </p:nvCxnSpPr>
        <p:spPr>
          <a:xfrm>
            <a:off x="6839288" y="6080287"/>
            <a:ext cx="3874156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MH_SubTitle_1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 flipH="1">
            <a:off x="7951479" y="3295650"/>
            <a:ext cx="2603662" cy="434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prstClr val="black"/>
                </a:solidFill>
                <a:latin typeface="等线" panose="02010600030101010101" charset="-122"/>
                <a:ea typeface="等线" panose="02010600030101010101" charset="-122"/>
                <a:sym typeface="+mn-ea"/>
              </a:rPr>
              <a:t>标题一</a:t>
            </a:r>
            <a:endParaRPr lang="zh-CN" altLang="en-US" sz="2800" b="1" dirty="0">
              <a:solidFill>
                <a:prstClr val="black"/>
              </a:solidFill>
              <a:latin typeface="等线" panose="02010600030101010101" charset="-122"/>
              <a:ea typeface="等线" panose="02010600030101010101" charset="-122"/>
            </a:endParaRPr>
          </a:p>
        </p:txBody>
      </p:sp>
      <p:sp>
        <p:nvSpPr>
          <p:cNvPr id="23" name="MH_SubTitle_1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 flipH="1">
            <a:off x="2644482" y="5291326"/>
            <a:ext cx="2603662" cy="434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prstClr val="black"/>
                </a:solidFill>
                <a:latin typeface="等线" panose="02010600030101010101" charset="-122"/>
                <a:ea typeface="等线" panose="02010600030101010101" charset="-122"/>
                <a:sym typeface="+mn-ea"/>
              </a:rPr>
              <a:t>标题一</a:t>
            </a:r>
            <a:endParaRPr lang="zh-CN" altLang="en-US" sz="2800" b="1" dirty="0">
              <a:solidFill>
                <a:prstClr val="black"/>
              </a:solidFill>
              <a:latin typeface="等线" panose="02010600030101010101" charset="-122"/>
              <a:ea typeface="等线" panose="02010600030101010101" charset="-122"/>
            </a:endParaRPr>
          </a:p>
        </p:txBody>
      </p:sp>
      <p:sp>
        <p:nvSpPr>
          <p:cNvPr id="24" name="MH_SubTitle_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 flipH="1">
            <a:off x="7980394" y="5291326"/>
            <a:ext cx="2603662" cy="434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prstClr val="black"/>
                </a:solidFill>
                <a:latin typeface="等线" panose="02010600030101010101" charset="-122"/>
                <a:ea typeface="等线" panose="02010600030101010101" charset="-122"/>
                <a:sym typeface="+mn-ea"/>
              </a:rPr>
              <a:t>标题一</a:t>
            </a:r>
            <a:endParaRPr lang="zh-CN" altLang="en-US" sz="2800" b="1" dirty="0">
              <a:solidFill>
                <a:prstClr val="black"/>
              </a:solidFill>
              <a:latin typeface="等线" panose="02010600030101010101" charset="-122"/>
              <a:ea typeface="等线" panose="02010600030101010101" charset="-122"/>
            </a:endParaRPr>
          </a:p>
        </p:txBody>
      </p:sp>
      <p:pic>
        <p:nvPicPr>
          <p:cNvPr id="25" name="图片 24" descr="白logo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374515" y="676910"/>
            <a:ext cx="749935" cy="1061720"/>
          </a:xfrm>
          <a:prstGeom prst="rect">
            <a:avLst/>
          </a:prstGeom>
        </p:spPr>
      </p:pic>
      <p:pic>
        <p:nvPicPr>
          <p:cNvPr id="27" name="图片 26" descr="白2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584190" y="1021715"/>
            <a:ext cx="5262880" cy="646430"/>
          </a:xfrm>
          <a:prstGeom prst="rect">
            <a:avLst/>
          </a:prstGeom>
        </p:spPr>
      </p:pic>
    </p:spTree>
    <p:custDataLst>
      <p:tags r:id="rId1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ldLvl="0" animBg="1"/>
      <p:bldP spid="8" grpId="0"/>
      <p:bldP spid="9" grpId="0"/>
      <p:bldP spid="11" grpId="0"/>
      <p:bldP spid="13" grpId="0"/>
      <p:bldP spid="18" grpId="0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5"/>
          <p:cNvSpPr/>
          <p:nvPr/>
        </p:nvSpPr>
        <p:spPr>
          <a:xfrm>
            <a:off x="-60960" y="0"/>
            <a:ext cx="12252960" cy="69576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6" name="图片 5" descr="图层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39355" y="184150"/>
            <a:ext cx="344805" cy="488315"/>
          </a:xfrm>
          <a:prstGeom prst="rect">
            <a:avLst/>
          </a:prstGeom>
        </p:spPr>
      </p:pic>
      <p:pic>
        <p:nvPicPr>
          <p:cNvPr id="7" name="图片 6" descr="黑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7705" y="272415"/>
            <a:ext cx="3350260" cy="41148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6487795" y="1971675"/>
            <a:ext cx="5704205" cy="1200150"/>
          </a:xfrm>
          <a:prstGeom prst="rect">
            <a:avLst/>
          </a:prstGeom>
          <a:solidFill>
            <a:srgbClr val="146B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cs typeface="思源黑体 CN Normal" panose="020B0400000000000000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-76200" y="1971675"/>
            <a:ext cx="1619885" cy="1200150"/>
          </a:xfrm>
          <a:prstGeom prst="rect">
            <a:avLst/>
          </a:prstGeom>
          <a:solidFill>
            <a:srgbClr val="146B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cs typeface="思源黑体 CN Normal" panose="020B0400000000000000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559685" y="2135505"/>
            <a:ext cx="4086860" cy="706755"/>
          </a:xfrm>
          <a:prstGeom prst="rect">
            <a:avLst/>
          </a:prstGeom>
        </p:spPr>
        <p:txBody>
          <a:bodyPr wrap="square">
            <a:spAutoFit/>
          </a:bodyPr>
          <a:p>
            <a:pPr lvl="0" algn="l" defTabSz="685800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000" b="0" i="0" u="none" strike="noStrike" kern="100" cap="none" spc="0" normalizeH="0" baseline="0" noProof="0" dirty="0">
                <a:ln>
                  <a:noFill/>
                </a:ln>
                <a:solidFill>
                  <a:srgbClr val="146B59"/>
                </a:solidFill>
                <a:effectLst/>
                <a:uLnTx/>
                <a:uFillTx/>
                <a:latin typeface="思源黑体 CN Bold" panose="020B0800000000000000" charset="-122"/>
                <a:ea typeface="思源黑体 CN Bold" panose="020B0800000000000000" charset="-122"/>
                <a:cs typeface="思源黑体 CN Normal" panose="020B0400000000000000" charset="-122"/>
                <a:sym typeface="+mn-ea"/>
              </a:rPr>
              <a:t>输入</a:t>
            </a:r>
            <a:r>
              <a:rPr kumimoji="0" lang="zh-CN" altLang="en-US" sz="4000" b="0" i="0" u="none" strike="noStrike" kern="100" cap="none" spc="0" normalizeH="0" baseline="0" noProof="0" dirty="0">
                <a:ln>
                  <a:noFill/>
                </a:ln>
                <a:solidFill>
                  <a:srgbClr val="146B59"/>
                </a:solidFill>
                <a:effectLst/>
                <a:uLnTx/>
                <a:uFillTx/>
                <a:latin typeface="思源黑体 CN Bold" panose="020B0800000000000000" charset="-122"/>
                <a:ea typeface="思源黑体 CN Bold" panose="020B0800000000000000" charset="-122"/>
                <a:cs typeface="思源黑体 CN Normal" panose="020B0400000000000000" charset="-122"/>
                <a:sym typeface="+mn-ea"/>
              </a:rPr>
              <a:t>标题</a:t>
            </a:r>
            <a:endParaRPr kumimoji="0" lang="zh-CN" altLang="en-US" sz="4000" b="0" i="0" u="none" strike="noStrike" kern="100" cap="none" spc="0" normalizeH="0" baseline="0" noProof="0" dirty="0">
              <a:ln>
                <a:noFill/>
              </a:ln>
              <a:solidFill>
                <a:srgbClr val="146B59"/>
              </a:solidFill>
              <a:effectLst/>
              <a:uLnTx/>
              <a:uFillTx/>
              <a:latin typeface="思源黑体 CN Bold" panose="020B0800000000000000" charset="-122"/>
              <a:ea typeface="思源黑体 CN Bold" panose="020B0800000000000000" charset="-122"/>
              <a:cs typeface="思源黑体 CN Normal" panose="020B0400000000000000" charset="-122"/>
              <a:sym typeface="+mn-ea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2569210" y="2701925"/>
            <a:ext cx="3542665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>
              <a:buClrTx/>
              <a:buSzTx/>
              <a:buFontTx/>
            </a:pPr>
            <a:r>
              <a:rPr lang="en-US" altLang="zh-CN" sz="1400">
                <a:solidFill>
                  <a:srgbClr val="146B59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ea"/>
              </a:rPr>
              <a:t>Please enter a title</a:t>
            </a:r>
            <a:endParaRPr lang="en-US" altLang="zh-CN" sz="1400">
              <a:solidFill>
                <a:srgbClr val="146B59"/>
              </a:solidFill>
              <a:latin typeface="思源黑体 CN Normal" panose="020B0400000000000000" charset="-122"/>
              <a:ea typeface="思源黑体 CN Normal" panose="020B0400000000000000" charset="-122"/>
              <a:cs typeface="思源黑体 CN Normal" panose="020B0400000000000000" charset="-122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950710" y="2310765"/>
            <a:ext cx="298196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800" b="1" dirty="0">
                <a:solidFill>
                  <a:schemeClr val="bg1"/>
                </a:solidFill>
                <a:latin typeface="思源黑体 CN Bold" panose="020B0800000000000000" charset="-122"/>
                <a:ea typeface="思源黑体 CN Bold" panose="020B0800000000000000" charset="-122"/>
                <a:cs typeface="思源黑体 CN Normal" panose="020B0400000000000000" charset="-122"/>
                <a:sym typeface="+mn-ea"/>
              </a:rPr>
              <a:t>SECTION THREE</a:t>
            </a:r>
            <a:endParaRPr lang="en-US" altLang="zh-CN" sz="2800" b="1" dirty="0">
              <a:solidFill>
                <a:schemeClr val="bg1"/>
              </a:solidFill>
              <a:latin typeface="思源黑体 CN Bold" panose="020B0800000000000000" charset="-122"/>
              <a:ea typeface="思源黑体 CN Bold" panose="020B0800000000000000" charset="-122"/>
              <a:cs typeface="思源黑体 CN Normal" panose="020B0400000000000000" charset="-122"/>
              <a:sym typeface="+mn-ea"/>
            </a:endParaRPr>
          </a:p>
        </p:txBody>
      </p:sp>
      <p:sp>
        <p:nvSpPr>
          <p:cNvPr id="85" name="Freeform 234"/>
          <p:cNvSpPr/>
          <p:nvPr/>
        </p:nvSpPr>
        <p:spPr bwMode="auto">
          <a:xfrm>
            <a:off x="1783080" y="2226310"/>
            <a:ext cx="691515" cy="691515"/>
          </a:xfrm>
          <a:custGeom>
            <a:avLst/>
            <a:gdLst>
              <a:gd name="T0" fmla="*/ 555 w 714"/>
              <a:gd name="T1" fmla="*/ 60 h 713"/>
              <a:gd name="T2" fmla="*/ 357 w 714"/>
              <a:gd name="T3" fmla="*/ 0 h 713"/>
              <a:gd name="T4" fmla="*/ 46 w 714"/>
              <a:gd name="T5" fmla="*/ 181 h 713"/>
              <a:gd name="T6" fmla="*/ 0 w 714"/>
              <a:gd name="T7" fmla="*/ 356 h 713"/>
              <a:gd name="T8" fmla="*/ 44 w 714"/>
              <a:gd name="T9" fmla="*/ 528 h 713"/>
              <a:gd name="T10" fmla="*/ 357 w 714"/>
              <a:gd name="T11" fmla="*/ 713 h 713"/>
              <a:gd name="T12" fmla="*/ 631 w 714"/>
              <a:gd name="T13" fmla="*/ 584 h 713"/>
              <a:gd name="T14" fmla="*/ 714 w 714"/>
              <a:gd name="T15" fmla="*/ 356 h 713"/>
              <a:gd name="T16" fmla="*/ 555 w 714"/>
              <a:gd name="T17" fmla="*/ 60 h 7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14" h="713">
                <a:moveTo>
                  <a:pt x="555" y="60"/>
                </a:moveTo>
                <a:cubicBezTo>
                  <a:pt x="498" y="22"/>
                  <a:pt x="430" y="0"/>
                  <a:pt x="357" y="0"/>
                </a:cubicBezTo>
                <a:cubicBezTo>
                  <a:pt x="224" y="0"/>
                  <a:pt x="107" y="73"/>
                  <a:pt x="46" y="181"/>
                </a:cubicBezTo>
                <a:cubicBezTo>
                  <a:pt x="17" y="233"/>
                  <a:pt x="0" y="293"/>
                  <a:pt x="0" y="356"/>
                </a:cubicBezTo>
                <a:cubicBezTo>
                  <a:pt x="0" y="419"/>
                  <a:pt x="16" y="477"/>
                  <a:pt x="44" y="528"/>
                </a:cubicBezTo>
                <a:cubicBezTo>
                  <a:pt x="105" y="638"/>
                  <a:pt x="222" y="713"/>
                  <a:pt x="357" y="713"/>
                </a:cubicBezTo>
                <a:cubicBezTo>
                  <a:pt x="467" y="713"/>
                  <a:pt x="566" y="663"/>
                  <a:pt x="631" y="584"/>
                </a:cubicBezTo>
                <a:cubicBezTo>
                  <a:pt x="683" y="522"/>
                  <a:pt x="714" y="443"/>
                  <a:pt x="714" y="356"/>
                </a:cubicBezTo>
                <a:cubicBezTo>
                  <a:pt x="714" y="233"/>
                  <a:pt x="651" y="124"/>
                  <a:pt x="555" y="60"/>
                </a:cubicBezTo>
                <a:close/>
              </a:path>
            </a:pathLst>
          </a:custGeom>
          <a:solidFill>
            <a:schemeClr val="bg1"/>
          </a:solidFill>
          <a:ln w="31750">
            <a:solidFill>
              <a:srgbClr val="146B59"/>
            </a:solidFill>
            <a:round/>
          </a:ln>
        </p:spPr>
        <p:txBody>
          <a:bodyPr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思源黑体 CN Normal" panose="020B0400000000000000" charset="-122"/>
            </a:endParaRPr>
          </a:p>
        </p:txBody>
      </p:sp>
      <p:sp>
        <p:nvSpPr>
          <p:cNvPr id="1054" name="Freeform 25"/>
          <p:cNvSpPr/>
          <p:nvPr/>
        </p:nvSpPr>
        <p:spPr bwMode="auto">
          <a:xfrm>
            <a:off x="1940560" y="2370455"/>
            <a:ext cx="391795" cy="160020"/>
          </a:xfrm>
          <a:custGeom>
            <a:avLst/>
            <a:gdLst>
              <a:gd name="T0" fmla="*/ 186 w 190"/>
              <a:gd name="T1" fmla="*/ 73 h 78"/>
              <a:gd name="T2" fmla="*/ 95 w 190"/>
              <a:gd name="T3" fmla="*/ 0 h 78"/>
              <a:gd name="T4" fmla="*/ 0 w 190"/>
              <a:gd name="T5" fmla="*/ 78 h 78"/>
              <a:gd name="T6" fmla="*/ 190 w 190"/>
              <a:gd name="T7" fmla="*/ 78 h 78"/>
              <a:gd name="T8" fmla="*/ 186 w 190"/>
              <a:gd name="T9" fmla="*/ 73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78">
                <a:moveTo>
                  <a:pt x="186" y="73"/>
                </a:moveTo>
                <a:cubicBezTo>
                  <a:pt x="173" y="56"/>
                  <a:pt x="137" y="14"/>
                  <a:pt x="95" y="0"/>
                </a:cubicBezTo>
                <a:cubicBezTo>
                  <a:pt x="49" y="15"/>
                  <a:pt x="9" y="65"/>
                  <a:pt x="0" y="78"/>
                </a:cubicBezTo>
                <a:cubicBezTo>
                  <a:pt x="190" y="78"/>
                  <a:pt x="190" y="78"/>
                  <a:pt x="190" y="78"/>
                </a:cubicBezTo>
                <a:cubicBezTo>
                  <a:pt x="189" y="76"/>
                  <a:pt x="188" y="75"/>
                  <a:pt x="186" y="73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p>
            <a:endParaRPr lang="zh-CN" altLang="en-US">
              <a:cs typeface="思源黑体 CN Normal" panose="020B0400000000000000" charset="-122"/>
            </a:endParaRPr>
          </a:p>
        </p:txBody>
      </p:sp>
      <p:sp>
        <p:nvSpPr>
          <p:cNvPr id="1055" name="Freeform 26"/>
          <p:cNvSpPr/>
          <p:nvPr/>
        </p:nvSpPr>
        <p:spPr bwMode="auto">
          <a:xfrm>
            <a:off x="1938655" y="2528570"/>
            <a:ext cx="395605" cy="256540"/>
          </a:xfrm>
          <a:custGeom>
            <a:avLst/>
            <a:gdLst>
              <a:gd name="T0" fmla="*/ 187 w 192"/>
              <a:gd name="T1" fmla="*/ 121 h 125"/>
              <a:gd name="T2" fmla="*/ 113 w 192"/>
              <a:gd name="T3" fmla="*/ 54 h 125"/>
              <a:gd name="T4" fmla="*/ 115 w 192"/>
              <a:gd name="T5" fmla="*/ 52 h 125"/>
              <a:gd name="T6" fmla="*/ 190 w 192"/>
              <a:gd name="T7" fmla="*/ 119 h 125"/>
              <a:gd name="T8" fmla="*/ 192 w 192"/>
              <a:gd name="T9" fmla="*/ 121 h 125"/>
              <a:gd name="T10" fmla="*/ 192 w 192"/>
              <a:gd name="T11" fmla="*/ 3 h 125"/>
              <a:gd name="T12" fmla="*/ 192 w 192"/>
              <a:gd name="T13" fmla="*/ 2 h 125"/>
              <a:gd name="T14" fmla="*/ 191 w 192"/>
              <a:gd name="T15" fmla="*/ 2 h 125"/>
              <a:gd name="T16" fmla="*/ 191 w 192"/>
              <a:gd name="T17" fmla="*/ 1 h 125"/>
              <a:gd name="T18" fmla="*/ 191 w 192"/>
              <a:gd name="T19" fmla="*/ 1 h 125"/>
              <a:gd name="T20" fmla="*/ 190 w 192"/>
              <a:gd name="T21" fmla="*/ 0 h 125"/>
              <a:gd name="T22" fmla="*/ 190 w 192"/>
              <a:gd name="T23" fmla="*/ 0 h 125"/>
              <a:gd name="T24" fmla="*/ 190 w 192"/>
              <a:gd name="T25" fmla="*/ 0 h 125"/>
              <a:gd name="T26" fmla="*/ 189 w 192"/>
              <a:gd name="T27" fmla="*/ 0 h 125"/>
              <a:gd name="T28" fmla="*/ 188 w 192"/>
              <a:gd name="T29" fmla="*/ 0 h 125"/>
              <a:gd name="T30" fmla="*/ 188 w 192"/>
              <a:gd name="T31" fmla="*/ 0 h 125"/>
              <a:gd name="T32" fmla="*/ 4 w 192"/>
              <a:gd name="T33" fmla="*/ 0 h 125"/>
              <a:gd name="T34" fmla="*/ 3 w 192"/>
              <a:gd name="T35" fmla="*/ 0 h 125"/>
              <a:gd name="T36" fmla="*/ 3 w 192"/>
              <a:gd name="T37" fmla="*/ 0 h 125"/>
              <a:gd name="T38" fmla="*/ 2 w 192"/>
              <a:gd name="T39" fmla="*/ 0 h 125"/>
              <a:gd name="T40" fmla="*/ 2 w 192"/>
              <a:gd name="T41" fmla="*/ 0 h 125"/>
              <a:gd name="T42" fmla="*/ 2 w 192"/>
              <a:gd name="T43" fmla="*/ 0 h 125"/>
              <a:gd name="T44" fmla="*/ 1 w 192"/>
              <a:gd name="T45" fmla="*/ 1 h 125"/>
              <a:gd name="T46" fmla="*/ 1 w 192"/>
              <a:gd name="T47" fmla="*/ 1 h 125"/>
              <a:gd name="T48" fmla="*/ 0 w 192"/>
              <a:gd name="T49" fmla="*/ 2 h 125"/>
              <a:gd name="T50" fmla="*/ 0 w 192"/>
              <a:gd name="T51" fmla="*/ 2 h 125"/>
              <a:gd name="T52" fmla="*/ 0 w 192"/>
              <a:gd name="T53" fmla="*/ 3 h 125"/>
              <a:gd name="T54" fmla="*/ 0 w 192"/>
              <a:gd name="T55" fmla="*/ 122 h 125"/>
              <a:gd name="T56" fmla="*/ 0 w 192"/>
              <a:gd name="T57" fmla="*/ 122 h 125"/>
              <a:gd name="T58" fmla="*/ 77 w 192"/>
              <a:gd name="T59" fmla="*/ 52 h 125"/>
              <a:gd name="T60" fmla="*/ 79 w 192"/>
              <a:gd name="T61" fmla="*/ 55 h 125"/>
              <a:gd name="T62" fmla="*/ 3 w 192"/>
              <a:gd name="T63" fmla="*/ 124 h 125"/>
              <a:gd name="T64" fmla="*/ 4 w 192"/>
              <a:gd name="T65" fmla="*/ 125 h 125"/>
              <a:gd name="T66" fmla="*/ 188 w 192"/>
              <a:gd name="T67" fmla="*/ 125 h 125"/>
              <a:gd name="T68" fmla="*/ 190 w 192"/>
              <a:gd name="T69" fmla="*/ 124 h 125"/>
              <a:gd name="T70" fmla="*/ 187 w 192"/>
              <a:gd name="T71" fmla="*/ 121 h 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2" h="125">
                <a:moveTo>
                  <a:pt x="187" y="121"/>
                </a:moveTo>
                <a:cubicBezTo>
                  <a:pt x="175" y="105"/>
                  <a:pt x="147" y="72"/>
                  <a:pt x="113" y="54"/>
                </a:cubicBezTo>
                <a:cubicBezTo>
                  <a:pt x="114" y="53"/>
                  <a:pt x="114" y="53"/>
                  <a:pt x="115" y="52"/>
                </a:cubicBezTo>
                <a:cubicBezTo>
                  <a:pt x="149" y="70"/>
                  <a:pt x="178" y="104"/>
                  <a:pt x="190" y="119"/>
                </a:cubicBezTo>
                <a:cubicBezTo>
                  <a:pt x="190" y="120"/>
                  <a:pt x="191" y="120"/>
                  <a:pt x="192" y="121"/>
                </a:cubicBezTo>
                <a:cubicBezTo>
                  <a:pt x="192" y="3"/>
                  <a:pt x="192" y="3"/>
                  <a:pt x="192" y="3"/>
                </a:cubicBezTo>
                <a:cubicBezTo>
                  <a:pt x="192" y="2"/>
                  <a:pt x="192" y="2"/>
                  <a:pt x="192" y="2"/>
                </a:cubicBezTo>
                <a:cubicBezTo>
                  <a:pt x="191" y="2"/>
                  <a:pt x="191" y="2"/>
                  <a:pt x="191" y="2"/>
                </a:cubicBezTo>
                <a:cubicBezTo>
                  <a:pt x="191" y="1"/>
                  <a:pt x="191" y="1"/>
                  <a:pt x="191" y="1"/>
                </a:cubicBezTo>
                <a:cubicBezTo>
                  <a:pt x="191" y="1"/>
                  <a:pt x="191" y="1"/>
                  <a:pt x="191" y="1"/>
                </a:cubicBezTo>
                <a:cubicBezTo>
                  <a:pt x="190" y="0"/>
                  <a:pt x="190" y="0"/>
                  <a:pt x="190" y="0"/>
                </a:cubicBezTo>
                <a:cubicBezTo>
                  <a:pt x="190" y="0"/>
                  <a:pt x="190" y="0"/>
                  <a:pt x="190" y="0"/>
                </a:cubicBezTo>
                <a:cubicBezTo>
                  <a:pt x="190" y="0"/>
                  <a:pt x="190" y="0"/>
                  <a:pt x="190" y="0"/>
                </a:cubicBezTo>
                <a:cubicBezTo>
                  <a:pt x="189" y="0"/>
                  <a:pt x="189" y="0"/>
                  <a:pt x="189" y="0"/>
                </a:cubicBezTo>
                <a:cubicBezTo>
                  <a:pt x="188" y="0"/>
                  <a:pt x="188" y="0"/>
                  <a:pt x="188" y="0"/>
                </a:cubicBezTo>
                <a:cubicBezTo>
                  <a:pt x="188" y="0"/>
                  <a:pt x="188" y="0"/>
                  <a:pt x="188" y="0"/>
                </a:cubicBezTo>
                <a:cubicBezTo>
                  <a:pt x="4" y="0"/>
                  <a:pt x="4" y="0"/>
                  <a:pt x="4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3"/>
                  <a:pt x="0" y="3"/>
                  <a:pt x="0" y="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122"/>
                  <a:pt x="0" y="122"/>
                  <a:pt x="0" y="122"/>
                </a:cubicBezTo>
                <a:cubicBezTo>
                  <a:pt x="8" y="112"/>
                  <a:pt x="38" y="73"/>
                  <a:pt x="77" y="52"/>
                </a:cubicBezTo>
                <a:cubicBezTo>
                  <a:pt x="78" y="53"/>
                  <a:pt x="78" y="54"/>
                  <a:pt x="79" y="55"/>
                </a:cubicBezTo>
                <a:cubicBezTo>
                  <a:pt x="40" y="75"/>
                  <a:pt x="10" y="115"/>
                  <a:pt x="3" y="124"/>
                </a:cubicBezTo>
                <a:cubicBezTo>
                  <a:pt x="3" y="125"/>
                  <a:pt x="3" y="125"/>
                  <a:pt x="4" y="125"/>
                </a:cubicBezTo>
                <a:cubicBezTo>
                  <a:pt x="188" y="125"/>
                  <a:pt x="188" y="125"/>
                  <a:pt x="188" y="125"/>
                </a:cubicBezTo>
                <a:cubicBezTo>
                  <a:pt x="189" y="125"/>
                  <a:pt x="190" y="124"/>
                  <a:pt x="190" y="124"/>
                </a:cubicBezTo>
                <a:cubicBezTo>
                  <a:pt x="189" y="123"/>
                  <a:pt x="188" y="122"/>
                  <a:pt x="187" y="121"/>
                </a:cubicBezTo>
                <a:close/>
              </a:path>
            </a:pathLst>
          </a:custGeom>
          <a:solidFill>
            <a:srgbClr val="146B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p>
            <a:endParaRPr lang="zh-CN" altLang="en-US">
              <a:cs typeface="思源黑体 CN Normal" panose="020B0400000000000000" charset="-122"/>
            </a:endParaRPr>
          </a:p>
        </p:txBody>
      </p:sp>
      <p:sp>
        <p:nvSpPr>
          <p:cNvPr id="1056" name="Freeform 27"/>
          <p:cNvSpPr/>
          <p:nvPr/>
        </p:nvSpPr>
        <p:spPr bwMode="auto">
          <a:xfrm>
            <a:off x="1963420" y="2366010"/>
            <a:ext cx="347980" cy="275590"/>
          </a:xfrm>
          <a:custGeom>
            <a:avLst/>
            <a:gdLst>
              <a:gd name="T0" fmla="*/ 66 w 169"/>
              <a:gd name="T1" fmla="*/ 134 h 134"/>
              <a:gd name="T2" fmla="*/ 84 w 169"/>
              <a:gd name="T3" fmla="*/ 126 h 134"/>
              <a:gd name="T4" fmla="*/ 103 w 169"/>
              <a:gd name="T5" fmla="*/ 134 h 134"/>
              <a:gd name="T6" fmla="*/ 169 w 169"/>
              <a:gd name="T7" fmla="*/ 84 h 134"/>
              <a:gd name="T8" fmla="*/ 169 w 169"/>
              <a:gd name="T9" fmla="*/ 58 h 134"/>
              <a:gd name="T10" fmla="*/ 168 w 169"/>
              <a:gd name="T11" fmla="*/ 56 h 134"/>
              <a:gd name="T12" fmla="*/ 112 w 169"/>
              <a:gd name="T13" fmla="*/ 0 h 134"/>
              <a:gd name="T14" fmla="*/ 9 w 169"/>
              <a:gd name="T15" fmla="*/ 0 h 134"/>
              <a:gd name="T16" fmla="*/ 0 w 169"/>
              <a:gd name="T17" fmla="*/ 9 h 134"/>
              <a:gd name="T18" fmla="*/ 0 w 169"/>
              <a:gd name="T19" fmla="*/ 83 h 134"/>
              <a:gd name="T20" fmla="*/ 66 w 169"/>
              <a:gd name="T21" fmla="*/ 134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9" h="134">
                <a:moveTo>
                  <a:pt x="66" y="134"/>
                </a:moveTo>
                <a:cubicBezTo>
                  <a:pt x="72" y="131"/>
                  <a:pt x="78" y="128"/>
                  <a:pt x="84" y="126"/>
                </a:cubicBezTo>
                <a:cubicBezTo>
                  <a:pt x="91" y="128"/>
                  <a:pt x="97" y="131"/>
                  <a:pt x="103" y="134"/>
                </a:cubicBezTo>
                <a:cubicBezTo>
                  <a:pt x="119" y="117"/>
                  <a:pt x="142" y="95"/>
                  <a:pt x="169" y="84"/>
                </a:cubicBezTo>
                <a:cubicBezTo>
                  <a:pt x="169" y="70"/>
                  <a:pt x="169" y="58"/>
                  <a:pt x="169" y="58"/>
                </a:cubicBezTo>
                <a:cubicBezTo>
                  <a:pt x="169" y="57"/>
                  <a:pt x="169" y="56"/>
                  <a:pt x="168" y="56"/>
                </a:cubicBezTo>
                <a:cubicBezTo>
                  <a:pt x="112" y="0"/>
                  <a:pt x="112" y="0"/>
                  <a:pt x="112" y="0"/>
                </a:cubicBez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83"/>
                  <a:pt x="0" y="83"/>
                  <a:pt x="0" y="83"/>
                </a:cubicBezTo>
                <a:cubicBezTo>
                  <a:pt x="26" y="95"/>
                  <a:pt x="50" y="117"/>
                  <a:pt x="66" y="13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p>
            <a:endParaRPr lang="zh-CN" altLang="en-US">
              <a:cs typeface="思源黑体 CN Normal" panose="020B0400000000000000" charset="-122"/>
            </a:endParaRPr>
          </a:p>
        </p:txBody>
      </p:sp>
      <p:sp>
        <p:nvSpPr>
          <p:cNvPr id="1057" name="Freeform 28"/>
          <p:cNvSpPr/>
          <p:nvPr/>
        </p:nvSpPr>
        <p:spPr bwMode="auto">
          <a:xfrm>
            <a:off x="1958975" y="2361565"/>
            <a:ext cx="357505" cy="236220"/>
          </a:xfrm>
          <a:custGeom>
            <a:avLst/>
            <a:gdLst>
              <a:gd name="T0" fmla="*/ 4 w 173"/>
              <a:gd name="T1" fmla="*/ 115 h 115"/>
              <a:gd name="T2" fmla="*/ 0 w 173"/>
              <a:gd name="T3" fmla="*/ 115 h 115"/>
              <a:gd name="T4" fmla="*/ 0 w 173"/>
              <a:gd name="T5" fmla="*/ 11 h 115"/>
              <a:gd name="T6" fmla="*/ 11 w 173"/>
              <a:gd name="T7" fmla="*/ 0 h 115"/>
              <a:gd name="T8" fmla="*/ 115 w 173"/>
              <a:gd name="T9" fmla="*/ 0 h 115"/>
              <a:gd name="T10" fmla="*/ 172 w 173"/>
              <a:gd name="T11" fmla="*/ 57 h 115"/>
              <a:gd name="T12" fmla="*/ 173 w 173"/>
              <a:gd name="T13" fmla="*/ 59 h 115"/>
              <a:gd name="T14" fmla="*/ 173 w 173"/>
              <a:gd name="T15" fmla="*/ 60 h 115"/>
              <a:gd name="T16" fmla="*/ 173 w 173"/>
              <a:gd name="T17" fmla="*/ 115 h 115"/>
              <a:gd name="T18" fmla="*/ 169 w 173"/>
              <a:gd name="T19" fmla="*/ 115 h 115"/>
              <a:gd name="T20" fmla="*/ 169 w 173"/>
              <a:gd name="T21" fmla="*/ 59 h 115"/>
              <a:gd name="T22" fmla="*/ 169 w 173"/>
              <a:gd name="T23" fmla="*/ 59 h 115"/>
              <a:gd name="T24" fmla="*/ 113 w 173"/>
              <a:gd name="T25" fmla="*/ 4 h 115"/>
              <a:gd name="T26" fmla="*/ 11 w 173"/>
              <a:gd name="T27" fmla="*/ 4 h 115"/>
              <a:gd name="T28" fmla="*/ 4 w 173"/>
              <a:gd name="T29" fmla="*/ 11 h 115"/>
              <a:gd name="T30" fmla="*/ 4 w 173"/>
              <a:gd name="T31" fmla="*/ 115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73" h="115">
                <a:moveTo>
                  <a:pt x="4" y="115"/>
                </a:moveTo>
                <a:cubicBezTo>
                  <a:pt x="0" y="115"/>
                  <a:pt x="0" y="115"/>
                  <a:pt x="0" y="115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ubicBezTo>
                  <a:pt x="115" y="0"/>
                  <a:pt x="115" y="0"/>
                  <a:pt x="115" y="0"/>
                </a:cubicBezTo>
                <a:cubicBezTo>
                  <a:pt x="172" y="57"/>
                  <a:pt x="172" y="57"/>
                  <a:pt x="172" y="57"/>
                </a:cubicBezTo>
                <a:cubicBezTo>
                  <a:pt x="173" y="58"/>
                  <a:pt x="173" y="58"/>
                  <a:pt x="173" y="59"/>
                </a:cubicBezTo>
                <a:cubicBezTo>
                  <a:pt x="173" y="60"/>
                  <a:pt x="173" y="60"/>
                  <a:pt x="173" y="60"/>
                </a:cubicBezTo>
                <a:cubicBezTo>
                  <a:pt x="173" y="115"/>
                  <a:pt x="173" y="115"/>
                  <a:pt x="173" y="115"/>
                </a:cubicBezTo>
                <a:cubicBezTo>
                  <a:pt x="169" y="115"/>
                  <a:pt x="169" y="115"/>
                  <a:pt x="169" y="115"/>
                </a:cubicBezTo>
                <a:cubicBezTo>
                  <a:pt x="169" y="59"/>
                  <a:pt x="169" y="59"/>
                  <a:pt x="169" y="59"/>
                </a:cubicBezTo>
                <a:cubicBezTo>
                  <a:pt x="169" y="59"/>
                  <a:pt x="169" y="59"/>
                  <a:pt x="169" y="59"/>
                </a:cubicBezTo>
                <a:cubicBezTo>
                  <a:pt x="113" y="4"/>
                  <a:pt x="113" y="4"/>
                  <a:pt x="113" y="4"/>
                </a:cubicBezTo>
                <a:cubicBezTo>
                  <a:pt x="11" y="4"/>
                  <a:pt x="11" y="4"/>
                  <a:pt x="11" y="4"/>
                </a:cubicBezTo>
                <a:cubicBezTo>
                  <a:pt x="7" y="4"/>
                  <a:pt x="4" y="7"/>
                  <a:pt x="4" y="11"/>
                </a:cubicBezTo>
                <a:lnTo>
                  <a:pt x="4" y="115"/>
                </a:lnTo>
                <a:close/>
              </a:path>
            </a:pathLst>
          </a:custGeom>
          <a:solidFill>
            <a:srgbClr val="002060"/>
          </a:solidFill>
          <a:ln w="9525">
            <a:solidFill>
              <a:srgbClr val="146B59"/>
            </a:solidFill>
            <a:round/>
          </a:ln>
        </p:spPr>
        <p:txBody>
          <a:bodyPr vert="horz" wrap="square" lIns="91440" tIns="45720" rIns="91440" bIns="45720" numCol="1" anchor="t" anchorCtr="0" compatLnSpc="1"/>
          <a:p>
            <a:endParaRPr lang="zh-CN" altLang="en-US">
              <a:cs typeface="思源黑体 CN Normal" panose="020B0400000000000000" charset="-122"/>
            </a:endParaRPr>
          </a:p>
        </p:txBody>
      </p:sp>
      <p:sp>
        <p:nvSpPr>
          <p:cNvPr id="1058" name="Freeform 29"/>
          <p:cNvSpPr/>
          <p:nvPr/>
        </p:nvSpPr>
        <p:spPr bwMode="auto">
          <a:xfrm>
            <a:off x="2194560" y="2364105"/>
            <a:ext cx="116840" cy="116205"/>
          </a:xfrm>
          <a:custGeom>
            <a:avLst/>
            <a:gdLst>
              <a:gd name="T0" fmla="*/ 0 w 57"/>
              <a:gd name="T1" fmla="*/ 0 h 57"/>
              <a:gd name="T2" fmla="*/ 1 w 57"/>
              <a:gd name="T3" fmla="*/ 41 h 57"/>
              <a:gd name="T4" fmla="*/ 18 w 57"/>
              <a:gd name="T5" fmla="*/ 57 h 57"/>
              <a:gd name="T6" fmla="*/ 57 w 57"/>
              <a:gd name="T7" fmla="*/ 57 h 57"/>
              <a:gd name="T8" fmla="*/ 0 w 57"/>
              <a:gd name="T9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" h="57">
                <a:moveTo>
                  <a:pt x="0" y="0"/>
                </a:moveTo>
                <a:cubicBezTo>
                  <a:pt x="1" y="41"/>
                  <a:pt x="1" y="41"/>
                  <a:pt x="1" y="41"/>
                </a:cubicBezTo>
                <a:cubicBezTo>
                  <a:pt x="1" y="50"/>
                  <a:pt x="9" y="57"/>
                  <a:pt x="18" y="57"/>
                </a:cubicBezTo>
                <a:cubicBezTo>
                  <a:pt x="57" y="57"/>
                  <a:pt x="57" y="57"/>
                  <a:pt x="57" y="57"/>
                </a:cubicBezTo>
                <a:lnTo>
                  <a:pt x="0" y="0"/>
                </a:lnTo>
                <a:close/>
              </a:path>
            </a:pathLst>
          </a:custGeom>
          <a:solidFill>
            <a:srgbClr val="146B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p>
            <a:endParaRPr lang="zh-CN" altLang="en-US">
              <a:cs typeface="思源黑体 CN Normal" panose="020B0400000000000000" charset="-122"/>
            </a:endParaRPr>
          </a:p>
        </p:txBody>
      </p:sp>
      <p:sp>
        <p:nvSpPr>
          <p:cNvPr id="1059" name="Freeform 30"/>
          <p:cNvSpPr/>
          <p:nvPr/>
        </p:nvSpPr>
        <p:spPr bwMode="auto">
          <a:xfrm>
            <a:off x="1997710" y="2433955"/>
            <a:ext cx="176530" cy="12065"/>
          </a:xfrm>
          <a:custGeom>
            <a:avLst/>
            <a:gdLst>
              <a:gd name="T0" fmla="*/ 83 w 86"/>
              <a:gd name="T1" fmla="*/ 6 h 6"/>
              <a:gd name="T2" fmla="*/ 3 w 86"/>
              <a:gd name="T3" fmla="*/ 6 h 6"/>
              <a:gd name="T4" fmla="*/ 0 w 86"/>
              <a:gd name="T5" fmla="*/ 3 h 6"/>
              <a:gd name="T6" fmla="*/ 3 w 86"/>
              <a:gd name="T7" fmla="*/ 0 h 6"/>
              <a:gd name="T8" fmla="*/ 83 w 86"/>
              <a:gd name="T9" fmla="*/ 0 h 6"/>
              <a:gd name="T10" fmla="*/ 86 w 86"/>
              <a:gd name="T11" fmla="*/ 3 h 6"/>
              <a:gd name="T12" fmla="*/ 83 w 86"/>
              <a:gd name="T13" fmla="*/ 6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" h="6">
                <a:moveTo>
                  <a:pt x="83" y="6"/>
                </a:moveTo>
                <a:cubicBezTo>
                  <a:pt x="3" y="6"/>
                  <a:pt x="3" y="6"/>
                  <a:pt x="3" y="6"/>
                </a:cubicBezTo>
                <a:cubicBezTo>
                  <a:pt x="1" y="6"/>
                  <a:pt x="0" y="4"/>
                  <a:pt x="0" y="3"/>
                </a:cubicBezTo>
                <a:cubicBezTo>
                  <a:pt x="0" y="1"/>
                  <a:pt x="1" y="0"/>
                  <a:pt x="3" y="0"/>
                </a:cubicBezTo>
                <a:cubicBezTo>
                  <a:pt x="83" y="0"/>
                  <a:pt x="83" y="0"/>
                  <a:pt x="83" y="0"/>
                </a:cubicBezTo>
                <a:cubicBezTo>
                  <a:pt x="85" y="0"/>
                  <a:pt x="86" y="1"/>
                  <a:pt x="86" y="3"/>
                </a:cubicBezTo>
                <a:cubicBezTo>
                  <a:pt x="86" y="4"/>
                  <a:pt x="85" y="6"/>
                  <a:pt x="83" y="6"/>
                </a:cubicBezTo>
                <a:close/>
              </a:path>
            </a:pathLst>
          </a:custGeom>
          <a:solidFill>
            <a:srgbClr val="002060"/>
          </a:solidFill>
          <a:ln w="9525">
            <a:solidFill>
              <a:srgbClr val="146B59"/>
            </a:solidFill>
            <a:round/>
          </a:ln>
        </p:spPr>
        <p:txBody>
          <a:bodyPr vert="horz" wrap="square" lIns="91440" tIns="45720" rIns="91440" bIns="45720" numCol="1" anchor="t" anchorCtr="0" compatLnSpc="1"/>
          <a:p>
            <a:endParaRPr lang="zh-CN" altLang="en-US">
              <a:cs typeface="思源黑体 CN Normal" panose="020B0400000000000000" charset="-122"/>
            </a:endParaRPr>
          </a:p>
        </p:txBody>
      </p:sp>
      <p:sp>
        <p:nvSpPr>
          <p:cNvPr id="1060" name="Freeform 31"/>
          <p:cNvSpPr/>
          <p:nvPr/>
        </p:nvSpPr>
        <p:spPr bwMode="auto">
          <a:xfrm>
            <a:off x="1997710" y="2483485"/>
            <a:ext cx="176530" cy="12065"/>
          </a:xfrm>
          <a:custGeom>
            <a:avLst/>
            <a:gdLst>
              <a:gd name="T0" fmla="*/ 83 w 86"/>
              <a:gd name="T1" fmla="*/ 6 h 6"/>
              <a:gd name="T2" fmla="*/ 3 w 86"/>
              <a:gd name="T3" fmla="*/ 6 h 6"/>
              <a:gd name="T4" fmla="*/ 0 w 86"/>
              <a:gd name="T5" fmla="*/ 3 h 6"/>
              <a:gd name="T6" fmla="*/ 3 w 86"/>
              <a:gd name="T7" fmla="*/ 0 h 6"/>
              <a:gd name="T8" fmla="*/ 83 w 86"/>
              <a:gd name="T9" fmla="*/ 0 h 6"/>
              <a:gd name="T10" fmla="*/ 86 w 86"/>
              <a:gd name="T11" fmla="*/ 3 h 6"/>
              <a:gd name="T12" fmla="*/ 83 w 86"/>
              <a:gd name="T13" fmla="*/ 6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" h="6">
                <a:moveTo>
                  <a:pt x="83" y="6"/>
                </a:moveTo>
                <a:cubicBezTo>
                  <a:pt x="3" y="6"/>
                  <a:pt x="3" y="6"/>
                  <a:pt x="3" y="6"/>
                </a:cubicBezTo>
                <a:cubicBezTo>
                  <a:pt x="1" y="6"/>
                  <a:pt x="0" y="5"/>
                  <a:pt x="0" y="3"/>
                </a:cubicBezTo>
                <a:cubicBezTo>
                  <a:pt x="0" y="2"/>
                  <a:pt x="1" y="0"/>
                  <a:pt x="3" y="0"/>
                </a:cubicBezTo>
                <a:cubicBezTo>
                  <a:pt x="83" y="0"/>
                  <a:pt x="83" y="0"/>
                  <a:pt x="83" y="0"/>
                </a:cubicBezTo>
                <a:cubicBezTo>
                  <a:pt x="85" y="0"/>
                  <a:pt x="86" y="2"/>
                  <a:pt x="86" y="3"/>
                </a:cubicBezTo>
                <a:cubicBezTo>
                  <a:pt x="86" y="5"/>
                  <a:pt x="85" y="6"/>
                  <a:pt x="83" y="6"/>
                </a:cubicBezTo>
                <a:close/>
              </a:path>
            </a:pathLst>
          </a:custGeom>
          <a:solidFill>
            <a:srgbClr val="002060"/>
          </a:solidFill>
          <a:ln w="9525">
            <a:solidFill>
              <a:srgbClr val="146B59"/>
            </a:solidFill>
            <a:round/>
          </a:ln>
        </p:spPr>
        <p:txBody>
          <a:bodyPr vert="horz" wrap="square" lIns="91440" tIns="45720" rIns="91440" bIns="45720" numCol="1" anchor="t" anchorCtr="0" compatLnSpc="1"/>
          <a:p>
            <a:endParaRPr lang="zh-CN" altLang="en-US">
              <a:cs typeface="思源黑体 CN Normal" panose="020B0400000000000000" charset="-122"/>
            </a:endParaRPr>
          </a:p>
        </p:txBody>
      </p:sp>
      <p:sp>
        <p:nvSpPr>
          <p:cNvPr id="1061" name="Freeform 32"/>
          <p:cNvSpPr/>
          <p:nvPr/>
        </p:nvSpPr>
        <p:spPr bwMode="auto">
          <a:xfrm>
            <a:off x="2010410" y="2534920"/>
            <a:ext cx="252730" cy="12065"/>
          </a:xfrm>
          <a:custGeom>
            <a:avLst/>
            <a:gdLst>
              <a:gd name="T0" fmla="*/ 119 w 122"/>
              <a:gd name="T1" fmla="*/ 6 h 6"/>
              <a:gd name="T2" fmla="*/ 3 w 122"/>
              <a:gd name="T3" fmla="*/ 6 h 6"/>
              <a:gd name="T4" fmla="*/ 0 w 122"/>
              <a:gd name="T5" fmla="*/ 3 h 6"/>
              <a:gd name="T6" fmla="*/ 3 w 122"/>
              <a:gd name="T7" fmla="*/ 0 h 6"/>
              <a:gd name="T8" fmla="*/ 119 w 122"/>
              <a:gd name="T9" fmla="*/ 0 h 6"/>
              <a:gd name="T10" fmla="*/ 122 w 122"/>
              <a:gd name="T11" fmla="*/ 3 h 6"/>
              <a:gd name="T12" fmla="*/ 119 w 122"/>
              <a:gd name="T13" fmla="*/ 6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2" h="6">
                <a:moveTo>
                  <a:pt x="119" y="6"/>
                </a:moveTo>
                <a:cubicBezTo>
                  <a:pt x="3" y="6"/>
                  <a:pt x="3" y="6"/>
                  <a:pt x="3" y="6"/>
                </a:cubicBezTo>
                <a:cubicBezTo>
                  <a:pt x="1" y="6"/>
                  <a:pt x="0" y="5"/>
                  <a:pt x="0" y="3"/>
                </a:cubicBezTo>
                <a:cubicBezTo>
                  <a:pt x="0" y="1"/>
                  <a:pt x="1" y="0"/>
                  <a:pt x="3" y="0"/>
                </a:cubicBezTo>
                <a:cubicBezTo>
                  <a:pt x="119" y="0"/>
                  <a:pt x="119" y="0"/>
                  <a:pt x="119" y="0"/>
                </a:cubicBezTo>
                <a:cubicBezTo>
                  <a:pt x="121" y="0"/>
                  <a:pt x="122" y="1"/>
                  <a:pt x="122" y="3"/>
                </a:cubicBezTo>
                <a:cubicBezTo>
                  <a:pt x="122" y="5"/>
                  <a:pt x="121" y="6"/>
                  <a:pt x="119" y="6"/>
                </a:cubicBezTo>
                <a:close/>
              </a:path>
            </a:pathLst>
          </a:custGeom>
          <a:solidFill>
            <a:srgbClr val="002060"/>
          </a:solidFill>
          <a:ln w="9525">
            <a:solidFill>
              <a:srgbClr val="146B59"/>
            </a:solidFill>
            <a:round/>
          </a:ln>
        </p:spPr>
        <p:txBody>
          <a:bodyPr vert="horz" wrap="square" lIns="91440" tIns="45720" rIns="91440" bIns="45720" numCol="1" anchor="t" anchorCtr="0" compatLnSpc="1"/>
          <a:p>
            <a:endParaRPr lang="zh-CN" altLang="en-US">
              <a:cs typeface="思源黑体 CN Normal" panose="020B0400000000000000" charset="-122"/>
            </a:endParaRPr>
          </a:p>
        </p:txBody>
      </p:sp>
      <p:sp>
        <p:nvSpPr>
          <p:cNvPr id="1062" name="Freeform 33"/>
          <p:cNvSpPr/>
          <p:nvPr/>
        </p:nvSpPr>
        <p:spPr bwMode="auto">
          <a:xfrm>
            <a:off x="2075180" y="2585085"/>
            <a:ext cx="123190" cy="12065"/>
          </a:xfrm>
          <a:custGeom>
            <a:avLst/>
            <a:gdLst>
              <a:gd name="T0" fmla="*/ 57 w 60"/>
              <a:gd name="T1" fmla="*/ 6 h 6"/>
              <a:gd name="T2" fmla="*/ 3 w 60"/>
              <a:gd name="T3" fmla="*/ 6 h 6"/>
              <a:gd name="T4" fmla="*/ 0 w 60"/>
              <a:gd name="T5" fmla="*/ 3 h 6"/>
              <a:gd name="T6" fmla="*/ 3 w 60"/>
              <a:gd name="T7" fmla="*/ 0 h 6"/>
              <a:gd name="T8" fmla="*/ 57 w 60"/>
              <a:gd name="T9" fmla="*/ 0 h 6"/>
              <a:gd name="T10" fmla="*/ 60 w 60"/>
              <a:gd name="T11" fmla="*/ 3 h 6"/>
              <a:gd name="T12" fmla="*/ 57 w 60"/>
              <a:gd name="T13" fmla="*/ 6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0" h="6">
                <a:moveTo>
                  <a:pt x="57" y="6"/>
                </a:moveTo>
                <a:cubicBezTo>
                  <a:pt x="3" y="6"/>
                  <a:pt x="3" y="6"/>
                  <a:pt x="3" y="6"/>
                </a:cubicBezTo>
                <a:cubicBezTo>
                  <a:pt x="1" y="6"/>
                  <a:pt x="0" y="5"/>
                  <a:pt x="0" y="3"/>
                </a:cubicBezTo>
                <a:cubicBezTo>
                  <a:pt x="0" y="2"/>
                  <a:pt x="1" y="0"/>
                  <a:pt x="3" y="0"/>
                </a:cubicBezTo>
                <a:cubicBezTo>
                  <a:pt x="57" y="0"/>
                  <a:pt x="57" y="0"/>
                  <a:pt x="57" y="0"/>
                </a:cubicBezTo>
                <a:cubicBezTo>
                  <a:pt x="59" y="0"/>
                  <a:pt x="60" y="2"/>
                  <a:pt x="60" y="3"/>
                </a:cubicBezTo>
                <a:cubicBezTo>
                  <a:pt x="60" y="5"/>
                  <a:pt x="59" y="6"/>
                  <a:pt x="57" y="6"/>
                </a:cubicBezTo>
                <a:close/>
              </a:path>
            </a:pathLst>
          </a:custGeom>
          <a:solidFill>
            <a:srgbClr val="002060"/>
          </a:solidFill>
          <a:ln w="9525">
            <a:solidFill>
              <a:srgbClr val="146B59"/>
            </a:solidFill>
            <a:round/>
          </a:ln>
        </p:spPr>
        <p:txBody>
          <a:bodyPr vert="horz" wrap="square" lIns="91440" tIns="45720" rIns="91440" bIns="45720" numCol="1" anchor="t" anchorCtr="0" compatLnSpc="1"/>
          <a:p>
            <a:endParaRPr lang="zh-CN" altLang="en-US">
              <a:cs typeface="思源黑体 CN Normal" panose="020B0400000000000000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43685" y="3668395"/>
            <a:ext cx="467614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2">
                    <a:lumMod val="65000"/>
                  </a:schemeClr>
                </a:solidFill>
              </a:rPr>
              <a:t>请输入您需要的文案</a:t>
            </a:r>
            <a:r>
              <a:rPr lang="zh-CN" altLang="en-US">
                <a:solidFill>
                  <a:schemeClr val="bg2">
                    <a:lumMod val="65000"/>
                  </a:schemeClr>
                </a:solidFill>
                <a:sym typeface="+mn-ea"/>
              </a:rPr>
              <a:t>请输入您需要的文案</a:t>
            </a:r>
            <a:endParaRPr lang="zh-CN" altLang="en-US">
              <a:solidFill>
                <a:schemeClr val="bg2">
                  <a:lumMod val="65000"/>
                </a:schemeClr>
              </a:solidFill>
            </a:endParaRPr>
          </a:p>
          <a:p>
            <a:r>
              <a:rPr lang="zh-CN" altLang="en-US">
                <a:solidFill>
                  <a:schemeClr val="bg2">
                    <a:lumMod val="65000"/>
                  </a:schemeClr>
                </a:solidFill>
                <a:sym typeface="+mn-ea"/>
              </a:rPr>
              <a:t>请输入您需要的文案请输入您需要的文案</a:t>
            </a:r>
            <a:endParaRPr lang="zh-CN" altLang="en-US">
              <a:solidFill>
                <a:schemeClr val="bg2">
                  <a:lumMod val="65000"/>
                </a:schemeClr>
              </a:solidFill>
            </a:endParaRPr>
          </a:p>
          <a:p>
            <a:r>
              <a:rPr lang="zh-CN" altLang="en-US">
                <a:solidFill>
                  <a:schemeClr val="bg2">
                    <a:lumMod val="65000"/>
                  </a:schemeClr>
                </a:solidFill>
                <a:sym typeface="+mn-ea"/>
              </a:rPr>
              <a:t>请输入您需要的文案请输入您需要的文案</a:t>
            </a:r>
            <a:endParaRPr lang="zh-CN" altLang="en-US">
              <a:solidFill>
                <a:schemeClr val="bg2">
                  <a:lumMod val="65000"/>
                </a:schemeClr>
              </a:solidFill>
            </a:endParaRPr>
          </a:p>
          <a:p>
            <a:r>
              <a:rPr lang="zh-CN" altLang="en-US">
                <a:solidFill>
                  <a:schemeClr val="bg2">
                    <a:lumMod val="65000"/>
                  </a:schemeClr>
                </a:solidFill>
                <a:sym typeface="+mn-ea"/>
              </a:rPr>
              <a:t>请输入您需要的文案请输入您需要的文案</a:t>
            </a:r>
            <a:endParaRPr lang="zh-CN" altLang="en-US">
              <a:solidFill>
                <a:schemeClr val="bg2">
                  <a:lumMod val="65000"/>
                </a:schemeClr>
              </a:solidFill>
            </a:endParaRPr>
          </a:p>
          <a:p>
            <a:r>
              <a:rPr lang="zh-CN" altLang="en-US">
                <a:solidFill>
                  <a:schemeClr val="bg2">
                    <a:lumMod val="65000"/>
                  </a:schemeClr>
                </a:solidFill>
                <a:sym typeface="+mn-ea"/>
              </a:rPr>
              <a:t>请输入您需要的文案请输入您需要的文案</a:t>
            </a:r>
            <a:endParaRPr lang="zh-CN" altLang="en-US">
              <a:solidFill>
                <a:schemeClr val="bg2">
                  <a:lumMod val="65000"/>
                </a:schemeClr>
              </a:solidFill>
            </a:endParaRPr>
          </a:p>
          <a:p>
            <a:endParaRPr lang="zh-CN" altLang="en-US">
              <a:solidFill>
                <a:schemeClr val="bg2">
                  <a:lumMod val="65000"/>
                </a:schemeClr>
              </a:solidFill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5"/>
          <p:cNvSpPr/>
          <p:nvPr/>
        </p:nvSpPr>
        <p:spPr>
          <a:xfrm>
            <a:off x="-48260" y="-635"/>
            <a:ext cx="12252960" cy="69576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307975" y="0"/>
            <a:ext cx="257810" cy="830580"/>
          </a:xfrm>
          <a:prstGeom prst="rect">
            <a:avLst/>
          </a:prstGeom>
          <a:solidFill>
            <a:srgbClr val="146B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cs typeface="思源黑体 CN Normal" panose="020B0400000000000000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02310" y="186055"/>
            <a:ext cx="17786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200" dirty="0">
                <a:solidFill>
                  <a:srgbClr val="002060"/>
                </a:solidFill>
                <a:latin typeface="思源黑体 CN Bold" panose="020B0800000000000000" charset="-122"/>
                <a:ea typeface="思源黑体 CN Bold" panose="020B0800000000000000" charset="-122"/>
                <a:cs typeface="思源黑体 CN Normal" panose="020B0400000000000000" charset="-122"/>
              </a:rPr>
              <a:t>标题一</a:t>
            </a:r>
            <a:endParaRPr lang="zh-CN" altLang="en-US" sz="3200" dirty="0">
              <a:solidFill>
                <a:srgbClr val="002060"/>
              </a:solidFill>
              <a:latin typeface="思源黑体 CN Bold" panose="020B0800000000000000" charset="-122"/>
              <a:ea typeface="思源黑体 CN Bold" panose="020B0800000000000000" charset="-122"/>
              <a:cs typeface="思源黑体 CN Normal" panose="020B0400000000000000" charset="-122"/>
            </a:endParaRPr>
          </a:p>
        </p:txBody>
      </p:sp>
      <p:pic>
        <p:nvPicPr>
          <p:cNvPr id="6" name="图片 5" descr="图层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39355" y="184150"/>
            <a:ext cx="344805" cy="488315"/>
          </a:xfrm>
          <a:prstGeom prst="rect">
            <a:avLst/>
          </a:prstGeom>
        </p:spPr>
      </p:pic>
      <p:pic>
        <p:nvPicPr>
          <p:cNvPr id="7" name="图片 6" descr="黑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7705" y="272415"/>
            <a:ext cx="3350260" cy="41148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3810" y="-18415"/>
            <a:ext cx="12192635" cy="68853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810" y="1762760"/>
            <a:ext cx="12192635" cy="2713355"/>
          </a:xfrm>
          <a:prstGeom prst="rect">
            <a:avLst/>
          </a:prstGeom>
          <a:solidFill>
            <a:srgbClr val="146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Century Gothic" panose="020B0502020202020204" pitchFamily="34" charset="0"/>
              <a:ea typeface="微软雅黑" panose="020B0503020204020204" charset="-122"/>
              <a:sym typeface="Century Gothic" panose="020B0502020202020204" pitchFamily="34" charset="0"/>
            </a:endParaRPr>
          </a:p>
        </p:txBody>
      </p:sp>
      <p:pic>
        <p:nvPicPr>
          <p:cNvPr id="15" name="图片 14" descr="图层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7755" y="516890"/>
            <a:ext cx="501015" cy="709295"/>
          </a:xfrm>
          <a:prstGeom prst="rect">
            <a:avLst/>
          </a:prstGeom>
        </p:spPr>
      </p:pic>
      <p:pic>
        <p:nvPicPr>
          <p:cNvPr id="16" name="图片 15" descr="黑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6105" y="638810"/>
            <a:ext cx="4873625" cy="598805"/>
          </a:xfrm>
          <a:prstGeom prst="rect">
            <a:avLst/>
          </a:prstGeom>
        </p:spPr>
      </p:pic>
      <p:pic>
        <p:nvPicPr>
          <p:cNvPr id="18" name="图片 17" descr="图片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15900" y="981710"/>
            <a:ext cx="2857500" cy="4267200"/>
          </a:xfrm>
          <a:prstGeom prst="rect">
            <a:avLst/>
          </a:prstGeom>
        </p:spPr>
      </p:pic>
      <p:sp>
        <p:nvSpPr>
          <p:cNvPr id="24" name="TextBox 5"/>
          <p:cNvSpPr txBox="1"/>
          <p:nvPr/>
        </p:nvSpPr>
        <p:spPr>
          <a:xfrm>
            <a:off x="7309655" y="5376006"/>
            <a:ext cx="2073275" cy="378460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p>
            <a:r>
              <a:rPr lang="zh-CN" altLang="en-US" sz="1865" b="1" dirty="0">
                <a:solidFill>
                  <a:srgbClr val="071F65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</a:rPr>
              <a:t>时间：</a:t>
            </a:r>
            <a:r>
              <a:rPr lang="en-US" altLang="zh-CN" sz="1865" b="1" dirty="0">
                <a:solidFill>
                  <a:srgbClr val="071F65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</a:rPr>
              <a:t>2024.01.01</a:t>
            </a:r>
            <a:endParaRPr lang="en-US" altLang="zh-CN" sz="1865" b="1" dirty="0">
              <a:solidFill>
                <a:srgbClr val="071F65"/>
              </a:solidFill>
              <a:latin typeface="思源黑体 CN Normal" panose="020B0400000000000000" charset="-122"/>
              <a:ea typeface="思源黑体 CN Normal" panose="020B0400000000000000" charset="-122"/>
              <a:cs typeface="思源黑体 CN Normal" panose="020B0400000000000000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183948" y="5376006"/>
            <a:ext cx="1613535" cy="378460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p>
            <a:r>
              <a:rPr kumimoji="1" lang="zh-CN" altLang="en-US" sz="1865" b="1" dirty="0">
                <a:solidFill>
                  <a:srgbClr val="071F65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</a:rPr>
              <a:t>汇报人：</a:t>
            </a:r>
            <a:r>
              <a:rPr kumimoji="1" lang="en-US" altLang="zh-CN" sz="1865" b="1" dirty="0">
                <a:solidFill>
                  <a:srgbClr val="071F65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</a:rPr>
              <a:t>x'x'x</a:t>
            </a:r>
            <a:endParaRPr kumimoji="1" lang="en-US" altLang="zh-CN" sz="1865" b="1" dirty="0">
              <a:solidFill>
                <a:srgbClr val="071F65"/>
              </a:solidFill>
              <a:latin typeface="思源黑体 CN Normal" panose="020B0400000000000000" charset="-122"/>
              <a:ea typeface="思源黑体 CN Normal" panose="020B0400000000000000" charset="-122"/>
              <a:cs typeface="思源黑体 CN Normal" panose="020B0400000000000000" charset="-122"/>
            </a:endParaRPr>
          </a:p>
        </p:txBody>
      </p:sp>
      <p:sp>
        <p:nvSpPr>
          <p:cNvPr id="17" name="TextBox 84"/>
          <p:cNvSpPr txBox="1"/>
          <p:nvPr/>
        </p:nvSpPr>
        <p:spPr>
          <a:xfrm>
            <a:off x="2444792" y="2740789"/>
            <a:ext cx="10387247" cy="10156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微软雅黑" panose="020B0503020204020204" charset="-122"/>
                <a:cs typeface="+mn-cs"/>
                <a:sym typeface="Century Gothic" panose="020B0502020202020204" pitchFamily="34" charset="0"/>
              </a:rPr>
              <a:t>感谢观看！请多指正！</a:t>
            </a:r>
            <a:endParaRPr kumimoji="0" lang="zh-CN" altLang="en-US" sz="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微软雅黑" panose="020B0503020204020204" charset="-122"/>
              <a:cs typeface="+mn-cs"/>
              <a:sym typeface="Century Gothic" panose="020B0502020202020204" pitchFamily="34" charset="0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7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MH" val="20161022193650"/>
  <p:tag name="MH_LIBRARY" val="GRAPHIC"/>
  <p:tag name="MH_TYPE" val="Other"/>
  <p:tag name="MH_ORDER" val="1"/>
</p:tagLst>
</file>

<file path=ppt/tags/tag69.xml><?xml version="1.0" encoding="utf-8"?>
<p:tagLst xmlns:p="http://schemas.openxmlformats.org/presentationml/2006/main">
  <p:tag name="MH" val="20161022193650"/>
  <p:tag name="MH_LIBRARY" val="GRAPHIC"/>
  <p:tag name="MH_TYPE" val="SubTitle"/>
  <p:tag name="MH_ORDER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MH" val="20161022193650"/>
  <p:tag name="MH_LIBRARY" val="GRAPHIC"/>
  <p:tag name="MH_TYPE" val="Other"/>
  <p:tag name="MH_ORDER" val="2"/>
</p:tagLst>
</file>

<file path=ppt/tags/tag71.xml><?xml version="1.0" encoding="utf-8"?>
<p:tagLst xmlns:p="http://schemas.openxmlformats.org/presentationml/2006/main">
  <p:tag name="MH" val="20161022193650"/>
  <p:tag name="MH_LIBRARY" val="GRAPHIC"/>
  <p:tag name="MH_TYPE" val="Other"/>
  <p:tag name="MH_ORDER" val="3"/>
</p:tagLst>
</file>

<file path=ppt/tags/tag72.xml><?xml version="1.0" encoding="utf-8"?>
<p:tagLst xmlns:p="http://schemas.openxmlformats.org/presentationml/2006/main">
  <p:tag name="MH" val="20161022193650"/>
  <p:tag name="MH_LIBRARY" val="GRAPHIC"/>
  <p:tag name="MH_TYPE" val="Other"/>
  <p:tag name="MH_ORDER" val="4"/>
</p:tagLst>
</file>

<file path=ppt/tags/tag73.xml><?xml version="1.0" encoding="utf-8"?>
<p:tagLst xmlns:p="http://schemas.openxmlformats.org/presentationml/2006/main">
  <p:tag name="MH" val="20161022193650"/>
  <p:tag name="MH_LIBRARY" val="GRAPHIC"/>
  <p:tag name="MH_TYPE" val="Other"/>
  <p:tag name="MH_ORDER" val="5"/>
</p:tagLst>
</file>

<file path=ppt/tags/tag74.xml><?xml version="1.0" encoding="utf-8"?>
<p:tagLst xmlns:p="http://schemas.openxmlformats.org/presentationml/2006/main">
  <p:tag name="MH" val="20161022193650"/>
  <p:tag name="MH_LIBRARY" val="GRAPHIC"/>
  <p:tag name="MH_TYPE" val="Other"/>
  <p:tag name="MH_ORDER" val="6"/>
</p:tagLst>
</file>

<file path=ppt/tags/tag75.xml><?xml version="1.0" encoding="utf-8"?>
<p:tagLst xmlns:p="http://schemas.openxmlformats.org/presentationml/2006/main">
  <p:tag name="MH" val="20161022193650"/>
  <p:tag name="MH_LIBRARY" val="GRAPHIC"/>
  <p:tag name="MH_TYPE" val="Other"/>
  <p:tag name="MH_ORDER" val="7"/>
</p:tagLst>
</file>

<file path=ppt/tags/tag76.xml><?xml version="1.0" encoding="utf-8"?>
<p:tagLst xmlns:p="http://schemas.openxmlformats.org/presentationml/2006/main">
  <p:tag name="MH" val="20161022193650"/>
  <p:tag name="MH_LIBRARY" val="GRAPHIC"/>
  <p:tag name="MH_TYPE" val="Other"/>
  <p:tag name="MH_ORDER" val="8"/>
</p:tagLst>
</file>

<file path=ppt/tags/tag77.xml><?xml version="1.0" encoding="utf-8"?>
<p:tagLst xmlns:p="http://schemas.openxmlformats.org/presentationml/2006/main">
  <p:tag name="MH" val="20161022193650"/>
  <p:tag name="MH_LIBRARY" val="GRAPHIC"/>
  <p:tag name="MH_TYPE" val="SubTitle"/>
  <p:tag name="MH_ORDER" val="1"/>
</p:tagLst>
</file>

<file path=ppt/tags/tag78.xml><?xml version="1.0" encoding="utf-8"?>
<p:tagLst xmlns:p="http://schemas.openxmlformats.org/presentationml/2006/main">
  <p:tag name="MH" val="20161022193650"/>
  <p:tag name="MH_LIBRARY" val="GRAPHIC"/>
  <p:tag name="MH_TYPE" val="SubTitle"/>
  <p:tag name="MH_ORDER" val="1"/>
</p:tagLst>
</file>

<file path=ppt/tags/tag79.xml><?xml version="1.0" encoding="utf-8"?>
<p:tagLst xmlns:p="http://schemas.openxmlformats.org/presentationml/2006/main">
  <p:tag name="MH" val="20161022193650"/>
  <p:tag name="MH_LIBRARY" val="GRAPHIC"/>
  <p:tag name="MH_TYPE" val="SubTitle"/>
  <p:tag name="MH_ORDER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1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2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6.xml><?xml version="1.0" encoding="utf-8"?>
<p:tagLst xmlns:p="http://schemas.openxmlformats.org/presentationml/2006/main">
  <p:tag name="KSO_WPP_MARK_KEY" val="899fd82e-a749-4d89-8f1c-dac6c181538b"/>
  <p:tag name="COMMONDATA" val="eyJoZGlkIjoiZGE3Y2I3OTRlNTA1NjUwZGY1NGI3NTM4NWZhMGI4N2IifQ==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WPS 演示</Application>
  <PresentationFormat>宽屏</PresentationFormat>
  <Paragraphs>59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25" baseType="lpstr">
      <vt:lpstr>Arial</vt:lpstr>
      <vt:lpstr>宋体</vt:lpstr>
      <vt:lpstr>Wingdings</vt:lpstr>
      <vt:lpstr>Wingdings</vt:lpstr>
      <vt:lpstr>微软雅黑</vt:lpstr>
      <vt:lpstr>Calibri</vt:lpstr>
      <vt:lpstr>Arial Unicode MS</vt:lpstr>
      <vt:lpstr>Century Gothic</vt:lpstr>
      <vt:lpstr>等线</vt:lpstr>
      <vt:lpstr>思源黑体 CN Regular</vt:lpstr>
      <vt:lpstr>Arial</vt:lpstr>
      <vt:lpstr>汉仪菱心体简</vt:lpstr>
      <vt:lpstr>汉仪中宋简</vt:lpstr>
      <vt:lpstr>昭和モダン体</vt:lpstr>
      <vt:lpstr>方正魏碑繁体</vt:lpstr>
      <vt:lpstr>方正行楷简体</vt:lpstr>
      <vt:lpstr>文泉驿等宽正黑</vt:lpstr>
      <vt:lpstr>思源黑体 CN Normal</vt:lpstr>
      <vt:lpstr>思源黑体 CN Bold</vt:lpstr>
      <vt:lpstr>Office 主题​​</vt:lpstr>
      <vt:lpstr>空白演示</vt:lpstr>
      <vt:lpstr>空白演示</vt:lpstr>
      <vt:lpstr>PowerPoint 演示文稿</vt:lpstr>
      <vt:lpstr>PowerPoint 演示文稿</vt:lpstr>
      <vt:lpstr>空白演示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侯欧巴</cp:lastModifiedBy>
  <cp:revision>177</cp:revision>
  <dcterms:created xsi:type="dcterms:W3CDTF">2019-06-19T02:08:00Z</dcterms:created>
  <dcterms:modified xsi:type="dcterms:W3CDTF">2024-01-04T10:16:17Z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2052-11.1.0.12165</vt:lpwstr>
  </property>
  <property fmtid="{D5CDD505-2E9C-101B-9397-08002B2CF9AE}" pid="3" name="ICV">
    <vt:lpwstr>63C916C46DED4EA191053489EBA6F904</vt:lpwstr>
  </property>
</Properties>
</file>