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70" r:id="rId10"/>
    <p:sldId id="272" r:id="rId11"/>
    <p:sldId id="275" r:id="rId12"/>
    <p:sldId id="277" r:id="rId13"/>
    <p:sldId id="278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7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000"/>
    <a:srgbClr val="BE7000"/>
    <a:srgbClr val="A6A6A6"/>
    <a:srgbClr val="E6E6E6"/>
    <a:srgbClr val="9B8EBE"/>
    <a:srgbClr val="E7507E"/>
    <a:srgbClr val="F1E4EE"/>
    <a:srgbClr val="E55685"/>
    <a:srgbClr val="C37FB0"/>
    <a:srgbClr val="629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712" y="1836"/>
      </p:cViewPr>
      <p:guideLst>
        <p:guide orient="horz" pos="2150"/>
        <p:guide pos="37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BF8DF-A670-4390-BD8C-BA9B79498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2FFF4-8C57-44CA-B671-47665AD02B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5D6E-3E64-4020-B179-E888FB9842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9B1F-7EAC-4CE0-AB01-7C1F1BACE4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8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3" Type="http://schemas.openxmlformats.org/officeDocument/2006/relationships/slideLayout" Target="../slideLayouts/slideLayout2.xml"/><Relationship Id="rId52" Type="http://schemas.openxmlformats.org/officeDocument/2006/relationships/image" Target="../media/image2.png"/><Relationship Id="rId51" Type="http://schemas.openxmlformats.org/officeDocument/2006/relationships/tags" Target="../tags/tag232.xml"/><Relationship Id="rId50" Type="http://schemas.openxmlformats.org/officeDocument/2006/relationships/tags" Target="../tags/tag231.xml"/><Relationship Id="rId5" Type="http://schemas.openxmlformats.org/officeDocument/2006/relationships/tags" Target="../tags/tag186.xml"/><Relationship Id="rId49" Type="http://schemas.openxmlformats.org/officeDocument/2006/relationships/tags" Target="../tags/tag230.xml"/><Relationship Id="rId48" Type="http://schemas.openxmlformats.org/officeDocument/2006/relationships/tags" Target="../tags/tag229.xml"/><Relationship Id="rId47" Type="http://schemas.openxmlformats.org/officeDocument/2006/relationships/tags" Target="../tags/tag228.xml"/><Relationship Id="rId46" Type="http://schemas.openxmlformats.org/officeDocument/2006/relationships/tags" Target="../tags/tag227.xml"/><Relationship Id="rId45" Type="http://schemas.openxmlformats.org/officeDocument/2006/relationships/tags" Target="../tags/tag226.xml"/><Relationship Id="rId44" Type="http://schemas.openxmlformats.org/officeDocument/2006/relationships/tags" Target="../tags/tag225.xml"/><Relationship Id="rId43" Type="http://schemas.openxmlformats.org/officeDocument/2006/relationships/tags" Target="../tags/tag224.xml"/><Relationship Id="rId42" Type="http://schemas.openxmlformats.org/officeDocument/2006/relationships/tags" Target="../tags/tag223.xml"/><Relationship Id="rId41" Type="http://schemas.openxmlformats.org/officeDocument/2006/relationships/tags" Target="../tags/tag222.xml"/><Relationship Id="rId40" Type="http://schemas.openxmlformats.org/officeDocument/2006/relationships/tags" Target="../tags/tag221.xml"/><Relationship Id="rId4" Type="http://schemas.openxmlformats.org/officeDocument/2006/relationships/tags" Target="../tags/tag185.xml"/><Relationship Id="rId39" Type="http://schemas.openxmlformats.org/officeDocument/2006/relationships/tags" Target="../tags/tag220.xml"/><Relationship Id="rId38" Type="http://schemas.openxmlformats.org/officeDocument/2006/relationships/tags" Target="../tags/tag219.xml"/><Relationship Id="rId37" Type="http://schemas.openxmlformats.org/officeDocument/2006/relationships/tags" Target="../tags/tag218.xml"/><Relationship Id="rId36" Type="http://schemas.openxmlformats.org/officeDocument/2006/relationships/tags" Target="../tags/tag217.xml"/><Relationship Id="rId35" Type="http://schemas.openxmlformats.org/officeDocument/2006/relationships/tags" Target="../tags/tag216.xml"/><Relationship Id="rId34" Type="http://schemas.openxmlformats.org/officeDocument/2006/relationships/tags" Target="../tags/tag215.xml"/><Relationship Id="rId33" Type="http://schemas.openxmlformats.org/officeDocument/2006/relationships/tags" Target="../tags/tag214.xml"/><Relationship Id="rId32" Type="http://schemas.openxmlformats.org/officeDocument/2006/relationships/tags" Target="../tags/tag213.xml"/><Relationship Id="rId31" Type="http://schemas.openxmlformats.org/officeDocument/2006/relationships/tags" Target="../tags/tag212.xml"/><Relationship Id="rId30" Type="http://schemas.openxmlformats.org/officeDocument/2006/relationships/tags" Target="../tags/tag211.xml"/><Relationship Id="rId3" Type="http://schemas.openxmlformats.org/officeDocument/2006/relationships/tags" Target="../tags/tag184.xml"/><Relationship Id="rId29" Type="http://schemas.openxmlformats.org/officeDocument/2006/relationships/tags" Target="../tags/tag210.xml"/><Relationship Id="rId28" Type="http://schemas.openxmlformats.org/officeDocument/2006/relationships/tags" Target="../tags/tag209.xml"/><Relationship Id="rId27" Type="http://schemas.openxmlformats.org/officeDocument/2006/relationships/tags" Target="../tags/tag208.xml"/><Relationship Id="rId26" Type="http://schemas.openxmlformats.org/officeDocument/2006/relationships/tags" Target="../tags/tag207.xml"/><Relationship Id="rId25" Type="http://schemas.openxmlformats.org/officeDocument/2006/relationships/tags" Target="../tags/tag206.xml"/><Relationship Id="rId24" Type="http://schemas.openxmlformats.org/officeDocument/2006/relationships/tags" Target="../tags/tag205.xml"/><Relationship Id="rId23" Type="http://schemas.openxmlformats.org/officeDocument/2006/relationships/tags" Target="../tags/tag204.xml"/><Relationship Id="rId22" Type="http://schemas.openxmlformats.org/officeDocument/2006/relationships/tags" Target="../tags/tag203.xml"/><Relationship Id="rId21" Type="http://schemas.openxmlformats.org/officeDocument/2006/relationships/tags" Target="../tags/tag202.xml"/><Relationship Id="rId20" Type="http://schemas.openxmlformats.org/officeDocument/2006/relationships/tags" Target="../tags/tag201.xml"/><Relationship Id="rId2" Type="http://schemas.openxmlformats.org/officeDocument/2006/relationships/tags" Target="../tags/tag183.xml"/><Relationship Id="rId19" Type="http://schemas.openxmlformats.org/officeDocument/2006/relationships/tags" Target="../tags/tag200.xml"/><Relationship Id="rId18" Type="http://schemas.openxmlformats.org/officeDocument/2006/relationships/tags" Target="../tags/tag199.xml"/><Relationship Id="rId17" Type="http://schemas.openxmlformats.org/officeDocument/2006/relationships/tags" Target="../tags/tag198.xml"/><Relationship Id="rId16" Type="http://schemas.openxmlformats.org/officeDocument/2006/relationships/tags" Target="../tags/tag197.xml"/><Relationship Id="rId15" Type="http://schemas.openxmlformats.org/officeDocument/2006/relationships/tags" Target="../tags/tag196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tags" Target="../tags/tag18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5" Type="http://schemas.openxmlformats.org/officeDocument/2006/relationships/tags" Target="../tags/tag247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tags" Target="../tags/tag23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49.xml"/><Relationship Id="rId2" Type="http://schemas.openxmlformats.org/officeDocument/2006/relationships/image" Target="../media/image1.png"/><Relationship Id="rId1" Type="http://schemas.openxmlformats.org/officeDocument/2006/relationships/tags" Target="../tags/tag24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0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1.png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.png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2.png"/><Relationship Id="rId21" Type="http://schemas.openxmlformats.org/officeDocument/2006/relationships/tags" Target="../tags/tag50.xml"/><Relationship Id="rId20" Type="http://schemas.openxmlformats.org/officeDocument/2006/relationships/tags" Target="../tags/tag49.xml"/><Relationship Id="rId2" Type="http://schemas.openxmlformats.org/officeDocument/2006/relationships/tags" Target="../tags/tag31.xml"/><Relationship Id="rId19" Type="http://schemas.openxmlformats.org/officeDocument/2006/relationships/tags" Target="../tags/tag48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4" Type="http://schemas.openxmlformats.org/officeDocument/2006/relationships/slideLayout" Target="../slideLayouts/slideLayout2.xml"/><Relationship Id="rId33" Type="http://schemas.openxmlformats.org/officeDocument/2006/relationships/image" Target="../media/image2.png"/><Relationship Id="rId32" Type="http://schemas.openxmlformats.org/officeDocument/2006/relationships/tags" Target="../tags/tag82.xml"/><Relationship Id="rId31" Type="http://schemas.openxmlformats.org/officeDocument/2006/relationships/tags" Target="../tags/tag81.xml"/><Relationship Id="rId30" Type="http://schemas.openxmlformats.org/officeDocument/2006/relationships/tags" Target="../tags/tag80.xml"/><Relationship Id="rId3" Type="http://schemas.openxmlformats.org/officeDocument/2006/relationships/tags" Target="../tags/tag53.xml"/><Relationship Id="rId29" Type="http://schemas.openxmlformats.org/officeDocument/2006/relationships/tags" Target="../tags/tag79.xml"/><Relationship Id="rId28" Type="http://schemas.openxmlformats.org/officeDocument/2006/relationships/tags" Target="../tags/tag78.xml"/><Relationship Id="rId27" Type="http://schemas.openxmlformats.org/officeDocument/2006/relationships/tags" Target="../tags/tag77.xml"/><Relationship Id="rId26" Type="http://schemas.openxmlformats.org/officeDocument/2006/relationships/tags" Target="../tags/tag76.xml"/><Relationship Id="rId25" Type="http://schemas.openxmlformats.org/officeDocument/2006/relationships/tags" Target="../tags/tag75.xml"/><Relationship Id="rId24" Type="http://schemas.openxmlformats.org/officeDocument/2006/relationships/tags" Target="../tags/tag74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4" Type="http://schemas.openxmlformats.org/officeDocument/2006/relationships/slideLayout" Target="../slideLayouts/slideLayout2.xml"/><Relationship Id="rId53" Type="http://schemas.openxmlformats.org/officeDocument/2006/relationships/image" Target="../media/image2.png"/><Relationship Id="rId52" Type="http://schemas.openxmlformats.org/officeDocument/2006/relationships/tags" Target="../tags/tag134.xml"/><Relationship Id="rId51" Type="http://schemas.openxmlformats.org/officeDocument/2006/relationships/tags" Target="../tags/tag133.xml"/><Relationship Id="rId50" Type="http://schemas.openxmlformats.org/officeDocument/2006/relationships/tags" Target="../tags/tag132.xml"/><Relationship Id="rId5" Type="http://schemas.openxmlformats.org/officeDocument/2006/relationships/tags" Target="../tags/tag87.xml"/><Relationship Id="rId49" Type="http://schemas.openxmlformats.org/officeDocument/2006/relationships/tags" Target="../tags/tag131.xml"/><Relationship Id="rId48" Type="http://schemas.openxmlformats.org/officeDocument/2006/relationships/tags" Target="../tags/tag130.xml"/><Relationship Id="rId47" Type="http://schemas.openxmlformats.org/officeDocument/2006/relationships/tags" Target="../tags/tag129.xml"/><Relationship Id="rId46" Type="http://schemas.openxmlformats.org/officeDocument/2006/relationships/tags" Target="../tags/tag128.xml"/><Relationship Id="rId45" Type="http://schemas.openxmlformats.org/officeDocument/2006/relationships/tags" Target="../tags/tag127.xml"/><Relationship Id="rId44" Type="http://schemas.openxmlformats.org/officeDocument/2006/relationships/tags" Target="../tags/tag126.xml"/><Relationship Id="rId43" Type="http://schemas.openxmlformats.org/officeDocument/2006/relationships/tags" Target="../tags/tag125.xml"/><Relationship Id="rId42" Type="http://schemas.openxmlformats.org/officeDocument/2006/relationships/tags" Target="../tags/tag124.xml"/><Relationship Id="rId41" Type="http://schemas.openxmlformats.org/officeDocument/2006/relationships/tags" Target="../tags/tag123.xml"/><Relationship Id="rId40" Type="http://schemas.openxmlformats.org/officeDocument/2006/relationships/tags" Target="../tags/tag122.xml"/><Relationship Id="rId4" Type="http://schemas.openxmlformats.org/officeDocument/2006/relationships/tags" Target="../tags/tag86.xml"/><Relationship Id="rId39" Type="http://schemas.openxmlformats.org/officeDocument/2006/relationships/tags" Target="../tags/tag121.xml"/><Relationship Id="rId38" Type="http://schemas.openxmlformats.org/officeDocument/2006/relationships/tags" Target="../tags/tag120.xml"/><Relationship Id="rId37" Type="http://schemas.openxmlformats.org/officeDocument/2006/relationships/tags" Target="../tags/tag119.xml"/><Relationship Id="rId36" Type="http://schemas.openxmlformats.org/officeDocument/2006/relationships/tags" Target="../tags/tag118.xml"/><Relationship Id="rId35" Type="http://schemas.openxmlformats.org/officeDocument/2006/relationships/tags" Target="../tags/tag117.xml"/><Relationship Id="rId34" Type="http://schemas.openxmlformats.org/officeDocument/2006/relationships/tags" Target="../tags/tag116.xml"/><Relationship Id="rId33" Type="http://schemas.openxmlformats.org/officeDocument/2006/relationships/tags" Target="../tags/tag115.xml"/><Relationship Id="rId32" Type="http://schemas.openxmlformats.org/officeDocument/2006/relationships/tags" Target="../tags/tag114.xml"/><Relationship Id="rId31" Type="http://schemas.openxmlformats.org/officeDocument/2006/relationships/tags" Target="../tags/tag113.xml"/><Relationship Id="rId30" Type="http://schemas.openxmlformats.org/officeDocument/2006/relationships/tags" Target="../tags/tag112.xml"/><Relationship Id="rId3" Type="http://schemas.openxmlformats.org/officeDocument/2006/relationships/tags" Target="../tags/tag85.xml"/><Relationship Id="rId29" Type="http://schemas.openxmlformats.org/officeDocument/2006/relationships/tags" Target="../tags/tag111.xml"/><Relationship Id="rId28" Type="http://schemas.openxmlformats.org/officeDocument/2006/relationships/tags" Target="../tags/tag110.xml"/><Relationship Id="rId27" Type="http://schemas.openxmlformats.org/officeDocument/2006/relationships/tags" Target="../tags/tag109.xml"/><Relationship Id="rId26" Type="http://schemas.openxmlformats.org/officeDocument/2006/relationships/tags" Target="../tags/tag108.xml"/><Relationship Id="rId25" Type="http://schemas.openxmlformats.org/officeDocument/2006/relationships/tags" Target="../tags/tag107.xml"/><Relationship Id="rId24" Type="http://schemas.openxmlformats.org/officeDocument/2006/relationships/tags" Target="../tags/tag106.xml"/><Relationship Id="rId23" Type="http://schemas.openxmlformats.org/officeDocument/2006/relationships/tags" Target="../tags/tag105.xml"/><Relationship Id="rId22" Type="http://schemas.openxmlformats.org/officeDocument/2006/relationships/tags" Target="../tags/tag104.xml"/><Relationship Id="rId21" Type="http://schemas.openxmlformats.org/officeDocument/2006/relationships/tags" Target="../tags/tag103.xml"/><Relationship Id="rId20" Type="http://schemas.openxmlformats.org/officeDocument/2006/relationships/tags" Target="../tags/tag102.xml"/><Relationship Id="rId2" Type="http://schemas.openxmlformats.org/officeDocument/2006/relationships/tags" Target="../tags/tag84.xml"/><Relationship Id="rId19" Type="http://schemas.openxmlformats.org/officeDocument/2006/relationships/tags" Target="../tags/tag101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2.png"/><Relationship Id="rId24" Type="http://schemas.openxmlformats.org/officeDocument/2006/relationships/tags" Target="../tags/tag158.xml"/><Relationship Id="rId23" Type="http://schemas.openxmlformats.org/officeDocument/2006/relationships/tags" Target="../tags/tag157.xml"/><Relationship Id="rId22" Type="http://schemas.openxmlformats.org/officeDocument/2006/relationships/tags" Target="../tags/tag156.xml"/><Relationship Id="rId21" Type="http://schemas.openxmlformats.org/officeDocument/2006/relationships/tags" Target="../tags/tag155.xml"/><Relationship Id="rId20" Type="http://schemas.openxmlformats.org/officeDocument/2006/relationships/tags" Target="../tags/tag154.xml"/><Relationship Id="rId2" Type="http://schemas.openxmlformats.org/officeDocument/2006/relationships/tags" Target="../tags/tag136.xml"/><Relationship Id="rId19" Type="http://schemas.openxmlformats.org/officeDocument/2006/relationships/tags" Target="../tags/tag153.xml"/><Relationship Id="rId18" Type="http://schemas.openxmlformats.org/officeDocument/2006/relationships/tags" Target="../tags/tag152.xml"/><Relationship Id="rId17" Type="http://schemas.openxmlformats.org/officeDocument/2006/relationships/tags" Target="../tags/tag151.xml"/><Relationship Id="rId16" Type="http://schemas.openxmlformats.org/officeDocument/2006/relationships/tags" Target="../tags/tag150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22" Type="http://schemas.openxmlformats.org/officeDocument/2006/relationships/tags" Target="../tags/tag180.xml"/><Relationship Id="rId21" Type="http://schemas.openxmlformats.org/officeDocument/2006/relationships/tags" Target="../tags/tag179.xml"/><Relationship Id="rId20" Type="http://schemas.openxmlformats.org/officeDocument/2006/relationships/tags" Target="../tags/tag178.xml"/><Relationship Id="rId2" Type="http://schemas.openxmlformats.org/officeDocument/2006/relationships/tags" Target="../tags/tag160.xml"/><Relationship Id="rId19" Type="http://schemas.openxmlformats.org/officeDocument/2006/relationships/tags" Target="../tags/tag177.xml"/><Relationship Id="rId18" Type="http://schemas.openxmlformats.org/officeDocument/2006/relationships/tags" Target="../tags/tag176.xml"/><Relationship Id="rId17" Type="http://schemas.openxmlformats.org/officeDocument/2006/relationships/tags" Target="../tags/tag175.xml"/><Relationship Id="rId16" Type="http://schemas.openxmlformats.org/officeDocument/2006/relationships/tags" Target="../tags/tag174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E:/设计图片素材/7805785_.jpg7805785_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rcRect l="-6" t="16487" r="-6" b="16487"/>
          <a:stretch>
            <a:fillRect/>
          </a:stretch>
        </p:blipFill>
        <p:spPr>
          <a:xfrm>
            <a:off x="-457200" y="3176270"/>
            <a:ext cx="5805805" cy="3879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98" h="5413">
                <a:moveTo>
                  <a:pt x="6594" y="5291"/>
                </a:moveTo>
                <a:cubicBezTo>
                  <a:pt x="6644" y="5291"/>
                  <a:pt x="6700" y="5297"/>
                  <a:pt x="6741" y="5297"/>
                </a:cubicBezTo>
                <a:cubicBezTo>
                  <a:pt x="6748" y="5304"/>
                  <a:pt x="6741" y="5304"/>
                  <a:pt x="6741" y="5311"/>
                </a:cubicBezTo>
                <a:cubicBezTo>
                  <a:pt x="6848" y="5278"/>
                  <a:pt x="6881" y="5377"/>
                  <a:pt x="7021" y="5351"/>
                </a:cubicBezTo>
                <a:cubicBezTo>
                  <a:pt x="6868" y="5384"/>
                  <a:pt x="6654" y="5411"/>
                  <a:pt x="6481" y="5384"/>
                </a:cubicBezTo>
                <a:cubicBezTo>
                  <a:pt x="6481" y="5371"/>
                  <a:pt x="6494" y="5364"/>
                  <a:pt x="6481" y="5364"/>
                </a:cubicBezTo>
                <a:cubicBezTo>
                  <a:pt x="6494" y="5364"/>
                  <a:pt x="6494" y="5351"/>
                  <a:pt x="6514" y="5344"/>
                </a:cubicBezTo>
                <a:cubicBezTo>
                  <a:pt x="6514" y="5331"/>
                  <a:pt x="6507" y="5317"/>
                  <a:pt x="6501" y="5311"/>
                </a:cubicBezTo>
                <a:cubicBezTo>
                  <a:pt x="6521" y="5296"/>
                  <a:pt x="6556" y="5292"/>
                  <a:pt x="6594" y="5291"/>
                </a:cubicBezTo>
                <a:close/>
                <a:moveTo>
                  <a:pt x="3334" y="5285"/>
                </a:moveTo>
                <a:cubicBezTo>
                  <a:pt x="3374" y="5286"/>
                  <a:pt x="3414" y="5295"/>
                  <a:pt x="3469" y="5304"/>
                </a:cubicBezTo>
                <a:cubicBezTo>
                  <a:pt x="3422" y="5317"/>
                  <a:pt x="3295" y="5337"/>
                  <a:pt x="3275" y="5291"/>
                </a:cubicBezTo>
                <a:cubicBezTo>
                  <a:pt x="3296" y="5287"/>
                  <a:pt x="3315" y="5285"/>
                  <a:pt x="3334" y="5285"/>
                </a:cubicBezTo>
                <a:close/>
                <a:moveTo>
                  <a:pt x="5713" y="5284"/>
                </a:moveTo>
                <a:cubicBezTo>
                  <a:pt x="5726" y="5284"/>
                  <a:pt x="5746" y="5284"/>
                  <a:pt x="5746" y="5304"/>
                </a:cubicBezTo>
                <a:cubicBezTo>
                  <a:pt x="5773" y="5291"/>
                  <a:pt x="5793" y="5311"/>
                  <a:pt x="5793" y="5291"/>
                </a:cubicBezTo>
                <a:cubicBezTo>
                  <a:pt x="5826" y="5311"/>
                  <a:pt x="5846" y="5291"/>
                  <a:pt x="5879" y="5297"/>
                </a:cubicBezTo>
                <a:cubicBezTo>
                  <a:pt x="5879" y="5297"/>
                  <a:pt x="5873" y="5304"/>
                  <a:pt x="5873" y="5311"/>
                </a:cubicBezTo>
                <a:cubicBezTo>
                  <a:pt x="5899" y="5317"/>
                  <a:pt x="5899" y="5291"/>
                  <a:pt x="5926" y="5291"/>
                </a:cubicBezTo>
                <a:cubicBezTo>
                  <a:pt x="5906" y="5317"/>
                  <a:pt x="5979" y="5291"/>
                  <a:pt x="5979" y="5317"/>
                </a:cubicBezTo>
                <a:cubicBezTo>
                  <a:pt x="5986" y="5311"/>
                  <a:pt x="6006" y="5317"/>
                  <a:pt x="6006" y="5297"/>
                </a:cubicBezTo>
                <a:cubicBezTo>
                  <a:pt x="6033" y="5311"/>
                  <a:pt x="6026" y="5297"/>
                  <a:pt x="6053" y="5291"/>
                </a:cubicBezTo>
                <a:cubicBezTo>
                  <a:pt x="6053" y="5297"/>
                  <a:pt x="6060" y="5291"/>
                  <a:pt x="6066" y="5297"/>
                </a:cubicBezTo>
                <a:cubicBezTo>
                  <a:pt x="6080" y="5311"/>
                  <a:pt x="6060" y="5304"/>
                  <a:pt x="6060" y="5317"/>
                </a:cubicBezTo>
                <a:cubicBezTo>
                  <a:pt x="6080" y="5311"/>
                  <a:pt x="6080" y="5304"/>
                  <a:pt x="6093" y="5317"/>
                </a:cubicBezTo>
                <a:cubicBezTo>
                  <a:pt x="6113" y="5304"/>
                  <a:pt x="6173" y="5304"/>
                  <a:pt x="6166" y="5324"/>
                </a:cubicBezTo>
                <a:cubicBezTo>
                  <a:pt x="6180" y="5304"/>
                  <a:pt x="6206" y="5331"/>
                  <a:pt x="6213" y="5311"/>
                </a:cubicBezTo>
                <a:cubicBezTo>
                  <a:pt x="6220" y="5317"/>
                  <a:pt x="6226" y="5324"/>
                  <a:pt x="6246" y="5317"/>
                </a:cubicBezTo>
                <a:cubicBezTo>
                  <a:pt x="6246" y="5331"/>
                  <a:pt x="6240" y="5331"/>
                  <a:pt x="6226" y="5331"/>
                </a:cubicBezTo>
                <a:cubicBezTo>
                  <a:pt x="6240" y="5357"/>
                  <a:pt x="6287" y="5351"/>
                  <a:pt x="6320" y="5357"/>
                </a:cubicBezTo>
                <a:cubicBezTo>
                  <a:pt x="6293" y="5391"/>
                  <a:pt x="6213" y="5364"/>
                  <a:pt x="6166" y="5391"/>
                </a:cubicBezTo>
                <a:cubicBezTo>
                  <a:pt x="6173" y="5391"/>
                  <a:pt x="6173" y="5404"/>
                  <a:pt x="6180" y="5404"/>
                </a:cubicBezTo>
                <a:cubicBezTo>
                  <a:pt x="6166" y="5417"/>
                  <a:pt x="6113" y="5417"/>
                  <a:pt x="6120" y="5391"/>
                </a:cubicBezTo>
                <a:cubicBezTo>
                  <a:pt x="6093" y="5391"/>
                  <a:pt x="6086" y="5377"/>
                  <a:pt x="6066" y="5391"/>
                </a:cubicBezTo>
                <a:cubicBezTo>
                  <a:pt x="6026" y="5357"/>
                  <a:pt x="5946" y="5305"/>
                  <a:pt x="5906" y="5357"/>
                </a:cubicBezTo>
                <a:cubicBezTo>
                  <a:pt x="5826" y="5357"/>
                  <a:pt x="5753" y="5351"/>
                  <a:pt x="5672" y="5324"/>
                </a:cubicBezTo>
                <a:cubicBezTo>
                  <a:pt x="5672" y="5291"/>
                  <a:pt x="5699" y="5304"/>
                  <a:pt x="5739" y="5304"/>
                </a:cubicBezTo>
                <a:cubicBezTo>
                  <a:pt x="5739" y="5271"/>
                  <a:pt x="5706" y="5311"/>
                  <a:pt x="5713" y="5284"/>
                </a:cubicBezTo>
                <a:close/>
                <a:moveTo>
                  <a:pt x="2103" y="5258"/>
                </a:moveTo>
                <a:cubicBezTo>
                  <a:pt x="2142" y="5257"/>
                  <a:pt x="2182" y="5266"/>
                  <a:pt x="2201" y="5285"/>
                </a:cubicBezTo>
                <a:cubicBezTo>
                  <a:pt x="2141" y="5278"/>
                  <a:pt x="2094" y="5304"/>
                  <a:pt x="2054" y="5265"/>
                </a:cubicBezTo>
                <a:cubicBezTo>
                  <a:pt x="2068" y="5260"/>
                  <a:pt x="2086" y="5258"/>
                  <a:pt x="2103" y="5258"/>
                </a:cubicBezTo>
                <a:close/>
                <a:moveTo>
                  <a:pt x="2781" y="5252"/>
                </a:moveTo>
                <a:lnTo>
                  <a:pt x="2782" y="5253"/>
                </a:lnTo>
                <a:lnTo>
                  <a:pt x="2781" y="5253"/>
                </a:lnTo>
                <a:cubicBezTo>
                  <a:pt x="2781" y="5253"/>
                  <a:pt x="2781" y="5253"/>
                  <a:pt x="2781" y="5252"/>
                </a:cubicBezTo>
                <a:close/>
                <a:moveTo>
                  <a:pt x="6308" y="5252"/>
                </a:moveTo>
                <a:cubicBezTo>
                  <a:pt x="6359" y="5252"/>
                  <a:pt x="6417" y="5258"/>
                  <a:pt x="6473" y="5258"/>
                </a:cubicBezTo>
                <a:cubicBezTo>
                  <a:pt x="6467" y="5285"/>
                  <a:pt x="6427" y="5271"/>
                  <a:pt x="6413" y="5285"/>
                </a:cubicBezTo>
                <a:cubicBezTo>
                  <a:pt x="6420" y="5305"/>
                  <a:pt x="6440" y="5305"/>
                  <a:pt x="6453" y="5311"/>
                </a:cubicBezTo>
                <a:cubicBezTo>
                  <a:pt x="6407" y="5318"/>
                  <a:pt x="6380" y="5331"/>
                  <a:pt x="6320" y="5331"/>
                </a:cubicBezTo>
                <a:cubicBezTo>
                  <a:pt x="6313" y="5325"/>
                  <a:pt x="6313" y="5311"/>
                  <a:pt x="6320" y="5305"/>
                </a:cubicBezTo>
                <a:cubicBezTo>
                  <a:pt x="6273" y="5298"/>
                  <a:pt x="6240" y="5291"/>
                  <a:pt x="6206" y="5271"/>
                </a:cubicBezTo>
                <a:cubicBezTo>
                  <a:pt x="6233" y="5257"/>
                  <a:pt x="6268" y="5252"/>
                  <a:pt x="6308" y="5252"/>
                </a:cubicBezTo>
                <a:close/>
                <a:moveTo>
                  <a:pt x="6681" y="5251"/>
                </a:moveTo>
                <a:cubicBezTo>
                  <a:pt x="6681" y="5251"/>
                  <a:pt x="6681" y="5251"/>
                  <a:pt x="6814" y="5251"/>
                </a:cubicBezTo>
                <a:cubicBezTo>
                  <a:pt x="6794" y="5271"/>
                  <a:pt x="6701" y="5285"/>
                  <a:pt x="6681" y="5251"/>
                </a:cubicBezTo>
                <a:close/>
                <a:moveTo>
                  <a:pt x="1785" y="5251"/>
                </a:moveTo>
                <a:cubicBezTo>
                  <a:pt x="1798" y="5251"/>
                  <a:pt x="1810" y="5255"/>
                  <a:pt x="1806" y="5265"/>
                </a:cubicBezTo>
                <a:cubicBezTo>
                  <a:pt x="1786" y="5271"/>
                  <a:pt x="1780" y="5251"/>
                  <a:pt x="1760" y="5258"/>
                </a:cubicBezTo>
                <a:cubicBezTo>
                  <a:pt x="1760" y="5255"/>
                  <a:pt x="1773" y="5251"/>
                  <a:pt x="1785" y="5251"/>
                </a:cubicBezTo>
                <a:close/>
                <a:moveTo>
                  <a:pt x="2115" y="5235"/>
                </a:moveTo>
                <a:cubicBezTo>
                  <a:pt x="2134" y="5235"/>
                  <a:pt x="2167" y="5240"/>
                  <a:pt x="2181" y="5245"/>
                </a:cubicBezTo>
                <a:cubicBezTo>
                  <a:pt x="2161" y="5258"/>
                  <a:pt x="2101" y="5251"/>
                  <a:pt x="2101" y="5238"/>
                </a:cubicBezTo>
                <a:cubicBezTo>
                  <a:pt x="2101" y="5236"/>
                  <a:pt x="2106" y="5235"/>
                  <a:pt x="2115" y="5235"/>
                </a:cubicBezTo>
                <a:close/>
                <a:moveTo>
                  <a:pt x="3980" y="5228"/>
                </a:moveTo>
                <a:cubicBezTo>
                  <a:pt x="3993" y="5228"/>
                  <a:pt x="4003" y="5231"/>
                  <a:pt x="4010" y="5245"/>
                </a:cubicBezTo>
                <a:cubicBezTo>
                  <a:pt x="4017" y="5238"/>
                  <a:pt x="4030" y="5238"/>
                  <a:pt x="4037" y="5231"/>
                </a:cubicBezTo>
                <a:cubicBezTo>
                  <a:pt x="4063" y="5238"/>
                  <a:pt x="4063" y="5278"/>
                  <a:pt x="4103" y="5271"/>
                </a:cubicBezTo>
                <a:cubicBezTo>
                  <a:pt x="4083" y="5298"/>
                  <a:pt x="4050" y="5251"/>
                  <a:pt x="4017" y="5271"/>
                </a:cubicBezTo>
                <a:cubicBezTo>
                  <a:pt x="4017" y="5238"/>
                  <a:pt x="3957" y="5278"/>
                  <a:pt x="3903" y="5251"/>
                </a:cubicBezTo>
                <a:cubicBezTo>
                  <a:pt x="3897" y="5225"/>
                  <a:pt x="3937" y="5251"/>
                  <a:pt x="3930" y="5231"/>
                </a:cubicBezTo>
                <a:cubicBezTo>
                  <a:pt x="3950" y="5231"/>
                  <a:pt x="3967" y="5228"/>
                  <a:pt x="3980" y="5228"/>
                </a:cubicBezTo>
                <a:close/>
                <a:moveTo>
                  <a:pt x="1029" y="5201"/>
                </a:moveTo>
                <a:cubicBezTo>
                  <a:pt x="1026" y="5202"/>
                  <a:pt x="1022" y="5203"/>
                  <a:pt x="1019" y="5205"/>
                </a:cubicBezTo>
                <a:cubicBezTo>
                  <a:pt x="1012" y="5231"/>
                  <a:pt x="1072" y="5231"/>
                  <a:pt x="1072" y="5212"/>
                </a:cubicBezTo>
                <a:cubicBezTo>
                  <a:pt x="1050" y="5217"/>
                  <a:pt x="1042" y="5201"/>
                  <a:pt x="1029" y="5201"/>
                </a:cubicBezTo>
                <a:close/>
                <a:moveTo>
                  <a:pt x="1190" y="5200"/>
                </a:moveTo>
                <a:cubicBezTo>
                  <a:pt x="1178" y="5200"/>
                  <a:pt x="1166" y="5209"/>
                  <a:pt x="1166" y="5218"/>
                </a:cubicBezTo>
                <a:cubicBezTo>
                  <a:pt x="1179" y="5218"/>
                  <a:pt x="1199" y="5212"/>
                  <a:pt x="1206" y="5205"/>
                </a:cubicBezTo>
                <a:cubicBezTo>
                  <a:pt x="1201" y="5201"/>
                  <a:pt x="1196" y="5199"/>
                  <a:pt x="1190" y="5200"/>
                </a:cubicBezTo>
                <a:close/>
                <a:moveTo>
                  <a:pt x="2087" y="5186"/>
                </a:moveTo>
                <a:cubicBezTo>
                  <a:pt x="2071" y="5187"/>
                  <a:pt x="2053" y="5195"/>
                  <a:pt x="2061" y="5198"/>
                </a:cubicBezTo>
                <a:cubicBezTo>
                  <a:pt x="2081" y="5192"/>
                  <a:pt x="2087" y="5205"/>
                  <a:pt x="2107" y="5205"/>
                </a:cubicBezTo>
                <a:cubicBezTo>
                  <a:pt x="2110" y="5191"/>
                  <a:pt x="2099" y="5186"/>
                  <a:pt x="2087" y="5186"/>
                </a:cubicBezTo>
                <a:close/>
                <a:moveTo>
                  <a:pt x="3838" y="5153"/>
                </a:moveTo>
                <a:cubicBezTo>
                  <a:pt x="3871" y="5153"/>
                  <a:pt x="3905" y="5163"/>
                  <a:pt x="3917" y="5178"/>
                </a:cubicBezTo>
                <a:cubicBezTo>
                  <a:pt x="3903" y="5178"/>
                  <a:pt x="3897" y="5178"/>
                  <a:pt x="3897" y="5192"/>
                </a:cubicBezTo>
                <a:cubicBezTo>
                  <a:pt x="3877" y="5178"/>
                  <a:pt x="3850" y="5165"/>
                  <a:pt x="3830" y="5192"/>
                </a:cubicBezTo>
                <a:cubicBezTo>
                  <a:pt x="3810" y="5192"/>
                  <a:pt x="3803" y="5178"/>
                  <a:pt x="3776" y="5178"/>
                </a:cubicBezTo>
                <a:cubicBezTo>
                  <a:pt x="3788" y="5161"/>
                  <a:pt x="3813" y="5154"/>
                  <a:pt x="3838" y="5153"/>
                </a:cubicBezTo>
                <a:close/>
                <a:moveTo>
                  <a:pt x="1951" y="5147"/>
                </a:moveTo>
                <a:cubicBezTo>
                  <a:pt x="1926" y="5147"/>
                  <a:pt x="1900" y="5155"/>
                  <a:pt x="1886" y="5165"/>
                </a:cubicBezTo>
                <a:cubicBezTo>
                  <a:pt x="1900" y="5172"/>
                  <a:pt x="1900" y="5185"/>
                  <a:pt x="1906" y="5192"/>
                </a:cubicBezTo>
                <a:cubicBezTo>
                  <a:pt x="1940" y="5185"/>
                  <a:pt x="1966" y="5178"/>
                  <a:pt x="2000" y="5178"/>
                </a:cubicBezTo>
                <a:cubicBezTo>
                  <a:pt x="1997" y="5155"/>
                  <a:pt x="1975" y="5147"/>
                  <a:pt x="1951" y="5147"/>
                </a:cubicBezTo>
                <a:close/>
                <a:moveTo>
                  <a:pt x="3440" y="5138"/>
                </a:moveTo>
                <a:cubicBezTo>
                  <a:pt x="3450" y="5137"/>
                  <a:pt x="3455" y="5153"/>
                  <a:pt x="3449" y="5166"/>
                </a:cubicBezTo>
                <a:cubicBezTo>
                  <a:pt x="3429" y="5172"/>
                  <a:pt x="3422" y="5166"/>
                  <a:pt x="3395" y="5159"/>
                </a:cubicBezTo>
                <a:cubicBezTo>
                  <a:pt x="3402" y="5132"/>
                  <a:pt x="3429" y="5166"/>
                  <a:pt x="3435" y="5139"/>
                </a:cubicBezTo>
                <a:cubicBezTo>
                  <a:pt x="3437" y="5138"/>
                  <a:pt x="3439" y="5138"/>
                  <a:pt x="3440" y="5138"/>
                </a:cubicBezTo>
                <a:close/>
                <a:moveTo>
                  <a:pt x="7355" y="5026"/>
                </a:moveTo>
                <a:cubicBezTo>
                  <a:pt x="7362" y="5026"/>
                  <a:pt x="7362" y="5039"/>
                  <a:pt x="7355" y="5039"/>
                </a:cubicBezTo>
                <a:cubicBezTo>
                  <a:pt x="7275" y="5079"/>
                  <a:pt x="7141" y="5059"/>
                  <a:pt x="7035" y="5072"/>
                </a:cubicBezTo>
                <a:cubicBezTo>
                  <a:pt x="7021" y="5079"/>
                  <a:pt x="7001" y="5092"/>
                  <a:pt x="6988" y="5092"/>
                </a:cubicBezTo>
                <a:cubicBezTo>
                  <a:pt x="6968" y="5092"/>
                  <a:pt x="6961" y="5086"/>
                  <a:pt x="6935" y="5092"/>
                </a:cubicBezTo>
                <a:cubicBezTo>
                  <a:pt x="6874" y="5106"/>
                  <a:pt x="6821" y="5079"/>
                  <a:pt x="6761" y="5072"/>
                </a:cubicBezTo>
                <a:cubicBezTo>
                  <a:pt x="6708" y="5072"/>
                  <a:pt x="6661" y="5086"/>
                  <a:pt x="6614" y="5079"/>
                </a:cubicBezTo>
                <a:cubicBezTo>
                  <a:pt x="6574" y="5072"/>
                  <a:pt x="6541" y="5059"/>
                  <a:pt x="6514" y="5052"/>
                </a:cubicBezTo>
                <a:cubicBezTo>
                  <a:pt x="6521" y="5032"/>
                  <a:pt x="6561" y="5032"/>
                  <a:pt x="6554" y="5059"/>
                </a:cubicBezTo>
                <a:cubicBezTo>
                  <a:pt x="6574" y="5039"/>
                  <a:pt x="6614" y="5039"/>
                  <a:pt x="6641" y="5032"/>
                </a:cubicBezTo>
                <a:cubicBezTo>
                  <a:pt x="6654" y="5032"/>
                  <a:pt x="6648" y="5052"/>
                  <a:pt x="6648" y="5066"/>
                </a:cubicBezTo>
                <a:cubicBezTo>
                  <a:pt x="6841" y="5033"/>
                  <a:pt x="7148" y="5086"/>
                  <a:pt x="7355" y="5026"/>
                </a:cubicBezTo>
                <a:close/>
                <a:moveTo>
                  <a:pt x="6420" y="5019"/>
                </a:moveTo>
                <a:cubicBezTo>
                  <a:pt x="6447" y="5026"/>
                  <a:pt x="6480" y="5026"/>
                  <a:pt x="6480" y="5059"/>
                </a:cubicBezTo>
                <a:cubicBezTo>
                  <a:pt x="6480" y="5059"/>
                  <a:pt x="6473" y="5059"/>
                  <a:pt x="6473" y="5066"/>
                </a:cubicBezTo>
                <a:cubicBezTo>
                  <a:pt x="6447" y="5059"/>
                  <a:pt x="6433" y="5046"/>
                  <a:pt x="6393" y="5053"/>
                </a:cubicBezTo>
                <a:cubicBezTo>
                  <a:pt x="6393" y="5033"/>
                  <a:pt x="6433" y="5046"/>
                  <a:pt x="6420" y="5019"/>
                </a:cubicBezTo>
                <a:close/>
                <a:moveTo>
                  <a:pt x="7195" y="5006"/>
                </a:moveTo>
                <a:cubicBezTo>
                  <a:pt x="7193" y="5007"/>
                  <a:pt x="7191" y="5007"/>
                  <a:pt x="7189" y="5007"/>
                </a:cubicBezTo>
                <a:lnTo>
                  <a:pt x="7187" y="5007"/>
                </a:lnTo>
                <a:lnTo>
                  <a:pt x="7195" y="5006"/>
                </a:lnTo>
                <a:close/>
                <a:moveTo>
                  <a:pt x="761" y="4986"/>
                </a:moveTo>
                <a:cubicBezTo>
                  <a:pt x="767" y="4986"/>
                  <a:pt x="773" y="4986"/>
                  <a:pt x="779" y="4987"/>
                </a:cubicBezTo>
                <a:cubicBezTo>
                  <a:pt x="832" y="4993"/>
                  <a:pt x="906" y="5007"/>
                  <a:pt x="966" y="5020"/>
                </a:cubicBezTo>
                <a:cubicBezTo>
                  <a:pt x="979" y="5033"/>
                  <a:pt x="966" y="5033"/>
                  <a:pt x="966" y="5053"/>
                </a:cubicBezTo>
                <a:cubicBezTo>
                  <a:pt x="993" y="5066"/>
                  <a:pt x="1013" y="5040"/>
                  <a:pt x="1026" y="5027"/>
                </a:cubicBezTo>
                <a:cubicBezTo>
                  <a:pt x="1180" y="5027"/>
                  <a:pt x="1326" y="5039"/>
                  <a:pt x="1460" y="5066"/>
                </a:cubicBezTo>
                <a:cubicBezTo>
                  <a:pt x="1460" y="5066"/>
                  <a:pt x="1460" y="5066"/>
                  <a:pt x="1460" y="5086"/>
                </a:cubicBezTo>
                <a:cubicBezTo>
                  <a:pt x="1473" y="5100"/>
                  <a:pt x="1513" y="5086"/>
                  <a:pt x="1500" y="5120"/>
                </a:cubicBezTo>
                <a:cubicBezTo>
                  <a:pt x="1553" y="5093"/>
                  <a:pt x="1620" y="5152"/>
                  <a:pt x="1633" y="5086"/>
                </a:cubicBezTo>
                <a:cubicBezTo>
                  <a:pt x="1713" y="5086"/>
                  <a:pt x="1774" y="5093"/>
                  <a:pt x="1834" y="5093"/>
                </a:cubicBezTo>
                <a:cubicBezTo>
                  <a:pt x="1834" y="5139"/>
                  <a:pt x="1920" y="5132"/>
                  <a:pt x="1954" y="5146"/>
                </a:cubicBezTo>
                <a:cubicBezTo>
                  <a:pt x="1967" y="5120"/>
                  <a:pt x="1940" y="5126"/>
                  <a:pt x="1940" y="5100"/>
                </a:cubicBezTo>
                <a:cubicBezTo>
                  <a:pt x="2034" y="5060"/>
                  <a:pt x="2094" y="5146"/>
                  <a:pt x="2167" y="5133"/>
                </a:cubicBezTo>
                <a:cubicBezTo>
                  <a:pt x="2167" y="5120"/>
                  <a:pt x="2167" y="5113"/>
                  <a:pt x="2154" y="5113"/>
                </a:cubicBezTo>
                <a:cubicBezTo>
                  <a:pt x="2227" y="5100"/>
                  <a:pt x="2287" y="5113"/>
                  <a:pt x="2368" y="5120"/>
                </a:cubicBezTo>
                <a:cubicBezTo>
                  <a:pt x="2361" y="5152"/>
                  <a:pt x="2421" y="5139"/>
                  <a:pt x="2401" y="5166"/>
                </a:cubicBezTo>
                <a:cubicBezTo>
                  <a:pt x="2454" y="5152"/>
                  <a:pt x="2534" y="5179"/>
                  <a:pt x="2581" y="5172"/>
                </a:cubicBezTo>
                <a:cubicBezTo>
                  <a:pt x="2594" y="5166"/>
                  <a:pt x="2574" y="5146"/>
                  <a:pt x="2561" y="5146"/>
                </a:cubicBezTo>
                <a:cubicBezTo>
                  <a:pt x="2581" y="5139"/>
                  <a:pt x="2601" y="5159"/>
                  <a:pt x="2621" y="5152"/>
                </a:cubicBezTo>
                <a:cubicBezTo>
                  <a:pt x="2641" y="5152"/>
                  <a:pt x="2641" y="5139"/>
                  <a:pt x="2661" y="5132"/>
                </a:cubicBezTo>
                <a:cubicBezTo>
                  <a:pt x="2688" y="5119"/>
                  <a:pt x="2728" y="5132"/>
                  <a:pt x="2761" y="5132"/>
                </a:cubicBezTo>
                <a:cubicBezTo>
                  <a:pt x="2848" y="5126"/>
                  <a:pt x="2955" y="5106"/>
                  <a:pt x="3062" y="5126"/>
                </a:cubicBezTo>
                <a:cubicBezTo>
                  <a:pt x="3062" y="5132"/>
                  <a:pt x="3048" y="5139"/>
                  <a:pt x="3055" y="5146"/>
                </a:cubicBezTo>
                <a:cubicBezTo>
                  <a:pt x="3148" y="5212"/>
                  <a:pt x="3349" y="5146"/>
                  <a:pt x="3455" y="5192"/>
                </a:cubicBezTo>
                <a:cubicBezTo>
                  <a:pt x="3516" y="5158"/>
                  <a:pt x="3583" y="5205"/>
                  <a:pt x="3656" y="5212"/>
                </a:cubicBezTo>
                <a:cubicBezTo>
                  <a:pt x="3649" y="5252"/>
                  <a:pt x="3556" y="5225"/>
                  <a:pt x="3562" y="5258"/>
                </a:cubicBezTo>
                <a:cubicBezTo>
                  <a:pt x="3435" y="5311"/>
                  <a:pt x="3228" y="5225"/>
                  <a:pt x="3088" y="5258"/>
                </a:cubicBezTo>
                <a:cubicBezTo>
                  <a:pt x="3108" y="5265"/>
                  <a:pt x="3108" y="5279"/>
                  <a:pt x="3115" y="5292"/>
                </a:cubicBezTo>
                <a:cubicBezTo>
                  <a:pt x="3057" y="5324"/>
                  <a:pt x="2842" y="5338"/>
                  <a:pt x="2786" y="5260"/>
                </a:cubicBezTo>
                <a:lnTo>
                  <a:pt x="2782" y="5253"/>
                </a:lnTo>
                <a:lnTo>
                  <a:pt x="2782" y="5253"/>
                </a:lnTo>
                <a:cubicBezTo>
                  <a:pt x="2784" y="5249"/>
                  <a:pt x="2791" y="5227"/>
                  <a:pt x="2793" y="5224"/>
                </a:cubicBezTo>
                <a:lnTo>
                  <a:pt x="2794" y="5223"/>
                </a:lnTo>
                <a:lnTo>
                  <a:pt x="2795" y="5226"/>
                </a:lnTo>
                <a:cubicBezTo>
                  <a:pt x="2795" y="5224"/>
                  <a:pt x="2794" y="5223"/>
                  <a:pt x="2794" y="5223"/>
                </a:cubicBezTo>
                <a:lnTo>
                  <a:pt x="2794" y="5223"/>
                </a:lnTo>
                <a:lnTo>
                  <a:pt x="2793" y="5219"/>
                </a:lnTo>
                <a:cubicBezTo>
                  <a:pt x="2768" y="5149"/>
                  <a:pt x="2659" y="5193"/>
                  <a:pt x="2581" y="5199"/>
                </a:cubicBezTo>
                <a:cubicBezTo>
                  <a:pt x="2608" y="5239"/>
                  <a:pt x="2668" y="5206"/>
                  <a:pt x="2695" y="5232"/>
                </a:cubicBezTo>
                <a:cubicBezTo>
                  <a:pt x="2594" y="5246"/>
                  <a:pt x="2508" y="5239"/>
                  <a:pt x="2421" y="5266"/>
                </a:cubicBezTo>
                <a:cubicBezTo>
                  <a:pt x="2414" y="5246"/>
                  <a:pt x="2441" y="5259"/>
                  <a:pt x="2441" y="5239"/>
                </a:cubicBezTo>
                <a:cubicBezTo>
                  <a:pt x="2408" y="5239"/>
                  <a:pt x="2408" y="5239"/>
                  <a:pt x="2374" y="5232"/>
                </a:cubicBezTo>
                <a:cubicBezTo>
                  <a:pt x="2354" y="5219"/>
                  <a:pt x="2354" y="5186"/>
                  <a:pt x="2341" y="5166"/>
                </a:cubicBezTo>
                <a:cubicBezTo>
                  <a:pt x="2314" y="5180"/>
                  <a:pt x="2301" y="5166"/>
                  <a:pt x="2294" y="5146"/>
                </a:cubicBezTo>
                <a:cubicBezTo>
                  <a:pt x="2287" y="5160"/>
                  <a:pt x="2274" y="5166"/>
                  <a:pt x="2261" y="5166"/>
                </a:cubicBezTo>
                <a:cubicBezTo>
                  <a:pt x="2254" y="5199"/>
                  <a:pt x="2294" y="5179"/>
                  <a:pt x="2301" y="5206"/>
                </a:cubicBezTo>
                <a:cubicBezTo>
                  <a:pt x="2234" y="5239"/>
                  <a:pt x="2107" y="5193"/>
                  <a:pt x="2061" y="5232"/>
                </a:cubicBezTo>
                <a:cubicBezTo>
                  <a:pt x="2047" y="5232"/>
                  <a:pt x="2047" y="5212"/>
                  <a:pt x="2020" y="5212"/>
                </a:cubicBezTo>
                <a:cubicBezTo>
                  <a:pt x="1874" y="5272"/>
                  <a:pt x="1740" y="5199"/>
                  <a:pt x="1607" y="5219"/>
                </a:cubicBezTo>
                <a:cubicBezTo>
                  <a:pt x="1633" y="5232"/>
                  <a:pt x="1673" y="5238"/>
                  <a:pt x="1700" y="5258"/>
                </a:cubicBezTo>
                <a:cubicBezTo>
                  <a:pt x="1640" y="5318"/>
                  <a:pt x="1406" y="5258"/>
                  <a:pt x="1293" y="5258"/>
                </a:cubicBezTo>
                <a:cubicBezTo>
                  <a:pt x="1220" y="5258"/>
                  <a:pt x="1159" y="5252"/>
                  <a:pt x="1093" y="5238"/>
                </a:cubicBezTo>
                <a:cubicBezTo>
                  <a:pt x="939" y="5218"/>
                  <a:pt x="786" y="5232"/>
                  <a:pt x="639" y="5232"/>
                </a:cubicBezTo>
                <a:cubicBezTo>
                  <a:pt x="545" y="5265"/>
                  <a:pt x="405" y="5245"/>
                  <a:pt x="305" y="5265"/>
                </a:cubicBezTo>
                <a:cubicBezTo>
                  <a:pt x="305" y="5252"/>
                  <a:pt x="299" y="5252"/>
                  <a:pt x="299" y="5238"/>
                </a:cubicBezTo>
                <a:cubicBezTo>
                  <a:pt x="265" y="5252"/>
                  <a:pt x="225" y="5258"/>
                  <a:pt x="178" y="5252"/>
                </a:cubicBezTo>
                <a:cubicBezTo>
                  <a:pt x="285" y="5206"/>
                  <a:pt x="479" y="5192"/>
                  <a:pt x="586" y="5179"/>
                </a:cubicBezTo>
                <a:cubicBezTo>
                  <a:pt x="505" y="5126"/>
                  <a:pt x="365" y="5179"/>
                  <a:pt x="272" y="5172"/>
                </a:cubicBezTo>
                <a:cubicBezTo>
                  <a:pt x="272" y="5152"/>
                  <a:pt x="292" y="5159"/>
                  <a:pt x="285" y="5146"/>
                </a:cubicBezTo>
                <a:cubicBezTo>
                  <a:pt x="218" y="5146"/>
                  <a:pt x="178" y="5152"/>
                  <a:pt x="125" y="5139"/>
                </a:cubicBezTo>
                <a:cubicBezTo>
                  <a:pt x="165" y="5126"/>
                  <a:pt x="245" y="5126"/>
                  <a:pt x="285" y="5106"/>
                </a:cubicBezTo>
                <a:cubicBezTo>
                  <a:pt x="299" y="5093"/>
                  <a:pt x="285" y="5086"/>
                  <a:pt x="292" y="5066"/>
                </a:cubicBezTo>
                <a:cubicBezTo>
                  <a:pt x="345" y="5046"/>
                  <a:pt x="412" y="5000"/>
                  <a:pt x="485" y="5007"/>
                </a:cubicBezTo>
                <a:cubicBezTo>
                  <a:pt x="492" y="5007"/>
                  <a:pt x="512" y="5020"/>
                  <a:pt x="519" y="5020"/>
                </a:cubicBezTo>
                <a:cubicBezTo>
                  <a:pt x="594" y="5020"/>
                  <a:pt x="669" y="4985"/>
                  <a:pt x="761" y="4986"/>
                </a:cubicBezTo>
                <a:close/>
                <a:moveTo>
                  <a:pt x="6384" y="4985"/>
                </a:moveTo>
                <a:cubicBezTo>
                  <a:pt x="6405" y="4985"/>
                  <a:pt x="6395" y="5019"/>
                  <a:pt x="6413" y="5019"/>
                </a:cubicBezTo>
                <a:cubicBezTo>
                  <a:pt x="6407" y="5026"/>
                  <a:pt x="6373" y="5013"/>
                  <a:pt x="6380" y="4986"/>
                </a:cubicBezTo>
                <a:cubicBezTo>
                  <a:pt x="6382" y="4986"/>
                  <a:pt x="6383" y="4985"/>
                  <a:pt x="6384" y="4985"/>
                </a:cubicBezTo>
                <a:close/>
                <a:moveTo>
                  <a:pt x="6979" y="4966"/>
                </a:moveTo>
                <a:cubicBezTo>
                  <a:pt x="7023" y="4966"/>
                  <a:pt x="7068" y="4968"/>
                  <a:pt x="7115" y="4973"/>
                </a:cubicBezTo>
                <a:cubicBezTo>
                  <a:pt x="7121" y="4973"/>
                  <a:pt x="7121" y="4986"/>
                  <a:pt x="7121" y="4993"/>
                </a:cubicBezTo>
                <a:cubicBezTo>
                  <a:pt x="7139" y="4999"/>
                  <a:pt x="7156" y="5010"/>
                  <a:pt x="7183" y="5008"/>
                </a:cubicBezTo>
                <a:lnTo>
                  <a:pt x="7187" y="5007"/>
                </a:lnTo>
                <a:lnTo>
                  <a:pt x="7158" y="5012"/>
                </a:lnTo>
                <a:cubicBezTo>
                  <a:pt x="6975" y="5036"/>
                  <a:pt x="6829" y="5013"/>
                  <a:pt x="6648" y="5019"/>
                </a:cubicBezTo>
                <a:cubicBezTo>
                  <a:pt x="6641" y="4987"/>
                  <a:pt x="6587" y="5007"/>
                  <a:pt x="6574" y="4980"/>
                </a:cubicBezTo>
                <a:cubicBezTo>
                  <a:pt x="6719" y="4980"/>
                  <a:pt x="6846" y="4965"/>
                  <a:pt x="6979" y="4966"/>
                </a:cubicBezTo>
                <a:close/>
                <a:moveTo>
                  <a:pt x="2010" y="4958"/>
                </a:moveTo>
                <a:cubicBezTo>
                  <a:pt x="2021" y="4958"/>
                  <a:pt x="2023" y="4968"/>
                  <a:pt x="2034" y="4973"/>
                </a:cubicBezTo>
                <a:cubicBezTo>
                  <a:pt x="2027" y="4980"/>
                  <a:pt x="2014" y="4987"/>
                  <a:pt x="2000" y="4987"/>
                </a:cubicBezTo>
                <a:cubicBezTo>
                  <a:pt x="2000" y="4980"/>
                  <a:pt x="2007" y="4967"/>
                  <a:pt x="2000" y="4960"/>
                </a:cubicBezTo>
                <a:cubicBezTo>
                  <a:pt x="2004" y="4959"/>
                  <a:pt x="2007" y="4958"/>
                  <a:pt x="2010" y="4958"/>
                </a:cubicBezTo>
                <a:close/>
                <a:moveTo>
                  <a:pt x="7082" y="4933"/>
                </a:moveTo>
                <a:cubicBezTo>
                  <a:pt x="7102" y="4932"/>
                  <a:pt x="7126" y="4936"/>
                  <a:pt x="7135" y="4941"/>
                </a:cubicBezTo>
                <a:cubicBezTo>
                  <a:pt x="7108" y="4954"/>
                  <a:pt x="7081" y="4954"/>
                  <a:pt x="7055" y="4941"/>
                </a:cubicBezTo>
                <a:cubicBezTo>
                  <a:pt x="7060" y="4936"/>
                  <a:pt x="7070" y="4933"/>
                  <a:pt x="7082" y="4933"/>
                </a:cubicBezTo>
                <a:close/>
                <a:moveTo>
                  <a:pt x="7233" y="4929"/>
                </a:moveTo>
                <a:cubicBezTo>
                  <a:pt x="7284" y="4929"/>
                  <a:pt x="7339" y="4940"/>
                  <a:pt x="7368" y="4961"/>
                </a:cubicBezTo>
                <a:cubicBezTo>
                  <a:pt x="7295" y="4947"/>
                  <a:pt x="7221" y="4961"/>
                  <a:pt x="7155" y="4941"/>
                </a:cubicBezTo>
                <a:cubicBezTo>
                  <a:pt x="7175" y="4933"/>
                  <a:pt x="7203" y="4929"/>
                  <a:pt x="7233" y="4929"/>
                </a:cubicBezTo>
                <a:close/>
                <a:moveTo>
                  <a:pt x="3897" y="4907"/>
                </a:moveTo>
                <a:cubicBezTo>
                  <a:pt x="3897" y="4934"/>
                  <a:pt x="3890" y="4927"/>
                  <a:pt x="3897" y="4947"/>
                </a:cubicBezTo>
                <a:cubicBezTo>
                  <a:pt x="3930" y="4947"/>
                  <a:pt x="3977" y="4953"/>
                  <a:pt x="3970" y="4914"/>
                </a:cubicBezTo>
                <a:cubicBezTo>
                  <a:pt x="3957" y="4907"/>
                  <a:pt x="3923" y="4914"/>
                  <a:pt x="3897" y="4907"/>
                </a:cubicBezTo>
                <a:close/>
                <a:moveTo>
                  <a:pt x="2339" y="4894"/>
                </a:moveTo>
                <a:cubicBezTo>
                  <a:pt x="2423" y="4893"/>
                  <a:pt x="2512" y="4902"/>
                  <a:pt x="2594" y="4921"/>
                </a:cubicBezTo>
                <a:cubicBezTo>
                  <a:pt x="2561" y="4934"/>
                  <a:pt x="2514" y="4927"/>
                  <a:pt x="2474" y="4934"/>
                </a:cubicBezTo>
                <a:cubicBezTo>
                  <a:pt x="2508" y="4973"/>
                  <a:pt x="2608" y="4947"/>
                  <a:pt x="2641" y="4987"/>
                </a:cubicBezTo>
                <a:cubicBezTo>
                  <a:pt x="2661" y="4993"/>
                  <a:pt x="2648" y="4960"/>
                  <a:pt x="2661" y="4967"/>
                </a:cubicBezTo>
                <a:cubicBezTo>
                  <a:pt x="2675" y="4980"/>
                  <a:pt x="2668" y="4967"/>
                  <a:pt x="2701" y="4980"/>
                </a:cubicBezTo>
                <a:cubicBezTo>
                  <a:pt x="2675" y="5007"/>
                  <a:pt x="2735" y="4987"/>
                  <a:pt x="2768" y="4987"/>
                </a:cubicBezTo>
                <a:cubicBezTo>
                  <a:pt x="2721" y="5020"/>
                  <a:pt x="2648" y="4993"/>
                  <a:pt x="2574" y="4993"/>
                </a:cubicBezTo>
                <a:cubicBezTo>
                  <a:pt x="2461" y="5000"/>
                  <a:pt x="2274" y="5007"/>
                  <a:pt x="2154" y="4973"/>
                </a:cubicBezTo>
                <a:cubicBezTo>
                  <a:pt x="2187" y="4953"/>
                  <a:pt x="2187" y="4907"/>
                  <a:pt x="2254" y="4914"/>
                </a:cubicBezTo>
                <a:cubicBezTo>
                  <a:pt x="2254" y="4901"/>
                  <a:pt x="2227" y="4914"/>
                  <a:pt x="2227" y="4901"/>
                </a:cubicBezTo>
                <a:cubicBezTo>
                  <a:pt x="2263" y="4896"/>
                  <a:pt x="2300" y="4894"/>
                  <a:pt x="2339" y="4894"/>
                </a:cubicBezTo>
                <a:close/>
                <a:moveTo>
                  <a:pt x="7508" y="4867"/>
                </a:moveTo>
                <a:cubicBezTo>
                  <a:pt x="7495" y="4874"/>
                  <a:pt x="7495" y="4887"/>
                  <a:pt x="7488" y="4901"/>
                </a:cubicBezTo>
                <a:cubicBezTo>
                  <a:pt x="7495" y="4907"/>
                  <a:pt x="7495" y="4914"/>
                  <a:pt x="7508" y="4914"/>
                </a:cubicBezTo>
                <a:cubicBezTo>
                  <a:pt x="7542" y="4887"/>
                  <a:pt x="7602" y="4901"/>
                  <a:pt x="7622" y="4901"/>
                </a:cubicBezTo>
                <a:cubicBezTo>
                  <a:pt x="7622" y="4933"/>
                  <a:pt x="7529" y="4907"/>
                  <a:pt x="7542" y="4940"/>
                </a:cubicBezTo>
                <a:cubicBezTo>
                  <a:pt x="7482" y="4947"/>
                  <a:pt x="7442" y="4960"/>
                  <a:pt x="7395" y="4947"/>
                </a:cubicBezTo>
                <a:cubicBezTo>
                  <a:pt x="7442" y="4933"/>
                  <a:pt x="7495" y="4927"/>
                  <a:pt x="7488" y="4881"/>
                </a:cubicBezTo>
                <a:cubicBezTo>
                  <a:pt x="7475" y="4874"/>
                  <a:pt x="7428" y="4887"/>
                  <a:pt x="7408" y="4881"/>
                </a:cubicBezTo>
                <a:cubicBezTo>
                  <a:pt x="7435" y="4860"/>
                  <a:pt x="7462" y="4874"/>
                  <a:pt x="7508" y="4867"/>
                </a:cubicBezTo>
                <a:close/>
                <a:moveTo>
                  <a:pt x="6693" y="4851"/>
                </a:moveTo>
                <a:cubicBezTo>
                  <a:pt x="6668" y="4851"/>
                  <a:pt x="6642" y="4858"/>
                  <a:pt x="6621" y="4874"/>
                </a:cubicBezTo>
                <a:cubicBezTo>
                  <a:pt x="6661" y="4881"/>
                  <a:pt x="6714" y="4868"/>
                  <a:pt x="6728" y="4868"/>
                </a:cubicBezTo>
                <a:cubicBezTo>
                  <a:pt x="6721" y="4868"/>
                  <a:pt x="6721" y="4874"/>
                  <a:pt x="6734" y="4874"/>
                </a:cubicBezTo>
                <a:cubicBezTo>
                  <a:pt x="6734" y="4874"/>
                  <a:pt x="6734" y="4874"/>
                  <a:pt x="6734" y="4854"/>
                </a:cubicBezTo>
                <a:cubicBezTo>
                  <a:pt x="6722" y="4852"/>
                  <a:pt x="6707" y="4850"/>
                  <a:pt x="6693" y="4851"/>
                </a:cubicBezTo>
                <a:close/>
                <a:moveTo>
                  <a:pt x="6779" y="4849"/>
                </a:moveTo>
                <a:cubicBezTo>
                  <a:pt x="6764" y="4849"/>
                  <a:pt x="6748" y="4857"/>
                  <a:pt x="6741" y="4868"/>
                </a:cubicBezTo>
                <a:cubicBezTo>
                  <a:pt x="6761" y="4868"/>
                  <a:pt x="6801" y="4888"/>
                  <a:pt x="6808" y="4861"/>
                </a:cubicBezTo>
                <a:cubicBezTo>
                  <a:pt x="6802" y="4852"/>
                  <a:pt x="6791" y="4849"/>
                  <a:pt x="6779" y="4849"/>
                </a:cubicBezTo>
                <a:close/>
                <a:moveTo>
                  <a:pt x="7170" y="4841"/>
                </a:moveTo>
                <a:cubicBezTo>
                  <a:pt x="7181" y="4841"/>
                  <a:pt x="7195" y="4844"/>
                  <a:pt x="7201" y="4848"/>
                </a:cubicBezTo>
                <a:cubicBezTo>
                  <a:pt x="7195" y="4861"/>
                  <a:pt x="7161" y="4854"/>
                  <a:pt x="7148" y="4854"/>
                </a:cubicBezTo>
                <a:cubicBezTo>
                  <a:pt x="7148" y="4844"/>
                  <a:pt x="7158" y="4841"/>
                  <a:pt x="7170" y="4841"/>
                </a:cubicBezTo>
                <a:close/>
                <a:moveTo>
                  <a:pt x="7061" y="4841"/>
                </a:moveTo>
                <a:cubicBezTo>
                  <a:pt x="7115" y="4848"/>
                  <a:pt x="7128" y="4861"/>
                  <a:pt x="7041" y="4854"/>
                </a:cubicBezTo>
                <a:cubicBezTo>
                  <a:pt x="7041" y="4848"/>
                  <a:pt x="7061" y="4854"/>
                  <a:pt x="7061" y="4841"/>
                </a:cubicBezTo>
                <a:close/>
                <a:moveTo>
                  <a:pt x="3803" y="4837"/>
                </a:moveTo>
                <a:cubicBezTo>
                  <a:pt x="3794" y="4837"/>
                  <a:pt x="3786" y="4842"/>
                  <a:pt x="3783" y="4854"/>
                </a:cubicBezTo>
                <a:cubicBezTo>
                  <a:pt x="3736" y="4854"/>
                  <a:pt x="3630" y="4828"/>
                  <a:pt x="3610" y="4874"/>
                </a:cubicBezTo>
                <a:cubicBezTo>
                  <a:pt x="3703" y="4874"/>
                  <a:pt x="3776" y="4907"/>
                  <a:pt x="3843" y="4868"/>
                </a:cubicBezTo>
                <a:cubicBezTo>
                  <a:pt x="3839" y="4851"/>
                  <a:pt x="3819" y="4837"/>
                  <a:pt x="3803" y="4837"/>
                </a:cubicBezTo>
                <a:close/>
                <a:moveTo>
                  <a:pt x="3254" y="4823"/>
                </a:moveTo>
                <a:cubicBezTo>
                  <a:pt x="3230" y="4823"/>
                  <a:pt x="3206" y="4829"/>
                  <a:pt x="3195" y="4848"/>
                </a:cubicBezTo>
                <a:cubicBezTo>
                  <a:pt x="3228" y="4854"/>
                  <a:pt x="3289" y="4868"/>
                  <a:pt x="3302" y="4834"/>
                </a:cubicBezTo>
                <a:cubicBezTo>
                  <a:pt x="3290" y="4829"/>
                  <a:pt x="3272" y="4824"/>
                  <a:pt x="3254" y="4823"/>
                </a:cubicBezTo>
                <a:close/>
                <a:moveTo>
                  <a:pt x="7318" y="4818"/>
                </a:moveTo>
                <a:cubicBezTo>
                  <a:pt x="7324" y="4818"/>
                  <a:pt x="7331" y="4821"/>
                  <a:pt x="7335" y="4821"/>
                </a:cubicBezTo>
                <a:cubicBezTo>
                  <a:pt x="7348" y="4834"/>
                  <a:pt x="7308" y="4834"/>
                  <a:pt x="7328" y="4841"/>
                </a:cubicBezTo>
                <a:cubicBezTo>
                  <a:pt x="7328" y="4848"/>
                  <a:pt x="7322" y="4848"/>
                  <a:pt x="7322" y="4841"/>
                </a:cubicBezTo>
                <a:cubicBezTo>
                  <a:pt x="7315" y="4854"/>
                  <a:pt x="7308" y="4834"/>
                  <a:pt x="7302" y="4848"/>
                </a:cubicBezTo>
                <a:cubicBezTo>
                  <a:pt x="7282" y="4841"/>
                  <a:pt x="7328" y="4828"/>
                  <a:pt x="7308" y="4821"/>
                </a:cubicBezTo>
                <a:cubicBezTo>
                  <a:pt x="7311" y="4819"/>
                  <a:pt x="7314" y="4818"/>
                  <a:pt x="7318" y="4818"/>
                </a:cubicBezTo>
                <a:close/>
                <a:moveTo>
                  <a:pt x="1326" y="4808"/>
                </a:moveTo>
                <a:cubicBezTo>
                  <a:pt x="1346" y="4834"/>
                  <a:pt x="1312" y="4828"/>
                  <a:pt x="1319" y="4861"/>
                </a:cubicBezTo>
                <a:cubicBezTo>
                  <a:pt x="1339" y="4834"/>
                  <a:pt x="1366" y="4861"/>
                  <a:pt x="1392" y="4834"/>
                </a:cubicBezTo>
                <a:cubicBezTo>
                  <a:pt x="1386" y="4834"/>
                  <a:pt x="1386" y="4834"/>
                  <a:pt x="1386" y="4821"/>
                </a:cubicBezTo>
                <a:cubicBezTo>
                  <a:pt x="1352" y="4828"/>
                  <a:pt x="1339" y="4821"/>
                  <a:pt x="1326" y="4808"/>
                </a:cubicBezTo>
                <a:close/>
                <a:moveTo>
                  <a:pt x="1793" y="4802"/>
                </a:moveTo>
                <a:cubicBezTo>
                  <a:pt x="1940" y="4834"/>
                  <a:pt x="2067" y="4795"/>
                  <a:pt x="2193" y="4841"/>
                </a:cubicBezTo>
                <a:cubicBezTo>
                  <a:pt x="2060" y="4841"/>
                  <a:pt x="1913" y="4834"/>
                  <a:pt x="1813" y="4821"/>
                </a:cubicBezTo>
                <a:cubicBezTo>
                  <a:pt x="1813" y="4814"/>
                  <a:pt x="1786" y="4821"/>
                  <a:pt x="1793" y="4802"/>
                </a:cubicBezTo>
                <a:close/>
                <a:moveTo>
                  <a:pt x="5732" y="4796"/>
                </a:moveTo>
                <a:cubicBezTo>
                  <a:pt x="5752" y="4796"/>
                  <a:pt x="5771" y="4801"/>
                  <a:pt x="5786" y="4821"/>
                </a:cubicBezTo>
                <a:cubicBezTo>
                  <a:pt x="5766" y="4828"/>
                  <a:pt x="5759" y="4814"/>
                  <a:pt x="5733" y="4821"/>
                </a:cubicBezTo>
                <a:cubicBezTo>
                  <a:pt x="5739" y="4828"/>
                  <a:pt x="5759" y="4854"/>
                  <a:pt x="5726" y="4854"/>
                </a:cubicBezTo>
                <a:cubicBezTo>
                  <a:pt x="5719" y="4848"/>
                  <a:pt x="5726" y="4821"/>
                  <a:pt x="5713" y="4821"/>
                </a:cubicBezTo>
                <a:cubicBezTo>
                  <a:pt x="5699" y="4828"/>
                  <a:pt x="5706" y="4854"/>
                  <a:pt x="5679" y="4848"/>
                </a:cubicBezTo>
                <a:cubicBezTo>
                  <a:pt x="5672" y="4821"/>
                  <a:pt x="5659" y="4854"/>
                  <a:pt x="5659" y="4854"/>
                </a:cubicBezTo>
                <a:cubicBezTo>
                  <a:pt x="5646" y="4861"/>
                  <a:pt x="5652" y="4841"/>
                  <a:pt x="5639" y="4841"/>
                </a:cubicBezTo>
                <a:cubicBezTo>
                  <a:pt x="5646" y="4834"/>
                  <a:pt x="5652" y="4828"/>
                  <a:pt x="5666" y="4828"/>
                </a:cubicBezTo>
                <a:cubicBezTo>
                  <a:pt x="5652" y="4821"/>
                  <a:pt x="5659" y="4814"/>
                  <a:pt x="5666" y="4801"/>
                </a:cubicBezTo>
                <a:cubicBezTo>
                  <a:pt x="5681" y="4805"/>
                  <a:pt x="5706" y="4796"/>
                  <a:pt x="5732" y="4796"/>
                </a:cubicBezTo>
                <a:close/>
                <a:moveTo>
                  <a:pt x="5245" y="4788"/>
                </a:moveTo>
                <a:cubicBezTo>
                  <a:pt x="5245" y="4802"/>
                  <a:pt x="5245" y="4808"/>
                  <a:pt x="5252" y="4815"/>
                </a:cubicBezTo>
                <a:cubicBezTo>
                  <a:pt x="5265" y="4815"/>
                  <a:pt x="5279" y="4808"/>
                  <a:pt x="5272" y="4795"/>
                </a:cubicBezTo>
                <a:cubicBezTo>
                  <a:pt x="5265" y="4788"/>
                  <a:pt x="5259" y="4788"/>
                  <a:pt x="5245" y="4788"/>
                </a:cubicBezTo>
                <a:close/>
                <a:moveTo>
                  <a:pt x="1139" y="4788"/>
                </a:moveTo>
                <a:cubicBezTo>
                  <a:pt x="1159" y="4821"/>
                  <a:pt x="1126" y="4801"/>
                  <a:pt x="1139" y="4834"/>
                </a:cubicBezTo>
                <a:cubicBezTo>
                  <a:pt x="1172" y="4841"/>
                  <a:pt x="1186" y="4841"/>
                  <a:pt x="1219" y="4828"/>
                </a:cubicBezTo>
                <a:cubicBezTo>
                  <a:pt x="1219" y="4775"/>
                  <a:pt x="1172" y="4802"/>
                  <a:pt x="1139" y="4788"/>
                </a:cubicBezTo>
                <a:close/>
                <a:moveTo>
                  <a:pt x="1005" y="4787"/>
                </a:moveTo>
                <a:cubicBezTo>
                  <a:pt x="979" y="4786"/>
                  <a:pt x="953" y="4793"/>
                  <a:pt x="945" y="4808"/>
                </a:cubicBezTo>
                <a:cubicBezTo>
                  <a:pt x="979" y="4814"/>
                  <a:pt x="1019" y="4821"/>
                  <a:pt x="1045" y="4821"/>
                </a:cubicBezTo>
                <a:cubicBezTo>
                  <a:pt x="1045" y="4808"/>
                  <a:pt x="1052" y="4802"/>
                  <a:pt x="1052" y="4801"/>
                </a:cubicBezTo>
                <a:cubicBezTo>
                  <a:pt x="1043" y="4792"/>
                  <a:pt x="1024" y="4787"/>
                  <a:pt x="1005" y="4787"/>
                </a:cubicBezTo>
                <a:close/>
                <a:moveTo>
                  <a:pt x="1212" y="4768"/>
                </a:moveTo>
                <a:cubicBezTo>
                  <a:pt x="1206" y="4788"/>
                  <a:pt x="1246" y="4782"/>
                  <a:pt x="1246" y="4775"/>
                </a:cubicBezTo>
                <a:cubicBezTo>
                  <a:pt x="1239" y="4768"/>
                  <a:pt x="1226" y="4768"/>
                  <a:pt x="1212" y="4768"/>
                </a:cubicBezTo>
                <a:close/>
                <a:moveTo>
                  <a:pt x="2727" y="4757"/>
                </a:moveTo>
                <a:cubicBezTo>
                  <a:pt x="2713" y="4757"/>
                  <a:pt x="2699" y="4760"/>
                  <a:pt x="2695" y="4768"/>
                </a:cubicBezTo>
                <a:cubicBezTo>
                  <a:pt x="2721" y="4762"/>
                  <a:pt x="2741" y="4788"/>
                  <a:pt x="2748" y="4762"/>
                </a:cubicBezTo>
                <a:cubicBezTo>
                  <a:pt x="2743" y="4759"/>
                  <a:pt x="2735" y="4758"/>
                  <a:pt x="2727" y="4757"/>
                </a:cubicBezTo>
                <a:close/>
                <a:moveTo>
                  <a:pt x="7020" y="4756"/>
                </a:moveTo>
                <a:cubicBezTo>
                  <a:pt x="7031" y="4757"/>
                  <a:pt x="7041" y="4764"/>
                  <a:pt x="7041" y="4775"/>
                </a:cubicBezTo>
                <a:cubicBezTo>
                  <a:pt x="7021" y="4768"/>
                  <a:pt x="7021" y="4782"/>
                  <a:pt x="7001" y="4768"/>
                </a:cubicBezTo>
                <a:cubicBezTo>
                  <a:pt x="7004" y="4759"/>
                  <a:pt x="7012" y="4756"/>
                  <a:pt x="7020" y="4756"/>
                </a:cubicBezTo>
                <a:close/>
                <a:moveTo>
                  <a:pt x="3005" y="4754"/>
                </a:moveTo>
                <a:cubicBezTo>
                  <a:pt x="2979" y="4754"/>
                  <a:pt x="2956" y="4760"/>
                  <a:pt x="2935" y="4768"/>
                </a:cubicBezTo>
                <a:cubicBezTo>
                  <a:pt x="2962" y="4775"/>
                  <a:pt x="3028" y="4802"/>
                  <a:pt x="3055" y="4762"/>
                </a:cubicBezTo>
                <a:cubicBezTo>
                  <a:pt x="3037" y="4757"/>
                  <a:pt x="3021" y="4754"/>
                  <a:pt x="3005" y="4754"/>
                </a:cubicBezTo>
                <a:close/>
                <a:moveTo>
                  <a:pt x="2761" y="4748"/>
                </a:moveTo>
                <a:cubicBezTo>
                  <a:pt x="2748" y="4788"/>
                  <a:pt x="2828" y="4782"/>
                  <a:pt x="2835" y="4762"/>
                </a:cubicBezTo>
                <a:cubicBezTo>
                  <a:pt x="2801" y="4762"/>
                  <a:pt x="2788" y="4762"/>
                  <a:pt x="2761" y="4748"/>
                </a:cubicBezTo>
                <a:close/>
                <a:moveTo>
                  <a:pt x="2158" y="4724"/>
                </a:moveTo>
                <a:cubicBezTo>
                  <a:pt x="2126" y="4724"/>
                  <a:pt x="2095" y="4727"/>
                  <a:pt x="2067" y="4735"/>
                </a:cubicBezTo>
                <a:cubicBezTo>
                  <a:pt x="2081" y="4748"/>
                  <a:pt x="2054" y="4742"/>
                  <a:pt x="2047" y="4742"/>
                </a:cubicBezTo>
                <a:cubicBezTo>
                  <a:pt x="2061" y="4762"/>
                  <a:pt x="2127" y="4775"/>
                  <a:pt x="2147" y="4755"/>
                </a:cubicBezTo>
                <a:cubicBezTo>
                  <a:pt x="2174" y="4788"/>
                  <a:pt x="2254" y="4768"/>
                  <a:pt x="2301" y="4755"/>
                </a:cubicBezTo>
                <a:cubicBezTo>
                  <a:pt x="2263" y="4734"/>
                  <a:pt x="2210" y="4724"/>
                  <a:pt x="2158" y="4724"/>
                </a:cubicBezTo>
                <a:close/>
                <a:moveTo>
                  <a:pt x="1946" y="4722"/>
                </a:moveTo>
                <a:cubicBezTo>
                  <a:pt x="1960" y="4742"/>
                  <a:pt x="1933" y="4735"/>
                  <a:pt x="1933" y="4748"/>
                </a:cubicBezTo>
                <a:lnTo>
                  <a:pt x="1993" y="4748"/>
                </a:lnTo>
                <a:cubicBezTo>
                  <a:pt x="1993" y="4735"/>
                  <a:pt x="1980" y="4728"/>
                  <a:pt x="1980" y="4722"/>
                </a:cubicBezTo>
                <a:cubicBezTo>
                  <a:pt x="1966" y="4722"/>
                  <a:pt x="1960" y="4722"/>
                  <a:pt x="1946" y="4722"/>
                </a:cubicBezTo>
                <a:close/>
                <a:moveTo>
                  <a:pt x="1862" y="4718"/>
                </a:moveTo>
                <a:cubicBezTo>
                  <a:pt x="1843" y="4717"/>
                  <a:pt x="1826" y="4722"/>
                  <a:pt x="1826" y="4742"/>
                </a:cubicBezTo>
                <a:cubicBezTo>
                  <a:pt x="1860" y="4729"/>
                  <a:pt x="1900" y="4762"/>
                  <a:pt x="1913" y="4728"/>
                </a:cubicBezTo>
                <a:cubicBezTo>
                  <a:pt x="1903" y="4725"/>
                  <a:pt x="1881" y="4718"/>
                  <a:pt x="1862" y="4718"/>
                </a:cubicBezTo>
                <a:close/>
                <a:moveTo>
                  <a:pt x="1539" y="4700"/>
                </a:moveTo>
                <a:cubicBezTo>
                  <a:pt x="1498" y="4700"/>
                  <a:pt x="1459" y="4705"/>
                  <a:pt x="1426" y="4715"/>
                </a:cubicBezTo>
                <a:cubicBezTo>
                  <a:pt x="1473" y="4715"/>
                  <a:pt x="1533" y="4756"/>
                  <a:pt x="1573" y="4722"/>
                </a:cubicBezTo>
                <a:cubicBezTo>
                  <a:pt x="1653" y="4722"/>
                  <a:pt x="1740" y="4755"/>
                  <a:pt x="1793" y="4729"/>
                </a:cubicBezTo>
                <a:cubicBezTo>
                  <a:pt x="1729" y="4715"/>
                  <a:pt x="1630" y="4698"/>
                  <a:pt x="1539" y="4700"/>
                </a:cubicBezTo>
                <a:close/>
                <a:moveTo>
                  <a:pt x="6507" y="4695"/>
                </a:moveTo>
                <a:cubicBezTo>
                  <a:pt x="6500" y="4702"/>
                  <a:pt x="6487" y="4715"/>
                  <a:pt x="6473" y="4722"/>
                </a:cubicBezTo>
                <a:cubicBezTo>
                  <a:pt x="6440" y="4715"/>
                  <a:pt x="6427" y="4715"/>
                  <a:pt x="6387" y="4715"/>
                </a:cubicBezTo>
                <a:cubicBezTo>
                  <a:pt x="6420" y="4675"/>
                  <a:pt x="6460" y="4722"/>
                  <a:pt x="6507" y="4695"/>
                </a:cubicBezTo>
                <a:close/>
                <a:moveTo>
                  <a:pt x="5906" y="4590"/>
                </a:moveTo>
                <a:cubicBezTo>
                  <a:pt x="5913" y="4603"/>
                  <a:pt x="5939" y="4623"/>
                  <a:pt x="5953" y="4610"/>
                </a:cubicBezTo>
                <a:cubicBezTo>
                  <a:pt x="5946" y="4610"/>
                  <a:pt x="5939" y="4603"/>
                  <a:pt x="5939" y="4590"/>
                </a:cubicBezTo>
                <a:cubicBezTo>
                  <a:pt x="5919" y="4590"/>
                  <a:pt x="5926" y="4597"/>
                  <a:pt x="5906" y="4590"/>
                </a:cubicBezTo>
                <a:close/>
                <a:moveTo>
                  <a:pt x="5899" y="4583"/>
                </a:moveTo>
                <a:cubicBezTo>
                  <a:pt x="5886" y="4590"/>
                  <a:pt x="5853" y="4577"/>
                  <a:pt x="5846" y="4590"/>
                </a:cubicBezTo>
                <a:cubicBezTo>
                  <a:pt x="5853" y="4597"/>
                  <a:pt x="5899" y="4609"/>
                  <a:pt x="5899" y="4583"/>
                </a:cubicBezTo>
                <a:close/>
                <a:moveTo>
                  <a:pt x="5439" y="4583"/>
                </a:moveTo>
                <a:cubicBezTo>
                  <a:pt x="5426" y="4603"/>
                  <a:pt x="5406" y="4609"/>
                  <a:pt x="5379" y="4603"/>
                </a:cubicBezTo>
                <a:cubicBezTo>
                  <a:pt x="5385" y="4583"/>
                  <a:pt x="5412" y="4583"/>
                  <a:pt x="5439" y="4583"/>
                </a:cubicBezTo>
                <a:close/>
                <a:moveTo>
                  <a:pt x="6401" y="4568"/>
                </a:moveTo>
                <a:cubicBezTo>
                  <a:pt x="6399" y="4568"/>
                  <a:pt x="6397" y="4568"/>
                  <a:pt x="6393" y="4570"/>
                </a:cubicBezTo>
                <a:cubicBezTo>
                  <a:pt x="6393" y="4583"/>
                  <a:pt x="6380" y="4589"/>
                  <a:pt x="6373" y="4609"/>
                </a:cubicBezTo>
                <a:cubicBezTo>
                  <a:pt x="6380" y="4609"/>
                  <a:pt x="6380" y="4623"/>
                  <a:pt x="6387" y="4623"/>
                </a:cubicBezTo>
                <a:cubicBezTo>
                  <a:pt x="6380" y="4609"/>
                  <a:pt x="6393" y="4609"/>
                  <a:pt x="6393" y="4603"/>
                </a:cubicBezTo>
                <a:cubicBezTo>
                  <a:pt x="6380" y="4583"/>
                  <a:pt x="6413" y="4583"/>
                  <a:pt x="6420" y="4577"/>
                </a:cubicBezTo>
                <a:cubicBezTo>
                  <a:pt x="6410" y="4577"/>
                  <a:pt x="6407" y="4569"/>
                  <a:pt x="6401" y="4568"/>
                </a:cubicBezTo>
                <a:close/>
                <a:moveTo>
                  <a:pt x="7689" y="4536"/>
                </a:moveTo>
                <a:cubicBezTo>
                  <a:pt x="7669" y="4543"/>
                  <a:pt x="7669" y="4536"/>
                  <a:pt x="7635" y="4543"/>
                </a:cubicBezTo>
                <a:cubicBezTo>
                  <a:pt x="7642" y="4570"/>
                  <a:pt x="7689" y="4563"/>
                  <a:pt x="7689" y="4536"/>
                </a:cubicBezTo>
                <a:close/>
                <a:moveTo>
                  <a:pt x="6389" y="4532"/>
                </a:moveTo>
                <a:cubicBezTo>
                  <a:pt x="6385" y="4531"/>
                  <a:pt x="6382" y="4541"/>
                  <a:pt x="6367" y="4536"/>
                </a:cubicBezTo>
                <a:cubicBezTo>
                  <a:pt x="6367" y="4550"/>
                  <a:pt x="6353" y="4563"/>
                  <a:pt x="6373" y="4570"/>
                </a:cubicBezTo>
                <a:cubicBezTo>
                  <a:pt x="6373" y="4550"/>
                  <a:pt x="6373" y="4543"/>
                  <a:pt x="6393" y="4536"/>
                </a:cubicBezTo>
                <a:cubicBezTo>
                  <a:pt x="6392" y="4533"/>
                  <a:pt x="6390" y="4532"/>
                  <a:pt x="6389" y="4532"/>
                </a:cubicBezTo>
                <a:close/>
                <a:moveTo>
                  <a:pt x="6300" y="4523"/>
                </a:moveTo>
                <a:cubicBezTo>
                  <a:pt x="6293" y="4523"/>
                  <a:pt x="6280" y="4523"/>
                  <a:pt x="6280" y="4530"/>
                </a:cubicBezTo>
                <a:cubicBezTo>
                  <a:pt x="6293" y="4557"/>
                  <a:pt x="6260" y="4536"/>
                  <a:pt x="6253" y="4543"/>
                </a:cubicBezTo>
                <a:cubicBezTo>
                  <a:pt x="6260" y="4543"/>
                  <a:pt x="6260" y="4550"/>
                  <a:pt x="6253" y="4557"/>
                </a:cubicBezTo>
                <a:cubicBezTo>
                  <a:pt x="6273" y="4563"/>
                  <a:pt x="6280" y="4563"/>
                  <a:pt x="6307" y="4563"/>
                </a:cubicBezTo>
                <a:cubicBezTo>
                  <a:pt x="6307" y="4543"/>
                  <a:pt x="6293" y="4543"/>
                  <a:pt x="6300" y="4523"/>
                </a:cubicBezTo>
                <a:close/>
                <a:moveTo>
                  <a:pt x="5131" y="4512"/>
                </a:moveTo>
                <a:cubicBezTo>
                  <a:pt x="5126" y="4512"/>
                  <a:pt x="5122" y="4514"/>
                  <a:pt x="5119" y="4517"/>
                </a:cubicBezTo>
                <a:cubicBezTo>
                  <a:pt x="5132" y="4536"/>
                  <a:pt x="5165" y="4530"/>
                  <a:pt x="5185" y="4517"/>
                </a:cubicBezTo>
                <a:cubicBezTo>
                  <a:pt x="5165" y="4522"/>
                  <a:pt x="5145" y="4512"/>
                  <a:pt x="5131" y="4512"/>
                </a:cubicBezTo>
                <a:close/>
                <a:moveTo>
                  <a:pt x="4570" y="4481"/>
                </a:moveTo>
                <a:cubicBezTo>
                  <a:pt x="4564" y="4481"/>
                  <a:pt x="4557" y="4486"/>
                  <a:pt x="4557" y="4497"/>
                </a:cubicBezTo>
                <a:cubicBezTo>
                  <a:pt x="4564" y="4504"/>
                  <a:pt x="4584" y="4497"/>
                  <a:pt x="4584" y="4490"/>
                </a:cubicBezTo>
                <a:cubicBezTo>
                  <a:pt x="4581" y="4485"/>
                  <a:pt x="4576" y="4481"/>
                  <a:pt x="4570" y="4481"/>
                </a:cubicBezTo>
                <a:close/>
                <a:moveTo>
                  <a:pt x="3181" y="4479"/>
                </a:moveTo>
                <a:cubicBezTo>
                  <a:pt x="3178" y="4479"/>
                  <a:pt x="3173" y="4480"/>
                  <a:pt x="3168" y="4484"/>
                </a:cubicBezTo>
                <a:cubicBezTo>
                  <a:pt x="3175" y="4484"/>
                  <a:pt x="3175" y="4497"/>
                  <a:pt x="3175" y="4504"/>
                </a:cubicBezTo>
                <a:cubicBezTo>
                  <a:pt x="3168" y="4504"/>
                  <a:pt x="3162" y="4510"/>
                  <a:pt x="3162" y="4517"/>
                </a:cubicBezTo>
                <a:cubicBezTo>
                  <a:pt x="3162" y="4517"/>
                  <a:pt x="3162" y="4517"/>
                  <a:pt x="3188" y="4517"/>
                </a:cubicBezTo>
                <a:cubicBezTo>
                  <a:pt x="3194" y="4512"/>
                  <a:pt x="3195" y="4480"/>
                  <a:pt x="3181" y="4479"/>
                </a:cubicBezTo>
                <a:close/>
                <a:moveTo>
                  <a:pt x="3300" y="4449"/>
                </a:moveTo>
                <a:cubicBezTo>
                  <a:pt x="3277" y="4449"/>
                  <a:pt x="3262" y="4454"/>
                  <a:pt x="3262" y="4477"/>
                </a:cubicBezTo>
                <a:cubicBezTo>
                  <a:pt x="3302" y="4470"/>
                  <a:pt x="3355" y="4484"/>
                  <a:pt x="3389" y="4450"/>
                </a:cubicBezTo>
                <a:cubicBezTo>
                  <a:pt x="3355" y="4454"/>
                  <a:pt x="3324" y="4449"/>
                  <a:pt x="3300" y="4449"/>
                </a:cubicBezTo>
                <a:close/>
                <a:moveTo>
                  <a:pt x="2820" y="4440"/>
                </a:moveTo>
                <a:cubicBezTo>
                  <a:pt x="2799" y="4439"/>
                  <a:pt x="2779" y="4447"/>
                  <a:pt x="2761" y="4470"/>
                </a:cubicBezTo>
                <a:cubicBezTo>
                  <a:pt x="2795" y="4497"/>
                  <a:pt x="2855" y="4484"/>
                  <a:pt x="2895" y="4490"/>
                </a:cubicBezTo>
                <a:cubicBezTo>
                  <a:pt x="2915" y="4530"/>
                  <a:pt x="2982" y="4550"/>
                  <a:pt x="3028" y="4516"/>
                </a:cubicBezTo>
                <a:cubicBezTo>
                  <a:pt x="3015" y="4484"/>
                  <a:pt x="2968" y="4477"/>
                  <a:pt x="2962" y="4457"/>
                </a:cubicBezTo>
                <a:cubicBezTo>
                  <a:pt x="2942" y="4464"/>
                  <a:pt x="2928" y="4477"/>
                  <a:pt x="2908" y="4477"/>
                </a:cubicBezTo>
                <a:cubicBezTo>
                  <a:pt x="2878" y="4458"/>
                  <a:pt x="2848" y="4442"/>
                  <a:pt x="2820" y="4440"/>
                </a:cubicBezTo>
                <a:close/>
                <a:moveTo>
                  <a:pt x="4871" y="4437"/>
                </a:moveTo>
                <a:cubicBezTo>
                  <a:pt x="4871" y="4450"/>
                  <a:pt x="4871" y="4464"/>
                  <a:pt x="4878" y="4470"/>
                </a:cubicBezTo>
                <a:cubicBezTo>
                  <a:pt x="4884" y="4458"/>
                  <a:pt x="4904" y="4464"/>
                  <a:pt x="4898" y="4444"/>
                </a:cubicBezTo>
                <a:cubicBezTo>
                  <a:pt x="4891" y="4437"/>
                  <a:pt x="4884" y="4437"/>
                  <a:pt x="4871" y="4437"/>
                </a:cubicBezTo>
                <a:close/>
                <a:moveTo>
                  <a:pt x="3743" y="4418"/>
                </a:moveTo>
                <a:cubicBezTo>
                  <a:pt x="3750" y="4444"/>
                  <a:pt x="3716" y="4424"/>
                  <a:pt x="3723" y="4438"/>
                </a:cubicBezTo>
                <a:cubicBezTo>
                  <a:pt x="3743" y="4438"/>
                  <a:pt x="3770" y="4458"/>
                  <a:pt x="3776" y="4431"/>
                </a:cubicBezTo>
                <a:cubicBezTo>
                  <a:pt x="3756" y="4431"/>
                  <a:pt x="3756" y="4418"/>
                  <a:pt x="3743" y="4418"/>
                </a:cubicBezTo>
                <a:close/>
                <a:moveTo>
                  <a:pt x="966" y="4405"/>
                </a:moveTo>
                <a:cubicBezTo>
                  <a:pt x="960" y="4405"/>
                  <a:pt x="953" y="4407"/>
                  <a:pt x="945" y="4410"/>
                </a:cubicBezTo>
                <a:cubicBezTo>
                  <a:pt x="945" y="4444"/>
                  <a:pt x="1005" y="4417"/>
                  <a:pt x="1019" y="4430"/>
                </a:cubicBezTo>
                <a:cubicBezTo>
                  <a:pt x="1019" y="4457"/>
                  <a:pt x="985" y="4437"/>
                  <a:pt x="992" y="4457"/>
                </a:cubicBezTo>
                <a:cubicBezTo>
                  <a:pt x="1019" y="4457"/>
                  <a:pt x="1019" y="4470"/>
                  <a:pt x="1032" y="4484"/>
                </a:cubicBezTo>
                <a:cubicBezTo>
                  <a:pt x="1032" y="4458"/>
                  <a:pt x="1045" y="4451"/>
                  <a:pt x="1059" y="4444"/>
                </a:cubicBezTo>
                <a:cubicBezTo>
                  <a:pt x="1045" y="4437"/>
                  <a:pt x="1025" y="4437"/>
                  <a:pt x="1032" y="4410"/>
                </a:cubicBezTo>
                <a:cubicBezTo>
                  <a:pt x="1010" y="4427"/>
                  <a:pt x="993" y="4403"/>
                  <a:pt x="966" y="4405"/>
                </a:cubicBezTo>
                <a:close/>
                <a:moveTo>
                  <a:pt x="7995" y="4396"/>
                </a:moveTo>
                <a:cubicBezTo>
                  <a:pt x="7998" y="4396"/>
                  <a:pt x="7982" y="4406"/>
                  <a:pt x="7982" y="4411"/>
                </a:cubicBezTo>
                <a:cubicBezTo>
                  <a:pt x="7989" y="4418"/>
                  <a:pt x="7982" y="4418"/>
                  <a:pt x="7982" y="4418"/>
                </a:cubicBezTo>
                <a:cubicBezTo>
                  <a:pt x="7982" y="4418"/>
                  <a:pt x="7982" y="4418"/>
                  <a:pt x="7969" y="4418"/>
                </a:cubicBezTo>
                <a:cubicBezTo>
                  <a:pt x="7962" y="4411"/>
                  <a:pt x="7989" y="4404"/>
                  <a:pt x="7976" y="4404"/>
                </a:cubicBezTo>
                <a:cubicBezTo>
                  <a:pt x="7988" y="4398"/>
                  <a:pt x="7994" y="4396"/>
                  <a:pt x="7995" y="4396"/>
                </a:cubicBezTo>
                <a:close/>
                <a:moveTo>
                  <a:pt x="7936" y="4385"/>
                </a:moveTo>
                <a:cubicBezTo>
                  <a:pt x="7929" y="4398"/>
                  <a:pt x="7929" y="4411"/>
                  <a:pt x="7902" y="4412"/>
                </a:cubicBezTo>
                <a:cubicBezTo>
                  <a:pt x="7902" y="4391"/>
                  <a:pt x="7916" y="4385"/>
                  <a:pt x="7936" y="4385"/>
                </a:cubicBezTo>
                <a:close/>
                <a:moveTo>
                  <a:pt x="1166" y="4331"/>
                </a:moveTo>
                <a:cubicBezTo>
                  <a:pt x="1159" y="4338"/>
                  <a:pt x="1105" y="4338"/>
                  <a:pt x="1092" y="4345"/>
                </a:cubicBezTo>
                <a:cubicBezTo>
                  <a:pt x="1146" y="4391"/>
                  <a:pt x="1266" y="4398"/>
                  <a:pt x="1366" y="4404"/>
                </a:cubicBezTo>
                <a:cubicBezTo>
                  <a:pt x="1426" y="4404"/>
                  <a:pt x="1486" y="4398"/>
                  <a:pt x="1539" y="4391"/>
                </a:cubicBezTo>
                <a:cubicBezTo>
                  <a:pt x="1439" y="4338"/>
                  <a:pt x="1292" y="4358"/>
                  <a:pt x="1166" y="4331"/>
                </a:cubicBezTo>
                <a:close/>
                <a:moveTo>
                  <a:pt x="244" y="4325"/>
                </a:moveTo>
                <a:cubicBezTo>
                  <a:pt x="277" y="4345"/>
                  <a:pt x="391" y="4312"/>
                  <a:pt x="417" y="4351"/>
                </a:cubicBezTo>
                <a:cubicBezTo>
                  <a:pt x="391" y="4365"/>
                  <a:pt x="364" y="4351"/>
                  <a:pt x="324" y="4365"/>
                </a:cubicBezTo>
                <a:cubicBezTo>
                  <a:pt x="324" y="4398"/>
                  <a:pt x="357" y="4398"/>
                  <a:pt x="397" y="4398"/>
                </a:cubicBezTo>
                <a:cubicBezTo>
                  <a:pt x="391" y="4405"/>
                  <a:pt x="377" y="4405"/>
                  <a:pt x="384" y="4425"/>
                </a:cubicBezTo>
                <a:cubicBezTo>
                  <a:pt x="324" y="4418"/>
                  <a:pt x="284" y="4458"/>
                  <a:pt x="257" y="4412"/>
                </a:cubicBezTo>
                <a:cubicBezTo>
                  <a:pt x="284" y="4378"/>
                  <a:pt x="264" y="4345"/>
                  <a:pt x="244" y="4325"/>
                </a:cubicBezTo>
                <a:close/>
                <a:moveTo>
                  <a:pt x="4465" y="4319"/>
                </a:moveTo>
                <a:cubicBezTo>
                  <a:pt x="4437" y="4318"/>
                  <a:pt x="4410" y="4325"/>
                  <a:pt x="4397" y="4338"/>
                </a:cubicBezTo>
                <a:cubicBezTo>
                  <a:pt x="4450" y="4338"/>
                  <a:pt x="4504" y="4365"/>
                  <a:pt x="4537" y="4345"/>
                </a:cubicBezTo>
                <a:cubicBezTo>
                  <a:pt x="4521" y="4328"/>
                  <a:pt x="4492" y="4320"/>
                  <a:pt x="4465" y="4319"/>
                </a:cubicBezTo>
                <a:close/>
                <a:moveTo>
                  <a:pt x="5131" y="4319"/>
                </a:moveTo>
                <a:cubicBezTo>
                  <a:pt x="5121" y="4319"/>
                  <a:pt x="5111" y="4323"/>
                  <a:pt x="5105" y="4331"/>
                </a:cubicBezTo>
                <a:cubicBezTo>
                  <a:pt x="5125" y="4331"/>
                  <a:pt x="5159" y="4345"/>
                  <a:pt x="5172" y="4331"/>
                </a:cubicBezTo>
                <a:cubicBezTo>
                  <a:pt x="5161" y="4324"/>
                  <a:pt x="5145" y="4319"/>
                  <a:pt x="5131" y="4319"/>
                </a:cubicBezTo>
                <a:close/>
                <a:moveTo>
                  <a:pt x="6750" y="4266"/>
                </a:moveTo>
                <a:cubicBezTo>
                  <a:pt x="6736" y="4266"/>
                  <a:pt x="6725" y="4268"/>
                  <a:pt x="6721" y="4272"/>
                </a:cubicBezTo>
                <a:cubicBezTo>
                  <a:pt x="6734" y="4319"/>
                  <a:pt x="6781" y="4325"/>
                  <a:pt x="6821" y="4299"/>
                </a:cubicBezTo>
                <a:cubicBezTo>
                  <a:pt x="6821" y="4276"/>
                  <a:pt x="6780" y="4265"/>
                  <a:pt x="6750" y="4266"/>
                </a:cubicBezTo>
                <a:close/>
                <a:moveTo>
                  <a:pt x="4533" y="4261"/>
                </a:moveTo>
                <a:cubicBezTo>
                  <a:pt x="4531" y="4261"/>
                  <a:pt x="4533" y="4276"/>
                  <a:pt x="4537" y="4285"/>
                </a:cubicBezTo>
                <a:cubicBezTo>
                  <a:pt x="4564" y="4305"/>
                  <a:pt x="4631" y="4279"/>
                  <a:pt x="4657" y="4299"/>
                </a:cubicBezTo>
                <a:cubicBezTo>
                  <a:pt x="4651" y="4319"/>
                  <a:pt x="4624" y="4299"/>
                  <a:pt x="4604" y="4299"/>
                </a:cubicBezTo>
                <a:cubicBezTo>
                  <a:pt x="4597" y="4318"/>
                  <a:pt x="4584" y="4331"/>
                  <a:pt x="4577" y="4351"/>
                </a:cubicBezTo>
                <a:cubicBezTo>
                  <a:pt x="4631" y="4351"/>
                  <a:pt x="4711" y="4385"/>
                  <a:pt x="4758" y="4345"/>
                </a:cubicBezTo>
                <a:cubicBezTo>
                  <a:pt x="4737" y="4331"/>
                  <a:pt x="4697" y="4325"/>
                  <a:pt x="4697" y="4279"/>
                </a:cubicBezTo>
                <a:cubicBezTo>
                  <a:pt x="4651" y="4272"/>
                  <a:pt x="4597" y="4279"/>
                  <a:pt x="4537" y="4272"/>
                </a:cubicBezTo>
                <a:cubicBezTo>
                  <a:pt x="4535" y="4264"/>
                  <a:pt x="4534" y="4261"/>
                  <a:pt x="4533" y="4261"/>
                </a:cubicBezTo>
                <a:close/>
                <a:moveTo>
                  <a:pt x="5120" y="4251"/>
                </a:moveTo>
                <a:cubicBezTo>
                  <a:pt x="5117" y="4251"/>
                  <a:pt x="5114" y="4251"/>
                  <a:pt x="5112" y="4253"/>
                </a:cubicBezTo>
                <a:lnTo>
                  <a:pt x="5112" y="4273"/>
                </a:lnTo>
                <a:cubicBezTo>
                  <a:pt x="5125" y="4273"/>
                  <a:pt x="5152" y="4279"/>
                  <a:pt x="5159" y="4266"/>
                </a:cubicBezTo>
                <a:cubicBezTo>
                  <a:pt x="5148" y="4260"/>
                  <a:pt x="5132" y="4251"/>
                  <a:pt x="5120" y="4251"/>
                </a:cubicBezTo>
                <a:close/>
                <a:moveTo>
                  <a:pt x="3435" y="4239"/>
                </a:moveTo>
                <a:cubicBezTo>
                  <a:pt x="3422" y="4239"/>
                  <a:pt x="3413" y="4242"/>
                  <a:pt x="3409" y="4253"/>
                </a:cubicBezTo>
                <a:cubicBezTo>
                  <a:pt x="3449" y="4265"/>
                  <a:pt x="3496" y="4259"/>
                  <a:pt x="3536" y="4253"/>
                </a:cubicBezTo>
                <a:cubicBezTo>
                  <a:pt x="3503" y="4257"/>
                  <a:pt x="3462" y="4240"/>
                  <a:pt x="3435" y="4239"/>
                </a:cubicBezTo>
                <a:close/>
                <a:moveTo>
                  <a:pt x="7573" y="4229"/>
                </a:moveTo>
                <a:cubicBezTo>
                  <a:pt x="7585" y="4229"/>
                  <a:pt x="7599" y="4233"/>
                  <a:pt x="7609" y="4233"/>
                </a:cubicBezTo>
                <a:cubicBezTo>
                  <a:pt x="7615" y="4246"/>
                  <a:pt x="7602" y="4246"/>
                  <a:pt x="7609" y="4259"/>
                </a:cubicBezTo>
                <a:cubicBezTo>
                  <a:pt x="7589" y="4239"/>
                  <a:pt x="7582" y="4259"/>
                  <a:pt x="7542" y="4246"/>
                </a:cubicBezTo>
                <a:cubicBezTo>
                  <a:pt x="7549" y="4233"/>
                  <a:pt x="7560" y="4229"/>
                  <a:pt x="7573" y="4229"/>
                </a:cubicBezTo>
                <a:close/>
                <a:moveTo>
                  <a:pt x="3540" y="4211"/>
                </a:moveTo>
                <a:cubicBezTo>
                  <a:pt x="3521" y="4210"/>
                  <a:pt x="3514" y="4224"/>
                  <a:pt x="3503" y="4212"/>
                </a:cubicBezTo>
                <a:cubicBezTo>
                  <a:pt x="3496" y="4233"/>
                  <a:pt x="3556" y="4233"/>
                  <a:pt x="3549" y="4212"/>
                </a:cubicBezTo>
                <a:cubicBezTo>
                  <a:pt x="3546" y="4212"/>
                  <a:pt x="3543" y="4211"/>
                  <a:pt x="3540" y="4211"/>
                </a:cubicBezTo>
                <a:close/>
                <a:moveTo>
                  <a:pt x="3389" y="4186"/>
                </a:moveTo>
                <a:lnTo>
                  <a:pt x="3389" y="4213"/>
                </a:lnTo>
                <a:cubicBezTo>
                  <a:pt x="3422" y="4213"/>
                  <a:pt x="3415" y="4226"/>
                  <a:pt x="3449" y="4220"/>
                </a:cubicBezTo>
                <a:cubicBezTo>
                  <a:pt x="3449" y="4200"/>
                  <a:pt x="3455" y="4206"/>
                  <a:pt x="3475" y="4193"/>
                </a:cubicBezTo>
                <a:cubicBezTo>
                  <a:pt x="3449" y="4186"/>
                  <a:pt x="3422" y="4193"/>
                  <a:pt x="3389" y="4186"/>
                </a:cubicBezTo>
                <a:close/>
                <a:moveTo>
                  <a:pt x="7923" y="4176"/>
                </a:moveTo>
                <a:cubicBezTo>
                  <a:pt x="7904" y="4176"/>
                  <a:pt x="7886" y="4182"/>
                  <a:pt x="7882" y="4199"/>
                </a:cubicBezTo>
                <a:cubicBezTo>
                  <a:pt x="7902" y="4192"/>
                  <a:pt x="7902" y="4206"/>
                  <a:pt x="7922" y="4206"/>
                </a:cubicBezTo>
                <a:cubicBezTo>
                  <a:pt x="7936" y="4186"/>
                  <a:pt x="7936" y="4192"/>
                  <a:pt x="7969" y="4192"/>
                </a:cubicBezTo>
                <a:cubicBezTo>
                  <a:pt x="7962" y="4182"/>
                  <a:pt x="7942" y="4176"/>
                  <a:pt x="7923" y="4176"/>
                </a:cubicBezTo>
                <a:close/>
                <a:moveTo>
                  <a:pt x="3228" y="4173"/>
                </a:moveTo>
                <a:cubicBezTo>
                  <a:pt x="3222" y="4173"/>
                  <a:pt x="3217" y="4175"/>
                  <a:pt x="3215" y="4179"/>
                </a:cubicBezTo>
                <a:cubicBezTo>
                  <a:pt x="3215" y="4186"/>
                  <a:pt x="3222" y="4186"/>
                  <a:pt x="3215" y="4192"/>
                </a:cubicBezTo>
                <a:cubicBezTo>
                  <a:pt x="3242" y="4192"/>
                  <a:pt x="3275" y="4199"/>
                  <a:pt x="3289" y="4179"/>
                </a:cubicBezTo>
                <a:cubicBezTo>
                  <a:pt x="3266" y="4179"/>
                  <a:pt x="3243" y="4173"/>
                  <a:pt x="3228" y="4173"/>
                </a:cubicBezTo>
                <a:close/>
                <a:moveTo>
                  <a:pt x="3576" y="4171"/>
                </a:moveTo>
                <a:cubicBezTo>
                  <a:pt x="3563" y="4171"/>
                  <a:pt x="3551" y="4174"/>
                  <a:pt x="3536" y="4186"/>
                </a:cubicBezTo>
                <a:cubicBezTo>
                  <a:pt x="3563" y="4192"/>
                  <a:pt x="3563" y="4212"/>
                  <a:pt x="3576" y="4219"/>
                </a:cubicBezTo>
                <a:cubicBezTo>
                  <a:pt x="3590" y="4199"/>
                  <a:pt x="3590" y="4212"/>
                  <a:pt x="3610" y="4219"/>
                </a:cubicBezTo>
                <a:cubicBezTo>
                  <a:pt x="3623" y="4212"/>
                  <a:pt x="3636" y="4199"/>
                  <a:pt x="3636" y="4172"/>
                </a:cubicBezTo>
                <a:cubicBezTo>
                  <a:pt x="3610" y="4176"/>
                  <a:pt x="3592" y="4172"/>
                  <a:pt x="3576" y="4171"/>
                </a:cubicBezTo>
                <a:close/>
                <a:moveTo>
                  <a:pt x="3809" y="4166"/>
                </a:moveTo>
                <a:cubicBezTo>
                  <a:pt x="3802" y="4166"/>
                  <a:pt x="3796" y="4166"/>
                  <a:pt x="3790" y="4166"/>
                </a:cubicBezTo>
                <a:cubicBezTo>
                  <a:pt x="3763" y="4173"/>
                  <a:pt x="3750" y="4186"/>
                  <a:pt x="3736" y="4166"/>
                </a:cubicBezTo>
                <a:cubicBezTo>
                  <a:pt x="3716" y="4199"/>
                  <a:pt x="3643" y="4153"/>
                  <a:pt x="3650" y="4212"/>
                </a:cubicBezTo>
                <a:cubicBezTo>
                  <a:pt x="3710" y="4225"/>
                  <a:pt x="3770" y="4225"/>
                  <a:pt x="3816" y="4252"/>
                </a:cubicBezTo>
                <a:cubicBezTo>
                  <a:pt x="3803" y="4245"/>
                  <a:pt x="3796" y="4252"/>
                  <a:pt x="3796" y="4259"/>
                </a:cubicBezTo>
                <a:cubicBezTo>
                  <a:pt x="3803" y="4265"/>
                  <a:pt x="3816" y="4265"/>
                  <a:pt x="3830" y="4265"/>
                </a:cubicBezTo>
                <a:cubicBezTo>
                  <a:pt x="3836" y="4259"/>
                  <a:pt x="3823" y="4252"/>
                  <a:pt x="3823" y="4245"/>
                </a:cubicBezTo>
                <a:cubicBezTo>
                  <a:pt x="3877" y="4212"/>
                  <a:pt x="3930" y="4271"/>
                  <a:pt x="3970" y="4225"/>
                </a:cubicBezTo>
                <a:cubicBezTo>
                  <a:pt x="3983" y="4252"/>
                  <a:pt x="4050" y="4225"/>
                  <a:pt x="4070" y="4252"/>
                </a:cubicBezTo>
                <a:cubicBezTo>
                  <a:pt x="3990" y="4265"/>
                  <a:pt x="3943" y="4239"/>
                  <a:pt x="3897" y="4265"/>
                </a:cubicBezTo>
                <a:cubicBezTo>
                  <a:pt x="3910" y="4259"/>
                  <a:pt x="3970" y="4278"/>
                  <a:pt x="3957" y="4305"/>
                </a:cubicBezTo>
                <a:cubicBezTo>
                  <a:pt x="3923" y="4311"/>
                  <a:pt x="3870" y="4291"/>
                  <a:pt x="3856" y="4318"/>
                </a:cubicBezTo>
                <a:cubicBezTo>
                  <a:pt x="3957" y="4338"/>
                  <a:pt x="4130" y="4311"/>
                  <a:pt x="4237" y="4345"/>
                </a:cubicBezTo>
                <a:cubicBezTo>
                  <a:pt x="4284" y="4325"/>
                  <a:pt x="4350" y="4358"/>
                  <a:pt x="4377" y="4325"/>
                </a:cubicBezTo>
                <a:cubicBezTo>
                  <a:pt x="4310" y="4305"/>
                  <a:pt x="4230" y="4299"/>
                  <a:pt x="4157" y="4279"/>
                </a:cubicBezTo>
                <a:cubicBezTo>
                  <a:pt x="4217" y="4272"/>
                  <a:pt x="4277" y="4285"/>
                  <a:pt x="4277" y="4252"/>
                </a:cubicBezTo>
                <a:cubicBezTo>
                  <a:pt x="4310" y="4245"/>
                  <a:pt x="4344" y="4245"/>
                  <a:pt x="4357" y="4225"/>
                </a:cubicBezTo>
                <a:cubicBezTo>
                  <a:pt x="4424" y="4252"/>
                  <a:pt x="4537" y="4192"/>
                  <a:pt x="4611" y="4245"/>
                </a:cubicBezTo>
                <a:cubicBezTo>
                  <a:pt x="4604" y="4245"/>
                  <a:pt x="4597" y="4245"/>
                  <a:pt x="4597" y="4252"/>
                </a:cubicBezTo>
                <a:cubicBezTo>
                  <a:pt x="4624" y="4265"/>
                  <a:pt x="4611" y="4239"/>
                  <a:pt x="4624" y="4239"/>
                </a:cubicBezTo>
                <a:cubicBezTo>
                  <a:pt x="4691" y="4285"/>
                  <a:pt x="4771" y="4232"/>
                  <a:pt x="4824" y="4305"/>
                </a:cubicBezTo>
                <a:cubicBezTo>
                  <a:pt x="4804" y="4305"/>
                  <a:pt x="4804" y="4305"/>
                  <a:pt x="4771" y="4311"/>
                </a:cubicBezTo>
                <a:cubicBezTo>
                  <a:pt x="4771" y="4331"/>
                  <a:pt x="4818" y="4331"/>
                  <a:pt x="4791" y="4345"/>
                </a:cubicBezTo>
                <a:cubicBezTo>
                  <a:pt x="4924" y="4365"/>
                  <a:pt x="4998" y="4331"/>
                  <a:pt x="5105" y="4333"/>
                </a:cubicBezTo>
                <a:cubicBezTo>
                  <a:pt x="5031" y="4293"/>
                  <a:pt x="4931" y="4319"/>
                  <a:pt x="4831" y="4299"/>
                </a:cubicBezTo>
                <a:cubicBezTo>
                  <a:pt x="4864" y="4273"/>
                  <a:pt x="4918" y="4287"/>
                  <a:pt x="4958" y="4253"/>
                </a:cubicBezTo>
                <a:cubicBezTo>
                  <a:pt x="4964" y="4273"/>
                  <a:pt x="4984" y="4273"/>
                  <a:pt x="4998" y="4287"/>
                </a:cubicBezTo>
                <a:cubicBezTo>
                  <a:pt x="4978" y="4253"/>
                  <a:pt x="5038" y="4280"/>
                  <a:pt x="5051" y="4253"/>
                </a:cubicBezTo>
                <a:cubicBezTo>
                  <a:pt x="5011" y="4226"/>
                  <a:pt x="4998" y="4253"/>
                  <a:pt x="4958" y="4233"/>
                </a:cubicBezTo>
                <a:cubicBezTo>
                  <a:pt x="4964" y="4213"/>
                  <a:pt x="5011" y="4240"/>
                  <a:pt x="5011" y="4213"/>
                </a:cubicBezTo>
                <a:cubicBezTo>
                  <a:pt x="4878" y="4186"/>
                  <a:pt x="4684" y="4206"/>
                  <a:pt x="4577" y="4180"/>
                </a:cubicBezTo>
                <a:cubicBezTo>
                  <a:pt x="4397" y="4180"/>
                  <a:pt x="4230" y="4186"/>
                  <a:pt x="4090" y="4173"/>
                </a:cubicBezTo>
                <a:cubicBezTo>
                  <a:pt x="4002" y="4223"/>
                  <a:pt x="3903" y="4168"/>
                  <a:pt x="3809" y="4166"/>
                </a:cubicBezTo>
                <a:close/>
                <a:moveTo>
                  <a:pt x="7782" y="4147"/>
                </a:moveTo>
                <a:cubicBezTo>
                  <a:pt x="7789" y="4180"/>
                  <a:pt x="7742" y="4166"/>
                  <a:pt x="7742" y="4186"/>
                </a:cubicBezTo>
                <a:cubicBezTo>
                  <a:pt x="7775" y="4206"/>
                  <a:pt x="7829" y="4212"/>
                  <a:pt x="7869" y="4193"/>
                </a:cubicBezTo>
                <a:cubicBezTo>
                  <a:pt x="7862" y="4167"/>
                  <a:pt x="7836" y="4174"/>
                  <a:pt x="7856" y="4147"/>
                </a:cubicBezTo>
                <a:cubicBezTo>
                  <a:pt x="7836" y="4160"/>
                  <a:pt x="7809" y="4147"/>
                  <a:pt x="7782" y="4147"/>
                </a:cubicBezTo>
                <a:close/>
                <a:moveTo>
                  <a:pt x="7603" y="4134"/>
                </a:moveTo>
                <a:cubicBezTo>
                  <a:pt x="7602" y="4134"/>
                  <a:pt x="7599" y="4136"/>
                  <a:pt x="7595" y="4140"/>
                </a:cubicBezTo>
                <a:cubicBezTo>
                  <a:pt x="7589" y="4160"/>
                  <a:pt x="7622" y="4160"/>
                  <a:pt x="7615" y="4140"/>
                </a:cubicBezTo>
                <a:cubicBezTo>
                  <a:pt x="7606" y="4140"/>
                  <a:pt x="7606" y="4133"/>
                  <a:pt x="7603" y="4134"/>
                </a:cubicBezTo>
                <a:close/>
                <a:moveTo>
                  <a:pt x="2921" y="4126"/>
                </a:moveTo>
                <a:cubicBezTo>
                  <a:pt x="2921" y="4126"/>
                  <a:pt x="2901" y="4140"/>
                  <a:pt x="2895" y="4140"/>
                </a:cubicBezTo>
                <a:cubicBezTo>
                  <a:pt x="2808" y="4140"/>
                  <a:pt x="2715" y="4114"/>
                  <a:pt x="2681" y="4160"/>
                </a:cubicBezTo>
                <a:cubicBezTo>
                  <a:pt x="2708" y="4160"/>
                  <a:pt x="2721" y="4173"/>
                  <a:pt x="2748" y="4180"/>
                </a:cubicBezTo>
                <a:cubicBezTo>
                  <a:pt x="2828" y="4140"/>
                  <a:pt x="2888" y="4206"/>
                  <a:pt x="2955" y="4206"/>
                </a:cubicBezTo>
                <a:cubicBezTo>
                  <a:pt x="2975" y="4193"/>
                  <a:pt x="2988" y="4173"/>
                  <a:pt x="3035" y="4173"/>
                </a:cubicBezTo>
                <a:cubicBezTo>
                  <a:pt x="3068" y="4219"/>
                  <a:pt x="3162" y="4186"/>
                  <a:pt x="3202" y="4180"/>
                </a:cubicBezTo>
                <a:cubicBezTo>
                  <a:pt x="3182" y="4140"/>
                  <a:pt x="3115" y="4140"/>
                  <a:pt x="3075" y="4146"/>
                </a:cubicBezTo>
                <a:cubicBezTo>
                  <a:pt x="3035" y="4146"/>
                  <a:pt x="3015" y="4160"/>
                  <a:pt x="2982" y="4153"/>
                </a:cubicBezTo>
                <a:cubicBezTo>
                  <a:pt x="2962" y="4146"/>
                  <a:pt x="2942" y="4126"/>
                  <a:pt x="2921" y="4126"/>
                </a:cubicBezTo>
                <a:close/>
                <a:moveTo>
                  <a:pt x="2467" y="4101"/>
                </a:moveTo>
                <a:cubicBezTo>
                  <a:pt x="2449" y="4101"/>
                  <a:pt x="2434" y="4108"/>
                  <a:pt x="2434" y="4126"/>
                </a:cubicBezTo>
                <a:cubicBezTo>
                  <a:pt x="2454" y="4126"/>
                  <a:pt x="2468" y="4107"/>
                  <a:pt x="2461" y="4140"/>
                </a:cubicBezTo>
                <a:cubicBezTo>
                  <a:pt x="2481" y="4126"/>
                  <a:pt x="2494" y="4126"/>
                  <a:pt x="2508" y="4106"/>
                </a:cubicBezTo>
                <a:cubicBezTo>
                  <a:pt x="2496" y="4103"/>
                  <a:pt x="2480" y="4100"/>
                  <a:pt x="2467" y="4101"/>
                </a:cubicBezTo>
                <a:close/>
                <a:moveTo>
                  <a:pt x="2034" y="4078"/>
                </a:moveTo>
                <a:cubicBezTo>
                  <a:pt x="2018" y="4079"/>
                  <a:pt x="2013" y="4089"/>
                  <a:pt x="2007" y="4100"/>
                </a:cubicBezTo>
                <a:cubicBezTo>
                  <a:pt x="2027" y="4100"/>
                  <a:pt x="2027" y="4114"/>
                  <a:pt x="2040" y="4114"/>
                </a:cubicBezTo>
                <a:cubicBezTo>
                  <a:pt x="2040" y="4100"/>
                  <a:pt x="2054" y="4094"/>
                  <a:pt x="2047" y="4080"/>
                </a:cubicBezTo>
                <a:cubicBezTo>
                  <a:pt x="2042" y="4079"/>
                  <a:pt x="2038" y="4078"/>
                  <a:pt x="2034" y="4078"/>
                </a:cubicBezTo>
                <a:close/>
                <a:moveTo>
                  <a:pt x="2294" y="4063"/>
                </a:moveTo>
                <a:cubicBezTo>
                  <a:pt x="2304" y="4062"/>
                  <a:pt x="2312" y="4065"/>
                  <a:pt x="2321" y="4074"/>
                </a:cubicBezTo>
                <a:cubicBezTo>
                  <a:pt x="2321" y="4074"/>
                  <a:pt x="2301" y="4087"/>
                  <a:pt x="2314" y="4094"/>
                </a:cubicBezTo>
                <a:cubicBezTo>
                  <a:pt x="2307" y="4106"/>
                  <a:pt x="2281" y="4080"/>
                  <a:pt x="2274" y="4067"/>
                </a:cubicBezTo>
                <a:cubicBezTo>
                  <a:pt x="2282" y="4064"/>
                  <a:pt x="2288" y="4063"/>
                  <a:pt x="2294" y="4063"/>
                </a:cubicBezTo>
                <a:close/>
                <a:moveTo>
                  <a:pt x="1548" y="4053"/>
                </a:moveTo>
                <a:cubicBezTo>
                  <a:pt x="1511" y="4052"/>
                  <a:pt x="1475" y="4060"/>
                  <a:pt x="1446" y="4080"/>
                </a:cubicBezTo>
                <a:cubicBezTo>
                  <a:pt x="1606" y="4074"/>
                  <a:pt x="1746" y="4140"/>
                  <a:pt x="1886" y="4106"/>
                </a:cubicBezTo>
                <a:cubicBezTo>
                  <a:pt x="1820" y="4113"/>
                  <a:pt x="1760" y="4074"/>
                  <a:pt x="1699" y="4067"/>
                </a:cubicBezTo>
                <a:cubicBezTo>
                  <a:pt x="1686" y="4067"/>
                  <a:pt x="1693" y="4087"/>
                  <a:pt x="1686" y="4087"/>
                </a:cubicBezTo>
                <a:cubicBezTo>
                  <a:pt x="1645" y="4068"/>
                  <a:pt x="1595" y="4054"/>
                  <a:pt x="1548" y="4053"/>
                </a:cubicBezTo>
                <a:close/>
                <a:moveTo>
                  <a:pt x="404" y="4004"/>
                </a:moveTo>
                <a:cubicBezTo>
                  <a:pt x="421" y="4004"/>
                  <a:pt x="442" y="4005"/>
                  <a:pt x="465" y="4007"/>
                </a:cubicBezTo>
                <a:cubicBezTo>
                  <a:pt x="465" y="4014"/>
                  <a:pt x="465" y="4021"/>
                  <a:pt x="478" y="4021"/>
                </a:cubicBezTo>
                <a:cubicBezTo>
                  <a:pt x="431" y="4041"/>
                  <a:pt x="377" y="4041"/>
                  <a:pt x="318" y="4027"/>
                </a:cubicBezTo>
                <a:cubicBezTo>
                  <a:pt x="336" y="4009"/>
                  <a:pt x="364" y="4003"/>
                  <a:pt x="404" y="4004"/>
                </a:cubicBezTo>
                <a:close/>
                <a:moveTo>
                  <a:pt x="2181" y="3993"/>
                </a:moveTo>
                <a:cubicBezTo>
                  <a:pt x="2181" y="4000"/>
                  <a:pt x="2187" y="4027"/>
                  <a:pt x="2174" y="4027"/>
                </a:cubicBezTo>
                <a:cubicBezTo>
                  <a:pt x="2081" y="4040"/>
                  <a:pt x="1987" y="4013"/>
                  <a:pt x="1900" y="4007"/>
                </a:cubicBezTo>
                <a:cubicBezTo>
                  <a:pt x="1874" y="4007"/>
                  <a:pt x="1854" y="4020"/>
                  <a:pt x="1827" y="4013"/>
                </a:cubicBezTo>
                <a:cubicBezTo>
                  <a:pt x="1794" y="4007"/>
                  <a:pt x="1787" y="4007"/>
                  <a:pt x="1760" y="4007"/>
                </a:cubicBezTo>
                <a:cubicBezTo>
                  <a:pt x="1680" y="4013"/>
                  <a:pt x="1633" y="4000"/>
                  <a:pt x="1607" y="4020"/>
                </a:cubicBezTo>
                <a:cubicBezTo>
                  <a:pt x="1620" y="4047"/>
                  <a:pt x="1673" y="4047"/>
                  <a:pt x="1700" y="4047"/>
                </a:cubicBezTo>
                <a:cubicBezTo>
                  <a:pt x="1874" y="4060"/>
                  <a:pt x="2040" y="4047"/>
                  <a:pt x="2207" y="4060"/>
                </a:cubicBezTo>
                <a:cubicBezTo>
                  <a:pt x="2207" y="4086"/>
                  <a:pt x="2194" y="4093"/>
                  <a:pt x="2181" y="4120"/>
                </a:cubicBezTo>
                <a:cubicBezTo>
                  <a:pt x="2194" y="4120"/>
                  <a:pt x="2207" y="4120"/>
                  <a:pt x="2207" y="4140"/>
                </a:cubicBezTo>
                <a:cubicBezTo>
                  <a:pt x="2181" y="4146"/>
                  <a:pt x="2161" y="4120"/>
                  <a:pt x="2154" y="4146"/>
                </a:cubicBezTo>
                <a:cubicBezTo>
                  <a:pt x="2194" y="4146"/>
                  <a:pt x="2241" y="4153"/>
                  <a:pt x="2301" y="4153"/>
                </a:cubicBezTo>
                <a:cubicBezTo>
                  <a:pt x="2301" y="4140"/>
                  <a:pt x="2287" y="4133"/>
                  <a:pt x="2301" y="4133"/>
                </a:cubicBezTo>
                <a:cubicBezTo>
                  <a:pt x="2321" y="4140"/>
                  <a:pt x="2321" y="4126"/>
                  <a:pt x="2341" y="4126"/>
                </a:cubicBezTo>
                <a:cubicBezTo>
                  <a:pt x="2348" y="4146"/>
                  <a:pt x="2348" y="4140"/>
                  <a:pt x="2341" y="4160"/>
                </a:cubicBezTo>
                <a:cubicBezTo>
                  <a:pt x="2434" y="4160"/>
                  <a:pt x="2508" y="4180"/>
                  <a:pt x="2574" y="4153"/>
                </a:cubicBezTo>
                <a:cubicBezTo>
                  <a:pt x="2541" y="4140"/>
                  <a:pt x="2521" y="4153"/>
                  <a:pt x="2508" y="4126"/>
                </a:cubicBezTo>
                <a:cubicBezTo>
                  <a:pt x="2468" y="4146"/>
                  <a:pt x="2401" y="4146"/>
                  <a:pt x="2354" y="4140"/>
                </a:cubicBezTo>
                <a:cubicBezTo>
                  <a:pt x="2361" y="4120"/>
                  <a:pt x="2381" y="4120"/>
                  <a:pt x="2381" y="4094"/>
                </a:cubicBezTo>
                <a:cubicBezTo>
                  <a:pt x="2381" y="4080"/>
                  <a:pt x="2361" y="4080"/>
                  <a:pt x="2354" y="4074"/>
                </a:cubicBezTo>
                <a:cubicBezTo>
                  <a:pt x="2421" y="4040"/>
                  <a:pt x="2514" y="4100"/>
                  <a:pt x="2554" y="4060"/>
                </a:cubicBezTo>
                <a:cubicBezTo>
                  <a:pt x="2508" y="4047"/>
                  <a:pt x="2481" y="4060"/>
                  <a:pt x="2454" y="4027"/>
                </a:cubicBezTo>
                <a:cubicBezTo>
                  <a:pt x="2401" y="4040"/>
                  <a:pt x="2374" y="4020"/>
                  <a:pt x="2301" y="4007"/>
                </a:cubicBezTo>
                <a:cubicBezTo>
                  <a:pt x="2274" y="4053"/>
                  <a:pt x="2214" y="4000"/>
                  <a:pt x="2181" y="3993"/>
                </a:cubicBezTo>
                <a:close/>
                <a:moveTo>
                  <a:pt x="1372" y="3987"/>
                </a:moveTo>
                <a:cubicBezTo>
                  <a:pt x="1392" y="4027"/>
                  <a:pt x="1493" y="4021"/>
                  <a:pt x="1526" y="4007"/>
                </a:cubicBezTo>
                <a:cubicBezTo>
                  <a:pt x="1466" y="3987"/>
                  <a:pt x="1419" y="3994"/>
                  <a:pt x="1372" y="3987"/>
                </a:cubicBezTo>
                <a:close/>
                <a:moveTo>
                  <a:pt x="527" y="3969"/>
                </a:moveTo>
                <a:cubicBezTo>
                  <a:pt x="545" y="3970"/>
                  <a:pt x="561" y="3976"/>
                  <a:pt x="565" y="3995"/>
                </a:cubicBezTo>
                <a:cubicBezTo>
                  <a:pt x="532" y="3988"/>
                  <a:pt x="498" y="3995"/>
                  <a:pt x="491" y="3975"/>
                </a:cubicBezTo>
                <a:cubicBezTo>
                  <a:pt x="500" y="3972"/>
                  <a:pt x="514" y="3969"/>
                  <a:pt x="527" y="3969"/>
                </a:cubicBezTo>
                <a:close/>
                <a:moveTo>
                  <a:pt x="217" y="3921"/>
                </a:moveTo>
                <a:cubicBezTo>
                  <a:pt x="231" y="3921"/>
                  <a:pt x="224" y="3935"/>
                  <a:pt x="237" y="3935"/>
                </a:cubicBezTo>
                <a:cubicBezTo>
                  <a:pt x="237" y="3955"/>
                  <a:pt x="224" y="3961"/>
                  <a:pt x="204" y="3961"/>
                </a:cubicBezTo>
                <a:cubicBezTo>
                  <a:pt x="211" y="3948"/>
                  <a:pt x="217" y="3941"/>
                  <a:pt x="217" y="3921"/>
                </a:cubicBezTo>
                <a:close/>
                <a:moveTo>
                  <a:pt x="7812" y="3458"/>
                </a:moveTo>
                <a:cubicBezTo>
                  <a:pt x="7824" y="3458"/>
                  <a:pt x="7841" y="3468"/>
                  <a:pt x="7849" y="3472"/>
                </a:cubicBezTo>
                <a:cubicBezTo>
                  <a:pt x="7842" y="3485"/>
                  <a:pt x="7802" y="3478"/>
                  <a:pt x="7795" y="3472"/>
                </a:cubicBezTo>
                <a:cubicBezTo>
                  <a:pt x="7798" y="3462"/>
                  <a:pt x="7804" y="3458"/>
                  <a:pt x="7812" y="3458"/>
                </a:cubicBezTo>
                <a:close/>
                <a:moveTo>
                  <a:pt x="317" y="2473"/>
                </a:moveTo>
                <a:cubicBezTo>
                  <a:pt x="337" y="2473"/>
                  <a:pt x="337" y="2473"/>
                  <a:pt x="357" y="2473"/>
                </a:cubicBezTo>
                <a:cubicBezTo>
                  <a:pt x="337" y="2506"/>
                  <a:pt x="297" y="2539"/>
                  <a:pt x="257" y="2532"/>
                </a:cubicBezTo>
                <a:cubicBezTo>
                  <a:pt x="264" y="2500"/>
                  <a:pt x="317" y="2519"/>
                  <a:pt x="317" y="2473"/>
                </a:cubicBezTo>
                <a:close/>
                <a:moveTo>
                  <a:pt x="1137" y="1470"/>
                </a:moveTo>
                <a:cubicBezTo>
                  <a:pt x="1128" y="1470"/>
                  <a:pt x="1120" y="1473"/>
                  <a:pt x="1112" y="1480"/>
                </a:cubicBezTo>
                <a:cubicBezTo>
                  <a:pt x="1119" y="1494"/>
                  <a:pt x="1186" y="1507"/>
                  <a:pt x="1186" y="1480"/>
                </a:cubicBezTo>
                <a:cubicBezTo>
                  <a:pt x="1169" y="1476"/>
                  <a:pt x="1152" y="1469"/>
                  <a:pt x="1137" y="1470"/>
                </a:cubicBezTo>
                <a:close/>
                <a:moveTo>
                  <a:pt x="972" y="1394"/>
                </a:moveTo>
                <a:cubicBezTo>
                  <a:pt x="972" y="1401"/>
                  <a:pt x="979" y="1401"/>
                  <a:pt x="985" y="1401"/>
                </a:cubicBezTo>
                <a:cubicBezTo>
                  <a:pt x="979" y="1428"/>
                  <a:pt x="952" y="1414"/>
                  <a:pt x="939" y="1401"/>
                </a:cubicBezTo>
                <a:cubicBezTo>
                  <a:pt x="945" y="1394"/>
                  <a:pt x="959" y="1394"/>
                  <a:pt x="972" y="1394"/>
                </a:cubicBezTo>
                <a:close/>
                <a:moveTo>
                  <a:pt x="889" y="1388"/>
                </a:moveTo>
                <a:cubicBezTo>
                  <a:pt x="897" y="1388"/>
                  <a:pt x="912" y="1404"/>
                  <a:pt x="912" y="1394"/>
                </a:cubicBezTo>
                <a:cubicBezTo>
                  <a:pt x="932" y="1408"/>
                  <a:pt x="892" y="1414"/>
                  <a:pt x="885" y="1394"/>
                </a:cubicBezTo>
                <a:cubicBezTo>
                  <a:pt x="885" y="1389"/>
                  <a:pt x="887" y="1388"/>
                  <a:pt x="889" y="1388"/>
                </a:cubicBezTo>
                <a:close/>
                <a:moveTo>
                  <a:pt x="1132" y="1315"/>
                </a:moveTo>
                <a:cubicBezTo>
                  <a:pt x="1146" y="1315"/>
                  <a:pt x="1159" y="1322"/>
                  <a:pt x="1172" y="1322"/>
                </a:cubicBezTo>
                <a:cubicBezTo>
                  <a:pt x="1179" y="1349"/>
                  <a:pt x="1152" y="1375"/>
                  <a:pt x="1179" y="1388"/>
                </a:cubicBezTo>
                <a:cubicBezTo>
                  <a:pt x="1179" y="1395"/>
                  <a:pt x="1172" y="1388"/>
                  <a:pt x="1172" y="1388"/>
                </a:cubicBezTo>
                <a:cubicBezTo>
                  <a:pt x="1159" y="1388"/>
                  <a:pt x="1152" y="1395"/>
                  <a:pt x="1152" y="1408"/>
                </a:cubicBezTo>
                <a:cubicBezTo>
                  <a:pt x="1139" y="1408"/>
                  <a:pt x="1146" y="1388"/>
                  <a:pt x="1139" y="1388"/>
                </a:cubicBezTo>
                <a:cubicBezTo>
                  <a:pt x="1099" y="1395"/>
                  <a:pt x="1085" y="1335"/>
                  <a:pt x="1025" y="1361"/>
                </a:cubicBezTo>
                <a:cubicBezTo>
                  <a:pt x="1012" y="1361"/>
                  <a:pt x="1005" y="1348"/>
                  <a:pt x="999" y="1335"/>
                </a:cubicBezTo>
                <a:cubicBezTo>
                  <a:pt x="972" y="1355"/>
                  <a:pt x="952" y="1341"/>
                  <a:pt x="939" y="1335"/>
                </a:cubicBezTo>
                <a:cubicBezTo>
                  <a:pt x="979" y="1315"/>
                  <a:pt x="1065" y="1329"/>
                  <a:pt x="1119" y="1342"/>
                </a:cubicBezTo>
                <a:cubicBezTo>
                  <a:pt x="1132" y="1335"/>
                  <a:pt x="1126" y="1322"/>
                  <a:pt x="1132" y="1315"/>
                </a:cubicBezTo>
                <a:close/>
                <a:moveTo>
                  <a:pt x="1649" y="1255"/>
                </a:moveTo>
                <a:cubicBezTo>
                  <a:pt x="1635" y="1255"/>
                  <a:pt x="1619" y="1263"/>
                  <a:pt x="1619" y="1281"/>
                </a:cubicBezTo>
                <a:cubicBezTo>
                  <a:pt x="1639" y="1308"/>
                  <a:pt x="1673" y="1315"/>
                  <a:pt x="1699" y="1315"/>
                </a:cubicBezTo>
                <a:cubicBezTo>
                  <a:pt x="1686" y="1295"/>
                  <a:pt x="1659" y="1289"/>
                  <a:pt x="1666" y="1262"/>
                </a:cubicBezTo>
                <a:cubicBezTo>
                  <a:pt x="1662" y="1258"/>
                  <a:pt x="1656" y="1256"/>
                  <a:pt x="1649" y="1255"/>
                </a:cubicBezTo>
                <a:close/>
                <a:moveTo>
                  <a:pt x="1150" y="1226"/>
                </a:moveTo>
                <a:cubicBezTo>
                  <a:pt x="1155" y="1227"/>
                  <a:pt x="1161" y="1229"/>
                  <a:pt x="1166" y="1229"/>
                </a:cubicBezTo>
                <a:cubicBezTo>
                  <a:pt x="1166" y="1243"/>
                  <a:pt x="1179" y="1243"/>
                  <a:pt x="1172" y="1256"/>
                </a:cubicBezTo>
                <a:cubicBezTo>
                  <a:pt x="1159" y="1256"/>
                  <a:pt x="1159" y="1236"/>
                  <a:pt x="1146" y="1229"/>
                </a:cubicBezTo>
                <a:cubicBezTo>
                  <a:pt x="1146" y="1227"/>
                  <a:pt x="1147" y="1226"/>
                  <a:pt x="1150" y="1226"/>
                </a:cubicBezTo>
                <a:close/>
                <a:moveTo>
                  <a:pt x="1352" y="1203"/>
                </a:moveTo>
                <a:cubicBezTo>
                  <a:pt x="1346" y="1223"/>
                  <a:pt x="1366" y="1223"/>
                  <a:pt x="1359" y="1236"/>
                </a:cubicBezTo>
                <a:cubicBezTo>
                  <a:pt x="1379" y="1236"/>
                  <a:pt x="1372" y="1249"/>
                  <a:pt x="1392" y="1243"/>
                </a:cubicBezTo>
                <a:cubicBezTo>
                  <a:pt x="1406" y="1255"/>
                  <a:pt x="1419" y="1249"/>
                  <a:pt x="1439" y="1249"/>
                </a:cubicBezTo>
                <a:cubicBezTo>
                  <a:pt x="1439" y="1249"/>
                  <a:pt x="1439" y="1249"/>
                  <a:pt x="1439" y="1229"/>
                </a:cubicBezTo>
                <a:cubicBezTo>
                  <a:pt x="1419" y="1229"/>
                  <a:pt x="1413" y="1216"/>
                  <a:pt x="1399" y="1229"/>
                </a:cubicBezTo>
                <a:cubicBezTo>
                  <a:pt x="1399" y="1236"/>
                  <a:pt x="1399" y="1243"/>
                  <a:pt x="1392" y="1243"/>
                </a:cubicBezTo>
                <a:cubicBezTo>
                  <a:pt x="1392" y="1223"/>
                  <a:pt x="1379" y="1223"/>
                  <a:pt x="1386" y="1203"/>
                </a:cubicBezTo>
                <a:cubicBezTo>
                  <a:pt x="1372" y="1203"/>
                  <a:pt x="1366" y="1203"/>
                  <a:pt x="1352" y="1203"/>
                </a:cubicBezTo>
                <a:close/>
                <a:moveTo>
                  <a:pt x="1005" y="1169"/>
                </a:moveTo>
                <a:cubicBezTo>
                  <a:pt x="1012" y="1170"/>
                  <a:pt x="1020" y="1189"/>
                  <a:pt x="1025" y="1189"/>
                </a:cubicBezTo>
                <a:cubicBezTo>
                  <a:pt x="1025" y="1196"/>
                  <a:pt x="1012" y="1196"/>
                  <a:pt x="1005" y="1196"/>
                </a:cubicBezTo>
                <a:cubicBezTo>
                  <a:pt x="1005" y="1189"/>
                  <a:pt x="1005" y="1176"/>
                  <a:pt x="999" y="1176"/>
                </a:cubicBezTo>
                <a:cubicBezTo>
                  <a:pt x="1000" y="1171"/>
                  <a:pt x="1002" y="1169"/>
                  <a:pt x="1005" y="1169"/>
                </a:cubicBezTo>
                <a:close/>
                <a:moveTo>
                  <a:pt x="677" y="1128"/>
                </a:moveTo>
                <a:cubicBezTo>
                  <a:pt x="699" y="1128"/>
                  <a:pt x="725" y="1150"/>
                  <a:pt x="725" y="1130"/>
                </a:cubicBezTo>
                <a:cubicBezTo>
                  <a:pt x="738" y="1169"/>
                  <a:pt x="832" y="1169"/>
                  <a:pt x="865" y="1203"/>
                </a:cubicBezTo>
                <a:cubicBezTo>
                  <a:pt x="852" y="1209"/>
                  <a:pt x="832" y="1183"/>
                  <a:pt x="832" y="1209"/>
                </a:cubicBezTo>
                <a:cubicBezTo>
                  <a:pt x="825" y="1189"/>
                  <a:pt x="805" y="1196"/>
                  <a:pt x="805" y="1223"/>
                </a:cubicBezTo>
                <a:cubicBezTo>
                  <a:pt x="772" y="1176"/>
                  <a:pt x="685" y="1183"/>
                  <a:pt x="658" y="1136"/>
                </a:cubicBezTo>
                <a:cubicBezTo>
                  <a:pt x="663" y="1130"/>
                  <a:pt x="670" y="1128"/>
                  <a:pt x="677" y="1128"/>
                </a:cubicBezTo>
                <a:close/>
                <a:moveTo>
                  <a:pt x="5666" y="1123"/>
                </a:moveTo>
                <a:cubicBezTo>
                  <a:pt x="5659" y="1136"/>
                  <a:pt x="5632" y="1130"/>
                  <a:pt x="5626" y="1143"/>
                </a:cubicBezTo>
                <a:cubicBezTo>
                  <a:pt x="5652" y="1136"/>
                  <a:pt x="5666" y="1150"/>
                  <a:pt x="5686" y="1150"/>
                </a:cubicBezTo>
                <a:cubicBezTo>
                  <a:pt x="5686" y="1136"/>
                  <a:pt x="5679" y="1130"/>
                  <a:pt x="5666" y="1123"/>
                </a:cubicBezTo>
                <a:close/>
                <a:moveTo>
                  <a:pt x="612" y="1108"/>
                </a:moveTo>
                <a:cubicBezTo>
                  <a:pt x="627" y="1108"/>
                  <a:pt x="642" y="1118"/>
                  <a:pt x="652" y="1123"/>
                </a:cubicBezTo>
                <a:cubicBezTo>
                  <a:pt x="638" y="1163"/>
                  <a:pt x="612" y="1123"/>
                  <a:pt x="592" y="1116"/>
                </a:cubicBezTo>
                <a:cubicBezTo>
                  <a:pt x="598" y="1110"/>
                  <a:pt x="605" y="1108"/>
                  <a:pt x="612" y="1108"/>
                </a:cubicBezTo>
                <a:close/>
                <a:moveTo>
                  <a:pt x="5716" y="1103"/>
                </a:moveTo>
                <a:cubicBezTo>
                  <a:pt x="5730" y="1102"/>
                  <a:pt x="5749" y="1110"/>
                  <a:pt x="5766" y="1110"/>
                </a:cubicBezTo>
                <a:cubicBezTo>
                  <a:pt x="5746" y="1123"/>
                  <a:pt x="5726" y="1104"/>
                  <a:pt x="5699" y="1116"/>
                </a:cubicBezTo>
                <a:cubicBezTo>
                  <a:pt x="5702" y="1106"/>
                  <a:pt x="5708" y="1103"/>
                  <a:pt x="5716" y="1103"/>
                </a:cubicBezTo>
                <a:close/>
                <a:moveTo>
                  <a:pt x="5559" y="1093"/>
                </a:moveTo>
                <a:cubicBezTo>
                  <a:pt x="5566" y="1093"/>
                  <a:pt x="5574" y="1094"/>
                  <a:pt x="5579" y="1097"/>
                </a:cubicBezTo>
                <a:cubicBezTo>
                  <a:pt x="5579" y="1116"/>
                  <a:pt x="5552" y="1104"/>
                  <a:pt x="5552" y="1110"/>
                </a:cubicBezTo>
                <a:cubicBezTo>
                  <a:pt x="5540" y="1098"/>
                  <a:pt x="5548" y="1093"/>
                  <a:pt x="5559" y="1093"/>
                </a:cubicBezTo>
                <a:close/>
                <a:moveTo>
                  <a:pt x="5933" y="1084"/>
                </a:moveTo>
                <a:cubicBezTo>
                  <a:pt x="5885" y="1084"/>
                  <a:pt x="5834" y="1098"/>
                  <a:pt x="5819" y="1124"/>
                </a:cubicBezTo>
                <a:cubicBezTo>
                  <a:pt x="5879" y="1117"/>
                  <a:pt x="5966" y="1163"/>
                  <a:pt x="6006" y="1104"/>
                </a:cubicBezTo>
                <a:cubicBezTo>
                  <a:pt x="6013" y="1104"/>
                  <a:pt x="6013" y="1110"/>
                  <a:pt x="6020" y="1110"/>
                </a:cubicBezTo>
                <a:cubicBezTo>
                  <a:pt x="6005" y="1093"/>
                  <a:pt x="5970" y="1085"/>
                  <a:pt x="5933" y="1084"/>
                </a:cubicBezTo>
                <a:close/>
                <a:moveTo>
                  <a:pt x="5526" y="1077"/>
                </a:moveTo>
                <a:cubicBezTo>
                  <a:pt x="5512" y="1090"/>
                  <a:pt x="5486" y="1090"/>
                  <a:pt x="5499" y="1117"/>
                </a:cubicBezTo>
                <a:cubicBezTo>
                  <a:pt x="5466" y="1110"/>
                  <a:pt x="5446" y="1090"/>
                  <a:pt x="5392" y="1097"/>
                </a:cubicBezTo>
                <a:cubicBezTo>
                  <a:pt x="5432" y="1084"/>
                  <a:pt x="5472" y="1077"/>
                  <a:pt x="5526" y="1077"/>
                </a:cubicBezTo>
                <a:close/>
                <a:moveTo>
                  <a:pt x="5292" y="1077"/>
                </a:moveTo>
                <a:cubicBezTo>
                  <a:pt x="5312" y="1084"/>
                  <a:pt x="5299" y="1130"/>
                  <a:pt x="5325" y="1130"/>
                </a:cubicBezTo>
                <a:cubicBezTo>
                  <a:pt x="5305" y="1163"/>
                  <a:pt x="5272" y="1116"/>
                  <a:pt x="5272" y="1084"/>
                </a:cubicBezTo>
                <a:cubicBezTo>
                  <a:pt x="5285" y="1084"/>
                  <a:pt x="5292" y="1084"/>
                  <a:pt x="5292" y="1077"/>
                </a:cubicBezTo>
                <a:close/>
                <a:moveTo>
                  <a:pt x="5688" y="1062"/>
                </a:moveTo>
                <a:cubicBezTo>
                  <a:pt x="5662" y="1063"/>
                  <a:pt x="5640" y="1070"/>
                  <a:pt x="5632" y="1090"/>
                </a:cubicBezTo>
                <a:cubicBezTo>
                  <a:pt x="5666" y="1104"/>
                  <a:pt x="5692" y="1104"/>
                  <a:pt x="5713" y="1143"/>
                </a:cubicBezTo>
                <a:cubicBezTo>
                  <a:pt x="5746" y="1123"/>
                  <a:pt x="5806" y="1136"/>
                  <a:pt x="5813" y="1097"/>
                </a:cubicBezTo>
                <a:cubicBezTo>
                  <a:pt x="5788" y="1080"/>
                  <a:pt x="5731" y="1061"/>
                  <a:pt x="5688" y="1062"/>
                </a:cubicBezTo>
                <a:close/>
                <a:moveTo>
                  <a:pt x="4878" y="1050"/>
                </a:moveTo>
                <a:cubicBezTo>
                  <a:pt x="4878" y="1064"/>
                  <a:pt x="4891" y="1064"/>
                  <a:pt x="4884" y="1077"/>
                </a:cubicBezTo>
                <a:cubicBezTo>
                  <a:pt x="4878" y="1070"/>
                  <a:pt x="4858" y="1070"/>
                  <a:pt x="4844" y="1070"/>
                </a:cubicBezTo>
                <a:cubicBezTo>
                  <a:pt x="4851" y="1057"/>
                  <a:pt x="4864" y="1050"/>
                  <a:pt x="4878" y="1050"/>
                </a:cubicBezTo>
                <a:close/>
                <a:moveTo>
                  <a:pt x="1299" y="1040"/>
                </a:moveTo>
                <a:cubicBezTo>
                  <a:pt x="1307" y="1040"/>
                  <a:pt x="1315" y="1041"/>
                  <a:pt x="1319" y="1044"/>
                </a:cubicBezTo>
                <a:cubicBezTo>
                  <a:pt x="1306" y="1050"/>
                  <a:pt x="1292" y="1070"/>
                  <a:pt x="1259" y="1070"/>
                </a:cubicBezTo>
                <a:cubicBezTo>
                  <a:pt x="1259" y="1047"/>
                  <a:pt x="1281" y="1040"/>
                  <a:pt x="1299" y="1040"/>
                </a:cubicBezTo>
                <a:close/>
                <a:moveTo>
                  <a:pt x="2808" y="1011"/>
                </a:moveTo>
                <a:cubicBezTo>
                  <a:pt x="2795" y="1024"/>
                  <a:pt x="2801" y="1050"/>
                  <a:pt x="2821" y="1057"/>
                </a:cubicBezTo>
                <a:cubicBezTo>
                  <a:pt x="2828" y="1044"/>
                  <a:pt x="2821" y="1017"/>
                  <a:pt x="2808" y="1011"/>
                </a:cubicBezTo>
                <a:close/>
                <a:moveTo>
                  <a:pt x="2761" y="1011"/>
                </a:moveTo>
                <a:cubicBezTo>
                  <a:pt x="2735" y="1011"/>
                  <a:pt x="2728" y="1024"/>
                  <a:pt x="2721" y="1044"/>
                </a:cubicBezTo>
                <a:cubicBezTo>
                  <a:pt x="2741" y="1064"/>
                  <a:pt x="2755" y="1031"/>
                  <a:pt x="2761" y="1011"/>
                </a:cubicBezTo>
                <a:close/>
                <a:moveTo>
                  <a:pt x="3409" y="1006"/>
                </a:moveTo>
                <a:cubicBezTo>
                  <a:pt x="3400" y="1006"/>
                  <a:pt x="3392" y="1007"/>
                  <a:pt x="3389" y="1011"/>
                </a:cubicBezTo>
                <a:cubicBezTo>
                  <a:pt x="3382" y="1031"/>
                  <a:pt x="3395" y="1031"/>
                  <a:pt x="3395" y="1044"/>
                </a:cubicBezTo>
                <a:cubicBezTo>
                  <a:pt x="3415" y="1037"/>
                  <a:pt x="3422" y="1031"/>
                  <a:pt x="3429" y="1011"/>
                </a:cubicBezTo>
                <a:cubicBezTo>
                  <a:pt x="3425" y="1007"/>
                  <a:pt x="3417" y="1006"/>
                  <a:pt x="3409" y="1006"/>
                </a:cubicBezTo>
                <a:close/>
                <a:moveTo>
                  <a:pt x="1953" y="1004"/>
                </a:moveTo>
                <a:cubicBezTo>
                  <a:pt x="1974" y="1004"/>
                  <a:pt x="1980" y="1017"/>
                  <a:pt x="2000" y="1011"/>
                </a:cubicBezTo>
                <a:cubicBezTo>
                  <a:pt x="1986" y="1017"/>
                  <a:pt x="1966" y="1044"/>
                  <a:pt x="1946" y="1024"/>
                </a:cubicBezTo>
                <a:cubicBezTo>
                  <a:pt x="1953" y="1017"/>
                  <a:pt x="1953" y="1017"/>
                  <a:pt x="1953" y="1004"/>
                </a:cubicBezTo>
                <a:close/>
                <a:moveTo>
                  <a:pt x="1166" y="1004"/>
                </a:moveTo>
                <a:cubicBezTo>
                  <a:pt x="1152" y="1031"/>
                  <a:pt x="1199" y="1051"/>
                  <a:pt x="1219" y="1031"/>
                </a:cubicBezTo>
                <a:cubicBezTo>
                  <a:pt x="1212" y="1077"/>
                  <a:pt x="1199" y="1057"/>
                  <a:pt x="1179" y="1090"/>
                </a:cubicBezTo>
                <a:cubicBezTo>
                  <a:pt x="1139" y="1090"/>
                  <a:pt x="1139" y="1037"/>
                  <a:pt x="1132" y="1017"/>
                </a:cubicBezTo>
                <a:cubicBezTo>
                  <a:pt x="1139" y="1011"/>
                  <a:pt x="1152" y="1004"/>
                  <a:pt x="1166" y="1004"/>
                </a:cubicBezTo>
                <a:close/>
                <a:moveTo>
                  <a:pt x="2423" y="1004"/>
                </a:moveTo>
                <a:cubicBezTo>
                  <a:pt x="2414" y="1004"/>
                  <a:pt x="2407" y="1008"/>
                  <a:pt x="2401" y="1018"/>
                </a:cubicBezTo>
                <a:cubicBezTo>
                  <a:pt x="2434" y="1018"/>
                  <a:pt x="2408" y="1044"/>
                  <a:pt x="2421" y="1058"/>
                </a:cubicBezTo>
                <a:cubicBezTo>
                  <a:pt x="2441" y="1037"/>
                  <a:pt x="2481" y="1044"/>
                  <a:pt x="2514" y="1051"/>
                </a:cubicBezTo>
                <a:cubicBezTo>
                  <a:pt x="2514" y="1037"/>
                  <a:pt x="2528" y="1031"/>
                  <a:pt x="2521" y="1017"/>
                </a:cubicBezTo>
                <a:cubicBezTo>
                  <a:pt x="2495" y="1048"/>
                  <a:pt x="2453" y="1003"/>
                  <a:pt x="2423" y="1004"/>
                </a:cubicBezTo>
                <a:close/>
                <a:moveTo>
                  <a:pt x="2541" y="997"/>
                </a:moveTo>
                <a:cubicBezTo>
                  <a:pt x="2554" y="1024"/>
                  <a:pt x="2528" y="1010"/>
                  <a:pt x="2534" y="1030"/>
                </a:cubicBezTo>
                <a:cubicBezTo>
                  <a:pt x="2554" y="1030"/>
                  <a:pt x="2568" y="1030"/>
                  <a:pt x="2574" y="1044"/>
                </a:cubicBezTo>
                <a:cubicBezTo>
                  <a:pt x="2581" y="1031"/>
                  <a:pt x="2608" y="1017"/>
                  <a:pt x="2594" y="1004"/>
                </a:cubicBezTo>
                <a:cubicBezTo>
                  <a:pt x="2568" y="1010"/>
                  <a:pt x="2561" y="1010"/>
                  <a:pt x="2541" y="997"/>
                </a:cubicBezTo>
                <a:close/>
                <a:moveTo>
                  <a:pt x="4878" y="991"/>
                </a:moveTo>
                <a:cubicBezTo>
                  <a:pt x="4891" y="997"/>
                  <a:pt x="4884" y="1011"/>
                  <a:pt x="4884" y="1017"/>
                </a:cubicBezTo>
                <a:cubicBezTo>
                  <a:pt x="4871" y="1024"/>
                  <a:pt x="4878" y="1004"/>
                  <a:pt x="4864" y="1004"/>
                </a:cubicBezTo>
                <a:cubicBezTo>
                  <a:pt x="4864" y="997"/>
                  <a:pt x="4878" y="1004"/>
                  <a:pt x="4878" y="991"/>
                </a:cubicBezTo>
                <a:close/>
                <a:moveTo>
                  <a:pt x="5005" y="977"/>
                </a:moveTo>
                <a:cubicBezTo>
                  <a:pt x="5005" y="977"/>
                  <a:pt x="5005" y="977"/>
                  <a:pt x="5032" y="977"/>
                </a:cubicBezTo>
                <a:cubicBezTo>
                  <a:pt x="5025" y="997"/>
                  <a:pt x="5038" y="1011"/>
                  <a:pt x="5005" y="1011"/>
                </a:cubicBezTo>
                <a:cubicBezTo>
                  <a:pt x="4991" y="1004"/>
                  <a:pt x="5012" y="997"/>
                  <a:pt x="5005" y="977"/>
                </a:cubicBezTo>
                <a:close/>
                <a:moveTo>
                  <a:pt x="1252" y="977"/>
                </a:moveTo>
                <a:cubicBezTo>
                  <a:pt x="1286" y="977"/>
                  <a:pt x="1239" y="1017"/>
                  <a:pt x="1279" y="1011"/>
                </a:cubicBezTo>
                <a:cubicBezTo>
                  <a:pt x="1279" y="1011"/>
                  <a:pt x="1279" y="1011"/>
                  <a:pt x="1279" y="1024"/>
                </a:cubicBezTo>
                <a:cubicBezTo>
                  <a:pt x="1272" y="1024"/>
                  <a:pt x="1272" y="1024"/>
                  <a:pt x="1272" y="1031"/>
                </a:cubicBezTo>
                <a:cubicBezTo>
                  <a:pt x="1266" y="1031"/>
                  <a:pt x="1259" y="997"/>
                  <a:pt x="1252" y="1017"/>
                </a:cubicBezTo>
                <a:cubicBezTo>
                  <a:pt x="1246" y="1011"/>
                  <a:pt x="1246" y="1004"/>
                  <a:pt x="1246" y="991"/>
                </a:cubicBezTo>
                <a:cubicBezTo>
                  <a:pt x="1246" y="991"/>
                  <a:pt x="1246" y="991"/>
                  <a:pt x="1259" y="991"/>
                </a:cubicBezTo>
                <a:cubicBezTo>
                  <a:pt x="1259" y="991"/>
                  <a:pt x="1252" y="984"/>
                  <a:pt x="1252" y="977"/>
                </a:cubicBezTo>
                <a:close/>
                <a:moveTo>
                  <a:pt x="7480" y="976"/>
                </a:moveTo>
                <a:cubicBezTo>
                  <a:pt x="7488" y="976"/>
                  <a:pt x="7498" y="977"/>
                  <a:pt x="7508" y="977"/>
                </a:cubicBezTo>
                <a:cubicBezTo>
                  <a:pt x="7508" y="991"/>
                  <a:pt x="7482" y="984"/>
                  <a:pt x="7462" y="984"/>
                </a:cubicBezTo>
                <a:cubicBezTo>
                  <a:pt x="7465" y="978"/>
                  <a:pt x="7472" y="976"/>
                  <a:pt x="7480" y="976"/>
                </a:cubicBezTo>
                <a:close/>
                <a:moveTo>
                  <a:pt x="1154" y="974"/>
                </a:moveTo>
                <a:cubicBezTo>
                  <a:pt x="1169" y="973"/>
                  <a:pt x="1189" y="990"/>
                  <a:pt x="1206" y="984"/>
                </a:cubicBezTo>
                <a:cubicBezTo>
                  <a:pt x="1192" y="1004"/>
                  <a:pt x="1179" y="991"/>
                  <a:pt x="1152" y="991"/>
                </a:cubicBezTo>
                <a:cubicBezTo>
                  <a:pt x="1159" y="984"/>
                  <a:pt x="1159" y="977"/>
                  <a:pt x="1146" y="977"/>
                </a:cubicBezTo>
                <a:cubicBezTo>
                  <a:pt x="1148" y="975"/>
                  <a:pt x="1151" y="974"/>
                  <a:pt x="1154" y="974"/>
                </a:cubicBezTo>
                <a:close/>
                <a:moveTo>
                  <a:pt x="4819" y="973"/>
                </a:moveTo>
                <a:cubicBezTo>
                  <a:pt x="4813" y="973"/>
                  <a:pt x="4807" y="977"/>
                  <a:pt x="4804" y="984"/>
                </a:cubicBezTo>
                <a:cubicBezTo>
                  <a:pt x="4818" y="991"/>
                  <a:pt x="4818" y="1004"/>
                  <a:pt x="4838" y="997"/>
                </a:cubicBezTo>
                <a:cubicBezTo>
                  <a:pt x="4842" y="981"/>
                  <a:pt x="4830" y="972"/>
                  <a:pt x="4819" y="973"/>
                </a:cubicBezTo>
                <a:close/>
                <a:moveTo>
                  <a:pt x="529" y="953"/>
                </a:moveTo>
                <a:cubicBezTo>
                  <a:pt x="524" y="953"/>
                  <a:pt x="520" y="956"/>
                  <a:pt x="518" y="965"/>
                </a:cubicBezTo>
                <a:cubicBezTo>
                  <a:pt x="532" y="971"/>
                  <a:pt x="558" y="985"/>
                  <a:pt x="565" y="971"/>
                </a:cubicBezTo>
                <a:cubicBezTo>
                  <a:pt x="556" y="967"/>
                  <a:pt x="540" y="953"/>
                  <a:pt x="529" y="953"/>
                </a:cubicBezTo>
                <a:close/>
                <a:moveTo>
                  <a:pt x="5499" y="924"/>
                </a:moveTo>
                <a:cubicBezTo>
                  <a:pt x="5491" y="924"/>
                  <a:pt x="5486" y="926"/>
                  <a:pt x="5486" y="931"/>
                </a:cubicBezTo>
                <a:cubicBezTo>
                  <a:pt x="5499" y="931"/>
                  <a:pt x="5492" y="965"/>
                  <a:pt x="5512" y="958"/>
                </a:cubicBezTo>
                <a:cubicBezTo>
                  <a:pt x="5519" y="951"/>
                  <a:pt x="5532" y="945"/>
                  <a:pt x="5532" y="931"/>
                </a:cubicBezTo>
                <a:cubicBezTo>
                  <a:pt x="5528" y="927"/>
                  <a:pt x="5511" y="923"/>
                  <a:pt x="5499" y="924"/>
                </a:cubicBezTo>
                <a:close/>
                <a:moveTo>
                  <a:pt x="1937" y="919"/>
                </a:moveTo>
                <a:cubicBezTo>
                  <a:pt x="1967" y="919"/>
                  <a:pt x="1997" y="923"/>
                  <a:pt x="2020" y="931"/>
                </a:cubicBezTo>
                <a:cubicBezTo>
                  <a:pt x="2027" y="958"/>
                  <a:pt x="2007" y="931"/>
                  <a:pt x="1987" y="938"/>
                </a:cubicBezTo>
                <a:cubicBezTo>
                  <a:pt x="1966" y="945"/>
                  <a:pt x="2000" y="945"/>
                  <a:pt x="1994" y="965"/>
                </a:cubicBezTo>
                <a:cubicBezTo>
                  <a:pt x="1927" y="977"/>
                  <a:pt x="1894" y="951"/>
                  <a:pt x="1834" y="931"/>
                </a:cubicBezTo>
                <a:cubicBezTo>
                  <a:pt x="1860" y="924"/>
                  <a:pt x="1899" y="918"/>
                  <a:pt x="1937" y="919"/>
                </a:cubicBezTo>
                <a:close/>
                <a:moveTo>
                  <a:pt x="2267" y="914"/>
                </a:moveTo>
                <a:cubicBezTo>
                  <a:pt x="2253" y="915"/>
                  <a:pt x="2236" y="922"/>
                  <a:pt x="2221" y="918"/>
                </a:cubicBezTo>
                <a:cubicBezTo>
                  <a:pt x="2221" y="951"/>
                  <a:pt x="2274" y="925"/>
                  <a:pt x="2294" y="931"/>
                </a:cubicBezTo>
                <a:cubicBezTo>
                  <a:pt x="2288" y="917"/>
                  <a:pt x="2279" y="914"/>
                  <a:pt x="2267" y="914"/>
                </a:cubicBezTo>
                <a:close/>
                <a:moveTo>
                  <a:pt x="2341" y="914"/>
                </a:moveTo>
                <a:cubicBezTo>
                  <a:pt x="2331" y="913"/>
                  <a:pt x="2321" y="916"/>
                  <a:pt x="2321" y="925"/>
                </a:cubicBezTo>
                <a:cubicBezTo>
                  <a:pt x="2327" y="931"/>
                  <a:pt x="2354" y="938"/>
                  <a:pt x="2354" y="918"/>
                </a:cubicBezTo>
                <a:cubicBezTo>
                  <a:pt x="2352" y="915"/>
                  <a:pt x="2346" y="914"/>
                  <a:pt x="2341" y="914"/>
                </a:cubicBezTo>
                <a:close/>
                <a:moveTo>
                  <a:pt x="1379" y="913"/>
                </a:moveTo>
                <a:cubicBezTo>
                  <a:pt x="1427" y="913"/>
                  <a:pt x="1476" y="914"/>
                  <a:pt x="1526" y="919"/>
                </a:cubicBezTo>
                <a:cubicBezTo>
                  <a:pt x="1513" y="938"/>
                  <a:pt x="1486" y="938"/>
                  <a:pt x="1479" y="958"/>
                </a:cubicBezTo>
                <a:cubicBezTo>
                  <a:pt x="1446" y="951"/>
                  <a:pt x="1406" y="951"/>
                  <a:pt x="1366" y="958"/>
                </a:cubicBezTo>
                <a:cubicBezTo>
                  <a:pt x="1292" y="965"/>
                  <a:pt x="1232" y="918"/>
                  <a:pt x="1166" y="938"/>
                </a:cubicBezTo>
                <a:cubicBezTo>
                  <a:pt x="1152" y="925"/>
                  <a:pt x="1119" y="931"/>
                  <a:pt x="1105" y="919"/>
                </a:cubicBezTo>
                <a:cubicBezTo>
                  <a:pt x="1179" y="919"/>
                  <a:pt x="1274" y="912"/>
                  <a:pt x="1379" y="913"/>
                </a:cubicBezTo>
                <a:close/>
                <a:moveTo>
                  <a:pt x="4711" y="905"/>
                </a:moveTo>
                <a:cubicBezTo>
                  <a:pt x="4744" y="957"/>
                  <a:pt x="4804" y="951"/>
                  <a:pt x="4858" y="984"/>
                </a:cubicBezTo>
                <a:cubicBezTo>
                  <a:pt x="4851" y="997"/>
                  <a:pt x="4838" y="1004"/>
                  <a:pt x="4824" y="1011"/>
                </a:cubicBezTo>
                <a:cubicBezTo>
                  <a:pt x="4771" y="1004"/>
                  <a:pt x="4697" y="971"/>
                  <a:pt x="4644" y="984"/>
                </a:cubicBezTo>
                <a:cubicBezTo>
                  <a:pt x="4644" y="984"/>
                  <a:pt x="4644" y="984"/>
                  <a:pt x="4644" y="1011"/>
                </a:cubicBezTo>
                <a:cubicBezTo>
                  <a:pt x="4604" y="1011"/>
                  <a:pt x="4597" y="1011"/>
                  <a:pt x="4577" y="1004"/>
                </a:cubicBezTo>
                <a:cubicBezTo>
                  <a:pt x="4577" y="991"/>
                  <a:pt x="4571" y="991"/>
                  <a:pt x="4571" y="984"/>
                </a:cubicBezTo>
                <a:cubicBezTo>
                  <a:pt x="4571" y="984"/>
                  <a:pt x="4571" y="984"/>
                  <a:pt x="4553" y="984"/>
                </a:cubicBezTo>
                <a:lnTo>
                  <a:pt x="4551" y="984"/>
                </a:lnTo>
                <a:cubicBezTo>
                  <a:pt x="4511" y="991"/>
                  <a:pt x="4430" y="1010"/>
                  <a:pt x="4390" y="1037"/>
                </a:cubicBezTo>
                <a:cubicBezTo>
                  <a:pt x="4377" y="1030"/>
                  <a:pt x="4397" y="1024"/>
                  <a:pt x="4384" y="1017"/>
                </a:cubicBezTo>
                <a:cubicBezTo>
                  <a:pt x="4364" y="1017"/>
                  <a:pt x="4370" y="1044"/>
                  <a:pt x="4344" y="1037"/>
                </a:cubicBezTo>
                <a:cubicBezTo>
                  <a:pt x="4357" y="991"/>
                  <a:pt x="4397" y="1017"/>
                  <a:pt x="4424" y="984"/>
                </a:cubicBezTo>
                <a:cubicBezTo>
                  <a:pt x="4397" y="977"/>
                  <a:pt x="4377" y="971"/>
                  <a:pt x="4324" y="977"/>
                </a:cubicBezTo>
                <a:cubicBezTo>
                  <a:pt x="4324" y="938"/>
                  <a:pt x="4270" y="951"/>
                  <a:pt x="4244" y="938"/>
                </a:cubicBezTo>
                <a:cubicBezTo>
                  <a:pt x="4237" y="958"/>
                  <a:pt x="4264" y="945"/>
                  <a:pt x="4257" y="965"/>
                </a:cubicBezTo>
                <a:cubicBezTo>
                  <a:pt x="4230" y="945"/>
                  <a:pt x="4157" y="977"/>
                  <a:pt x="4143" y="938"/>
                </a:cubicBezTo>
                <a:cubicBezTo>
                  <a:pt x="4177" y="938"/>
                  <a:pt x="4190" y="931"/>
                  <a:pt x="4190" y="911"/>
                </a:cubicBezTo>
                <a:cubicBezTo>
                  <a:pt x="4217" y="931"/>
                  <a:pt x="4270" y="925"/>
                  <a:pt x="4297" y="918"/>
                </a:cubicBezTo>
                <a:cubicBezTo>
                  <a:pt x="4310" y="905"/>
                  <a:pt x="4290" y="938"/>
                  <a:pt x="4310" y="938"/>
                </a:cubicBezTo>
                <a:cubicBezTo>
                  <a:pt x="4350" y="911"/>
                  <a:pt x="4437" y="938"/>
                  <a:pt x="4484" y="938"/>
                </a:cubicBezTo>
                <a:cubicBezTo>
                  <a:pt x="4491" y="931"/>
                  <a:pt x="4491" y="925"/>
                  <a:pt x="4497" y="918"/>
                </a:cubicBezTo>
                <a:cubicBezTo>
                  <a:pt x="4557" y="945"/>
                  <a:pt x="4624" y="958"/>
                  <a:pt x="4684" y="945"/>
                </a:cubicBezTo>
                <a:cubicBezTo>
                  <a:pt x="4697" y="938"/>
                  <a:pt x="4671" y="918"/>
                  <a:pt x="4657" y="918"/>
                </a:cubicBezTo>
                <a:cubicBezTo>
                  <a:pt x="4671" y="905"/>
                  <a:pt x="4697" y="918"/>
                  <a:pt x="4711" y="905"/>
                </a:cubicBezTo>
                <a:close/>
                <a:moveTo>
                  <a:pt x="1061" y="903"/>
                </a:moveTo>
                <a:cubicBezTo>
                  <a:pt x="1073" y="903"/>
                  <a:pt x="1092" y="915"/>
                  <a:pt x="1092" y="925"/>
                </a:cubicBezTo>
                <a:cubicBezTo>
                  <a:pt x="1079" y="918"/>
                  <a:pt x="1059" y="918"/>
                  <a:pt x="1052" y="911"/>
                </a:cubicBezTo>
                <a:cubicBezTo>
                  <a:pt x="1052" y="905"/>
                  <a:pt x="1056" y="903"/>
                  <a:pt x="1061" y="903"/>
                </a:cubicBezTo>
                <a:close/>
                <a:moveTo>
                  <a:pt x="5045" y="892"/>
                </a:moveTo>
                <a:cubicBezTo>
                  <a:pt x="5072" y="899"/>
                  <a:pt x="5112" y="905"/>
                  <a:pt x="5139" y="899"/>
                </a:cubicBezTo>
                <a:cubicBezTo>
                  <a:pt x="5125" y="918"/>
                  <a:pt x="5092" y="925"/>
                  <a:pt x="5085" y="958"/>
                </a:cubicBezTo>
                <a:cubicBezTo>
                  <a:pt x="5005" y="958"/>
                  <a:pt x="4938" y="925"/>
                  <a:pt x="4812" y="951"/>
                </a:cubicBezTo>
                <a:cubicBezTo>
                  <a:pt x="4878" y="905"/>
                  <a:pt x="4938" y="912"/>
                  <a:pt x="5038" y="905"/>
                </a:cubicBezTo>
                <a:cubicBezTo>
                  <a:pt x="5045" y="905"/>
                  <a:pt x="5045" y="899"/>
                  <a:pt x="5045" y="892"/>
                </a:cubicBezTo>
                <a:close/>
                <a:moveTo>
                  <a:pt x="3670" y="883"/>
                </a:moveTo>
                <a:cubicBezTo>
                  <a:pt x="3679" y="882"/>
                  <a:pt x="3700" y="892"/>
                  <a:pt x="3710" y="892"/>
                </a:cubicBezTo>
                <a:cubicBezTo>
                  <a:pt x="3696" y="919"/>
                  <a:pt x="3690" y="885"/>
                  <a:pt x="3670" y="892"/>
                </a:cubicBezTo>
                <a:cubicBezTo>
                  <a:pt x="3665" y="886"/>
                  <a:pt x="3666" y="883"/>
                  <a:pt x="3670" y="883"/>
                </a:cubicBezTo>
                <a:close/>
                <a:moveTo>
                  <a:pt x="1825" y="879"/>
                </a:moveTo>
                <a:cubicBezTo>
                  <a:pt x="1870" y="879"/>
                  <a:pt x="1925" y="885"/>
                  <a:pt x="1980" y="885"/>
                </a:cubicBezTo>
                <a:cubicBezTo>
                  <a:pt x="1973" y="899"/>
                  <a:pt x="1980" y="905"/>
                  <a:pt x="1993" y="905"/>
                </a:cubicBezTo>
                <a:cubicBezTo>
                  <a:pt x="1986" y="912"/>
                  <a:pt x="1973" y="912"/>
                  <a:pt x="1960" y="912"/>
                </a:cubicBezTo>
                <a:cubicBezTo>
                  <a:pt x="1953" y="912"/>
                  <a:pt x="1953" y="899"/>
                  <a:pt x="1953" y="892"/>
                </a:cubicBezTo>
                <a:cubicBezTo>
                  <a:pt x="1913" y="925"/>
                  <a:pt x="1806" y="892"/>
                  <a:pt x="1773" y="885"/>
                </a:cubicBezTo>
                <a:cubicBezTo>
                  <a:pt x="1788" y="881"/>
                  <a:pt x="1805" y="879"/>
                  <a:pt x="1825" y="879"/>
                </a:cubicBezTo>
                <a:close/>
                <a:moveTo>
                  <a:pt x="1288" y="865"/>
                </a:moveTo>
                <a:cubicBezTo>
                  <a:pt x="1311" y="864"/>
                  <a:pt x="1337" y="880"/>
                  <a:pt x="1352" y="885"/>
                </a:cubicBezTo>
                <a:cubicBezTo>
                  <a:pt x="1326" y="905"/>
                  <a:pt x="1292" y="879"/>
                  <a:pt x="1266" y="872"/>
                </a:cubicBezTo>
                <a:cubicBezTo>
                  <a:pt x="1272" y="867"/>
                  <a:pt x="1280" y="865"/>
                  <a:pt x="1288" y="865"/>
                </a:cubicBezTo>
                <a:close/>
                <a:moveTo>
                  <a:pt x="7515" y="859"/>
                </a:moveTo>
                <a:cubicBezTo>
                  <a:pt x="7495" y="859"/>
                  <a:pt x="7475" y="859"/>
                  <a:pt x="7468" y="865"/>
                </a:cubicBezTo>
                <a:cubicBezTo>
                  <a:pt x="7468" y="892"/>
                  <a:pt x="7515" y="872"/>
                  <a:pt x="7515" y="859"/>
                </a:cubicBezTo>
                <a:close/>
                <a:moveTo>
                  <a:pt x="4872" y="837"/>
                </a:moveTo>
                <a:cubicBezTo>
                  <a:pt x="4885" y="837"/>
                  <a:pt x="4898" y="840"/>
                  <a:pt x="4911" y="845"/>
                </a:cubicBezTo>
                <a:cubicBezTo>
                  <a:pt x="4891" y="859"/>
                  <a:pt x="4851" y="865"/>
                  <a:pt x="4818" y="865"/>
                </a:cubicBezTo>
                <a:cubicBezTo>
                  <a:pt x="4830" y="845"/>
                  <a:pt x="4850" y="837"/>
                  <a:pt x="4872" y="837"/>
                </a:cubicBezTo>
                <a:close/>
                <a:moveTo>
                  <a:pt x="362" y="836"/>
                </a:moveTo>
                <a:cubicBezTo>
                  <a:pt x="416" y="837"/>
                  <a:pt x="508" y="886"/>
                  <a:pt x="531" y="904"/>
                </a:cubicBezTo>
                <a:cubicBezTo>
                  <a:pt x="644" y="884"/>
                  <a:pt x="731" y="950"/>
                  <a:pt x="811" y="983"/>
                </a:cubicBezTo>
                <a:cubicBezTo>
                  <a:pt x="805" y="997"/>
                  <a:pt x="778" y="990"/>
                  <a:pt x="778" y="1004"/>
                </a:cubicBezTo>
                <a:cubicBezTo>
                  <a:pt x="731" y="963"/>
                  <a:pt x="664" y="963"/>
                  <a:pt x="611" y="983"/>
                </a:cubicBezTo>
                <a:cubicBezTo>
                  <a:pt x="618" y="997"/>
                  <a:pt x="644" y="1004"/>
                  <a:pt x="658" y="1017"/>
                </a:cubicBezTo>
                <a:cubicBezTo>
                  <a:pt x="604" y="1030"/>
                  <a:pt x="538" y="1030"/>
                  <a:pt x="478" y="1037"/>
                </a:cubicBezTo>
                <a:cubicBezTo>
                  <a:pt x="457" y="1044"/>
                  <a:pt x="504" y="1057"/>
                  <a:pt x="484" y="1070"/>
                </a:cubicBezTo>
                <a:cubicBezTo>
                  <a:pt x="464" y="1077"/>
                  <a:pt x="471" y="1050"/>
                  <a:pt x="451" y="1064"/>
                </a:cubicBezTo>
                <a:cubicBezTo>
                  <a:pt x="464" y="997"/>
                  <a:pt x="391" y="1024"/>
                  <a:pt x="377" y="984"/>
                </a:cubicBezTo>
                <a:cubicBezTo>
                  <a:pt x="391" y="965"/>
                  <a:pt x="404" y="945"/>
                  <a:pt x="437" y="938"/>
                </a:cubicBezTo>
                <a:cubicBezTo>
                  <a:pt x="417" y="899"/>
                  <a:pt x="337" y="918"/>
                  <a:pt x="324" y="872"/>
                </a:cubicBezTo>
                <a:cubicBezTo>
                  <a:pt x="322" y="845"/>
                  <a:pt x="338" y="835"/>
                  <a:pt x="362" y="836"/>
                </a:cubicBezTo>
                <a:close/>
                <a:moveTo>
                  <a:pt x="3523" y="825"/>
                </a:moveTo>
                <a:cubicBezTo>
                  <a:pt x="3569" y="845"/>
                  <a:pt x="3590" y="832"/>
                  <a:pt x="3616" y="845"/>
                </a:cubicBezTo>
                <a:cubicBezTo>
                  <a:pt x="3623" y="859"/>
                  <a:pt x="3610" y="859"/>
                  <a:pt x="3596" y="859"/>
                </a:cubicBezTo>
                <a:cubicBezTo>
                  <a:pt x="3603" y="872"/>
                  <a:pt x="3616" y="879"/>
                  <a:pt x="3636" y="879"/>
                </a:cubicBezTo>
                <a:cubicBezTo>
                  <a:pt x="3603" y="905"/>
                  <a:pt x="3536" y="879"/>
                  <a:pt x="3496" y="879"/>
                </a:cubicBezTo>
                <a:cubicBezTo>
                  <a:pt x="3496" y="845"/>
                  <a:pt x="3536" y="879"/>
                  <a:pt x="3523" y="825"/>
                </a:cubicBezTo>
                <a:close/>
                <a:moveTo>
                  <a:pt x="4444" y="817"/>
                </a:moveTo>
                <a:cubicBezTo>
                  <a:pt x="4446" y="817"/>
                  <a:pt x="4448" y="818"/>
                  <a:pt x="4450" y="818"/>
                </a:cubicBezTo>
                <a:cubicBezTo>
                  <a:pt x="4457" y="818"/>
                  <a:pt x="4457" y="825"/>
                  <a:pt x="4457" y="832"/>
                </a:cubicBezTo>
                <a:cubicBezTo>
                  <a:pt x="4471" y="818"/>
                  <a:pt x="4491" y="818"/>
                  <a:pt x="4511" y="818"/>
                </a:cubicBezTo>
                <a:cubicBezTo>
                  <a:pt x="4491" y="838"/>
                  <a:pt x="4457" y="838"/>
                  <a:pt x="4424" y="845"/>
                </a:cubicBezTo>
                <a:cubicBezTo>
                  <a:pt x="4424" y="832"/>
                  <a:pt x="4404" y="838"/>
                  <a:pt x="4410" y="825"/>
                </a:cubicBezTo>
                <a:cubicBezTo>
                  <a:pt x="4422" y="837"/>
                  <a:pt x="4429" y="818"/>
                  <a:pt x="4444" y="817"/>
                </a:cubicBezTo>
                <a:close/>
                <a:moveTo>
                  <a:pt x="4581" y="805"/>
                </a:moveTo>
                <a:cubicBezTo>
                  <a:pt x="4595" y="806"/>
                  <a:pt x="4609" y="809"/>
                  <a:pt x="4624" y="819"/>
                </a:cubicBezTo>
                <a:cubicBezTo>
                  <a:pt x="4624" y="879"/>
                  <a:pt x="4544" y="852"/>
                  <a:pt x="4517" y="812"/>
                </a:cubicBezTo>
                <a:cubicBezTo>
                  <a:pt x="4538" y="812"/>
                  <a:pt x="4559" y="805"/>
                  <a:pt x="4581" y="805"/>
                </a:cubicBezTo>
                <a:close/>
                <a:moveTo>
                  <a:pt x="3215" y="805"/>
                </a:moveTo>
                <a:cubicBezTo>
                  <a:pt x="3222" y="805"/>
                  <a:pt x="3242" y="825"/>
                  <a:pt x="3255" y="812"/>
                </a:cubicBezTo>
                <a:cubicBezTo>
                  <a:pt x="3275" y="825"/>
                  <a:pt x="3255" y="845"/>
                  <a:pt x="3289" y="845"/>
                </a:cubicBezTo>
                <a:cubicBezTo>
                  <a:pt x="3289" y="859"/>
                  <a:pt x="3275" y="859"/>
                  <a:pt x="3262" y="858"/>
                </a:cubicBezTo>
                <a:cubicBezTo>
                  <a:pt x="3269" y="818"/>
                  <a:pt x="3208" y="838"/>
                  <a:pt x="3215" y="805"/>
                </a:cubicBezTo>
                <a:close/>
                <a:moveTo>
                  <a:pt x="4717" y="799"/>
                </a:moveTo>
                <a:cubicBezTo>
                  <a:pt x="4744" y="799"/>
                  <a:pt x="4771" y="799"/>
                  <a:pt x="4784" y="819"/>
                </a:cubicBezTo>
                <a:cubicBezTo>
                  <a:pt x="4764" y="832"/>
                  <a:pt x="4758" y="852"/>
                  <a:pt x="4758" y="879"/>
                </a:cubicBezTo>
                <a:cubicBezTo>
                  <a:pt x="4724" y="872"/>
                  <a:pt x="4704" y="859"/>
                  <a:pt x="4691" y="845"/>
                </a:cubicBezTo>
                <a:cubicBezTo>
                  <a:pt x="4704" y="832"/>
                  <a:pt x="4724" y="832"/>
                  <a:pt x="4717" y="799"/>
                </a:cubicBezTo>
                <a:close/>
                <a:moveTo>
                  <a:pt x="1364" y="770"/>
                </a:moveTo>
                <a:cubicBezTo>
                  <a:pt x="1373" y="769"/>
                  <a:pt x="1381" y="773"/>
                  <a:pt x="1386" y="786"/>
                </a:cubicBezTo>
                <a:cubicBezTo>
                  <a:pt x="1386" y="799"/>
                  <a:pt x="1379" y="799"/>
                  <a:pt x="1379" y="812"/>
                </a:cubicBezTo>
                <a:cubicBezTo>
                  <a:pt x="1346" y="812"/>
                  <a:pt x="1306" y="819"/>
                  <a:pt x="1312" y="786"/>
                </a:cubicBezTo>
                <a:cubicBezTo>
                  <a:pt x="1329" y="782"/>
                  <a:pt x="1348" y="770"/>
                  <a:pt x="1364" y="770"/>
                </a:cubicBezTo>
                <a:close/>
                <a:moveTo>
                  <a:pt x="4317" y="755"/>
                </a:moveTo>
                <a:cubicBezTo>
                  <a:pt x="4323" y="756"/>
                  <a:pt x="4328" y="757"/>
                  <a:pt x="4330" y="760"/>
                </a:cubicBezTo>
                <a:cubicBezTo>
                  <a:pt x="4324" y="779"/>
                  <a:pt x="4310" y="766"/>
                  <a:pt x="4297" y="766"/>
                </a:cubicBezTo>
                <a:cubicBezTo>
                  <a:pt x="4297" y="758"/>
                  <a:pt x="4307" y="755"/>
                  <a:pt x="4317" y="755"/>
                </a:cubicBezTo>
                <a:close/>
                <a:moveTo>
                  <a:pt x="4204" y="752"/>
                </a:moveTo>
                <a:cubicBezTo>
                  <a:pt x="4217" y="766"/>
                  <a:pt x="4224" y="752"/>
                  <a:pt x="4237" y="752"/>
                </a:cubicBezTo>
                <a:cubicBezTo>
                  <a:pt x="4244" y="778"/>
                  <a:pt x="4277" y="778"/>
                  <a:pt x="4284" y="805"/>
                </a:cubicBezTo>
                <a:cubicBezTo>
                  <a:pt x="4277" y="818"/>
                  <a:pt x="4264" y="832"/>
                  <a:pt x="4244" y="825"/>
                </a:cubicBezTo>
                <a:cubicBezTo>
                  <a:pt x="4244" y="845"/>
                  <a:pt x="4270" y="838"/>
                  <a:pt x="4270" y="859"/>
                </a:cubicBezTo>
                <a:cubicBezTo>
                  <a:pt x="4210" y="859"/>
                  <a:pt x="4217" y="845"/>
                  <a:pt x="4184" y="838"/>
                </a:cubicBezTo>
                <a:cubicBezTo>
                  <a:pt x="4190" y="806"/>
                  <a:pt x="4170" y="799"/>
                  <a:pt x="4143" y="798"/>
                </a:cubicBezTo>
                <a:cubicBezTo>
                  <a:pt x="4170" y="786"/>
                  <a:pt x="4204" y="786"/>
                  <a:pt x="4204" y="752"/>
                </a:cubicBezTo>
                <a:close/>
                <a:moveTo>
                  <a:pt x="2530" y="737"/>
                </a:moveTo>
                <a:cubicBezTo>
                  <a:pt x="2523" y="738"/>
                  <a:pt x="2516" y="740"/>
                  <a:pt x="2508" y="746"/>
                </a:cubicBezTo>
                <a:cubicBezTo>
                  <a:pt x="2521" y="753"/>
                  <a:pt x="2568" y="760"/>
                  <a:pt x="2588" y="746"/>
                </a:cubicBezTo>
                <a:cubicBezTo>
                  <a:pt x="2560" y="746"/>
                  <a:pt x="2545" y="737"/>
                  <a:pt x="2530" y="737"/>
                </a:cubicBezTo>
                <a:close/>
                <a:moveTo>
                  <a:pt x="1312" y="720"/>
                </a:moveTo>
                <a:cubicBezTo>
                  <a:pt x="1326" y="726"/>
                  <a:pt x="1352" y="726"/>
                  <a:pt x="1379" y="726"/>
                </a:cubicBezTo>
                <a:cubicBezTo>
                  <a:pt x="1366" y="740"/>
                  <a:pt x="1346" y="746"/>
                  <a:pt x="1319" y="746"/>
                </a:cubicBezTo>
                <a:cubicBezTo>
                  <a:pt x="1312" y="740"/>
                  <a:pt x="1306" y="733"/>
                  <a:pt x="1312" y="720"/>
                </a:cubicBezTo>
                <a:close/>
                <a:moveTo>
                  <a:pt x="3999" y="713"/>
                </a:moveTo>
                <a:cubicBezTo>
                  <a:pt x="4019" y="714"/>
                  <a:pt x="4052" y="733"/>
                  <a:pt x="4077" y="733"/>
                </a:cubicBezTo>
                <a:cubicBezTo>
                  <a:pt x="4063" y="740"/>
                  <a:pt x="4003" y="733"/>
                  <a:pt x="3983" y="720"/>
                </a:cubicBezTo>
                <a:cubicBezTo>
                  <a:pt x="3987" y="715"/>
                  <a:pt x="3992" y="713"/>
                  <a:pt x="3999" y="713"/>
                </a:cubicBezTo>
                <a:close/>
                <a:moveTo>
                  <a:pt x="4363" y="712"/>
                </a:moveTo>
                <a:cubicBezTo>
                  <a:pt x="4386" y="712"/>
                  <a:pt x="4376" y="733"/>
                  <a:pt x="4417" y="733"/>
                </a:cubicBezTo>
                <a:cubicBezTo>
                  <a:pt x="4404" y="746"/>
                  <a:pt x="4424" y="766"/>
                  <a:pt x="4404" y="779"/>
                </a:cubicBezTo>
                <a:cubicBezTo>
                  <a:pt x="4377" y="760"/>
                  <a:pt x="4350" y="753"/>
                  <a:pt x="4350" y="713"/>
                </a:cubicBezTo>
                <a:cubicBezTo>
                  <a:pt x="4355" y="712"/>
                  <a:pt x="4359" y="712"/>
                  <a:pt x="4363" y="712"/>
                </a:cubicBezTo>
                <a:close/>
                <a:moveTo>
                  <a:pt x="2494" y="700"/>
                </a:moveTo>
                <a:cubicBezTo>
                  <a:pt x="2494" y="706"/>
                  <a:pt x="2494" y="720"/>
                  <a:pt x="2501" y="726"/>
                </a:cubicBezTo>
                <a:cubicBezTo>
                  <a:pt x="2501" y="713"/>
                  <a:pt x="2521" y="720"/>
                  <a:pt x="2521" y="700"/>
                </a:cubicBezTo>
                <a:lnTo>
                  <a:pt x="2494" y="700"/>
                </a:lnTo>
                <a:close/>
                <a:moveTo>
                  <a:pt x="5467" y="695"/>
                </a:moveTo>
                <a:cubicBezTo>
                  <a:pt x="5442" y="694"/>
                  <a:pt x="5411" y="706"/>
                  <a:pt x="5399" y="719"/>
                </a:cubicBezTo>
                <a:cubicBezTo>
                  <a:pt x="5432" y="719"/>
                  <a:pt x="5466" y="719"/>
                  <a:pt x="5479" y="752"/>
                </a:cubicBezTo>
                <a:cubicBezTo>
                  <a:pt x="5472" y="766"/>
                  <a:pt x="5459" y="766"/>
                  <a:pt x="5466" y="786"/>
                </a:cubicBezTo>
                <a:cubicBezTo>
                  <a:pt x="5472" y="786"/>
                  <a:pt x="5479" y="792"/>
                  <a:pt x="5486" y="806"/>
                </a:cubicBezTo>
                <a:cubicBezTo>
                  <a:pt x="5566" y="772"/>
                  <a:pt x="5632" y="799"/>
                  <a:pt x="5706" y="779"/>
                </a:cubicBezTo>
                <a:cubicBezTo>
                  <a:pt x="5686" y="766"/>
                  <a:pt x="5652" y="766"/>
                  <a:pt x="5639" y="746"/>
                </a:cubicBezTo>
                <a:cubicBezTo>
                  <a:pt x="5699" y="758"/>
                  <a:pt x="5719" y="726"/>
                  <a:pt x="5759" y="719"/>
                </a:cubicBezTo>
                <a:cubicBezTo>
                  <a:pt x="5699" y="686"/>
                  <a:pt x="5586" y="732"/>
                  <a:pt x="5499" y="712"/>
                </a:cubicBezTo>
                <a:cubicBezTo>
                  <a:pt x="5494" y="700"/>
                  <a:pt x="5481" y="695"/>
                  <a:pt x="5467" y="695"/>
                </a:cubicBezTo>
                <a:close/>
                <a:moveTo>
                  <a:pt x="2241" y="687"/>
                </a:moveTo>
                <a:cubicBezTo>
                  <a:pt x="2241" y="713"/>
                  <a:pt x="2254" y="713"/>
                  <a:pt x="2274" y="714"/>
                </a:cubicBezTo>
                <a:cubicBezTo>
                  <a:pt x="2281" y="687"/>
                  <a:pt x="2261" y="687"/>
                  <a:pt x="2241" y="687"/>
                </a:cubicBezTo>
                <a:close/>
                <a:moveTo>
                  <a:pt x="324" y="682"/>
                </a:moveTo>
                <a:cubicBezTo>
                  <a:pt x="355" y="682"/>
                  <a:pt x="397" y="713"/>
                  <a:pt x="417" y="733"/>
                </a:cubicBezTo>
                <a:cubicBezTo>
                  <a:pt x="397" y="726"/>
                  <a:pt x="377" y="720"/>
                  <a:pt x="351" y="726"/>
                </a:cubicBezTo>
                <a:cubicBezTo>
                  <a:pt x="351" y="720"/>
                  <a:pt x="344" y="713"/>
                  <a:pt x="344" y="700"/>
                </a:cubicBezTo>
                <a:cubicBezTo>
                  <a:pt x="337" y="706"/>
                  <a:pt x="311" y="700"/>
                  <a:pt x="297" y="693"/>
                </a:cubicBezTo>
                <a:cubicBezTo>
                  <a:pt x="304" y="685"/>
                  <a:pt x="313" y="682"/>
                  <a:pt x="324" y="682"/>
                </a:cubicBezTo>
                <a:close/>
                <a:moveTo>
                  <a:pt x="4924" y="678"/>
                </a:moveTo>
                <a:cubicBezTo>
                  <a:pt x="4962" y="677"/>
                  <a:pt x="4997" y="689"/>
                  <a:pt x="5018" y="726"/>
                </a:cubicBezTo>
                <a:cubicBezTo>
                  <a:pt x="4984" y="733"/>
                  <a:pt x="5032" y="772"/>
                  <a:pt x="4985" y="766"/>
                </a:cubicBezTo>
                <a:cubicBezTo>
                  <a:pt x="5025" y="779"/>
                  <a:pt x="4998" y="818"/>
                  <a:pt x="5032" y="832"/>
                </a:cubicBezTo>
                <a:cubicBezTo>
                  <a:pt x="5058" y="832"/>
                  <a:pt x="5078" y="825"/>
                  <a:pt x="5105" y="825"/>
                </a:cubicBezTo>
                <a:cubicBezTo>
                  <a:pt x="5105" y="865"/>
                  <a:pt x="5038" y="865"/>
                  <a:pt x="5018" y="845"/>
                </a:cubicBezTo>
                <a:cubicBezTo>
                  <a:pt x="5005" y="865"/>
                  <a:pt x="4932" y="885"/>
                  <a:pt x="4918" y="852"/>
                </a:cubicBezTo>
                <a:cubicBezTo>
                  <a:pt x="4965" y="838"/>
                  <a:pt x="4918" y="766"/>
                  <a:pt x="4958" y="759"/>
                </a:cubicBezTo>
                <a:cubicBezTo>
                  <a:pt x="4938" y="732"/>
                  <a:pt x="4898" y="772"/>
                  <a:pt x="4872" y="766"/>
                </a:cubicBezTo>
                <a:cubicBezTo>
                  <a:pt x="4872" y="740"/>
                  <a:pt x="4912" y="746"/>
                  <a:pt x="4912" y="720"/>
                </a:cubicBezTo>
                <a:cubicBezTo>
                  <a:pt x="4918" y="700"/>
                  <a:pt x="4885" y="700"/>
                  <a:pt x="4898" y="680"/>
                </a:cubicBezTo>
                <a:cubicBezTo>
                  <a:pt x="4907" y="679"/>
                  <a:pt x="4916" y="678"/>
                  <a:pt x="4924" y="678"/>
                </a:cubicBezTo>
                <a:close/>
                <a:moveTo>
                  <a:pt x="4637" y="647"/>
                </a:moveTo>
                <a:cubicBezTo>
                  <a:pt x="4664" y="647"/>
                  <a:pt x="4704" y="647"/>
                  <a:pt x="4731" y="660"/>
                </a:cubicBezTo>
                <a:cubicBezTo>
                  <a:pt x="4744" y="680"/>
                  <a:pt x="4724" y="706"/>
                  <a:pt x="4717" y="726"/>
                </a:cubicBezTo>
                <a:cubicBezTo>
                  <a:pt x="4704" y="700"/>
                  <a:pt x="4664" y="693"/>
                  <a:pt x="4637" y="687"/>
                </a:cubicBezTo>
                <a:cubicBezTo>
                  <a:pt x="4644" y="680"/>
                  <a:pt x="4657" y="680"/>
                  <a:pt x="4657" y="660"/>
                </a:cubicBezTo>
                <a:cubicBezTo>
                  <a:pt x="4664" y="647"/>
                  <a:pt x="4624" y="667"/>
                  <a:pt x="4637" y="647"/>
                </a:cubicBezTo>
                <a:close/>
                <a:moveTo>
                  <a:pt x="2192" y="644"/>
                </a:moveTo>
                <a:cubicBezTo>
                  <a:pt x="2248" y="646"/>
                  <a:pt x="2301" y="675"/>
                  <a:pt x="2301" y="740"/>
                </a:cubicBezTo>
                <a:cubicBezTo>
                  <a:pt x="2261" y="740"/>
                  <a:pt x="2281" y="746"/>
                  <a:pt x="2281" y="773"/>
                </a:cubicBezTo>
                <a:cubicBezTo>
                  <a:pt x="2254" y="780"/>
                  <a:pt x="2247" y="766"/>
                  <a:pt x="2234" y="753"/>
                </a:cubicBezTo>
                <a:cubicBezTo>
                  <a:pt x="2241" y="746"/>
                  <a:pt x="2254" y="746"/>
                  <a:pt x="2254" y="733"/>
                </a:cubicBezTo>
                <a:cubicBezTo>
                  <a:pt x="2241" y="713"/>
                  <a:pt x="2214" y="687"/>
                  <a:pt x="2227" y="660"/>
                </a:cubicBezTo>
                <a:cubicBezTo>
                  <a:pt x="2181" y="673"/>
                  <a:pt x="2174" y="687"/>
                  <a:pt x="2154" y="647"/>
                </a:cubicBezTo>
                <a:cubicBezTo>
                  <a:pt x="2166" y="644"/>
                  <a:pt x="2179" y="643"/>
                  <a:pt x="2192" y="644"/>
                </a:cubicBezTo>
                <a:close/>
                <a:moveTo>
                  <a:pt x="1247" y="638"/>
                </a:moveTo>
                <a:cubicBezTo>
                  <a:pt x="1254" y="638"/>
                  <a:pt x="1262" y="640"/>
                  <a:pt x="1266" y="640"/>
                </a:cubicBezTo>
                <a:cubicBezTo>
                  <a:pt x="1272" y="647"/>
                  <a:pt x="1272" y="653"/>
                  <a:pt x="1272" y="660"/>
                </a:cubicBezTo>
                <a:cubicBezTo>
                  <a:pt x="1306" y="640"/>
                  <a:pt x="1359" y="667"/>
                  <a:pt x="1359" y="706"/>
                </a:cubicBezTo>
                <a:cubicBezTo>
                  <a:pt x="1326" y="706"/>
                  <a:pt x="1259" y="706"/>
                  <a:pt x="1239" y="700"/>
                </a:cubicBezTo>
                <a:cubicBezTo>
                  <a:pt x="1259" y="693"/>
                  <a:pt x="1252" y="687"/>
                  <a:pt x="1246" y="660"/>
                </a:cubicBezTo>
                <a:cubicBezTo>
                  <a:pt x="1259" y="667"/>
                  <a:pt x="1259" y="673"/>
                  <a:pt x="1266" y="673"/>
                </a:cubicBezTo>
                <a:cubicBezTo>
                  <a:pt x="1272" y="653"/>
                  <a:pt x="1252" y="647"/>
                  <a:pt x="1239" y="647"/>
                </a:cubicBezTo>
                <a:cubicBezTo>
                  <a:pt x="1236" y="640"/>
                  <a:pt x="1241" y="638"/>
                  <a:pt x="1247" y="638"/>
                </a:cubicBezTo>
                <a:close/>
                <a:moveTo>
                  <a:pt x="1992" y="636"/>
                </a:moveTo>
                <a:cubicBezTo>
                  <a:pt x="2040" y="636"/>
                  <a:pt x="2083" y="645"/>
                  <a:pt x="2121" y="673"/>
                </a:cubicBezTo>
                <a:cubicBezTo>
                  <a:pt x="2127" y="727"/>
                  <a:pt x="2040" y="714"/>
                  <a:pt x="2014" y="700"/>
                </a:cubicBezTo>
                <a:cubicBezTo>
                  <a:pt x="2014" y="680"/>
                  <a:pt x="2047" y="707"/>
                  <a:pt x="2040" y="687"/>
                </a:cubicBezTo>
                <a:cubicBezTo>
                  <a:pt x="2047" y="667"/>
                  <a:pt x="2034" y="667"/>
                  <a:pt x="2027" y="660"/>
                </a:cubicBezTo>
                <a:cubicBezTo>
                  <a:pt x="1994" y="667"/>
                  <a:pt x="1953" y="640"/>
                  <a:pt x="1900" y="640"/>
                </a:cubicBezTo>
                <a:cubicBezTo>
                  <a:pt x="1933" y="638"/>
                  <a:pt x="1964" y="635"/>
                  <a:pt x="1992" y="636"/>
                </a:cubicBezTo>
                <a:close/>
                <a:moveTo>
                  <a:pt x="2843" y="633"/>
                </a:moveTo>
                <a:cubicBezTo>
                  <a:pt x="2931" y="631"/>
                  <a:pt x="2977" y="698"/>
                  <a:pt x="3055" y="660"/>
                </a:cubicBezTo>
                <a:cubicBezTo>
                  <a:pt x="3075" y="660"/>
                  <a:pt x="3075" y="673"/>
                  <a:pt x="3088" y="673"/>
                </a:cubicBezTo>
                <a:cubicBezTo>
                  <a:pt x="3108" y="673"/>
                  <a:pt x="3102" y="660"/>
                  <a:pt x="3115" y="653"/>
                </a:cubicBezTo>
                <a:cubicBezTo>
                  <a:pt x="3215" y="667"/>
                  <a:pt x="3335" y="713"/>
                  <a:pt x="3429" y="673"/>
                </a:cubicBezTo>
                <a:cubicBezTo>
                  <a:pt x="3449" y="693"/>
                  <a:pt x="3469" y="720"/>
                  <a:pt x="3489" y="746"/>
                </a:cubicBezTo>
                <a:cubicBezTo>
                  <a:pt x="3415" y="746"/>
                  <a:pt x="3409" y="786"/>
                  <a:pt x="3349" y="746"/>
                </a:cubicBezTo>
                <a:cubicBezTo>
                  <a:pt x="3342" y="753"/>
                  <a:pt x="3342" y="766"/>
                  <a:pt x="3349" y="766"/>
                </a:cubicBezTo>
                <a:cubicBezTo>
                  <a:pt x="3329" y="786"/>
                  <a:pt x="3329" y="746"/>
                  <a:pt x="3309" y="746"/>
                </a:cubicBezTo>
                <a:cubicBezTo>
                  <a:pt x="3295" y="766"/>
                  <a:pt x="3255" y="786"/>
                  <a:pt x="3235" y="753"/>
                </a:cubicBezTo>
                <a:cubicBezTo>
                  <a:pt x="3208" y="786"/>
                  <a:pt x="3162" y="760"/>
                  <a:pt x="3135" y="766"/>
                </a:cubicBezTo>
                <a:cubicBezTo>
                  <a:pt x="3115" y="754"/>
                  <a:pt x="3128" y="754"/>
                  <a:pt x="3128" y="727"/>
                </a:cubicBezTo>
                <a:cubicBezTo>
                  <a:pt x="3088" y="734"/>
                  <a:pt x="3055" y="740"/>
                  <a:pt x="3042" y="773"/>
                </a:cubicBezTo>
                <a:cubicBezTo>
                  <a:pt x="3015" y="780"/>
                  <a:pt x="3002" y="780"/>
                  <a:pt x="2988" y="760"/>
                </a:cubicBezTo>
                <a:cubicBezTo>
                  <a:pt x="2928" y="800"/>
                  <a:pt x="2835" y="700"/>
                  <a:pt x="2801" y="766"/>
                </a:cubicBezTo>
                <a:cubicBezTo>
                  <a:pt x="2861" y="812"/>
                  <a:pt x="3008" y="753"/>
                  <a:pt x="3042" y="832"/>
                </a:cubicBezTo>
                <a:cubicBezTo>
                  <a:pt x="3068" y="839"/>
                  <a:pt x="3102" y="826"/>
                  <a:pt x="3108" y="846"/>
                </a:cubicBezTo>
                <a:cubicBezTo>
                  <a:pt x="3108" y="872"/>
                  <a:pt x="3075" y="859"/>
                  <a:pt x="3068" y="866"/>
                </a:cubicBezTo>
                <a:cubicBezTo>
                  <a:pt x="3055" y="866"/>
                  <a:pt x="3082" y="852"/>
                  <a:pt x="3062" y="839"/>
                </a:cubicBezTo>
                <a:cubicBezTo>
                  <a:pt x="3035" y="846"/>
                  <a:pt x="3015" y="826"/>
                  <a:pt x="2995" y="819"/>
                </a:cubicBezTo>
                <a:cubicBezTo>
                  <a:pt x="2968" y="812"/>
                  <a:pt x="2975" y="839"/>
                  <a:pt x="2955" y="846"/>
                </a:cubicBezTo>
                <a:cubicBezTo>
                  <a:pt x="2921" y="839"/>
                  <a:pt x="2895" y="826"/>
                  <a:pt x="2861" y="826"/>
                </a:cubicBezTo>
                <a:cubicBezTo>
                  <a:pt x="2775" y="885"/>
                  <a:pt x="2701" y="760"/>
                  <a:pt x="2621" y="826"/>
                </a:cubicBezTo>
                <a:cubicBezTo>
                  <a:pt x="2601" y="826"/>
                  <a:pt x="2601" y="806"/>
                  <a:pt x="2608" y="799"/>
                </a:cubicBezTo>
                <a:cubicBezTo>
                  <a:pt x="2601" y="799"/>
                  <a:pt x="2601" y="806"/>
                  <a:pt x="2601" y="819"/>
                </a:cubicBezTo>
                <a:cubicBezTo>
                  <a:pt x="2574" y="799"/>
                  <a:pt x="2554" y="819"/>
                  <a:pt x="2548" y="786"/>
                </a:cubicBezTo>
                <a:cubicBezTo>
                  <a:pt x="2528" y="779"/>
                  <a:pt x="2521" y="792"/>
                  <a:pt x="2508" y="792"/>
                </a:cubicBezTo>
                <a:cubicBezTo>
                  <a:pt x="2494" y="786"/>
                  <a:pt x="2494" y="759"/>
                  <a:pt x="2468" y="759"/>
                </a:cubicBezTo>
                <a:cubicBezTo>
                  <a:pt x="2454" y="766"/>
                  <a:pt x="2481" y="772"/>
                  <a:pt x="2474" y="786"/>
                </a:cubicBezTo>
                <a:cubicBezTo>
                  <a:pt x="2454" y="779"/>
                  <a:pt x="2421" y="792"/>
                  <a:pt x="2408" y="779"/>
                </a:cubicBezTo>
                <a:cubicBezTo>
                  <a:pt x="2421" y="766"/>
                  <a:pt x="2434" y="746"/>
                  <a:pt x="2401" y="740"/>
                </a:cubicBezTo>
                <a:cubicBezTo>
                  <a:pt x="2414" y="733"/>
                  <a:pt x="2434" y="733"/>
                  <a:pt x="2454" y="740"/>
                </a:cubicBezTo>
                <a:cubicBezTo>
                  <a:pt x="2481" y="733"/>
                  <a:pt x="2468" y="720"/>
                  <a:pt x="2468" y="693"/>
                </a:cubicBezTo>
                <a:cubicBezTo>
                  <a:pt x="2441" y="693"/>
                  <a:pt x="2461" y="727"/>
                  <a:pt x="2428" y="720"/>
                </a:cubicBezTo>
                <a:cubicBezTo>
                  <a:pt x="2414" y="707"/>
                  <a:pt x="2414" y="707"/>
                  <a:pt x="2421" y="687"/>
                </a:cubicBezTo>
                <a:cubicBezTo>
                  <a:pt x="2374" y="680"/>
                  <a:pt x="2341" y="693"/>
                  <a:pt x="2321" y="660"/>
                </a:cubicBezTo>
                <a:cubicBezTo>
                  <a:pt x="2508" y="640"/>
                  <a:pt x="2668" y="680"/>
                  <a:pt x="2821" y="660"/>
                </a:cubicBezTo>
                <a:cubicBezTo>
                  <a:pt x="2835" y="660"/>
                  <a:pt x="2835" y="647"/>
                  <a:pt x="2835" y="633"/>
                </a:cubicBezTo>
                <a:cubicBezTo>
                  <a:pt x="2838" y="633"/>
                  <a:pt x="2841" y="633"/>
                  <a:pt x="2843" y="633"/>
                </a:cubicBezTo>
                <a:close/>
                <a:moveTo>
                  <a:pt x="5094" y="629"/>
                </a:moveTo>
                <a:cubicBezTo>
                  <a:pt x="5132" y="629"/>
                  <a:pt x="5170" y="658"/>
                  <a:pt x="5179" y="693"/>
                </a:cubicBezTo>
                <a:cubicBezTo>
                  <a:pt x="5139" y="687"/>
                  <a:pt x="5085" y="733"/>
                  <a:pt x="5078" y="680"/>
                </a:cubicBezTo>
                <a:cubicBezTo>
                  <a:pt x="5078" y="660"/>
                  <a:pt x="5092" y="660"/>
                  <a:pt x="5105" y="660"/>
                </a:cubicBezTo>
                <a:cubicBezTo>
                  <a:pt x="5092" y="647"/>
                  <a:pt x="5065" y="667"/>
                  <a:pt x="5038" y="653"/>
                </a:cubicBezTo>
                <a:cubicBezTo>
                  <a:pt x="5054" y="635"/>
                  <a:pt x="5074" y="628"/>
                  <a:pt x="5094" y="629"/>
                </a:cubicBezTo>
                <a:close/>
                <a:moveTo>
                  <a:pt x="718" y="615"/>
                </a:moveTo>
                <a:cubicBezTo>
                  <a:pt x="734" y="615"/>
                  <a:pt x="770" y="627"/>
                  <a:pt x="765" y="647"/>
                </a:cubicBezTo>
                <a:cubicBezTo>
                  <a:pt x="725" y="653"/>
                  <a:pt x="738" y="614"/>
                  <a:pt x="712" y="620"/>
                </a:cubicBezTo>
                <a:cubicBezTo>
                  <a:pt x="710" y="617"/>
                  <a:pt x="713" y="615"/>
                  <a:pt x="718" y="615"/>
                </a:cubicBezTo>
                <a:close/>
                <a:moveTo>
                  <a:pt x="4692" y="601"/>
                </a:moveTo>
                <a:cubicBezTo>
                  <a:pt x="4704" y="601"/>
                  <a:pt x="4717" y="604"/>
                  <a:pt x="4724" y="607"/>
                </a:cubicBezTo>
                <a:cubicBezTo>
                  <a:pt x="4717" y="640"/>
                  <a:pt x="4677" y="640"/>
                  <a:pt x="4671" y="614"/>
                </a:cubicBezTo>
                <a:cubicBezTo>
                  <a:pt x="4671" y="604"/>
                  <a:pt x="4681" y="601"/>
                  <a:pt x="4692" y="601"/>
                </a:cubicBezTo>
                <a:close/>
                <a:moveTo>
                  <a:pt x="587" y="575"/>
                </a:moveTo>
                <a:cubicBezTo>
                  <a:pt x="593" y="575"/>
                  <a:pt x="598" y="579"/>
                  <a:pt x="598" y="587"/>
                </a:cubicBezTo>
                <a:cubicBezTo>
                  <a:pt x="585" y="587"/>
                  <a:pt x="578" y="587"/>
                  <a:pt x="565" y="587"/>
                </a:cubicBezTo>
                <a:cubicBezTo>
                  <a:pt x="569" y="580"/>
                  <a:pt x="579" y="574"/>
                  <a:pt x="587" y="575"/>
                </a:cubicBezTo>
                <a:close/>
                <a:moveTo>
                  <a:pt x="6093" y="561"/>
                </a:moveTo>
                <a:cubicBezTo>
                  <a:pt x="6100" y="587"/>
                  <a:pt x="6093" y="594"/>
                  <a:pt x="6106" y="607"/>
                </a:cubicBezTo>
                <a:cubicBezTo>
                  <a:pt x="6120" y="594"/>
                  <a:pt x="6133" y="587"/>
                  <a:pt x="6126" y="561"/>
                </a:cubicBezTo>
                <a:cubicBezTo>
                  <a:pt x="6126" y="561"/>
                  <a:pt x="6126" y="561"/>
                  <a:pt x="6093" y="561"/>
                </a:cubicBezTo>
                <a:close/>
                <a:moveTo>
                  <a:pt x="571" y="537"/>
                </a:moveTo>
                <a:cubicBezTo>
                  <a:pt x="579" y="536"/>
                  <a:pt x="592" y="546"/>
                  <a:pt x="612" y="541"/>
                </a:cubicBezTo>
                <a:cubicBezTo>
                  <a:pt x="618" y="568"/>
                  <a:pt x="552" y="568"/>
                  <a:pt x="565" y="541"/>
                </a:cubicBezTo>
                <a:cubicBezTo>
                  <a:pt x="567" y="538"/>
                  <a:pt x="569" y="537"/>
                  <a:pt x="571" y="537"/>
                </a:cubicBezTo>
                <a:close/>
                <a:moveTo>
                  <a:pt x="5319" y="534"/>
                </a:moveTo>
                <a:cubicBezTo>
                  <a:pt x="5323" y="533"/>
                  <a:pt x="5327" y="534"/>
                  <a:pt x="5332" y="535"/>
                </a:cubicBezTo>
                <a:cubicBezTo>
                  <a:pt x="5332" y="587"/>
                  <a:pt x="5426" y="548"/>
                  <a:pt x="5432" y="607"/>
                </a:cubicBezTo>
                <a:cubicBezTo>
                  <a:pt x="5407" y="607"/>
                  <a:pt x="5400" y="613"/>
                  <a:pt x="5355" y="614"/>
                </a:cubicBezTo>
                <a:lnTo>
                  <a:pt x="5350" y="614"/>
                </a:lnTo>
                <a:lnTo>
                  <a:pt x="5346" y="610"/>
                </a:lnTo>
                <a:lnTo>
                  <a:pt x="5344" y="611"/>
                </a:lnTo>
                <a:lnTo>
                  <a:pt x="5344" y="610"/>
                </a:lnTo>
                <a:cubicBezTo>
                  <a:pt x="5335" y="592"/>
                  <a:pt x="5310" y="581"/>
                  <a:pt x="5272" y="581"/>
                </a:cubicBezTo>
                <a:cubicBezTo>
                  <a:pt x="5284" y="558"/>
                  <a:pt x="5290" y="535"/>
                  <a:pt x="5319" y="534"/>
                </a:cubicBezTo>
                <a:close/>
                <a:moveTo>
                  <a:pt x="5058" y="521"/>
                </a:moveTo>
                <a:cubicBezTo>
                  <a:pt x="5078" y="521"/>
                  <a:pt x="5078" y="541"/>
                  <a:pt x="5098" y="541"/>
                </a:cubicBezTo>
                <a:cubicBezTo>
                  <a:pt x="5085" y="555"/>
                  <a:pt x="5052" y="548"/>
                  <a:pt x="5058" y="521"/>
                </a:cubicBezTo>
                <a:close/>
                <a:moveTo>
                  <a:pt x="386" y="494"/>
                </a:moveTo>
                <a:cubicBezTo>
                  <a:pt x="402" y="494"/>
                  <a:pt x="416" y="497"/>
                  <a:pt x="424" y="508"/>
                </a:cubicBezTo>
                <a:cubicBezTo>
                  <a:pt x="397" y="548"/>
                  <a:pt x="324" y="514"/>
                  <a:pt x="277" y="501"/>
                </a:cubicBezTo>
                <a:cubicBezTo>
                  <a:pt x="305" y="510"/>
                  <a:pt x="351" y="494"/>
                  <a:pt x="386" y="494"/>
                </a:cubicBezTo>
                <a:close/>
                <a:moveTo>
                  <a:pt x="4916" y="493"/>
                </a:moveTo>
                <a:cubicBezTo>
                  <a:pt x="4958" y="494"/>
                  <a:pt x="4981" y="516"/>
                  <a:pt x="5004" y="534"/>
                </a:cubicBezTo>
                <a:cubicBezTo>
                  <a:pt x="4998" y="561"/>
                  <a:pt x="4978" y="541"/>
                  <a:pt x="4978" y="561"/>
                </a:cubicBezTo>
                <a:cubicBezTo>
                  <a:pt x="4944" y="547"/>
                  <a:pt x="4938" y="574"/>
                  <a:pt x="4891" y="567"/>
                </a:cubicBezTo>
                <a:cubicBezTo>
                  <a:pt x="4898" y="541"/>
                  <a:pt x="4878" y="541"/>
                  <a:pt x="4858" y="541"/>
                </a:cubicBezTo>
                <a:cubicBezTo>
                  <a:pt x="4851" y="521"/>
                  <a:pt x="4884" y="547"/>
                  <a:pt x="4878" y="527"/>
                </a:cubicBezTo>
                <a:cubicBezTo>
                  <a:pt x="4891" y="527"/>
                  <a:pt x="4884" y="547"/>
                  <a:pt x="4898" y="547"/>
                </a:cubicBezTo>
                <a:cubicBezTo>
                  <a:pt x="4891" y="528"/>
                  <a:pt x="4918" y="514"/>
                  <a:pt x="4898" y="494"/>
                </a:cubicBezTo>
                <a:cubicBezTo>
                  <a:pt x="4904" y="494"/>
                  <a:pt x="4911" y="493"/>
                  <a:pt x="4916" y="493"/>
                </a:cubicBezTo>
                <a:close/>
                <a:moveTo>
                  <a:pt x="5036" y="481"/>
                </a:moveTo>
                <a:cubicBezTo>
                  <a:pt x="5040" y="481"/>
                  <a:pt x="5043" y="483"/>
                  <a:pt x="5045" y="488"/>
                </a:cubicBezTo>
                <a:cubicBezTo>
                  <a:pt x="5052" y="501"/>
                  <a:pt x="5025" y="488"/>
                  <a:pt x="5025" y="501"/>
                </a:cubicBezTo>
                <a:cubicBezTo>
                  <a:pt x="5010" y="496"/>
                  <a:pt x="5025" y="480"/>
                  <a:pt x="5036" y="481"/>
                </a:cubicBezTo>
                <a:close/>
                <a:moveTo>
                  <a:pt x="2883" y="457"/>
                </a:moveTo>
                <a:cubicBezTo>
                  <a:pt x="2904" y="457"/>
                  <a:pt x="2919" y="472"/>
                  <a:pt x="2928" y="515"/>
                </a:cubicBezTo>
                <a:cubicBezTo>
                  <a:pt x="2908" y="528"/>
                  <a:pt x="2881" y="535"/>
                  <a:pt x="2868" y="555"/>
                </a:cubicBezTo>
                <a:cubicBezTo>
                  <a:pt x="2848" y="535"/>
                  <a:pt x="2801" y="548"/>
                  <a:pt x="2781" y="521"/>
                </a:cubicBezTo>
                <a:cubicBezTo>
                  <a:pt x="2775" y="528"/>
                  <a:pt x="2761" y="535"/>
                  <a:pt x="2761" y="555"/>
                </a:cubicBezTo>
                <a:cubicBezTo>
                  <a:pt x="2748" y="541"/>
                  <a:pt x="2715" y="548"/>
                  <a:pt x="2715" y="555"/>
                </a:cubicBezTo>
                <a:cubicBezTo>
                  <a:pt x="2708" y="535"/>
                  <a:pt x="2695" y="502"/>
                  <a:pt x="2701" y="495"/>
                </a:cubicBezTo>
                <a:cubicBezTo>
                  <a:pt x="2735" y="502"/>
                  <a:pt x="2768" y="508"/>
                  <a:pt x="2815" y="502"/>
                </a:cubicBezTo>
                <a:cubicBezTo>
                  <a:pt x="2815" y="488"/>
                  <a:pt x="2788" y="508"/>
                  <a:pt x="2795" y="488"/>
                </a:cubicBezTo>
                <a:cubicBezTo>
                  <a:pt x="2830" y="475"/>
                  <a:pt x="2860" y="457"/>
                  <a:pt x="2883" y="457"/>
                </a:cubicBezTo>
                <a:close/>
                <a:moveTo>
                  <a:pt x="4740" y="426"/>
                </a:moveTo>
                <a:cubicBezTo>
                  <a:pt x="4761" y="425"/>
                  <a:pt x="4778" y="435"/>
                  <a:pt x="4784" y="468"/>
                </a:cubicBezTo>
                <a:cubicBezTo>
                  <a:pt x="4791" y="474"/>
                  <a:pt x="4804" y="481"/>
                  <a:pt x="4818" y="488"/>
                </a:cubicBezTo>
                <a:cubicBezTo>
                  <a:pt x="4811" y="494"/>
                  <a:pt x="4798" y="508"/>
                  <a:pt x="4784" y="508"/>
                </a:cubicBezTo>
                <a:cubicBezTo>
                  <a:pt x="4784" y="534"/>
                  <a:pt x="4818" y="554"/>
                  <a:pt x="4784" y="561"/>
                </a:cubicBezTo>
                <a:cubicBezTo>
                  <a:pt x="4824" y="587"/>
                  <a:pt x="4891" y="581"/>
                  <a:pt x="4904" y="633"/>
                </a:cubicBezTo>
                <a:cubicBezTo>
                  <a:pt x="4878" y="627"/>
                  <a:pt x="4871" y="640"/>
                  <a:pt x="4851" y="647"/>
                </a:cubicBezTo>
                <a:cubicBezTo>
                  <a:pt x="4838" y="634"/>
                  <a:pt x="4838" y="614"/>
                  <a:pt x="4824" y="601"/>
                </a:cubicBezTo>
                <a:cubicBezTo>
                  <a:pt x="4731" y="601"/>
                  <a:pt x="4651" y="541"/>
                  <a:pt x="4577" y="561"/>
                </a:cubicBezTo>
                <a:cubicBezTo>
                  <a:pt x="4584" y="574"/>
                  <a:pt x="4591" y="594"/>
                  <a:pt x="4577" y="607"/>
                </a:cubicBezTo>
                <a:cubicBezTo>
                  <a:pt x="4584" y="620"/>
                  <a:pt x="4604" y="613"/>
                  <a:pt x="4597" y="647"/>
                </a:cubicBezTo>
                <a:cubicBezTo>
                  <a:pt x="4557" y="640"/>
                  <a:pt x="4537" y="647"/>
                  <a:pt x="4524" y="667"/>
                </a:cubicBezTo>
                <a:cubicBezTo>
                  <a:pt x="4504" y="673"/>
                  <a:pt x="4504" y="653"/>
                  <a:pt x="4497" y="647"/>
                </a:cubicBezTo>
                <a:cubicBezTo>
                  <a:pt x="4524" y="647"/>
                  <a:pt x="4537" y="627"/>
                  <a:pt x="4537" y="581"/>
                </a:cubicBezTo>
                <a:cubicBezTo>
                  <a:pt x="4511" y="561"/>
                  <a:pt x="4477" y="548"/>
                  <a:pt x="4437" y="535"/>
                </a:cubicBezTo>
                <a:cubicBezTo>
                  <a:pt x="4444" y="514"/>
                  <a:pt x="4457" y="541"/>
                  <a:pt x="4477" y="535"/>
                </a:cubicBezTo>
                <a:cubicBezTo>
                  <a:pt x="4477" y="501"/>
                  <a:pt x="4444" y="535"/>
                  <a:pt x="4430" y="507"/>
                </a:cubicBezTo>
                <a:cubicBezTo>
                  <a:pt x="4437" y="507"/>
                  <a:pt x="4444" y="501"/>
                  <a:pt x="4430" y="494"/>
                </a:cubicBezTo>
                <a:cubicBezTo>
                  <a:pt x="4491" y="454"/>
                  <a:pt x="4531" y="494"/>
                  <a:pt x="4604" y="467"/>
                </a:cubicBezTo>
                <a:cubicBezTo>
                  <a:pt x="4591" y="481"/>
                  <a:pt x="4617" y="494"/>
                  <a:pt x="4637" y="494"/>
                </a:cubicBezTo>
                <a:cubicBezTo>
                  <a:pt x="4631" y="501"/>
                  <a:pt x="4631" y="507"/>
                  <a:pt x="4637" y="514"/>
                </a:cubicBezTo>
                <a:cubicBezTo>
                  <a:pt x="4657" y="501"/>
                  <a:pt x="4697" y="507"/>
                  <a:pt x="4724" y="494"/>
                </a:cubicBezTo>
                <a:cubicBezTo>
                  <a:pt x="4711" y="461"/>
                  <a:pt x="4691" y="474"/>
                  <a:pt x="4671" y="448"/>
                </a:cubicBezTo>
                <a:cubicBezTo>
                  <a:pt x="4694" y="438"/>
                  <a:pt x="4719" y="427"/>
                  <a:pt x="4740" y="426"/>
                </a:cubicBezTo>
                <a:close/>
                <a:moveTo>
                  <a:pt x="6801" y="423"/>
                </a:moveTo>
                <a:cubicBezTo>
                  <a:pt x="6843" y="421"/>
                  <a:pt x="6901" y="469"/>
                  <a:pt x="6935" y="478"/>
                </a:cubicBezTo>
                <a:cubicBezTo>
                  <a:pt x="7015" y="491"/>
                  <a:pt x="7115" y="498"/>
                  <a:pt x="7181" y="518"/>
                </a:cubicBezTo>
                <a:cubicBezTo>
                  <a:pt x="7275" y="551"/>
                  <a:pt x="7422" y="551"/>
                  <a:pt x="7515" y="590"/>
                </a:cubicBezTo>
                <a:cubicBezTo>
                  <a:pt x="7482" y="603"/>
                  <a:pt x="7475" y="636"/>
                  <a:pt x="7428" y="630"/>
                </a:cubicBezTo>
                <a:cubicBezTo>
                  <a:pt x="7448" y="676"/>
                  <a:pt x="7575" y="676"/>
                  <a:pt x="7529" y="775"/>
                </a:cubicBezTo>
                <a:cubicBezTo>
                  <a:pt x="7515" y="789"/>
                  <a:pt x="7488" y="775"/>
                  <a:pt x="7475" y="789"/>
                </a:cubicBezTo>
                <a:cubicBezTo>
                  <a:pt x="7475" y="795"/>
                  <a:pt x="7488" y="802"/>
                  <a:pt x="7475" y="809"/>
                </a:cubicBezTo>
                <a:cubicBezTo>
                  <a:pt x="7508" y="822"/>
                  <a:pt x="7555" y="795"/>
                  <a:pt x="7602" y="809"/>
                </a:cubicBezTo>
                <a:cubicBezTo>
                  <a:pt x="7595" y="822"/>
                  <a:pt x="7609" y="829"/>
                  <a:pt x="7609" y="842"/>
                </a:cubicBezTo>
                <a:cubicBezTo>
                  <a:pt x="7542" y="842"/>
                  <a:pt x="7508" y="922"/>
                  <a:pt x="7442" y="862"/>
                </a:cubicBezTo>
                <a:cubicBezTo>
                  <a:pt x="7435" y="876"/>
                  <a:pt x="7408" y="876"/>
                  <a:pt x="7402" y="862"/>
                </a:cubicBezTo>
                <a:cubicBezTo>
                  <a:pt x="7382" y="876"/>
                  <a:pt x="7362" y="882"/>
                  <a:pt x="7328" y="896"/>
                </a:cubicBezTo>
                <a:cubicBezTo>
                  <a:pt x="7328" y="902"/>
                  <a:pt x="7335" y="922"/>
                  <a:pt x="7322" y="922"/>
                </a:cubicBezTo>
                <a:cubicBezTo>
                  <a:pt x="7362" y="949"/>
                  <a:pt x="7428" y="929"/>
                  <a:pt x="7462" y="956"/>
                </a:cubicBezTo>
                <a:cubicBezTo>
                  <a:pt x="7415" y="976"/>
                  <a:pt x="7388" y="1022"/>
                  <a:pt x="7348" y="1048"/>
                </a:cubicBezTo>
                <a:cubicBezTo>
                  <a:pt x="7382" y="1068"/>
                  <a:pt x="7415" y="1062"/>
                  <a:pt x="7455" y="1062"/>
                </a:cubicBezTo>
                <a:cubicBezTo>
                  <a:pt x="7455" y="1101"/>
                  <a:pt x="7515" y="1088"/>
                  <a:pt x="7529" y="1128"/>
                </a:cubicBezTo>
                <a:cubicBezTo>
                  <a:pt x="7508" y="1148"/>
                  <a:pt x="7462" y="1141"/>
                  <a:pt x="7448" y="1161"/>
                </a:cubicBezTo>
                <a:cubicBezTo>
                  <a:pt x="7455" y="1188"/>
                  <a:pt x="7488" y="1155"/>
                  <a:pt x="7502" y="1181"/>
                </a:cubicBezTo>
                <a:cubicBezTo>
                  <a:pt x="7495" y="1195"/>
                  <a:pt x="7468" y="1181"/>
                  <a:pt x="7475" y="1208"/>
                </a:cubicBezTo>
                <a:cubicBezTo>
                  <a:pt x="7488" y="1234"/>
                  <a:pt x="7535" y="1227"/>
                  <a:pt x="7542" y="1261"/>
                </a:cubicBezTo>
                <a:cubicBezTo>
                  <a:pt x="7482" y="1261"/>
                  <a:pt x="7448" y="1261"/>
                  <a:pt x="7415" y="1287"/>
                </a:cubicBezTo>
                <a:cubicBezTo>
                  <a:pt x="7455" y="1314"/>
                  <a:pt x="7502" y="1334"/>
                  <a:pt x="7529" y="1374"/>
                </a:cubicBezTo>
                <a:cubicBezTo>
                  <a:pt x="7522" y="1387"/>
                  <a:pt x="7508" y="1394"/>
                  <a:pt x="7495" y="1400"/>
                </a:cubicBezTo>
                <a:cubicBezTo>
                  <a:pt x="7495" y="1420"/>
                  <a:pt x="7515" y="1426"/>
                  <a:pt x="7502" y="1440"/>
                </a:cubicBezTo>
                <a:cubicBezTo>
                  <a:pt x="7515" y="1453"/>
                  <a:pt x="7542" y="1453"/>
                  <a:pt x="7555" y="1473"/>
                </a:cubicBezTo>
                <a:cubicBezTo>
                  <a:pt x="7555" y="1480"/>
                  <a:pt x="7529" y="1473"/>
                  <a:pt x="7529" y="1486"/>
                </a:cubicBezTo>
                <a:cubicBezTo>
                  <a:pt x="7542" y="1506"/>
                  <a:pt x="7575" y="1506"/>
                  <a:pt x="7595" y="1513"/>
                </a:cubicBezTo>
                <a:cubicBezTo>
                  <a:pt x="7622" y="1599"/>
                  <a:pt x="7655" y="1678"/>
                  <a:pt x="7762" y="1705"/>
                </a:cubicBezTo>
                <a:cubicBezTo>
                  <a:pt x="7762" y="1718"/>
                  <a:pt x="7769" y="1732"/>
                  <a:pt x="7775" y="1732"/>
                </a:cubicBezTo>
                <a:cubicBezTo>
                  <a:pt x="7729" y="1765"/>
                  <a:pt x="7749" y="1838"/>
                  <a:pt x="7755" y="1877"/>
                </a:cubicBezTo>
                <a:cubicBezTo>
                  <a:pt x="7762" y="1884"/>
                  <a:pt x="7769" y="1897"/>
                  <a:pt x="7789" y="1891"/>
                </a:cubicBezTo>
                <a:cubicBezTo>
                  <a:pt x="7842" y="2023"/>
                  <a:pt x="7849" y="2162"/>
                  <a:pt x="7856" y="2294"/>
                </a:cubicBezTo>
                <a:cubicBezTo>
                  <a:pt x="7862" y="2367"/>
                  <a:pt x="7956" y="2400"/>
                  <a:pt x="7962" y="2472"/>
                </a:cubicBezTo>
                <a:cubicBezTo>
                  <a:pt x="7962" y="2525"/>
                  <a:pt x="7922" y="2552"/>
                  <a:pt x="7909" y="2605"/>
                </a:cubicBezTo>
                <a:cubicBezTo>
                  <a:pt x="7889" y="2605"/>
                  <a:pt x="7882" y="2611"/>
                  <a:pt x="7862" y="2611"/>
                </a:cubicBezTo>
                <a:cubicBezTo>
                  <a:pt x="7869" y="2665"/>
                  <a:pt x="7822" y="2718"/>
                  <a:pt x="7802" y="2770"/>
                </a:cubicBezTo>
                <a:cubicBezTo>
                  <a:pt x="7769" y="2764"/>
                  <a:pt x="7742" y="2784"/>
                  <a:pt x="7722" y="2777"/>
                </a:cubicBezTo>
                <a:cubicBezTo>
                  <a:pt x="7709" y="2777"/>
                  <a:pt x="7702" y="2790"/>
                  <a:pt x="7702" y="2810"/>
                </a:cubicBezTo>
                <a:cubicBezTo>
                  <a:pt x="7669" y="2810"/>
                  <a:pt x="7655" y="2830"/>
                  <a:pt x="7635" y="2850"/>
                </a:cubicBezTo>
                <a:cubicBezTo>
                  <a:pt x="7642" y="2870"/>
                  <a:pt x="7689" y="2856"/>
                  <a:pt x="7695" y="2870"/>
                </a:cubicBezTo>
                <a:cubicBezTo>
                  <a:pt x="7702" y="2903"/>
                  <a:pt x="7649" y="2870"/>
                  <a:pt x="7649" y="2890"/>
                </a:cubicBezTo>
                <a:cubicBezTo>
                  <a:pt x="7675" y="2916"/>
                  <a:pt x="7722" y="2916"/>
                  <a:pt x="7755" y="2929"/>
                </a:cubicBezTo>
                <a:cubicBezTo>
                  <a:pt x="7722" y="2929"/>
                  <a:pt x="7769" y="2975"/>
                  <a:pt x="7729" y="2969"/>
                </a:cubicBezTo>
                <a:cubicBezTo>
                  <a:pt x="7729" y="2989"/>
                  <a:pt x="7742" y="2989"/>
                  <a:pt x="7755" y="2989"/>
                </a:cubicBezTo>
                <a:cubicBezTo>
                  <a:pt x="7742" y="3001"/>
                  <a:pt x="7729" y="3008"/>
                  <a:pt x="7722" y="3028"/>
                </a:cubicBezTo>
                <a:cubicBezTo>
                  <a:pt x="7682" y="3008"/>
                  <a:pt x="7655" y="3041"/>
                  <a:pt x="7635" y="3068"/>
                </a:cubicBezTo>
                <a:cubicBezTo>
                  <a:pt x="7655" y="3087"/>
                  <a:pt x="7682" y="3094"/>
                  <a:pt x="7702" y="3107"/>
                </a:cubicBezTo>
                <a:cubicBezTo>
                  <a:pt x="7655" y="3127"/>
                  <a:pt x="7615" y="3120"/>
                  <a:pt x="7575" y="3140"/>
                </a:cubicBezTo>
                <a:cubicBezTo>
                  <a:pt x="7575" y="3154"/>
                  <a:pt x="7595" y="3154"/>
                  <a:pt x="7609" y="3160"/>
                </a:cubicBezTo>
                <a:cubicBezTo>
                  <a:pt x="7562" y="3194"/>
                  <a:pt x="7495" y="3200"/>
                  <a:pt x="7415" y="3194"/>
                </a:cubicBezTo>
                <a:cubicBezTo>
                  <a:pt x="7402" y="3200"/>
                  <a:pt x="7395" y="3213"/>
                  <a:pt x="7395" y="3233"/>
                </a:cubicBezTo>
                <a:cubicBezTo>
                  <a:pt x="7375" y="3233"/>
                  <a:pt x="7382" y="3207"/>
                  <a:pt x="7362" y="3200"/>
                </a:cubicBezTo>
                <a:cubicBezTo>
                  <a:pt x="7268" y="3266"/>
                  <a:pt x="7135" y="3220"/>
                  <a:pt x="7075" y="3299"/>
                </a:cubicBezTo>
                <a:cubicBezTo>
                  <a:pt x="7075" y="3306"/>
                  <a:pt x="7081" y="3313"/>
                  <a:pt x="7081" y="3326"/>
                </a:cubicBezTo>
                <a:cubicBezTo>
                  <a:pt x="7121" y="3333"/>
                  <a:pt x="7155" y="3313"/>
                  <a:pt x="7188" y="3326"/>
                </a:cubicBezTo>
                <a:cubicBezTo>
                  <a:pt x="7201" y="3326"/>
                  <a:pt x="7201" y="3346"/>
                  <a:pt x="7215" y="3353"/>
                </a:cubicBezTo>
                <a:cubicBezTo>
                  <a:pt x="7248" y="3353"/>
                  <a:pt x="7295" y="3333"/>
                  <a:pt x="7342" y="3353"/>
                </a:cubicBezTo>
                <a:cubicBezTo>
                  <a:pt x="7342" y="3386"/>
                  <a:pt x="7282" y="3353"/>
                  <a:pt x="7288" y="3379"/>
                </a:cubicBezTo>
                <a:cubicBezTo>
                  <a:pt x="7295" y="3439"/>
                  <a:pt x="7395" y="3392"/>
                  <a:pt x="7422" y="3426"/>
                </a:cubicBezTo>
                <a:cubicBezTo>
                  <a:pt x="7415" y="3446"/>
                  <a:pt x="7395" y="3419"/>
                  <a:pt x="7388" y="3446"/>
                </a:cubicBezTo>
                <a:cubicBezTo>
                  <a:pt x="7288" y="3432"/>
                  <a:pt x="7221" y="3452"/>
                  <a:pt x="7168" y="3505"/>
                </a:cubicBezTo>
                <a:cubicBezTo>
                  <a:pt x="7195" y="3518"/>
                  <a:pt x="7208" y="3505"/>
                  <a:pt x="7228" y="3525"/>
                </a:cubicBezTo>
                <a:cubicBezTo>
                  <a:pt x="7221" y="3544"/>
                  <a:pt x="7195" y="3544"/>
                  <a:pt x="7215" y="3571"/>
                </a:cubicBezTo>
                <a:cubicBezTo>
                  <a:pt x="7295" y="3611"/>
                  <a:pt x="7408" y="3624"/>
                  <a:pt x="7508" y="3651"/>
                </a:cubicBezTo>
                <a:cubicBezTo>
                  <a:pt x="7562" y="3750"/>
                  <a:pt x="7755" y="3710"/>
                  <a:pt x="7856" y="3763"/>
                </a:cubicBezTo>
                <a:cubicBezTo>
                  <a:pt x="7849" y="3776"/>
                  <a:pt x="7856" y="3783"/>
                  <a:pt x="7836" y="3796"/>
                </a:cubicBezTo>
                <a:cubicBezTo>
                  <a:pt x="7862" y="3836"/>
                  <a:pt x="7936" y="3829"/>
                  <a:pt x="7969" y="3856"/>
                </a:cubicBezTo>
                <a:cubicBezTo>
                  <a:pt x="7856" y="3862"/>
                  <a:pt x="7762" y="3856"/>
                  <a:pt x="7655" y="3869"/>
                </a:cubicBezTo>
                <a:cubicBezTo>
                  <a:pt x="7655" y="3909"/>
                  <a:pt x="7682" y="3915"/>
                  <a:pt x="7722" y="3922"/>
                </a:cubicBezTo>
                <a:cubicBezTo>
                  <a:pt x="7689" y="3941"/>
                  <a:pt x="7735" y="3948"/>
                  <a:pt x="7709" y="3975"/>
                </a:cubicBezTo>
                <a:cubicBezTo>
                  <a:pt x="7715" y="3988"/>
                  <a:pt x="7755" y="3969"/>
                  <a:pt x="7742" y="4008"/>
                </a:cubicBezTo>
                <a:cubicBezTo>
                  <a:pt x="7769" y="4008"/>
                  <a:pt x="7789" y="4015"/>
                  <a:pt x="7822" y="4008"/>
                </a:cubicBezTo>
                <a:cubicBezTo>
                  <a:pt x="7836" y="4041"/>
                  <a:pt x="7862" y="4061"/>
                  <a:pt x="7909" y="4061"/>
                </a:cubicBezTo>
                <a:cubicBezTo>
                  <a:pt x="7896" y="4100"/>
                  <a:pt x="7829" y="4087"/>
                  <a:pt x="7795" y="4107"/>
                </a:cubicBezTo>
                <a:cubicBezTo>
                  <a:pt x="7889" y="4153"/>
                  <a:pt x="8002" y="4153"/>
                  <a:pt x="8098" y="4178"/>
                </a:cubicBezTo>
                <a:cubicBezTo>
                  <a:pt x="8098" y="4205"/>
                  <a:pt x="8058" y="4211"/>
                  <a:pt x="8038" y="4198"/>
                </a:cubicBezTo>
                <a:cubicBezTo>
                  <a:pt x="8038" y="4224"/>
                  <a:pt x="8004" y="4211"/>
                  <a:pt x="7998" y="4237"/>
                </a:cubicBezTo>
                <a:cubicBezTo>
                  <a:pt x="7971" y="4231"/>
                  <a:pt x="8018" y="4211"/>
                  <a:pt x="8011" y="4191"/>
                </a:cubicBezTo>
                <a:cubicBezTo>
                  <a:pt x="7998" y="4185"/>
                  <a:pt x="7978" y="4197"/>
                  <a:pt x="7984" y="4231"/>
                </a:cubicBezTo>
                <a:cubicBezTo>
                  <a:pt x="7884" y="4231"/>
                  <a:pt x="7757" y="4198"/>
                  <a:pt x="7650" y="4244"/>
                </a:cubicBezTo>
                <a:cubicBezTo>
                  <a:pt x="7644" y="4224"/>
                  <a:pt x="7664" y="4231"/>
                  <a:pt x="7664" y="4217"/>
                </a:cubicBezTo>
                <a:cubicBezTo>
                  <a:pt x="7610" y="4217"/>
                  <a:pt x="7577" y="4204"/>
                  <a:pt x="7524" y="4211"/>
                </a:cubicBezTo>
                <a:cubicBezTo>
                  <a:pt x="7524" y="4224"/>
                  <a:pt x="7524" y="4237"/>
                  <a:pt x="7530" y="4244"/>
                </a:cubicBezTo>
                <a:cubicBezTo>
                  <a:pt x="7517" y="4257"/>
                  <a:pt x="7484" y="4237"/>
                  <a:pt x="7470" y="4237"/>
                </a:cubicBezTo>
                <a:cubicBezTo>
                  <a:pt x="7410" y="4270"/>
                  <a:pt x="7377" y="4231"/>
                  <a:pt x="7310" y="4211"/>
                </a:cubicBezTo>
                <a:cubicBezTo>
                  <a:pt x="7290" y="4211"/>
                  <a:pt x="7310" y="4197"/>
                  <a:pt x="7297" y="4184"/>
                </a:cubicBezTo>
                <a:cubicBezTo>
                  <a:pt x="7270" y="4184"/>
                  <a:pt x="7283" y="4224"/>
                  <a:pt x="7243" y="4211"/>
                </a:cubicBezTo>
                <a:cubicBezTo>
                  <a:pt x="7250" y="4204"/>
                  <a:pt x="7257" y="4204"/>
                  <a:pt x="7257" y="4191"/>
                </a:cubicBezTo>
                <a:cubicBezTo>
                  <a:pt x="7237" y="4184"/>
                  <a:pt x="7210" y="4177"/>
                  <a:pt x="7177" y="4177"/>
                </a:cubicBezTo>
                <a:cubicBezTo>
                  <a:pt x="7203" y="4211"/>
                  <a:pt x="7157" y="4211"/>
                  <a:pt x="7183" y="4250"/>
                </a:cubicBezTo>
                <a:cubicBezTo>
                  <a:pt x="7083" y="4277"/>
                  <a:pt x="7043" y="4211"/>
                  <a:pt x="6976" y="4257"/>
                </a:cubicBezTo>
                <a:cubicBezTo>
                  <a:pt x="6930" y="4224"/>
                  <a:pt x="6876" y="4250"/>
                  <a:pt x="6843" y="4277"/>
                </a:cubicBezTo>
                <a:cubicBezTo>
                  <a:pt x="6830" y="4303"/>
                  <a:pt x="6876" y="4296"/>
                  <a:pt x="6850" y="4323"/>
                </a:cubicBezTo>
                <a:cubicBezTo>
                  <a:pt x="6896" y="4342"/>
                  <a:pt x="6970" y="4336"/>
                  <a:pt x="7010" y="4362"/>
                </a:cubicBezTo>
                <a:cubicBezTo>
                  <a:pt x="7030" y="4356"/>
                  <a:pt x="7043" y="4336"/>
                  <a:pt x="7070" y="4329"/>
                </a:cubicBezTo>
                <a:cubicBezTo>
                  <a:pt x="7076" y="4342"/>
                  <a:pt x="7063" y="4349"/>
                  <a:pt x="7076" y="4362"/>
                </a:cubicBezTo>
                <a:cubicBezTo>
                  <a:pt x="7170" y="4362"/>
                  <a:pt x="7210" y="4369"/>
                  <a:pt x="7297" y="4376"/>
                </a:cubicBezTo>
                <a:cubicBezTo>
                  <a:pt x="7290" y="4402"/>
                  <a:pt x="7237" y="4382"/>
                  <a:pt x="7223" y="4396"/>
                </a:cubicBezTo>
                <a:cubicBezTo>
                  <a:pt x="7257" y="4409"/>
                  <a:pt x="7263" y="4409"/>
                  <a:pt x="7303" y="4402"/>
                </a:cubicBezTo>
                <a:cubicBezTo>
                  <a:pt x="7297" y="4422"/>
                  <a:pt x="7257" y="4409"/>
                  <a:pt x="7257" y="4436"/>
                </a:cubicBezTo>
                <a:cubicBezTo>
                  <a:pt x="7297" y="4449"/>
                  <a:pt x="7377" y="4449"/>
                  <a:pt x="7397" y="4422"/>
                </a:cubicBezTo>
                <a:cubicBezTo>
                  <a:pt x="7390" y="4436"/>
                  <a:pt x="7397" y="4436"/>
                  <a:pt x="7397" y="4442"/>
                </a:cubicBezTo>
                <a:cubicBezTo>
                  <a:pt x="7444" y="4442"/>
                  <a:pt x="7524" y="4409"/>
                  <a:pt x="7544" y="4442"/>
                </a:cubicBezTo>
                <a:cubicBezTo>
                  <a:pt x="7550" y="4442"/>
                  <a:pt x="7557" y="4436"/>
                  <a:pt x="7557" y="4422"/>
                </a:cubicBezTo>
                <a:cubicBezTo>
                  <a:pt x="7537" y="4416"/>
                  <a:pt x="7484" y="4402"/>
                  <a:pt x="7517" y="4396"/>
                </a:cubicBezTo>
                <a:cubicBezTo>
                  <a:pt x="7477" y="4396"/>
                  <a:pt x="7470" y="4369"/>
                  <a:pt x="7417" y="4376"/>
                </a:cubicBezTo>
                <a:cubicBezTo>
                  <a:pt x="7490" y="4336"/>
                  <a:pt x="7597" y="4369"/>
                  <a:pt x="7657" y="4356"/>
                </a:cubicBezTo>
                <a:cubicBezTo>
                  <a:pt x="7664" y="4382"/>
                  <a:pt x="7711" y="4369"/>
                  <a:pt x="7731" y="4389"/>
                </a:cubicBezTo>
                <a:cubicBezTo>
                  <a:pt x="7724" y="4402"/>
                  <a:pt x="7717" y="4382"/>
                  <a:pt x="7697" y="4389"/>
                </a:cubicBezTo>
                <a:cubicBezTo>
                  <a:pt x="7677" y="4396"/>
                  <a:pt x="7684" y="4442"/>
                  <a:pt x="7691" y="4462"/>
                </a:cubicBezTo>
                <a:cubicBezTo>
                  <a:pt x="7684" y="4455"/>
                  <a:pt x="7677" y="4455"/>
                  <a:pt x="7664" y="4455"/>
                </a:cubicBezTo>
                <a:cubicBezTo>
                  <a:pt x="7670" y="4495"/>
                  <a:pt x="7784" y="4475"/>
                  <a:pt x="7717" y="4462"/>
                </a:cubicBezTo>
                <a:cubicBezTo>
                  <a:pt x="7731" y="4442"/>
                  <a:pt x="7771" y="4462"/>
                  <a:pt x="7777" y="4469"/>
                </a:cubicBezTo>
                <a:cubicBezTo>
                  <a:pt x="7777" y="4475"/>
                  <a:pt x="7764" y="4475"/>
                  <a:pt x="7764" y="4489"/>
                </a:cubicBezTo>
                <a:cubicBezTo>
                  <a:pt x="7784" y="4502"/>
                  <a:pt x="7797" y="4495"/>
                  <a:pt x="7817" y="4495"/>
                </a:cubicBezTo>
                <a:cubicBezTo>
                  <a:pt x="7811" y="4502"/>
                  <a:pt x="7817" y="4509"/>
                  <a:pt x="7824" y="4515"/>
                </a:cubicBezTo>
                <a:cubicBezTo>
                  <a:pt x="7897" y="4522"/>
                  <a:pt x="7964" y="4482"/>
                  <a:pt x="8051" y="4522"/>
                </a:cubicBezTo>
                <a:cubicBezTo>
                  <a:pt x="7917" y="4575"/>
                  <a:pt x="7711" y="4489"/>
                  <a:pt x="7664" y="4615"/>
                </a:cubicBezTo>
                <a:cubicBezTo>
                  <a:pt x="7630" y="4615"/>
                  <a:pt x="7610" y="4628"/>
                  <a:pt x="7597" y="4648"/>
                </a:cubicBezTo>
                <a:cubicBezTo>
                  <a:pt x="7604" y="4655"/>
                  <a:pt x="7637" y="4648"/>
                  <a:pt x="7630" y="4675"/>
                </a:cubicBezTo>
                <a:cubicBezTo>
                  <a:pt x="7570" y="4668"/>
                  <a:pt x="7464" y="4688"/>
                  <a:pt x="7410" y="4675"/>
                </a:cubicBezTo>
                <a:cubicBezTo>
                  <a:pt x="7424" y="4655"/>
                  <a:pt x="7390" y="4615"/>
                  <a:pt x="7417" y="4602"/>
                </a:cubicBezTo>
                <a:cubicBezTo>
                  <a:pt x="7290" y="4569"/>
                  <a:pt x="7063" y="4583"/>
                  <a:pt x="6930" y="4629"/>
                </a:cubicBezTo>
                <a:cubicBezTo>
                  <a:pt x="6963" y="4642"/>
                  <a:pt x="6990" y="4642"/>
                  <a:pt x="7016" y="4649"/>
                </a:cubicBezTo>
                <a:cubicBezTo>
                  <a:pt x="6923" y="4669"/>
                  <a:pt x="6890" y="4649"/>
                  <a:pt x="6796" y="4682"/>
                </a:cubicBezTo>
                <a:cubicBezTo>
                  <a:pt x="6796" y="4669"/>
                  <a:pt x="6796" y="4662"/>
                  <a:pt x="6810" y="4662"/>
                </a:cubicBezTo>
                <a:cubicBezTo>
                  <a:pt x="6796" y="4642"/>
                  <a:pt x="6783" y="4662"/>
                  <a:pt x="6756" y="4655"/>
                </a:cubicBezTo>
                <a:cubicBezTo>
                  <a:pt x="6756" y="4669"/>
                  <a:pt x="6769" y="4669"/>
                  <a:pt x="6776" y="4669"/>
                </a:cubicBezTo>
                <a:cubicBezTo>
                  <a:pt x="6769" y="4681"/>
                  <a:pt x="6776" y="4702"/>
                  <a:pt x="6769" y="4708"/>
                </a:cubicBezTo>
                <a:cubicBezTo>
                  <a:pt x="6736" y="4715"/>
                  <a:pt x="6736" y="4695"/>
                  <a:pt x="6709" y="4695"/>
                </a:cubicBezTo>
                <a:cubicBezTo>
                  <a:pt x="6703" y="4748"/>
                  <a:pt x="6810" y="4708"/>
                  <a:pt x="6796" y="4761"/>
                </a:cubicBezTo>
                <a:cubicBezTo>
                  <a:pt x="6810" y="4768"/>
                  <a:pt x="6823" y="4741"/>
                  <a:pt x="6830" y="4761"/>
                </a:cubicBezTo>
                <a:cubicBezTo>
                  <a:pt x="6836" y="4788"/>
                  <a:pt x="6803" y="4768"/>
                  <a:pt x="6803" y="4781"/>
                </a:cubicBezTo>
                <a:cubicBezTo>
                  <a:pt x="6890" y="4814"/>
                  <a:pt x="6976" y="4788"/>
                  <a:pt x="7076" y="4808"/>
                </a:cubicBezTo>
                <a:cubicBezTo>
                  <a:pt x="7050" y="4814"/>
                  <a:pt x="7036" y="4841"/>
                  <a:pt x="7003" y="4841"/>
                </a:cubicBezTo>
                <a:cubicBezTo>
                  <a:pt x="7003" y="4861"/>
                  <a:pt x="7003" y="4854"/>
                  <a:pt x="7003" y="4874"/>
                </a:cubicBezTo>
                <a:cubicBezTo>
                  <a:pt x="7016" y="4881"/>
                  <a:pt x="7016" y="4841"/>
                  <a:pt x="7023" y="4861"/>
                </a:cubicBezTo>
                <a:cubicBezTo>
                  <a:pt x="7023" y="4894"/>
                  <a:pt x="6943" y="4901"/>
                  <a:pt x="6903" y="4907"/>
                </a:cubicBezTo>
                <a:cubicBezTo>
                  <a:pt x="6943" y="4914"/>
                  <a:pt x="6950" y="4934"/>
                  <a:pt x="6983" y="4934"/>
                </a:cubicBezTo>
                <a:cubicBezTo>
                  <a:pt x="6870" y="4947"/>
                  <a:pt x="6776" y="4947"/>
                  <a:pt x="6649" y="4941"/>
                </a:cubicBezTo>
                <a:cubicBezTo>
                  <a:pt x="6623" y="4941"/>
                  <a:pt x="6649" y="4934"/>
                  <a:pt x="6649" y="4921"/>
                </a:cubicBezTo>
                <a:cubicBezTo>
                  <a:pt x="6596" y="4901"/>
                  <a:pt x="6503" y="4927"/>
                  <a:pt x="6476" y="4887"/>
                </a:cubicBezTo>
                <a:cubicBezTo>
                  <a:pt x="6503" y="4887"/>
                  <a:pt x="6529" y="4894"/>
                  <a:pt x="6529" y="4860"/>
                </a:cubicBezTo>
                <a:cubicBezTo>
                  <a:pt x="6543" y="4894"/>
                  <a:pt x="6576" y="4867"/>
                  <a:pt x="6603" y="4881"/>
                </a:cubicBezTo>
                <a:cubicBezTo>
                  <a:pt x="6603" y="4860"/>
                  <a:pt x="6603" y="4867"/>
                  <a:pt x="6603" y="4847"/>
                </a:cubicBezTo>
                <a:cubicBezTo>
                  <a:pt x="6589" y="4860"/>
                  <a:pt x="6549" y="4847"/>
                  <a:pt x="6523" y="4840"/>
                </a:cubicBezTo>
                <a:cubicBezTo>
                  <a:pt x="6523" y="4820"/>
                  <a:pt x="6556" y="4834"/>
                  <a:pt x="6549" y="4807"/>
                </a:cubicBezTo>
                <a:cubicBezTo>
                  <a:pt x="6496" y="4780"/>
                  <a:pt x="6462" y="4800"/>
                  <a:pt x="6409" y="4780"/>
                </a:cubicBezTo>
                <a:cubicBezTo>
                  <a:pt x="6396" y="4761"/>
                  <a:pt x="6456" y="4741"/>
                  <a:pt x="6409" y="4734"/>
                </a:cubicBezTo>
                <a:cubicBezTo>
                  <a:pt x="6429" y="4714"/>
                  <a:pt x="6442" y="4741"/>
                  <a:pt x="6456" y="4741"/>
                </a:cubicBezTo>
                <a:cubicBezTo>
                  <a:pt x="6469" y="4748"/>
                  <a:pt x="6469" y="4728"/>
                  <a:pt x="6476" y="4728"/>
                </a:cubicBezTo>
                <a:cubicBezTo>
                  <a:pt x="6496" y="4741"/>
                  <a:pt x="6509" y="4734"/>
                  <a:pt x="6543" y="4734"/>
                </a:cubicBezTo>
                <a:cubicBezTo>
                  <a:pt x="6616" y="4728"/>
                  <a:pt x="6676" y="4767"/>
                  <a:pt x="6703" y="4714"/>
                </a:cubicBezTo>
                <a:cubicBezTo>
                  <a:pt x="6703" y="4701"/>
                  <a:pt x="6676" y="4708"/>
                  <a:pt x="6676" y="4694"/>
                </a:cubicBezTo>
                <a:cubicBezTo>
                  <a:pt x="6703" y="4661"/>
                  <a:pt x="6716" y="4681"/>
                  <a:pt x="6743" y="4655"/>
                </a:cubicBezTo>
                <a:cubicBezTo>
                  <a:pt x="6716" y="4642"/>
                  <a:pt x="6669" y="4655"/>
                  <a:pt x="6676" y="4688"/>
                </a:cubicBezTo>
                <a:cubicBezTo>
                  <a:pt x="6643" y="4688"/>
                  <a:pt x="6603" y="4695"/>
                  <a:pt x="6583" y="4681"/>
                </a:cubicBezTo>
                <a:cubicBezTo>
                  <a:pt x="6556" y="4688"/>
                  <a:pt x="6583" y="4715"/>
                  <a:pt x="6556" y="4715"/>
                </a:cubicBezTo>
                <a:cubicBezTo>
                  <a:pt x="6576" y="4681"/>
                  <a:pt x="6516" y="4655"/>
                  <a:pt x="6489" y="4681"/>
                </a:cubicBezTo>
                <a:cubicBezTo>
                  <a:pt x="6476" y="4661"/>
                  <a:pt x="6462" y="4668"/>
                  <a:pt x="6436" y="4668"/>
                </a:cubicBezTo>
                <a:cubicBezTo>
                  <a:pt x="6436" y="4661"/>
                  <a:pt x="6442" y="4668"/>
                  <a:pt x="6449" y="4661"/>
                </a:cubicBezTo>
                <a:cubicBezTo>
                  <a:pt x="6382" y="4629"/>
                  <a:pt x="6269" y="4642"/>
                  <a:pt x="6229" y="4609"/>
                </a:cubicBezTo>
                <a:cubicBezTo>
                  <a:pt x="6236" y="4589"/>
                  <a:pt x="6269" y="4609"/>
                  <a:pt x="6289" y="4595"/>
                </a:cubicBezTo>
                <a:cubicBezTo>
                  <a:pt x="6282" y="4589"/>
                  <a:pt x="6282" y="4589"/>
                  <a:pt x="6282" y="4575"/>
                </a:cubicBezTo>
                <a:cubicBezTo>
                  <a:pt x="6262" y="4615"/>
                  <a:pt x="6222" y="4562"/>
                  <a:pt x="6222" y="4582"/>
                </a:cubicBezTo>
                <a:cubicBezTo>
                  <a:pt x="6195" y="4562"/>
                  <a:pt x="6242" y="4562"/>
                  <a:pt x="6249" y="4569"/>
                </a:cubicBezTo>
                <a:cubicBezTo>
                  <a:pt x="6256" y="4549"/>
                  <a:pt x="6229" y="4555"/>
                  <a:pt x="6242" y="4535"/>
                </a:cubicBezTo>
                <a:cubicBezTo>
                  <a:pt x="6216" y="4542"/>
                  <a:pt x="6209" y="4529"/>
                  <a:pt x="6182" y="4529"/>
                </a:cubicBezTo>
                <a:cubicBezTo>
                  <a:pt x="6202" y="4535"/>
                  <a:pt x="6195" y="4555"/>
                  <a:pt x="6175" y="4542"/>
                </a:cubicBezTo>
                <a:cubicBezTo>
                  <a:pt x="6189" y="4568"/>
                  <a:pt x="6175" y="4568"/>
                  <a:pt x="6182" y="4595"/>
                </a:cubicBezTo>
                <a:cubicBezTo>
                  <a:pt x="6175" y="4588"/>
                  <a:pt x="6175" y="4575"/>
                  <a:pt x="6162" y="4575"/>
                </a:cubicBezTo>
                <a:cubicBezTo>
                  <a:pt x="6162" y="4575"/>
                  <a:pt x="6169" y="4581"/>
                  <a:pt x="6169" y="4588"/>
                </a:cubicBezTo>
                <a:cubicBezTo>
                  <a:pt x="6135" y="4568"/>
                  <a:pt x="6115" y="4581"/>
                  <a:pt x="6075" y="4588"/>
                </a:cubicBezTo>
                <a:cubicBezTo>
                  <a:pt x="6055" y="4595"/>
                  <a:pt x="6089" y="4601"/>
                  <a:pt x="6082" y="4621"/>
                </a:cubicBezTo>
                <a:cubicBezTo>
                  <a:pt x="6029" y="4608"/>
                  <a:pt x="5929" y="4654"/>
                  <a:pt x="5875" y="4615"/>
                </a:cubicBezTo>
                <a:cubicBezTo>
                  <a:pt x="5882" y="4641"/>
                  <a:pt x="5822" y="4615"/>
                  <a:pt x="5802" y="4621"/>
                </a:cubicBezTo>
                <a:cubicBezTo>
                  <a:pt x="5802" y="4601"/>
                  <a:pt x="5822" y="4601"/>
                  <a:pt x="5835" y="4601"/>
                </a:cubicBezTo>
                <a:cubicBezTo>
                  <a:pt x="5828" y="4595"/>
                  <a:pt x="5828" y="4595"/>
                  <a:pt x="5828" y="4581"/>
                </a:cubicBezTo>
                <a:cubicBezTo>
                  <a:pt x="5808" y="4575"/>
                  <a:pt x="5762" y="4581"/>
                  <a:pt x="5728" y="4575"/>
                </a:cubicBezTo>
                <a:cubicBezTo>
                  <a:pt x="5735" y="4561"/>
                  <a:pt x="5722" y="4561"/>
                  <a:pt x="5722" y="4548"/>
                </a:cubicBezTo>
                <a:cubicBezTo>
                  <a:pt x="5755" y="4548"/>
                  <a:pt x="5762" y="4535"/>
                  <a:pt x="5788" y="4535"/>
                </a:cubicBezTo>
                <a:cubicBezTo>
                  <a:pt x="5782" y="4548"/>
                  <a:pt x="5788" y="4548"/>
                  <a:pt x="5795" y="4561"/>
                </a:cubicBezTo>
                <a:cubicBezTo>
                  <a:pt x="5795" y="4555"/>
                  <a:pt x="5828" y="4548"/>
                  <a:pt x="5828" y="4561"/>
                </a:cubicBezTo>
                <a:cubicBezTo>
                  <a:pt x="5835" y="4535"/>
                  <a:pt x="5848" y="4521"/>
                  <a:pt x="5868" y="4548"/>
                </a:cubicBezTo>
                <a:cubicBezTo>
                  <a:pt x="5875" y="4548"/>
                  <a:pt x="5868" y="4521"/>
                  <a:pt x="5882" y="4521"/>
                </a:cubicBezTo>
                <a:cubicBezTo>
                  <a:pt x="5875" y="4515"/>
                  <a:pt x="5862" y="4508"/>
                  <a:pt x="5848" y="4501"/>
                </a:cubicBezTo>
                <a:cubicBezTo>
                  <a:pt x="5828" y="4515"/>
                  <a:pt x="5782" y="4515"/>
                  <a:pt x="5748" y="4508"/>
                </a:cubicBezTo>
                <a:cubicBezTo>
                  <a:pt x="5735" y="4508"/>
                  <a:pt x="5735" y="4521"/>
                  <a:pt x="5735" y="4521"/>
                </a:cubicBezTo>
                <a:cubicBezTo>
                  <a:pt x="5695" y="4521"/>
                  <a:pt x="5635" y="4495"/>
                  <a:pt x="5608" y="4528"/>
                </a:cubicBezTo>
                <a:cubicBezTo>
                  <a:pt x="5581" y="4495"/>
                  <a:pt x="5488" y="4515"/>
                  <a:pt x="5455" y="4501"/>
                </a:cubicBezTo>
                <a:cubicBezTo>
                  <a:pt x="5455" y="4528"/>
                  <a:pt x="5408" y="4508"/>
                  <a:pt x="5381" y="4528"/>
                </a:cubicBezTo>
                <a:cubicBezTo>
                  <a:pt x="5381" y="4541"/>
                  <a:pt x="5395" y="4521"/>
                  <a:pt x="5395" y="4535"/>
                </a:cubicBezTo>
                <a:cubicBezTo>
                  <a:pt x="5341" y="4581"/>
                  <a:pt x="5248" y="4548"/>
                  <a:pt x="5181" y="4548"/>
                </a:cubicBezTo>
                <a:cubicBezTo>
                  <a:pt x="5121" y="4548"/>
                  <a:pt x="5048" y="4581"/>
                  <a:pt x="5001" y="4541"/>
                </a:cubicBezTo>
                <a:cubicBezTo>
                  <a:pt x="5028" y="4528"/>
                  <a:pt x="4994" y="4528"/>
                  <a:pt x="5007" y="4508"/>
                </a:cubicBezTo>
                <a:cubicBezTo>
                  <a:pt x="4994" y="4508"/>
                  <a:pt x="5001" y="4528"/>
                  <a:pt x="4987" y="4528"/>
                </a:cubicBezTo>
                <a:cubicBezTo>
                  <a:pt x="4907" y="4495"/>
                  <a:pt x="4774" y="4594"/>
                  <a:pt x="4734" y="4521"/>
                </a:cubicBezTo>
                <a:cubicBezTo>
                  <a:pt x="4734" y="4521"/>
                  <a:pt x="4734" y="4521"/>
                  <a:pt x="4687" y="4521"/>
                </a:cubicBezTo>
                <a:cubicBezTo>
                  <a:pt x="4694" y="4495"/>
                  <a:pt x="4694" y="4482"/>
                  <a:pt x="4660" y="4482"/>
                </a:cubicBezTo>
                <a:cubicBezTo>
                  <a:pt x="4680" y="4469"/>
                  <a:pt x="4707" y="4469"/>
                  <a:pt x="4720" y="4449"/>
                </a:cubicBezTo>
                <a:cubicBezTo>
                  <a:pt x="4707" y="4428"/>
                  <a:pt x="4660" y="4442"/>
                  <a:pt x="4640" y="4428"/>
                </a:cubicBezTo>
                <a:cubicBezTo>
                  <a:pt x="4634" y="4435"/>
                  <a:pt x="4620" y="4468"/>
                  <a:pt x="4634" y="4475"/>
                </a:cubicBezTo>
                <a:cubicBezTo>
                  <a:pt x="4614" y="4481"/>
                  <a:pt x="4607" y="4495"/>
                  <a:pt x="4607" y="4508"/>
                </a:cubicBezTo>
                <a:cubicBezTo>
                  <a:pt x="4534" y="4501"/>
                  <a:pt x="4494" y="4515"/>
                  <a:pt x="4440" y="4495"/>
                </a:cubicBezTo>
                <a:cubicBezTo>
                  <a:pt x="4440" y="4501"/>
                  <a:pt x="4454" y="4501"/>
                  <a:pt x="4460" y="4501"/>
                </a:cubicBezTo>
                <a:cubicBezTo>
                  <a:pt x="4454" y="4514"/>
                  <a:pt x="4447" y="4521"/>
                  <a:pt x="4447" y="4541"/>
                </a:cubicBezTo>
                <a:cubicBezTo>
                  <a:pt x="4440" y="4541"/>
                  <a:pt x="4427" y="4541"/>
                  <a:pt x="4420" y="4541"/>
                </a:cubicBezTo>
                <a:cubicBezTo>
                  <a:pt x="4420" y="4515"/>
                  <a:pt x="4440" y="4521"/>
                  <a:pt x="4433" y="4501"/>
                </a:cubicBezTo>
                <a:cubicBezTo>
                  <a:pt x="4407" y="4455"/>
                  <a:pt x="4313" y="4481"/>
                  <a:pt x="4260" y="4481"/>
                </a:cubicBezTo>
                <a:cubicBezTo>
                  <a:pt x="4267" y="4501"/>
                  <a:pt x="4240" y="4515"/>
                  <a:pt x="4273" y="4508"/>
                </a:cubicBezTo>
                <a:cubicBezTo>
                  <a:pt x="4200" y="4554"/>
                  <a:pt x="4093" y="4534"/>
                  <a:pt x="4026" y="4495"/>
                </a:cubicBezTo>
                <a:cubicBezTo>
                  <a:pt x="4013" y="4495"/>
                  <a:pt x="4013" y="4508"/>
                  <a:pt x="4000" y="4515"/>
                </a:cubicBezTo>
                <a:cubicBezTo>
                  <a:pt x="3906" y="4508"/>
                  <a:pt x="3839" y="4501"/>
                  <a:pt x="3753" y="4495"/>
                </a:cubicBezTo>
                <a:cubicBezTo>
                  <a:pt x="3806" y="4488"/>
                  <a:pt x="3900" y="4495"/>
                  <a:pt x="3960" y="4481"/>
                </a:cubicBezTo>
                <a:cubicBezTo>
                  <a:pt x="3953" y="4468"/>
                  <a:pt x="3940" y="4468"/>
                  <a:pt x="3940" y="4455"/>
                </a:cubicBezTo>
                <a:cubicBezTo>
                  <a:pt x="3806" y="4441"/>
                  <a:pt x="3693" y="4481"/>
                  <a:pt x="3573" y="4468"/>
                </a:cubicBezTo>
                <a:cubicBezTo>
                  <a:pt x="3559" y="4475"/>
                  <a:pt x="3539" y="4468"/>
                  <a:pt x="3539" y="4495"/>
                </a:cubicBezTo>
                <a:cubicBezTo>
                  <a:pt x="3526" y="4495"/>
                  <a:pt x="3532" y="4481"/>
                  <a:pt x="3519" y="4481"/>
                </a:cubicBezTo>
                <a:cubicBezTo>
                  <a:pt x="3452" y="4547"/>
                  <a:pt x="3319" y="4481"/>
                  <a:pt x="3205" y="4508"/>
                </a:cubicBezTo>
                <a:cubicBezTo>
                  <a:pt x="3225" y="4521"/>
                  <a:pt x="3259" y="4521"/>
                  <a:pt x="3292" y="4547"/>
                </a:cubicBezTo>
                <a:cubicBezTo>
                  <a:pt x="3299" y="4534"/>
                  <a:pt x="3292" y="4534"/>
                  <a:pt x="3279" y="4534"/>
                </a:cubicBezTo>
                <a:cubicBezTo>
                  <a:pt x="3286" y="4507"/>
                  <a:pt x="3306" y="4534"/>
                  <a:pt x="3326" y="4521"/>
                </a:cubicBezTo>
                <a:cubicBezTo>
                  <a:pt x="3326" y="4541"/>
                  <a:pt x="3319" y="4534"/>
                  <a:pt x="3326" y="4547"/>
                </a:cubicBezTo>
                <a:cubicBezTo>
                  <a:pt x="3346" y="4534"/>
                  <a:pt x="3366" y="4507"/>
                  <a:pt x="3399" y="4527"/>
                </a:cubicBezTo>
                <a:cubicBezTo>
                  <a:pt x="3392" y="4541"/>
                  <a:pt x="3379" y="4541"/>
                  <a:pt x="3359" y="4541"/>
                </a:cubicBezTo>
                <a:cubicBezTo>
                  <a:pt x="3386" y="4554"/>
                  <a:pt x="3412" y="4561"/>
                  <a:pt x="3452" y="4554"/>
                </a:cubicBezTo>
                <a:cubicBezTo>
                  <a:pt x="3466" y="4541"/>
                  <a:pt x="3452" y="4534"/>
                  <a:pt x="3466" y="4521"/>
                </a:cubicBezTo>
                <a:cubicBezTo>
                  <a:pt x="3499" y="4633"/>
                  <a:pt x="3693" y="4547"/>
                  <a:pt x="3746" y="4646"/>
                </a:cubicBezTo>
                <a:cubicBezTo>
                  <a:pt x="3759" y="4620"/>
                  <a:pt x="3860" y="4626"/>
                  <a:pt x="3846" y="4653"/>
                </a:cubicBezTo>
                <a:cubicBezTo>
                  <a:pt x="3893" y="4653"/>
                  <a:pt x="3900" y="4673"/>
                  <a:pt x="3940" y="4660"/>
                </a:cubicBezTo>
                <a:cubicBezTo>
                  <a:pt x="3940" y="4673"/>
                  <a:pt x="3933" y="4673"/>
                  <a:pt x="3933" y="4686"/>
                </a:cubicBezTo>
                <a:cubicBezTo>
                  <a:pt x="3946" y="4686"/>
                  <a:pt x="3960" y="4680"/>
                  <a:pt x="3980" y="4680"/>
                </a:cubicBezTo>
                <a:cubicBezTo>
                  <a:pt x="3980" y="4693"/>
                  <a:pt x="3960" y="4686"/>
                  <a:pt x="3973" y="4706"/>
                </a:cubicBezTo>
                <a:cubicBezTo>
                  <a:pt x="3993" y="4713"/>
                  <a:pt x="3993" y="4686"/>
                  <a:pt x="4006" y="4680"/>
                </a:cubicBezTo>
                <a:cubicBezTo>
                  <a:pt x="4080" y="4700"/>
                  <a:pt x="4133" y="4660"/>
                  <a:pt x="4207" y="4680"/>
                </a:cubicBezTo>
                <a:cubicBezTo>
                  <a:pt x="4220" y="4680"/>
                  <a:pt x="4220" y="4673"/>
                  <a:pt x="4220" y="4653"/>
                </a:cubicBezTo>
                <a:cubicBezTo>
                  <a:pt x="4220" y="4653"/>
                  <a:pt x="4220" y="4653"/>
                  <a:pt x="4327" y="4653"/>
                </a:cubicBezTo>
                <a:cubicBezTo>
                  <a:pt x="4327" y="4666"/>
                  <a:pt x="4320" y="4666"/>
                  <a:pt x="4320" y="4673"/>
                </a:cubicBezTo>
                <a:cubicBezTo>
                  <a:pt x="4373" y="4647"/>
                  <a:pt x="4427" y="4700"/>
                  <a:pt x="4487" y="4700"/>
                </a:cubicBezTo>
                <a:cubicBezTo>
                  <a:pt x="4487" y="4706"/>
                  <a:pt x="4474" y="4706"/>
                  <a:pt x="4474" y="4713"/>
                </a:cubicBezTo>
                <a:cubicBezTo>
                  <a:pt x="4500" y="4739"/>
                  <a:pt x="4500" y="4706"/>
                  <a:pt x="4520" y="4700"/>
                </a:cubicBezTo>
                <a:cubicBezTo>
                  <a:pt x="4567" y="4686"/>
                  <a:pt x="4607" y="4720"/>
                  <a:pt x="4647" y="4720"/>
                </a:cubicBezTo>
                <a:cubicBezTo>
                  <a:pt x="4667" y="4720"/>
                  <a:pt x="4694" y="4693"/>
                  <a:pt x="4707" y="4726"/>
                </a:cubicBezTo>
                <a:cubicBezTo>
                  <a:pt x="4727" y="4726"/>
                  <a:pt x="4741" y="4720"/>
                  <a:pt x="4741" y="4706"/>
                </a:cubicBezTo>
                <a:cubicBezTo>
                  <a:pt x="4994" y="4713"/>
                  <a:pt x="5194" y="4746"/>
                  <a:pt x="5448" y="4779"/>
                </a:cubicBezTo>
                <a:cubicBezTo>
                  <a:pt x="5415" y="4793"/>
                  <a:pt x="5375" y="4799"/>
                  <a:pt x="5314" y="4806"/>
                </a:cubicBezTo>
                <a:cubicBezTo>
                  <a:pt x="5335" y="4859"/>
                  <a:pt x="5254" y="4819"/>
                  <a:pt x="5241" y="4833"/>
                </a:cubicBezTo>
                <a:cubicBezTo>
                  <a:pt x="5174" y="4833"/>
                  <a:pt x="5108" y="4833"/>
                  <a:pt x="5028" y="4819"/>
                </a:cubicBezTo>
                <a:cubicBezTo>
                  <a:pt x="5007" y="4813"/>
                  <a:pt x="5061" y="4819"/>
                  <a:pt x="5054" y="4806"/>
                </a:cubicBezTo>
                <a:cubicBezTo>
                  <a:pt x="4700" y="4786"/>
                  <a:pt x="4253" y="4773"/>
                  <a:pt x="3846" y="4746"/>
                </a:cubicBezTo>
                <a:cubicBezTo>
                  <a:pt x="3639" y="4733"/>
                  <a:pt x="3378" y="4740"/>
                  <a:pt x="3218" y="4753"/>
                </a:cubicBezTo>
                <a:cubicBezTo>
                  <a:pt x="3171" y="4760"/>
                  <a:pt x="3105" y="4734"/>
                  <a:pt x="3071" y="4780"/>
                </a:cubicBezTo>
                <a:cubicBezTo>
                  <a:pt x="3158" y="4786"/>
                  <a:pt x="3278" y="4806"/>
                  <a:pt x="3345" y="4773"/>
                </a:cubicBezTo>
                <a:cubicBezTo>
                  <a:pt x="3338" y="4800"/>
                  <a:pt x="3378" y="4786"/>
                  <a:pt x="3378" y="4806"/>
                </a:cubicBezTo>
                <a:cubicBezTo>
                  <a:pt x="3445" y="4773"/>
                  <a:pt x="3532" y="4827"/>
                  <a:pt x="3599" y="4793"/>
                </a:cubicBezTo>
                <a:cubicBezTo>
                  <a:pt x="3605" y="4800"/>
                  <a:pt x="3605" y="4806"/>
                  <a:pt x="3612" y="4813"/>
                </a:cubicBezTo>
                <a:cubicBezTo>
                  <a:pt x="3692" y="4786"/>
                  <a:pt x="3765" y="4827"/>
                  <a:pt x="3826" y="4800"/>
                </a:cubicBezTo>
                <a:cubicBezTo>
                  <a:pt x="4120" y="4826"/>
                  <a:pt x="4480" y="4846"/>
                  <a:pt x="4834" y="4853"/>
                </a:cubicBezTo>
                <a:cubicBezTo>
                  <a:pt x="4834" y="4866"/>
                  <a:pt x="4861" y="4853"/>
                  <a:pt x="4854" y="4873"/>
                </a:cubicBezTo>
                <a:cubicBezTo>
                  <a:pt x="4867" y="4859"/>
                  <a:pt x="4887" y="4866"/>
                  <a:pt x="4894" y="4853"/>
                </a:cubicBezTo>
                <a:cubicBezTo>
                  <a:pt x="5041" y="4886"/>
                  <a:pt x="5141" y="4859"/>
                  <a:pt x="5281" y="4886"/>
                </a:cubicBezTo>
                <a:cubicBezTo>
                  <a:pt x="5248" y="4939"/>
                  <a:pt x="5134" y="4912"/>
                  <a:pt x="5061" y="4932"/>
                </a:cubicBezTo>
                <a:cubicBezTo>
                  <a:pt x="5048" y="4958"/>
                  <a:pt x="5081" y="4965"/>
                  <a:pt x="5054" y="4985"/>
                </a:cubicBezTo>
                <a:cubicBezTo>
                  <a:pt x="5081" y="5018"/>
                  <a:pt x="5128" y="4978"/>
                  <a:pt x="5148" y="5005"/>
                </a:cubicBezTo>
                <a:cubicBezTo>
                  <a:pt x="5028" y="5044"/>
                  <a:pt x="4901" y="5012"/>
                  <a:pt x="4767" y="5005"/>
                </a:cubicBezTo>
                <a:cubicBezTo>
                  <a:pt x="4540" y="4998"/>
                  <a:pt x="4307" y="5025"/>
                  <a:pt x="4086" y="5018"/>
                </a:cubicBezTo>
                <a:cubicBezTo>
                  <a:pt x="3980" y="5012"/>
                  <a:pt x="3880" y="5012"/>
                  <a:pt x="3806" y="4998"/>
                </a:cubicBezTo>
                <a:cubicBezTo>
                  <a:pt x="3799" y="4998"/>
                  <a:pt x="3799" y="5012"/>
                  <a:pt x="3799" y="5012"/>
                </a:cubicBezTo>
                <a:cubicBezTo>
                  <a:pt x="3485" y="5032"/>
                  <a:pt x="3178" y="5005"/>
                  <a:pt x="2871" y="5005"/>
                </a:cubicBezTo>
                <a:cubicBezTo>
                  <a:pt x="2878" y="4998"/>
                  <a:pt x="2878" y="4985"/>
                  <a:pt x="2871" y="4978"/>
                </a:cubicBezTo>
                <a:cubicBezTo>
                  <a:pt x="2851" y="4985"/>
                  <a:pt x="2824" y="4958"/>
                  <a:pt x="2818" y="4978"/>
                </a:cubicBezTo>
                <a:cubicBezTo>
                  <a:pt x="2804" y="4938"/>
                  <a:pt x="2864" y="4951"/>
                  <a:pt x="2904" y="4945"/>
                </a:cubicBezTo>
                <a:cubicBezTo>
                  <a:pt x="2884" y="4925"/>
                  <a:pt x="2824" y="4931"/>
                  <a:pt x="2818" y="4892"/>
                </a:cubicBezTo>
                <a:cubicBezTo>
                  <a:pt x="2831" y="4905"/>
                  <a:pt x="2838" y="4885"/>
                  <a:pt x="2858" y="4892"/>
                </a:cubicBezTo>
                <a:cubicBezTo>
                  <a:pt x="2871" y="4899"/>
                  <a:pt x="2871" y="4919"/>
                  <a:pt x="2884" y="4919"/>
                </a:cubicBezTo>
                <a:cubicBezTo>
                  <a:pt x="2985" y="4905"/>
                  <a:pt x="3065" y="4931"/>
                  <a:pt x="3111" y="4885"/>
                </a:cubicBezTo>
                <a:cubicBezTo>
                  <a:pt x="2824" y="4833"/>
                  <a:pt x="2510" y="4905"/>
                  <a:pt x="2203" y="4839"/>
                </a:cubicBezTo>
                <a:cubicBezTo>
                  <a:pt x="2230" y="4819"/>
                  <a:pt x="2277" y="4826"/>
                  <a:pt x="2310" y="4806"/>
                </a:cubicBezTo>
                <a:cubicBezTo>
                  <a:pt x="2390" y="4826"/>
                  <a:pt x="2564" y="4793"/>
                  <a:pt x="2664" y="4819"/>
                </a:cubicBezTo>
                <a:cubicBezTo>
                  <a:pt x="2757" y="4839"/>
                  <a:pt x="2904" y="4826"/>
                  <a:pt x="3011" y="4826"/>
                </a:cubicBezTo>
                <a:cubicBezTo>
                  <a:pt x="2736" y="4793"/>
                  <a:pt x="2416" y="4779"/>
                  <a:pt x="2169" y="4793"/>
                </a:cubicBezTo>
                <a:cubicBezTo>
                  <a:pt x="2149" y="4793"/>
                  <a:pt x="2149" y="4779"/>
                  <a:pt x="2122" y="4786"/>
                </a:cubicBezTo>
                <a:cubicBezTo>
                  <a:pt x="1996" y="4799"/>
                  <a:pt x="1822" y="4786"/>
                  <a:pt x="1689" y="4759"/>
                </a:cubicBezTo>
                <a:cubicBezTo>
                  <a:pt x="1608" y="4799"/>
                  <a:pt x="1488" y="4773"/>
                  <a:pt x="1375" y="4766"/>
                </a:cubicBezTo>
                <a:cubicBezTo>
                  <a:pt x="1348" y="4766"/>
                  <a:pt x="1308" y="4779"/>
                  <a:pt x="1281" y="4773"/>
                </a:cubicBezTo>
                <a:cubicBezTo>
                  <a:pt x="1408" y="4805"/>
                  <a:pt x="1568" y="4799"/>
                  <a:pt x="1695" y="4819"/>
                </a:cubicBezTo>
                <a:cubicBezTo>
                  <a:pt x="1709" y="4845"/>
                  <a:pt x="1755" y="4845"/>
                  <a:pt x="1795" y="4852"/>
                </a:cubicBezTo>
                <a:cubicBezTo>
                  <a:pt x="1795" y="4859"/>
                  <a:pt x="1789" y="4859"/>
                  <a:pt x="1775" y="4865"/>
                </a:cubicBezTo>
                <a:cubicBezTo>
                  <a:pt x="1822" y="4892"/>
                  <a:pt x="1889" y="4865"/>
                  <a:pt x="1936" y="4892"/>
                </a:cubicBezTo>
                <a:cubicBezTo>
                  <a:pt x="1869" y="4911"/>
                  <a:pt x="1782" y="4879"/>
                  <a:pt x="1755" y="4938"/>
                </a:cubicBezTo>
                <a:cubicBezTo>
                  <a:pt x="1742" y="4938"/>
                  <a:pt x="1722" y="4925"/>
                  <a:pt x="1715" y="4945"/>
                </a:cubicBezTo>
                <a:cubicBezTo>
                  <a:pt x="1742" y="4951"/>
                  <a:pt x="1782" y="4945"/>
                  <a:pt x="1815" y="4965"/>
                </a:cubicBezTo>
                <a:cubicBezTo>
                  <a:pt x="1702" y="4992"/>
                  <a:pt x="1588" y="4972"/>
                  <a:pt x="1482" y="4965"/>
                </a:cubicBezTo>
                <a:cubicBezTo>
                  <a:pt x="1402" y="4958"/>
                  <a:pt x="1315" y="4978"/>
                  <a:pt x="1235" y="4972"/>
                </a:cubicBezTo>
                <a:cubicBezTo>
                  <a:pt x="1095" y="4951"/>
                  <a:pt x="961" y="4918"/>
                  <a:pt x="828" y="4951"/>
                </a:cubicBezTo>
                <a:cubicBezTo>
                  <a:pt x="808" y="4912"/>
                  <a:pt x="734" y="4905"/>
                  <a:pt x="681" y="4912"/>
                </a:cubicBezTo>
                <a:cubicBezTo>
                  <a:pt x="681" y="4912"/>
                  <a:pt x="687" y="4905"/>
                  <a:pt x="687" y="4899"/>
                </a:cubicBezTo>
                <a:cubicBezTo>
                  <a:pt x="527" y="4872"/>
                  <a:pt x="407" y="4885"/>
                  <a:pt x="227" y="4905"/>
                </a:cubicBezTo>
                <a:cubicBezTo>
                  <a:pt x="220" y="4879"/>
                  <a:pt x="187" y="4885"/>
                  <a:pt x="174" y="4872"/>
                </a:cubicBezTo>
                <a:cubicBezTo>
                  <a:pt x="220" y="4833"/>
                  <a:pt x="300" y="4819"/>
                  <a:pt x="360" y="4819"/>
                </a:cubicBezTo>
                <a:cubicBezTo>
                  <a:pt x="387" y="4780"/>
                  <a:pt x="494" y="4813"/>
                  <a:pt x="501" y="4746"/>
                </a:cubicBezTo>
                <a:cubicBezTo>
                  <a:pt x="687" y="4753"/>
                  <a:pt x="814" y="4760"/>
                  <a:pt x="1021" y="4746"/>
                </a:cubicBezTo>
                <a:cubicBezTo>
                  <a:pt x="914" y="4700"/>
                  <a:pt x="781" y="4740"/>
                  <a:pt x="667" y="4713"/>
                </a:cubicBezTo>
                <a:cubicBezTo>
                  <a:pt x="641" y="4707"/>
                  <a:pt x="621" y="4680"/>
                  <a:pt x="594" y="4674"/>
                </a:cubicBezTo>
                <a:cubicBezTo>
                  <a:pt x="527" y="4660"/>
                  <a:pt x="447" y="4660"/>
                  <a:pt x="387" y="4687"/>
                </a:cubicBezTo>
                <a:cubicBezTo>
                  <a:pt x="334" y="4647"/>
                  <a:pt x="294" y="4707"/>
                  <a:pt x="227" y="4680"/>
                </a:cubicBezTo>
                <a:cubicBezTo>
                  <a:pt x="220" y="4680"/>
                  <a:pt x="220" y="4694"/>
                  <a:pt x="220" y="4707"/>
                </a:cubicBezTo>
                <a:cubicBezTo>
                  <a:pt x="207" y="4707"/>
                  <a:pt x="207" y="4694"/>
                  <a:pt x="207" y="4680"/>
                </a:cubicBezTo>
                <a:cubicBezTo>
                  <a:pt x="174" y="4706"/>
                  <a:pt x="160" y="4680"/>
                  <a:pt x="120" y="4667"/>
                </a:cubicBezTo>
                <a:cubicBezTo>
                  <a:pt x="127" y="4641"/>
                  <a:pt x="113" y="4627"/>
                  <a:pt x="113" y="4607"/>
                </a:cubicBezTo>
                <a:cubicBezTo>
                  <a:pt x="127" y="4581"/>
                  <a:pt x="147" y="4561"/>
                  <a:pt x="180" y="4548"/>
                </a:cubicBezTo>
                <a:cubicBezTo>
                  <a:pt x="174" y="4502"/>
                  <a:pt x="207" y="4462"/>
                  <a:pt x="240" y="4436"/>
                </a:cubicBezTo>
                <a:cubicBezTo>
                  <a:pt x="280" y="4449"/>
                  <a:pt x="314" y="4469"/>
                  <a:pt x="334" y="4495"/>
                </a:cubicBezTo>
                <a:cubicBezTo>
                  <a:pt x="467" y="4515"/>
                  <a:pt x="607" y="4522"/>
                  <a:pt x="748" y="4529"/>
                </a:cubicBezTo>
                <a:cubicBezTo>
                  <a:pt x="794" y="4503"/>
                  <a:pt x="861" y="4503"/>
                  <a:pt x="921" y="4489"/>
                </a:cubicBezTo>
                <a:cubicBezTo>
                  <a:pt x="894" y="4469"/>
                  <a:pt x="854" y="4469"/>
                  <a:pt x="834" y="4476"/>
                </a:cubicBezTo>
                <a:cubicBezTo>
                  <a:pt x="808" y="4416"/>
                  <a:pt x="734" y="4410"/>
                  <a:pt x="654" y="4403"/>
                </a:cubicBezTo>
                <a:cubicBezTo>
                  <a:pt x="654" y="4396"/>
                  <a:pt x="647" y="4383"/>
                  <a:pt x="647" y="4370"/>
                </a:cubicBezTo>
                <a:cubicBezTo>
                  <a:pt x="614" y="4363"/>
                  <a:pt x="567" y="4363"/>
                  <a:pt x="534" y="4350"/>
                </a:cubicBezTo>
                <a:cubicBezTo>
                  <a:pt x="594" y="4316"/>
                  <a:pt x="687" y="4336"/>
                  <a:pt x="774" y="4330"/>
                </a:cubicBezTo>
                <a:cubicBezTo>
                  <a:pt x="748" y="4303"/>
                  <a:pt x="694" y="4316"/>
                  <a:pt x="654" y="4310"/>
                </a:cubicBezTo>
                <a:cubicBezTo>
                  <a:pt x="567" y="4296"/>
                  <a:pt x="414" y="4263"/>
                  <a:pt x="320" y="4250"/>
                </a:cubicBezTo>
                <a:cubicBezTo>
                  <a:pt x="300" y="4250"/>
                  <a:pt x="280" y="4257"/>
                  <a:pt x="260" y="4250"/>
                </a:cubicBezTo>
                <a:cubicBezTo>
                  <a:pt x="214" y="4243"/>
                  <a:pt x="187" y="4197"/>
                  <a:pt x="140" y="4197"/>
                </a:cubicBezTo>
                <a:cubicBezTo>
                  <a:pt x="167" y="4145"/>
                  <a:pt x="140" y="4098"/>
                  <a:pt x="214" y="4085"/>
                </a:cubicBezTo>
                <a:cubicBezTo>
                  <a:pt x="234" y="4092"/>
                  <a:pt x="234" y="4105"/>
                  <a:pt x="240" y="4118"/>
                </a:cubicBezTo>
                <a:cubicBezTo>
                  <a:pt x="287" y="4118"/>
                  <a:pt x="320" y="4125"/>
                  <a:pt x="360" y="4132"/>
                </a:cubicBezTo>
                <a:cubicBezTo>
                  <a:pt x="360" y="4165"/>
                  <a:pt x="354" y="4165"/>
                  <a:pt x="374" y="4185"/>
                </a:cubicBezTo>
                <a:cubicBezTo>
                  <a:pt x="347" y="4185"/>
                  <a:pt x="334" y="4191"/>
                  <a:pt x="327" y="4205"/>
                </a:cubicBezTo>
                <a:cubicBezTo>
                  <a:pt x="360" y="4225"/>
                  <a:pt x="454" y="4211"/>
                  <a:pt x="467" y="4165"/>
                </a:cubicBezTo>
                <a:cubicBezTo>
                  <a:pt x="581" y="4179"/>
                  <a:pt x="721" y="4172"/>
                  <a:pt x="834" y="4165"/>
                </a:cubicBezTo>
                <a:cubicBezTo>
                  <a:pt x="781" y="4112"/>
                  <a:pt x="721" y="4145"/>
                  <a:pt x="661" y="4145"/>
                </a:cubicBezTo>
                <a:cubicBezTo>
                  <a:pt x="667" y="4138"/>
                  <a:pt x="667" y="4118"/>
                  <a:pt x="681" y="4118"/>
                </a:cubicBezTo>
                <a:cubicBezTo>
                  <a:pt x="647" y="4072"/>
                  <a:pt x="554" y="4086"/>
                  <a:pt x="487" y="4072"/>
                </a:cubicBezTo>
                <a:cubicBezTo>
                  <a:pt x="527" y="4046"/>
                  <a:pt x="581" y="4032"/>
                  <a:pt x="594" y="3993"/>
                </a:cubicBezTo>
                <a:cubicBezTo>
                  <a:pt x="661" y="3993"/>
                  <a:pt x="674" y="3966"/>
                  <a:pt x="741" y="3980"/>
                </a:cubicBezTo>
                <a:cubicBezTo>
                  <a:pt x="748" y="3959"/>
                  <a:pt x="714" y="3953"/>
                  <a:pt x="727" y="3946"/>
                </a:cubicBezTo>
                <a:cubicBezTo>
                  <a:pt x="748" y="3953"/>
                  <a:pt x="781" y="3946"/>
                  <a:pt x="781" y="3980"/>
                </a:cubicBezTo>
                <a:cubicBezTo>
                  <a:pt x="828" y="3966"/>
                  <a:pt x="881" y="3966"/>
                  <a:pt x="934" y="3953"/>
                </a:cubicBezTo>
                <a:cubicBezTo>
                  <a:pt x="808" y="3939"/>
                  <a:pt x="647" y="3880"/>
                  <a:pt x="501" y="3860"/>
                </a:cubicBezTo>
                <a:cubicBezTo>
                  <a:pt x="454" y="3853"/>
                  <a:pt x="407" y="3867"/>
                  <a:pt x="360" y="3853"/>
                </a:cubicBezTo>
                <a:cubicBezTo>
                  <a:pt x="254" y="3821"/>
                  <a:pt x="240" y="3708"/>
                  <a:pt x="220" y="3589"/>
                </a:cubicBezTo>
                <a:cubicBezTo>
                  <a:pt x="220" y="3563"/>
                  <a:pt x="194" y="3569"/>
                  <a:pt x="200" y="3543"/>
                </a:cubicBezTo>
                <a:cubicBezTo>
                  <a:pt x="234" y="3549"/>
                  <a:pt x="254" y="3490"/>
                  <a:pt x="227" y="3477"/>
                </a:cubicBezTo>
                <a:cubicBezTo>
                  <a:pt x="240" y="3457"/>
                  <a:pt x="267" y="3444"/>
                  <a:pt x="294" y="3430"/>
                </a:cubicBezTo>
                <a:cubicBezTo>
                  <a:pt x="294" y="3417"/>
                  <a:pt x="280" y="3410"/>
                  <a:pt x="274" y="3404"/>
                </a:cubicBezTo>
                <a:cubicBezTo>
                  <a:pt x="280" y="3384"/>
                  <a:pt x="300" y="3384"/>
                  <a:pt x="300" y="3358"/>
                </a:cubicBezTo>
                <a:cubicBezTo>
                  <a:pt x="294" y="3351"/>
                  <a:pt x="280" y="3351"/>
                  <a:pt x="267" y="3344"/>
                </a:cubicBezTo>
                <a:cubicBezTo>
                  <a:pt x="267" y="3318"/>
                  <a:pt x="274" y="3291"/>
                  <a:pt x="260" y="3278"/>
                </a:cubicBezTo>
                <a:cubicBezTo>
                  <a:pt x="234" y="3278"/>
                  <a:pt x="227" y="3291"/>
                  <a:pt x="200" y="3285"/>
                </a:cubicBezTo>
                <a:cubicBezTo>
                  <a:pt x="207" y="3245"/>
                  <a:pt x="194" y="3219"/>
                  <a:pt x="140" y="3219"/>
                </a:cubicBezTo>
                <a:cubicBezTo>
                  <a:pt x="140" y="3113"/>
                  <a:pt x="0" y="3159"/>
                  <a:pt x="0" y="3080"/>
                </a:cubicBezTo>
                <a:cubicBezTo>
                  <a:pt x="0" y="3020"/>
                  <a:pt x="87" y="3000"/>
                  <a:pt x="93" y="2934"/>
                </a:cubicBezTo>
                <a:cubicBezTo>
                  <a:pt x="93" y="2934"/>
                  <a:pt x="93" y="2934"/>
                  <a:pt x="140" y="2934"/>
                </a:cubicBezTo>
                <a:cubicBezTo>
                  <a:pt x="174" y="2881"/>
                  <a:pt x="147" y="2809"/>
                  <a:pt x="187" y="2762"/>
                </a:cubicBezTo>
                <a:cubicBezTo>
                  <a:pt x="127" y="2710"/>
                  <a:pt x="154" y="2611"/>
                  <a:pt x="260" y="2657"/>
                </a:cubicBezTo>
                <a:cubicBezTo>
                  <a:pt x="274" y="2664"/>
                  <a:pt x="274" y="2684"/>
                  <a:pt x="280" y="2690"/>
                </a:cubicBezTo>
                <a:cubicBezTo>
                  <a:pt x="320" y="2704"/>
                  <a:pt x="340" y="2677"/>
                  <a:pt x="367" y="2677"/>
                </a:cubicBezTo>
                <a:cubicBezTo>
                  <a:pt x="374" y="2651"/>
                  <a:pt x="374" y="2644"/>
                  <a:pt x="380" y="2617"/>
                </a:cubicBezTo>
                <a:cubicBezTo>
                  <a:pt x="454" y="2598"/>
                  <a:pt x="467" y="2519"/>
                  <a:pt x="487" y="2446"/>
                </a:cubicBezTo>
                <a:cubicBezTo>
                  <a:pt x="420" y="2380"/>
                  <a:pt x="287" y="2466"/>
                  <a:pt x="234" y="2505"/>
                </a:cubicBezTo>
                <a:cubicBezTo>
                  <a:pt x="207" y="2466"/>
                  <a:pt x="154" y="2479"/>
                  <a:pt x="113" y="2452"/>
                </a:cubicBezTo>
                <a:cubicBezTo>
                  <a:pt x="107" y="2373"/>
                  <a:pt x="133" y="2327"/>
                  <a:pt x="174" y="2293"/>
                </a:cubicBezTo>
                <a:cubicBezTo>
                  <a:pt x="160" y="2254"/>
                  <a:pt x="100" y="2273"/>
                  <a:pt x="87" y="2293"/>
                </a:cubicBezTo>
                <a:cubicBezTo>
                  <a:pt x="127" y="2227"/>
                  <a:pt x="180" y="2121"/>
                  <a:pt x="327" y="2134"/>
                </a:cubicBezTo>
                <a:cubicBezTo>
                  <a:pt x="320" y="2161"/>
                  <a:pt x="340" y="2161"/>
                  <a:pt x="340" y="2187"/>
                </a:cubicBezTo>
                <a:cubicBezTo>
                  <a:pt x="327" y="2194"/>
                  <a:pt x="314" y="2194"/>
                  <a:pt x="307" y="2207"/>
                </a:cubicBezTo>
                <a:cubicBezTo>
                  <a:pt x="307" y="2267"/>
                  <a:pt x="367" y="2273"/>
                  <a:pt x="420" y="2280"/>
                </a:cubicBezTo>
                <a:cubicBezTo>
                  <a:pt x="420" y="2300"/>
                  <a:pt x="434" y="2307"/>
                  <a:pt x="447" y="2313"/>
                </a:cubicBezTo>
                <a:cubicBezTo>
                  <a:pt x="467" y="2313"/>
                  <a:pt x="474" y="2307"/>
                  <a:pt x="487" y="2293"/>
                </a:cubicBezTo>
                <a:cubicBezTo>
                  <a:pt x="474" y="2254"/>
                  <a:pt x="427" y="2254"/>
                  <a:pt x="387" y="2241"/>
                </a:cubicBezTo>
                <a:cubicBezTo>
                  <a:pt x="400" y="2227"/>
                  <a:pt x="414" y="2247"/>
                  <a:pt x="427" y="2227"/>
                </a:cubicBezTo>
                <a:cubicBezTo>
                  <a:pt x="420" y="2142"/>
                  <a:pt x="320" y="2142"/>
                  <a:pt x="307" y="2056"/>
                </a:cubicBezTo>
                <a:cubicBezTo>
                  <a:pt x="347" y="2049"/>
                  <a:pt x="347" y="2009"/>
                  <a:pt x="380" y="1996"/>
                </a:cubicBezTo>
                <a:cubicBezTo>
                  <a:pt x="347" y="1963"/>
                  <a:pt x="400" y="1923"/>
                  <a:pt x="360" y="1884"/>
                </a:cubicBezTo>
                <a:cubicBezTo>
                  <a:pt x="380" y="1877"/>
                  <a:pt x="387" y="1851"/>
                  <a:pt x="414" y="1851"/>
                </a:cubicBezTo>
                <a:cubicBezTo>
                  <a:pt x="420" y="1824"/>
                  <a:pt x="394" y="1831"/>
                  <a:pt x="394" y="1804"/>
                </a:cubicBezTo>
                <a:cubicBezTo>
                  <a:pt x="414" y="1784"/>
                  <a:pt x="407" y="1764"/>
                  <a:pt x="407" y="1725"/>
                </a:cubicBezTo>
                <a:cubicBezTo>
                  <a:pt x="461" y="1732"/>
                  <a:pt x="481" y="1738"/>
                  <a:pt x="541" y="1732"/>
                </a:cubicBezTo>
                <a:cubicBezTo>
                  <a:pt x="554" y="1718"/>
                  <a:pt x="534" y="1718"/>
                  <a:pt x="541" y="1698"/>
                </a:cubicBezTo>
                <a:cubicBezTo>
                  <a:pt x="561" y="1698"/>
                  <a:pt x="574" y="1685"/>
                  <a:pt x="594" y="1678"/>
                </a:cubicBezTo>
                <a:cubicBezTo>
                  <a:pt x="567" y="1638"/>
                  <a:pt x="521" y="1619"/>
                  <a:pt x="481" y="1599"/>
                </a:cubicBezTo>
                <a:cubicBezTo>
                  <a:pt x="494" y="1566"/>
                  <a:pt x="461" y="1553"/>
                  <a:pt x="434" y="1546"/>
                </a:cubicBezTo>
                <a:cubicBezTo>
                  <a:pt x="434" y="1526"/>
                  <a:pt x="447" y="1513"/>
                  <a:pt x="420" y="1513"/>
                </a:cubicBezTo>
                <a:cubicBezTo>
                  <a:pt x="427" y="1499"/>
                  <a:pt x="447" y="1499"/>
                  <a:pt x="461" y="1493"/>
                </a:cubicBezTo>
                <a:cubicBezTo>
                  <a:pt x="461" y="1479"/>
                  <a:pt x="440" y="1479"/>
                  <a:pt x="447" y="1459"/>
                </a:cubicBezTo>
                <a:cubicBezTo>
                  <a:pt x="461" y="1459"/>
                  <a:pt x="461" y="1466"/>
                  <a:pt x="474" y="1466"/>
                </a:cubicBezTo>
                <a:cubicBezTo>
                  <a:pt x="474" y="1446"/>
                  <a:pt x="481" y="1432"/>
                  <a:pt x="461" y="1432"/>
                </a:cubicBezTo>
                <a:cubicBezTo>
                  <a:pt x="481" y="1412"/>
                  <a:pt x="507" y="1432"/>
                  <a:pt x="534" y="1419"/>
                </a:cubicBezTo>
                <a:cubicBezTo>
                  <a:pt x="521" y="1386"/>
                  <a:pt x="461" y="1406"/>
                  <a:pt x="434" y="1386"/>
                </a:cubicBezTo>
                <a:cubicBezTo>
                  <a:pt x="467" y="1379"/>
                  <a:pt x="447" y="1352"/>
                  <a:pt x="487" y="1359"/>
                </a:cubicBezTo>
                <a:cubicBezTo>
                  <a:pt x="527" y="1266"/>
                  <a:pt x="647" y="1352"/>
                  <a:pt x="734" y="1339"/>
                </a:cubicBezTo>
                <a:cubicBezTo>
                  <a:pt x="727" y="1332"/>
                  <a:pt x="714" y="1326"/>
                  <a:pt x="714" y="1306"/>
                </a:cubicBezTo>
                <a:cubicBezTo>
                  <a:pt x="687" y="1306"/>
                  <a:pt x="667" y="1286"/>
                  <a:pt x="627" y="1286"/>
                </a:cubicBezTo>
                <a:cubicBezTo>
                  <a:pt x="641" y="1266"/>
                  <a:pt x="661" y="1292"/>
                  <a:pt x="681" y="1292"/>
                </a:cubicBezTo>
                <a:cubicBezTo>
                  <a:pt x="694" y="1279"/>
                  <a:pt x="674" y="1259"/>
                  <a:pt x="647" y="1266"/>
                </a:cubicBezTo>
                <a:cubicBezTo>
                  <a:pt x="641" y="1246"/>
                  <a:pt x="661" y="1252"/>
                  <a:pt x="674" y="1252"/>
                </a:cubicBezTo>
                <a:cubicBezTo>
                  <a:pt x="667" y="1246"/>
                  <a:pt x="647" y="1246"/>
                  <a:pt x="641" y="1239"/>
                </a:cubicBezTo>
                <a:cubicBezTo>
                  <a:pt x="614" y="1246"/>
                  <a:pt x="661" y="1259"/>
                  <a:pt x="641" y="1259"/>
                </a:cubicBezTo>
                <a:cubicBezTo>
                  <a:pt x="601" y="1272"/>
                  <a:pt x="621" y="1220"/>
                  <a:pt x="594" y="1220"/>
                </a:cubicBezTo>
                <a:cubicBezTo>
                  <a:pt x="667" y="1213"/>
                  <a:pt x="761" y="1292"/>
                  <a:pt x="808" y="1226"/>
                </a:cubicBezTo>
                <a:cubicBezTo>
                  <a:pt x="821" y="1226"/>
                  <a:pt x="828" y="1240"/>
                  <a:pt x="841" y="1240"/>
                </a:cubicBezTo>
                <a:cubicBezTo>
                  <a:pt x="801" y="1259"/>
                  <a:pt x="854" y="1266"/>
                  <a:pt x="828" y="1286"/>
                </a:cubicBezTo>
                <a:cubicBezTo>
                  <a:pt x="828" y="1306"/>
                  <a:pt x="868" y="1299"/>
                  <a:pt x="874" y="1292"/>
                </a:cubicBezTo>
                <a:cubicBezTo>
                  <a:pt x="881" y="1279"/>
                  <a:pt x="874" y="1279"/>
                  <a:pt x="868" y="1279"/>
                </a:cubicBezTo>
                <a:cubicBezTo>
                  <a:pt x="901" y="1266"/>
                  <a:pt x="874" y="1318"/>
                  <a:pt x="914" y="1325"/>
                </a:cubicBezTo>
                <a:cubicBezTo>
                  <a:pt x="888" y="1325"/>
                  <a:pt x="861" y="1325"/>
                  <a:pt x="868" y="1352"/>
                </a:cubicBezTo>
                <a:cubicBezTo>
                  <a:pt x="874" y="1365"/>
                  <a:pt x="908" y="1352"/>
                  <a:pt x="914" y="1365"/>
                </a:cubicBezTo>
                <a:cubicBezTo>
                  <a:pt x="874" y="1418"/>
                  <a:pt x="854" y="1312"/>
                  <a:pt x="794" y="1312"/>
                </a:cubicBezTo>
                <a:cubicBezTo>
                  <a:pt x="774" y="1325"/>
                  <a:pt x="808" y="1338"/>
                  <a:pt x="801" y="1352"/>
                </a:cubicBezTo>
                <a:cubicBezTo>
                  <a:pt x="781" y="1352"/>
                  <a:pt x="781" y="1365"/>
                  <a:pt x="761" y="1358"/>
                </a:cubicBezTo>
                <a:cubicBezTo>
                  <a:pt x="774" y="1385"/>
                  <a:pt x="828" y="1378"/>
                  <a:pt x="868" y="1385"/>
                </a:cubicBezTo>
                <a:cubicBezTo>
                  <a:pt x="888" y="1425"/>
                  <a:pt x="934" y="1451"/>
                  <a:pt x="994" y="1465"/>
                </a:cubicBezTo>
                <a:cubicBezTo>
                  <a:pt x="1001" y="1438"/>
                  <a:pt x="1008" y="1445"/>
                  <a:pt x="1021" y="1431"/>
                </a:cubicBezTo>
                <a:cubicBezTo>
                  <a:pt x="994" y="1398"/>
                  <a:pt x="1021" y="1412"/>
                  <a:pt x="1008" y="1385"/>
                </a:cubicBezTo>
                <a:cubicBezTo>
                  <a:pt x="1095" y="1412"/>
                  <a:pt x="1208" y="1445"/>
                  <a:pt x="1321" y="1419"/>
                </a:cubicBezTo>
                <a:cubicBezTo>
                  <a:pt x="1295" y="1385"/>
                  <a:pt x="1195" y="1405"/>
                  <a:pt x="1201" y="1339"/>
                </a:cubicBezTo>
                <a:cubicBezTo>
                  <a:pt x="1201" y="1326"/>
                  <a:pt x="1208" y="1326"/>
                  <a:pt x="1221" y="1326"/>
                </a:cubicBezTo>
                <a:cubicBezTo>
                  <a:pt x="1215" y="1319"/>
                  <a:pt x="1208" y="1319"/>
                  <a:pt x="1201" y="1312"/>
                </a:cubicBezTo>
                <a:cubicBezTo>
                  <a:pt x="1241" y="1299"/>
                  <a:pt x="1295" y="1292"/>
                  <a:pt x="1321" y="1326"/>
                </a:cubicBezTo>
                <a:cubicBezTo>
                  <a:pt x="1355" y="1293"/>
                  <a:pt x="1428" y="1332"/>
                  <a:pt x="1442" y="1286"/>
                </a:cubicBezTo>
                <a:cubicBezTo>
                  <a:pt x="1395" y="1246"/>
                  <a:pt x="1342" y="1280"/>
                  <a:pt x="1301" y="1253"/>
                </a:cubicBezTo>
                <a:cubicBezTo>
                  <a:pt x="1295" y="1253"/>
                  <a:pt x="1295" y="1266"/>
                  <a:pt x="1295" y="1273"/>
                </a:cubicBezTo>
                <a:cubicBezTo>
                  <a:pt x="1255" y="1273"/>
                  <a:pt x="1208" y="1266"/>
                  <a:pt x="1215" y="1220"/>
                </a:cubicBezTo>
                <a:cubicBezTo>
                  <a:pt x="1208" y="1207"/>
                  <a:pt x="1175" y="1220"/>
                  <a:pt x="1168" y="1207"/>
                </a:cubicBezTo>
                <a:cubicBezTo>
                  <a:pt x="1168" y="1187"/>
                  <a:pt x="1188" y="1207"/>
                  <a:pt x="1188" y="1173"/>
                </a:cubicBezTo>
                <a:cubicBezTo>
                  <a:pt x="1155" y="1154"/>
                  <a:pt x="1168" y="1193"/>
                  <a:pt x="1148" y="1207"/>
                </a:cubicBezTo>
                <a:cubicBezTo>
                  <a:pt x="1128" y="1207"/>
                  <a:pt x="1135" y="1187"/>
                  <a:pt x="1115" y="1193"/>
                </a:cubicBezTo>
                <a:cubicBezTo>
                  <a:pt x="1101" y="1193"/>
                  <a:pt x="1101" y="1207"/>
                  <a:pt x="1101" y="1227"/>
                </a:cubicBezTo>
                <a:cubicBezTo>
                  <a:pt x="1068" y="1227"/>
                  <a:pt x="1081" y="1187"/>
                  <a:pt x="1041" y="1193"/>
                </a:cubicBezTo>
                <a:cubicBezTo>
                  <a:pt x="1068" y="1153"/>
                  <a:pt x="1121" y="1193"/>
                  <a:pt x="1161" y="1173"/>
                </a:cubicBezTo>
                <a:cubicBezTo>
                  <a:pt x="1155" y="1154"/>
                  <a:pt x="1148" y="1134"/>
                  <a:pt x="1121" y="1134"/>
                </a:cubicBezTo>
                <a:cubicBezTo>
                  <a:pt x="1141" y="1114"/>
                  <a:pt x="1168" y="1134"/>
                  <a:pt x="1188" y="1141"/>
                </a:cubicBezTo>
                <a:cubicBezTo>
                  <a:pt x="1188" y="1147"/>
                  <a:pt x="1175" y="1141"/>
                  <a:pt x="1175" y="1147"/>
                </a:cubicBezTo>
                <a:cubicBezTo>
                  <a:pt x="1188" y="1161"/>
                  <a:pt x="1195" y="1154"/>
                  <a:pt x="1215" y="1161"/>
                </a:cubicBezTo>
                <a:cubicBezTo>
                  <a:pt x="1221" y="1141"/>
                  <a:pt x="1188" y="1161"/>
                  <a:pt x="1195" y="1141"/>
                </a:cubicBezTo>
                <a:cubicBezTo>
                  <a:pt x="1221" y="1141"/>
                  <a:pt x="1241" y="1147"/>
                  <a:pt x="1241" y="1161"/>
                </a:cubicBezTo>
                <a:cubicBezTo>
                  <a:pt x="1241" y="1187"/>
                  <a:pt x="1228" y="1161"/>
                  <a:pt x="1215" y="1167"/>
                </a:cubicBezTo>
                <a:cubicBezTo>
                  <a:pt x="1221" y="1207"/>
                  <a:pt x="1255" y="1213"/>
                  <a:pt x="1268" y="1233"/>
                </a:cubicBezTo>
                <a:cubicBezTo>
                  <a:pt x="1288" y="1233"/>
                  <a:pt x="1315" y="1207"/>
                  <a:pt x="1308" y="1200"/>
                </a:cubicBezTo>
                <a:cubicBezTo>
                  <a:pt x="1348" y="1200"/>
                  <a:pt x="1388" y="1180"/>
                  <a:pt x="1395" y="1134"/>
                </a:cubicBezTo>
                <a:cubicBezTo>
                  <a:pt x="1435" y="1134"/>
                  <a:pt x="1455" y="1134"/>
                  <a:pt x="1482" y="1121"/>
                </a:cubicBezTo>
                <a:cubicBezTo>
                  <a:pt x="1482" y="1114"/>
                  <a:pt x="1488" y="1101"/>
                  <a:pt x="1475" y="1101"/>
                </a:cubicBezTo>
                <a:cubicBezTo>
                  <a:pt x="1608" y="1081"/>
                  <a:pt x="1729" y="1153"/>
                  <a:pt x="1849" y="1094"/>
                </a:cubicBezTo>
                <a:cubicBezTo>
                  <a:pt x="1855" y="1074"/>
                  <a:pt x="1829" y="1087"/>
                  <a:pt x="1835" y="1067"/>
                </a:cubicBezTo>
                <a:cubicBezTo>
                  <a:pt x="1855" y="1041"/>
                  <a:pt x="1922" y="1093"/>
                  <a:pt x="1929" y="1047"/>
                </a:cubicBezTo>
                <a:cubicBezTo>
                  <a:pt x="2022" y="1073"/>
                  <a:pt x="2122" y="1041"/>
                  <a:pt x="2202" y="1014"/>
                </a:cubicBezTo>
                <a:cubicBezTo>
                  <a:pt x="2202" y="994"/>
                  <a:pt x="2182" y="1000"/>
                  <a:pt x="2169" y="987"/>
                </a:cubicBezTo>
                <a:cubicBezTo>
                  <a:pt x="2169" y="961"/>
                  <a:pt x="2176" y="961"/>
                  <a:pt x="2162" y="941"/>
                </a:cubicBezTo>
                <a:cubicBezTo>
                  <a:pt x="2176" y="934"/>
                  <a:pt x="2196" y="934"/>
                  <a:pt x="2202" y="914"/>
                </a:cubicBezTo>
                <a:cubicBezTo>
                  <a:pt x="2176" y="894"/>
                  <a:pt x="2129" y="894"/>
                  <a:pt x="2109" y="921"/>
                </a:cubicBezTo>
                <a:cubicBezTo>
                  <a:pt x="2109" y="941"/>
                  <a:pt x="2129" y="941"/>
                  <a:pt x="2136" y="954"/>
                </a:cubicBezTo>
                <a:cubicBezTo>
                  <a:pt x="2122" y="961"/>
                  <a:pt x="2096" y="974"/>
                  <a:pt x="2109" y="981"/>
                </a:cubicBezTo>
                <a:cubicBezTo>
                  <a:pt x="2109" y="1008"/>
                  <a:pt x="2082" y="968"/>
                  <a:pt x="2082" y="988"/>
                </a:cubicBezTo>
                <a:cubicBezTo>
                  <a:pt x="2069" y="982"/>
                  <a:pt x="2096" y="962"/>
                  <a:pt x="2069" y="948"/>
                </a:cubicBezTo>
                <a:cubicBezTo>
                  <a:pt x="2082" y="922"/>
                  <a:pt x="2089" y="922"/>
                  <a:pt x="2082" y="882"/>
                </a:cubicBezTo>
                <a:cubicBezTo>
                  <a:pt x="2122" y="902"/>
                  <a:pt x="2182" y="876"/>
                  <a:pt x="2202" y="902"/>
                </a:cubicBezTo>
                <a:cubicBezTo>
                  <a:pt x="2283" y="863"/>
                  <a:pt x="2343" y="916"/>
                  <a:pt x="2423" y="902"/>
                </a:cubicBezTo>
                <a:cubicBezTo>
                  <a:pt x="2436" y="896"/>
                  <a:pt x="2436" y="916"/>
                  <a:pt x="2449" y="916"/>
                </a:cubicBezTo>
                <a:cubicBezTo>
                  <a:pt x="2483" y="889"/>
                  <a:pt x="2496" y="909"/>
                  <a:pt x="2536" y="902"/>
                </a:cubicBezTo>
                <a:cubicBezTo>
                  <a:pt x="2543" y="936"/>
                  <a:pt x="2503" y="922"/>
                  <a:pt x="2496" y="936"/>
                </a:cubicBezTo>
                <a:cubicBezTo>
                  <a:pt x="2523" y="956"/>
                  <a:pt x="2543" y="936"/>
                  <a:pt x="2576" y="949"/>
                </a:cubicBezTo>
                <a:cubicBezTo>
                  <a:pt x="2583" y="942"/>
                  <a:pt x="2583" y="929"/>
                  <a:pt x="2590" y="916"/>
                </a:cubicBezTo>
                <a:cubicBezTo>
                  <a:pt x="2610" y="922"/>
                  <a:pt x="2636" y="929"/>
                  <a:pt x="2670" y="922"/>
                </a:cubicBezTo>
                <a:cubicBezTo>
                  <a:pt x="2656" y="936"/>
                  <a:pt x="2636" y="936"/>
                  <a:pt x="2616" y="936"/>
                </a:cubicBezTo>
                <a:cubicBezTo>
                  <a:pt x="2696" y="956"/>
                  <a:pt x="2756" y="962"/>
                  <a:pt x="2837" y="942"/>
                </a:cubicBezTo>
                <a:cubicBezTo>
                  <a:pt x="2883" y="962"/>
                  <a:pt x="2977" y="936"/>
                  <a:pt x="2990" y="1002"/>
                </a:cubicBezTo>
                <a:cubicBezTo>
                  <a:pt x="3010" y="1002"/>
                  <a:pt x="3003" y="982"/>
                  <a:pt x="3030" y="988"/>
                </a:cubicBezTo>
                <a:cubicBezTo>
                  <a:pt x="3030" y="975"/>
                  <a:pt x="3003" y="988"/>
                  <a:pt x="3010" y="968"/>
                </a:cubicBezTo>
                <a:cubicBezTo>
                  <a:pt x="3070" y="955"/>
                  <a:pt x="3130" y="982"/>
                  <a:pt x="3130" y="1034"/>
                </a:cubicBezTo>
                <a:cubicBezTo>
                  <a:pt x="3164" y="1034"/>
                  <a:pt x="3170" y="1014"/>
                  <a:pt x="3210" y="1028"/>
                </a:cubicBezTo>
                <a:cubicBezTo>
                  <a:pt x="3217" y="982"/>
                  <a:pt x="3150" y="1008"/>
                  <a:pt x="3150" y="975"/>
                </a:cubicBezTo>
                <a:cubicBezTo>
                  <a:pt x="3177" y="948"/>
                  <a:pt x="3217" y="1001"/>
                  <a:pt x="3217" y="955"/>
                </a:cubicBezTo>
                <a:cubicBezTo>
                  <a:pt x="3264" y="962"/>
                  <a:pt x="3224" y="1028"/>
                  <a:pt x="3270" y="1034"/>
                </a:cubicBezTo>
                <a:cubicBezTo>
                  <a:pt x="3277" y="1028"/>
                  <a:pt x="3264" y="995"/>
                  <a:pt x="3277" y="982"/>
                </a:cubicBezTo>
                <a:cubicBezTo>
                  <a:pt x="3337" y="975"/>
                  <a:pt x="3404" y="1002"/>
                  <a:pt x="3444" y="988"/>
                </a:cubicBezTo>
                <a:cubicBezTo>
                  <a:pt x="3424" y="982"/>
                  <a:pt x="3437" y="962"/>
                  <a:pt x="3411" y="955"/>
                </a:cubicBezTo>
                <a:cubicBezTo>
                  <a:pt x="3411" y="942"/>
                  <a:pt x="3437" y="948"/>
                  <a:pt x="3451" y="948"/>
                </a:cubicBezTo>
                <a:cubicBezTo>
                  <a:pt x="3457" y="974"/>
                  <a:pt x="3464" y="994"/>
                  <a:pt x="3511" y="988"/>
                </a:cubicBezTo>
                <a:cubicBezTo>
                  <a:pt x="3511" y="1014"/>
                  <a:pt x="3491" y="1014"/>
                  <a:pt x="3484" y="1027"/>
                </a:cubicBezTo>
                <a:cubicBezTo>
                  <a:pt x="3504" y="1047"/>
                  <a:pt x="3571" y="1047"/>
                  <a:pt x="3597" y="1047"/>
                </a:cubicBezTo>
                <a:cubicBezTo>
                  <a:pt x="3591" y="1028"/>
                  <a:pt x="3571" y="1014"/>
                  <a:pt x="3551" y="1001"/>
                </a:cubicBezTo>
                <a:cubicBezTo>
                  <a:pt x="3544" y="981"/>
                  <a:pt x="3564" y="988"/>
                  <a:pt x="3557" y="968"/>
                </a:cubicBezTo>
                <a:cubicBezTo>
                  <a:pt x="3604" y="961"/>
                  <a:pt x="3611" y="1000"/>
                  <a:pt x="3651" y="1007"/>
                </a:cubicBezTo>
                <a:cubicBezTo>
                  <a:pt x="3617" y="1053"/>
                  <a:pt x="3724" y="1060"/>
                  <a:pt x="3764" y="1053"/>
                </a:cubicBezTo>
                <a:cubicBezTo>
                  <a:pt x="3771" y="1033"/>
                  <a:pt x="3744" y="1047"/>
                  <a:pt x="3744" y="1033"/>
                </a:cubicBezTo>
                <a:cubicBezTo>
                  <a:pt x="3764" y="1000"/>
                  <a:pt x="3811" y="1027"/>
                  <a:pt x="3824" y="1053"/>
                </a:cubicBezTo>
                <a:cubicBezTo>
                  <a:pt x="3864" y="1033"/>
                  <a:pt x="3911" y="1020"/>
                  <a:pt x="3911" y="1053"/>
                </a:cubicBezTo>
                <a:cubicBezTo>
                  <a:pt x="3938" y="1053"/>
                  <a:pt x="3944" y="1047"/>
                  <a:pt x="3964" y="1040"/>
                </a:cubicBezTo>
                <a:cubicBezTo>
                  <a:pt x="3978" y="1067"/>
                  <a:pt x="4065" y="1093"/>
                  <a:pt x="4078" y="1047"/>
                </a:cubicBezTo>
                <a:cubicBezTo>
                  <a:pt x="4111" y="1060"/>
                  <a:pt x="4158" y="1087"/>
                  <a:pt x="4205" y="1067"/>
                </a:cubicBezTo>
                <a:cubicBezTo>
                  <a:pt x="4225" y="1067"/>
                  <a:pt x="4198" y="1060"/>
                  <a:pt x="4205" y="1047"/>
                </a:cubicBezTo>
                <a:cubicBezTo>
                  <a:pt x="4218" y="1040"/>
                  <a:pt x="4231" y="1047"/>
                  <a:pt x="4258" y="1040"/>
                </a:cubicBezTo>
                <a:cubicBezTo>
                  <a:pt x="4251" y="1073"/>
                  <a:pt x="4298" y="1066"/>
                  <a:pt x="4298" y="1093"/>
                </a:cubicBezTo>
                <a:cubicBezTo>
                  <a:pt x="4372" y="1053"/>
                  <a:pt x="4478" y="1099"/>
                  <a:pt x="4532" y="1093"/>
                </a:cubicBezTo>
                <a:cubicBezTo>
                  <a:pt x="4532" y="1106"/>
                  <a:pt x="4512" y="1099"/>
                  <a:pt x="4512" y="1113"/>
                </a:cubicBezTo>
                <a:cubicBezTo>
                  <a:pt x="4552" y="1119"/>
                  <a:pt x="4538" y="1067"/>
                  <a:pt x="4579" y="1073"/>
                </a:cubicBezTo>
                <a:cubicBezTo>
                  <a:pt x="4605" y="1073"/>
                  <a:pt x="4572" y="1093"/>
                  <a:pt x="4585" y="1100"/>
                </a:cubicBezTo>
                <a:cubicBezTo>
                  <a:pt x="4632" y="1100"/>
                  <a:pt x="4652" y="1120"/>
                  <a:pt x="4685" y="1127"/>
                </a:cubicBezTo>
                <a:cubicBezTo>
                  <a:pt x="4705" y="1127"/>
                  <a:pt x="4712" y="1107"/>
                  <a:pt x="4725" y="1093"/>
                </a:cubicBezTo>
                <a:cubicBezTo>
                  <a:pt x="4745" y="1093"/>
                  <a:pt x="4759" y="1093"/>
                  <a:pt x="4772" y="1100"/>
                </a:cubicBezTo>
                <a:cubicBezTo>
                  <a:pt x="4779" y="1119"/>
                  <a:pt x="4779" y="1119"/>
                  <a:pt x="4772" y="1139"/>
                </a:cubicBezTo>
                <a:cubicBezTo>
                  <a:pt x="4819" y="1153"/>
                  <a:pt x="4879" y="1133"/>
                  <a:pt x="4932" y="1139"/>
                </a:cubicBezTo>
                <a:cubicBezTo>
                  <a:pt x="4939" y="1133"/>
                  <a:pt x="4939" y="1126"/>
                  <a:pt x="4939" y="1119"/>
                </a:cubicBezTo>
                <a:cubicBezTo>
                  <a:pt x="5012" y="1146"/>
                  <a:pt x="5126" y="1113"/>
                  <a:pt x="5239" y="1133"/>
                </a:cubicBezTo>
                <a:cubicBezTo>
                  <a:pt x="5233" y="1139"/>
                  <a:pt x="5213" y="1139"/>
                  <a:pt x="5199" y="1146"/>
                </a:cubicBezTo>
                <a:cubicBezTo>
                  <a:pt x="5233" y="1153"/>
                  <a:pt x="5266" y="1153"/>
                  <a:pt x="5286" y="1139"/>
                </a:cubicBezTo>
                <a:cubicBezTo>
                  <a:pt x="5306" y="1133"/>
                  <a:pt x="5299" y="1159"/>
                  <a:pt x="5313" y="1159"/>
                </a:cubicBezTo>
                <a:cubicBezTo>
                  <a:pt x="5339" y="1153"/>
                  <a:pt x="5366" y="1133"/>
                  <a:pt x="5399" y="1146"/>
                </a:cubicBezTo>
                <a:cubicBezTo>
                  <a:pt x="5413" y="1140"/>
                  <a:pt x="5379" y="1113"/>
                  <a:pt x="5399" y="1107"/>
                </a:cubicBezTo>
                <a:cubicBezTo>
                  <a:pt x="5426" y="1107"/>
                  <a:pt x="5393" y="1133"/>
                  <a:pt x="5413" y="1140"/>
                </a:cubicBezTo>
                <a:cubicBezTo>
                  <a:pt x="5426" y="1147"/>
                  <a:pt x="5439" y="1133"/>
                  <a:pt x="5460" y="1133"/>
                </a:cubicBezTo>
                <a:cubicBezTo>
                  <a:pt x="5473" y="1180"/>
                  <a:pt x="5526" y="1140"/>
                  <a:pt x="5566" y="1153"/>
                </a:cubicBezTo>
                <a:cubicBezTo>
                  <a:pt x="5566" y="1140"/>
                  <a:pt x="5553" y="1133"/>
                  <a:pt x="5533" y="1127"/>
                </a:cubicBezTo>
                <a:cubicBezTo>
                  <a:pt x="5540" y="1107"/>
                  <a:pt x="5593" y="1107"/>
                  <a:pt x="5606" y="1133"/>
                </a:cubicBezTo>
                <a:cubicBezTo>
                  <a:pt x="5626" y="1121"/>
                  <a:pt x="5600" y="1094"/>
                  <a:pt x="5586" y="1094"/>
                </a:cubicBezTo>
                <a:cubicBezTo>
                  <a:pt x="5593" y="1087"/>
                  <a:pt x="5606" y="1087"/>
                  <a:pt x="5613" y="1074"/>
                </a:cubicBezTo>
                <a:cubicBezTo>
                  <a:pt x="5553" y="1001"/>
                  <a:pt x="5453" y="1074"/>
                  <a:pt x="5393" y="1014"/>
                </a:cubicBezTo>
                <a:cubicBezTo>
                  <a:pt x="5353" y="1041"/>
                  <a:pt x="5299" y="1021"/>
                  <a:pt x="5246" y="1014"/>
                </a:cubicBezTo>
                <a:cubicBezTo>
                  <a:pt x="5226" y="1054"/>
                  <a:pt x="5193" y="988"/>
                  <a:pt x="5132" y="1001"/>
                </a:cubicBezTo>
                <a:cubicBezTo>
                  <a:pt x="5159" y="975"/>
                  <a:pt x="5206" y="975"/>
                  <a:pt x="5219" y="955"/>
                </a:cubicBezTo>
                <a:cubicBezTo>
                  <a:pt x="5286" y="1008"/>
                  <a:pt x="5373" y="994"/>
                  <a:pt x="5466" y="994"/>
                </a:cubicBezTo>
                <a:cubicBezTo>
                  <a:pt x="5466" y="975"/>
                  <a:pt x="5439" y="975"/>
                  <a:pt x="5439" y="955"/>
                </a:cubicBezTo>
                <a:cubicBezTo>
                  <a:pt x="5439" y="935"/>
                  <a:pt x="5466" y="942"/>
                  <a:pt x="5480" y="928"/>
                </a:cubicBezTo>
                <a:cubicBezTo>
                  <a:pt x="5413" y="908"/>
                  <a:pt x="5279" y="948"/>
                  <a:pt x="5246" y="902"/>
                </a:cubicBezTo>
                <a:cubicBezTo>
                  <a:pt x="5246" y="888"/>
                  <a:pt x="5246" y="882"/>
                  <a:pt x="5259" y="882"/>
                </a:cubicBezTo>
                <a:cubicBezTo>
                  <a:pt x="5259" y="862"/>
                  <a:pt x="5246" y="862"/>
                  <a:pt x="5246" y="842"/>
                </a:cubicBezTo>
                <a:cubicBezTo>
                  <a:pt x="5213" y="855"/>
                  <a:pt x="5179" y="849"/>
                  <a:pt x="5152" y="835"/>
                </a:cubicBezTo>
                <a:cubicBezTo>
                  <a:pt x="5152" y="829"/>
                  <a:pt x="5146" y="829"/>
                  <a:pt x="5146" y="822"/>
                </a:cubicBezTo>
                <a:cubicBezTo>
                  <a:pt x="5152" y="769"/>
                  <a:pt x="5226" y="782"/>
                  <a:pt x="5259" y="802"/>
                </a:cubicBezTo>
                <a:cubicBezTo>
                  <a:pt x="5253" y="829"/>
                  <a:pt x="5259" y="842"/>
                  <a:pt x="5286" y="835"/>
                </a:cubicBezTo>
                <a:cubicBezTo>
                  <a:pt x="5299" y="795"/>
                  <a:pt x="5333" y="776"/>
                  <a:pt x="5359" y="749"/>
                </a:cubicBezTo>
                <a:cubicBezTo>
                  <a:pt x="5339" y="710"/>
                  <a:pt x="5279" y="703"/>
                  <a:pt x="5219" y="697"/>
                </a:cubicBezTo>
                <a:cubicBezTo>
                  <a:pt x="5219" y="677"/>
                  <a:pt x="5219" y="657"/>
                  <a:pt x="5246" y="657"/>
                </a:cubicBezTo>
                <a:cubicBezTo>
                  <a:pt x="5233" y="624"/>
                  <a:pt x="5186" y="664"/>
                  <a:pt x="5179" y="630"/>
                </a:cubicBezTo>
                <a:cubicBezTo>
                  <a:pt x="5193" y="598"/>
                  <a:pt x="5213" y="571"/>
                  <a:pt x="5259" y="571"/>
                </a:cubicBezTo>
                <a:cubicBezTo>
                  <a:pt x="5266" y="584"/>
                  <a:pt x="5266" y="597"/>
                  <a:pt x="5273" y="610"/>
                </a:cubicBezTo>
                <a:cubicBezTo>
                  <a:pt x="5304" y="592"/>
                  <a:pt x="5318" y="626"/>
                  <a:pt x="5341" y="613"/>
                </a:cubicBezTo>
                <a:lnTo>
                  <a:pt x="5344" y="611"/>
                </a:lnTo>
                <a:lnTo>
                  <a:pt x="5345" y="614"/>
                </a:lnTo>
                <a:lnTo>
                  <a:pt x="5350" y="614"/>
                </a:lnTo>
                <a:lnTo>
                  <a:pt x="5353" y="618"/>
                </a:lnTo>
                <a:cubicBezTo>
                  <a:pt x="5370" y="634"/>
                  <a:pt x="5384" y="650"/>
                  <a:pt x="5413" y="650"/>
                </a:cubicBezTo>
                <a:cubicBezTo>
                  <a:pt x="5446" y="616"/>
                  <a:pt x="5466" y="584"/>
                  <a:pt x="5520" y="570"/>
                </a:cubicBezTo>
                <a:cubicBezTo>
                  <a:pt x="5513" y="557"/>
                  <a:pt x="5500" y="544"/>
                  <a:pt x="5480" y="544"/>
                </a:cubicBezTo>
                <a:cubicBezTo>
                  <a:pt x="5526" y="530"/>
                  <a:pt x="5580" y="524"/>
                  <a:pt x="5640" y="530"/>
                </a:cubicBezTo>
                <a:cubicBezTo>
                  <a:pt x="5646" y="577"/>
                  <a:pt x="5660" y="610"/>
                  <a:pt x="5693" y="630"/>
                </a:cubicBezTo>
                <a:cubicBezTo>
                  <a:pt x="5726" y="596"/>
                  <a:pt x="5807" y="636"/>
                  <a:pt x="5867" y="630"/>
                </a:cubicBezTo>
                <a:cubicBezTo>
                  <a:pt x="5847" y="590"/>
                  <a:pt x="5773" y="604"/>
                  <a:pt x="5740" y="577"/>
                </a:cubicBezTo>
                <a:cubicBezTo>
                  <a:pt x="5800" y="524"/>
                  <a:pt x="5913" y="544"/>
                  <a:pt x="5993" y="538"/>
                </a:cubicBezTo>
                <a:cubicBezTo>
                  <a:pt x="6007" y="525"/>
                  <a:pt x="5987" y="505"/>
                  <a:pt x="5967" y="498"/>
                </a:cubicBezTo>
                <a:cubicBezTo>
                  <a:pt x="5993" y="485"/>
                  <a:pt x="6047" y="498"/>
                  <a:pt x="6033" y="538"/>
                </a:cubicBezTo>
                <a:cubicBezTo>
                  <a:pt x="6060" y="531"/>
                  <a:pt x="6087" y="531"/>
                  <a:pt x="6114" y="544"/>
                </a:cubicBezTo>
                <a:cubicBezTo>
                  <a:pt x="6134" y="544"/>
                  <a:pt x="6134" y="538"/>
                  <a:pt x="6134" y="518"/>
                </a:cubicBezTo>
                <a:cubicBezTo>
                  <a:pt x="6260" y="498"/>
                  <a:pt x="6467" y="544"/>
                  <a:pt x="6514" y="438"/>
                </a:cubicBezTo>
                <a:cubicBezTo>
                  <a:pt x="6534" y="445"/>
                  <a:pt x="6547" y="451"/>
                  <a:pt x="6567" y="451"/>
                </a:cubicBezTo>
                <a:cubicBezTo>
                  <a:pt x="6601" y="524"/>
                  <a:pt x="6734" y="471"/>
                  <a:pt x="6808" y="471"/>
                </a:cubicBezTo>
                <a:cubicBezTo>
                  <a:pt x="6794" y="458"/>
                  <a:pt x="6768" y="465"/>
                  <a:pt x="6761" y="451"/>
                </a:cubicBezTo>
                <a:cubicBezTo>
                  <a:pt x="6770" y="431"/>
                  <a:pt x="6785" y="423"/>
                  <a:pt x="6801" y="423"/>
                </a:cubicBezTo>
                <a:close/>
                <a:moveTo>
                  <a:pt x="3051" y="405"/>
                </a:moveTo>
                <a:lnTo>
                  <a:pt x="3048" y="409"/>
                </a:lnTo>
                <a:cubicBezTo>
                  <a:pt x="3049" y="408"/>
                  <a:pt x="3049" y="407"/>
                  <a:pt x="3050" y="406"/>
                </a:cubicBezTo>
                <a:lnTo>
                  <a:pt x="3051" y="405"/>
                </a:lnTo>
                <a:close/>
                <a:moveTo>
                  <a:pt x="3255" y="382"/>
                </a:moveTo>
                <a:cubicBezTo>
                  <a:pt x="3242" y="389"/>
                  <a:pt x="3249" y="416"/>
                  <a:pt x="3269" y="416"/>
                </a:cubicBezTo>
                <a:cubicBezTo>
                  <a:pt x="3269" y="402"/>
                  <a:pt x="3275" y="396"/>
                  <a:pt x="3275" y="389"/>
                </a:cubicBezTo>
                <a:cubicBezTo>
                  <a:pt x="3269" y="389"/>
                  <a:pt x="3262" y="382"/>
                  <a:pt x="3255" y="382"/>
                </a:cubicBezTo>
                <a:close/>
                <a:moveTo>
                  <a:pt x="384" y="369"/>
                </a:moveTo>
                <a:cubicBezTo>
                  <a:pt x="424" y="388"/>
                  <a:pt x="451" y="408"/>
                  <a:pt x="504" y="422"/>
                </a:cubicBezTo>
                <a:cubicBezTo>
                  <a:pt x="464" y="422"/>
                  <a:pt x="397" y="442"/>
                  <a:pt x="364" y="435"/>
                </a:cubicBezTo>
                <a:cubicBezTo>
                  <a:pt x="317" y="435"/>
                  <a:pt x="297" y="409"/>
                  <a:pt x="257" y="396"/>
                </a:cubicBezTo>
                <a:cubicBezTo>
                  <a:pt x="297" y="376"/>
                  <a:pt x="377" y="402"/>
                  <a:pt x="384" y="369"/>
                </a:cubicBezTo>
                <a:close/>
                <a:moveTo>
                  <a:pt x="3168" y="362"/>
                </a:moveTo>
                <a:cubicBezTo>
                  <a:pt x="3295" y="362"/>
                  <a:pt x="3435" y="376"/>
                  <a:pt x="3569" y="389"/>
                </a:cubicBezTo>
                <a:cubicBezTo>
                  <a:pt x="3629" y="395"/>
                  <a:pt x="3696" y="382"/>
                  <a:pt x="3716" y="428"/>
                </a:cubicBezTo>
                <a:cubicBezTo>
                  <a:pt x="3676" y="435"/>
                  <a:pt x="3649" y="428"/>
                  <a:pt x="3629" y="415"/>
                </a:cubicBezTo>
                <a:cubicBezTo>
                  <a:pt x="3602" y="415"/>
                  <a:pt x="3616" y="442"/>
                  <a:pt x="3589" y="442"/>
                </a:cubicBezTo>
                <a:cubicBezTo>
                  <a:pt x="3596" y="462"/>
                  <a:pt x="3616" y="462"/>
                  <a:pt x="3636" y="468"/>
                </a:cubicBezTo>
                <a:cubicBezTo>
                  <a:pt x="3629" y="488"/>
                  <a:pt x="3649" y="488"/>
                  <a:pt x="3642" y="502"/>
                </a:cubicBezTo>
                <a:cubicBezTo>
                  <a:pt x="3609" y="522"/>
                  <a:pt x="3596" y="515"/>
                  <a:pt x="3569" y="508"/>
                </a:cubicBezTo>
                <a:cubicBezTo>
                  <a:pt x="3556" y="468"/>
                  <a:pt x="3562" y="449"/>
                  <a:pt x="3549" y="429"/>
                </a:cubicBezTo>
                <a:cubicBezTo>
                  <a:pt x="3522" y="442"/>
                  <a:pt x="3529" y="442"/>
                  <a:pt x="3495" y="442"/>
                </a:cubicBezTo>
                <a:cubicBezTo>
                  <a:pt x="3489" y="475"/>
                  <a:pt x="3536" y="482"/>
                  <a:pt x="3549" y="508"/>
                </a:cubicBezTo>
                <a:cubicBezTo>
                  <a:pt x="3542" y="522"/>
                  <a:pt x="3549" y="528"/>
                  <a:pt x="3536" y="542"/>
                </a:cubicBezTo>
                <a:cubicBezTo>
                  <a:pt x="3429" y="515"/>
                  <a:pt x="3315" y="581"/>
                  <a:pt x="3228" y="522"/>
                </a:cubicBezTo>
                <a:cubicBezTo>
                  <a:pt x="3208" y="528"/>
                  <a:pt x="3208" y="555"/>
                  <a:pt x="3188" y="561"/>
                </a:cubicBezTo>
                <a:cubicBezTo>
                  <a:pt x="3168" y="555"/>
                  <a:pt x="3168" y="541"/>
                  <a:pt x="3175" y="528"/>
                </a:cubicBezTo>
                <a:cubicBezTo>
                  <a:pt x="3162" y="521"/>
                  <a:pt x="3142" y="521"/>
                  <a:pt x="3128" y="508"/>
                </a:cubicBezTo>
                <a:cubicBezTo>
                  <a:pt x="3168" y="475"/>
                  <a:pt x="3269" y="528"/>
                  <a:pt x="3269" y="448"/>
                </a:cubicBezTo>
                <a:cubicBezTo>
                  <a:pt x="3242" y="415"/>
                  <a:pt x="3208" y="428"/>
                  <a:pt x="3182" y="415"/>
                </a:cubicBezTo>
                <a:cubicBezTo>
                  <a:pt x="3175" y="422"/>
                  <a:pt x="3168" y="428"/>
                  <a:pt x="3168" y="442"/>
                </a:cubicBezTo>
                <a:cubicBezTo>
                  <a:pt x="3188" y="448"/>
                  <a:pt x="3182" y="408"/>
                  <a:pt x="3195" y="428"/>
                </a:cubicBezTo>
                <a:cubicBezTo>
                  <a:pt x="3208" y="455"/>
                  <a:pt x="3148" y="462"/>
                  <a:pt x="3135" y="435"/>
                </a:cubicBezTo>
                <a:cubicBezTo>
                  <a:pt x="3128" y="442"/>
                  <a:pt x="3122" y="455"/>
                  <a:pt x="3122" y="468"/>
                </a:cubicBezTo>
                <a:cubicBezTo>
                  <a:pt x="3088" y="475"/>
                  <a:pt x="3088" y="468"/>
                  <a:pt x="3062" y="462"/>
                </a:cubicBezTo>
                <a:cubicBezTo>
                  <a:pt x="3055" y="481"/>
                  <a:pt x="3035" y="488"/>
                  <a:pt x="3022" y="501"/>
                </a:cubicBezTo>
                <a:cubicBezTo>
                  <a:pt x="3028" y="527"/>
                  <a:pt x="3042" y="527"/>
                  <a:pt x="3028" y="554"/>
                </a:cubicBezTo>
                <a:cubicBezTo>
                  <a:pt x="2995" y="567"/>
                  <a:pt x="2982" y="521"/>
                  <a:pt x="2955" y="508"/>
                </a:cubicBezTo>
                <a:cubicBezTo>
                  <a:pt x="2955" y="494"/>
                  <a:pt x="2968" y="494"/>
                  <a:pt x="2988" y="494"/>
                </a:cubicBezTo>
                <a:cubicBezTo>
                  <a:pt x="2988" y="482"/>
                  <a:pt x="2975" y="468"/>
                  <a:pt x="2975" y="456"/>
                </a:cubicBezTo>
                <a:cubicBezTo>
                  <a:pt x="2948" y="456"/>
                  <a:pt x="2928" y="449"/>
                  <a:pt x="2915" y="436"/>
                </a:cubicBezTo>
                <a:cubicBezTo>
                  <a:pt x="2962" y="396"/>
                  <a:pt x="3028" y="442"/>
                  <a:pt x="3082" y="416"/>
                </a:cubicBezTo>
                <a:cubicBezTo>
                  <a:pt x="3076" y="416"/>
                  <a:pt x="3060" y="395"/>
                  <a:pt x="3051" y="403"/>
                </a:cubicBezTo>
                <a:lnTo>
                  <a:pt x="3051" y="405"/>
                </a:lnTo>
                <a:lnTo>
                  <a:pt x="3051" y="403"/>
                </a:lnTo>
                <a:cubicBezTo>
                  <a:pt x="3068" y="377"/>
                  <a:pt x="3118" y="388"/>
                  <a:pt x="3168" y="382"/>
                </a:cubicBezTo>
                <a:cubicBezTo>
                  <a:pt x="3175" y="376"/>
                  <a:pt x="3168" y="376"/>
                  <a:pt x="3168" y="362"/>
                </a:cubicBezTo>
                <a:close/>
                <a:moveTo>
                  <a:pt x="351" y="349"/>
                </a:moveTo>
                <a:cubicBezTo>
                  <a:pt x="344" y="369"/>
                  <a:pt x="317" y="369"/>
                  <a:pt x="304" y="363"/>
                </a:cubicBezTo>
                <a:cubicBezTo>
                  <a:pt x="317" y="356"/>
                  <a:pt x="331" y="349"/>
                  <a:pt x="351" y="349"/>
                </a:cubicBezTo>
                <a:close/>
                <a:moveTo>
                  <a:pt x="3872" y="348"/>
                </a:moveTo>
                <a:cubicBezTo>
                  <a:pt x="3881" y="348"/>
                  <a:pt x="3889" y="348"/>
                  <a:pt x="3897" y="349"/>
                </a:cubicBezTo>
                <a:cubicBezTo>
                  <a:pt x="3863" y="402"/>
                  <a:pt x="3877" y="429"/>
                  <a:pt x="3950" y="422"/>
                </a:cubicBezTo>
                <a:cubicBezTo>
                  <a:pt x="3950" y="442"/>
                  <a:pt x="3930" y="436"/>
                  <a:pt x="3937" y="456"/>
                </a:cubicBezTo>
                <a:cubicBezTo>
                  <a:pt x="3970" y="449"/>
                  <a:pt x="3943" y="422"/>
                  <a:pt x="3983" y="436"/>
                </a:cubicBezTo>
                <a:cubicBezTo>
                  <a:pt x="3970" y="462"/>
                  <a:pt x="4010" y="442"/>
                  <a:pt x="3997" y="488"/>
                </a:cubicBezTo>
                <a:cubicBezTo>
                  <a:pt x="3977" y="488"/>
                  <a:pt x="3970" y="482"/>
                  <a:pt x="3970" y="462"/>
                </a:cubicBezTo>
                <a:cubicBezTo>
                  <a:pt x="3950" y="475"/>
                  <a:pt x="3937" y="495"/>
                  <a:pt x="3897" y="488"/>
                </a:cubicBezTo>
                <a:cubicBezTo>
                  <a:pt x="3917" y="502"/>
                  <a:pt x="3943" y="508"/>
                  <a:pt x="3937" y="548"/>
                </a:cubicBezTo>
                <a:cubicBezTo>
                  <a:pt x="3917" y="561"/>
                  <a:pt x="3890" y="541"/>
                  <a:pt x="3863" y="548"/>
                </a:cubicBezTo>
                <a:cubicBezTo>
                  <a:pt x="3863" y="535"/>
                  <a:pt x="3856" y="535"/>
                  <a:pt x="3856" y="521"/>
                </a:cubicBezTo>
                <a:cubicBezTo>
                  <a:pt x="3877" y="502"/>
                  <a:pt x="3863" y="488"/>
                  <a:pt x="3843" y="482"/>
                </a:cubicBezTo>
                <a:cubicBezTo>
                  <a:pt x="3863" y="475"/>
                  <a:pt x="3856" y="448"/>
                  <a:pt x="3883" y="462"/>
                </a:cubicBezTo>
                <a:cubicBezTo>
                  <a:pt x="3877" y="468"/>
                  <a:pt x="3870" y="468"/>
                  <a:pt x="3870" y="475"/>
                </a:cubicBezTo>
                <a:cubicBezTo>
                  <a:pt x="3877" y="495"/>
                  <a:pt x="3897" y="468"/>
                  <a:pt x="3897" y="462"/>
                </a:cubicBezTo>
                <a:cubicBezTo>
                  <a:pt x="3890" y="448"/>
                  <a:pt x="3850" y="455"/>
                  <a:pt x="3830" y="442"/>
                </a:cubicBezTo>
                <a:cubicBezTo>
                  <a:pt x="3850" y="396"/>
                  <a:pt x="3803" y="376"/>
                  <a:pt x="3750" y="376"/>
                </a:cubicBezTo>
                <a:cubicBezTo>
                  <a:pt x="3782" y="360"/>
                  <a:pt x="3832" y="348"/>
                  <a:pt x="3872" y="348"/>
                </a:cubicBezTo>
                <a:close/>
                <a:moveTo>
                  <a:pt x="4483" y="327"/>
                </a:moveTo>
                <a:cubicBezTo>
                  <a:pt x="4491" y="327"/>
                  <a:pt x="4502" y="348"/>
                  <a:pt x="4517" y="343"/>
                </a:cubicBezTo>
                <a:cubicBezTo>
                  <a:pt x="4511" y="362"/>
                  <a:pt x="4484" y="343"/>
                  <a:pt x="4477" y="336"/>
                </a:cubicBezTo>
                <a:cubicBezTo>
                  <a:pt x="4479" y="329"/>
                  <a:pt x="4481" y="327"/>
                  <a:pt x="4483" y="327"/>
                </a:cubicBezTo>
                <a:close/>
                <a:moveTo>
                  <a:pt x="3636" y="273"/>
                </a:moveTo>
                <a:cubicBezTo>
                  <a:pt x="3641" y="274"/>
                  <a:pt x="3646" y="274"/>
                  <a:pt x="3650" y="276"/>
                </a:cubicBezTo>
                <a:cubicBezTo>
                  <a:pt x="3650" y="276"/>
                  <a:pt x="3650" y="276"/>
                  <a:pt x="3650" y="303"/>
                </a:cubicBezTo>
                <a:cubicBezTo>
                  <a:pt x="3623" y="316"/>
                  <a:pt x="3603" y="296"/>
                  <a:pt x="3590" y="289"/>
                </a:cubicBezTo>
                <a:cubicBezTo>
                  <a:pt x="3595" y="279"/>
                  <a:pt x="3618" y="273"/>
                  <a:pt x="3636" y="273"/>
                </a:cubicBezTo>
                <a:close/>
                <a:moveTo>
                  <a:pt x="545" y="124"/>
                </a:moveTo>
                <a:cubicBezTo>
                  <a:pt x="565" y="124"/>
                  <a:pt x="578" y="131"/>
                  <a:pt x="592" y="138"/>
                </a:cubicBezTo>
                <a:cubicBezTo>
                  <a:pt x="585" y="158"/>
                  <a:pt x="552" y="118"/>
                  <a:pt x="545" y="144"/>
                </a:cubicBezTo>
                <a:cubicBezTo>
                  <a:pt x="532" y="138"/>
                  <a:pt x="545" y="138"/>
                  <a:pt x="545" y="124"/>
                </a:cubicBezTo>
                <a:close/>
                <a:moveTo>
                  <a:pt x="237" y="0"/>
                </a:moveTo>
                <a:cubicBezTo>
                  <a:pt x="256" y="1"/>
                  <a:pt x="281" y="10"/>
                  <a:pt x="297" y="5"/>
                </a:cubicBezTo>
                <a:cubicBezTo>
                  <a:pt x="284" y="25"/>
                  <a:pt x="237" y="12"/>
                  <a:pt x="211" y="12"/>
                </a:cubicBezTo>
                <a:cubicBezTo>
                  <a:pt x="216" y="2"/>
                  <a:pt x="225" y="0"/>
                  <a:pt x="237" y="0"/>
                </a:cubicBezTo>
                <a:close/>
              </a:path>
            </a:pathLst>
          </a:custGeom>
        </p:spPr>
      </p:pic>
      <p:pic>
        <p:nvPicPr>
          <p:cNvPr id="30" name="图片 29" descr="E:/设计图片素材/7805785_.jpg7805785_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email"/>
          <a:srcRect l="-13" t="16490" r="-13" b="16490"/>
          <a:stretch>
            <a:fillRect/>
          </a:stretch>
        </p:blipFill>
        <p:spPr>
          <a:xfrm flipH="1" flipV="1">
            <a:off x="6739255" y="-247650"/>
            <a:ext cx="5812155" cy="38842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98" h="5413">
                <a:moveTo>
                  <a:pt x="6594" y="5291"/>
                </a:moveTo>
                <a:cubicBezTo>
                  <a:pt x="6644" y="5291"/>
                  <a:pt x="6700" y="5297"/>
                  <a:pt x="6741" y="5297"/>
                </a:cubicBezTo>
                <a:cubicBezTo>
                  <a:pt x="6748" y="5304"/>
                  <a:pt x="6741" y="5304"/>
                  <a:pt x="6741" y="5311"/>
                </a:cubicBezTo>
                <a:cubicBezTo>
                  <a:pt x="6848" y="5278"/>
                  <a:pt x="6881" y="5377"/>
                  <a:pt x="7021" y="5351"/>
                </a:cubicBezTo>
                <a:cubicBezTo>
                  <a:pt x="6868" y="5384"/>
                  <a:pt x="6654" y="5411"/>
                  <a:pt x="6481" y="5384"/>
                </a:cubicBezTo>
                <a:cubicBezTo>
                  <a:pt x="6481" y="5371"/>
                  <a:pt x="6494" y="5364"/>
                  <a:pt x="6481" y="5364"/>
                </a:cubicBezTo>
                <a:cubicBezTo>
                  <a:pt x="6494" y="5364"/>
                  <a:pt x="6494" y="5351"/>
                  <a:pt x="6514" y="5344"/>
                </a:cubicBezTo>
                <a:cubicBezTo>
                  <a:pt x="6514" y="5331"/>
                  <a:pt x="6507" y="5317"/>
                  <a:pt x="6501" y="5311"/>
                </a:cubicBezTo>
                <a:cubicBezTo>
                  <a:pt x="6521" y="5296"/>
                  <a:pt x="6556" y="5292"/>
                  <a:pt x="6594" y="5291"/>
                </a:cubicBezTo>
                <a:close/>
                <a:moveTo>
                  <a:pt x="3334" y="5285"/>
                </a:moveTo>
                <a:cubicBezTo>
                  <a:pt x="3374" y="5286"/>
                  <a:pt x="3414" y="5295"/>
                  <a:pt x="3469" y="5304"/>
                </a:cubicBezTo>
                <a:cubicBezTo>
                  <a:pt x="3422" y="5317"/>
                  <a:pt x="3295" y="5337"/>
                  <a:pt x="3275" y="5291"/>
                </a:cubicBezTo>
                <a:cubicBezTo>
                  <a:pt x="3296" y="5287"/>
                  <a:pt x="3315" y="5285"/>
                  <a:pt x="3334" y="5285"/>
                </a:cubicBezTo>
                <a:close/>
                <a:moveTo>
                  <a:pt x="5713" y="5284"/>
                </a:moveTo>
                <a:cubicBezTo>
                  <a:pt x="5726" y="5284"/>
                  <a:pt x="5746" y="5284"/>
                  <a:pt x="5746" y="5304"/>
                </a:cubicBezTo>
                <a:cubicBezTo>
                  <a:pt x="5773" y="5291"/>
                  <a:pt x="5793" y="5311"/>
                  <a:pt x="5793" y="5291"/>
                </a:cubicBezTo>
                <a:cubicBezTo>
                  <a:pt x="5826" y="5311"/>
                  <a:pt x="5846" y="5291"/>
                  <a:pt x="5879" y="5297"/>
                </a:cubicBezTo>
                <a:cubicBezTo>
                  <a:pt x="5879" y="5297"/>
                  <a:pt x="5873" y="5304"/>
                  <a:pt x="5873" y="5311"/>
                </a:cubicBezTo>
                <a:cubicBezTo>
                  <a:pt x="5899" y="5317"/>
                  <a:pt x="5899" y="5291"/>
                  <a:pt x="5926" y="5291"/>
                </a:cubicBezTo>
                <a:cubicBezTo>
                  <a:pt x="5906" y="5317"/>
                  <a:pt x="5979" y="5291"/>
                  <a:pt x="5979" y="5317"/>
                </a:cubicBezTo>
                <a:cubicBezTo>
                  <a:pt x="5986" y="5311"/>
                  <a:pt x="6006" y="5317"/>
                  <a:pt x="6006" y="5297"/>
                </a:cubicBezTo>
                <a:cubicBezTo>
                  <a:pt x="6033" y="5311"/>
                  <a:pt x="6026" y="5297"/>
                  <a:pt x="6053" y="5291"/>
                </a:cubicBezTo>
                <a:cubicBezTo>
                  <a:pt x="6053" y="5297"/>
                  <a:pt x="6060" y="5291"/>
                  <a:pt x="6066" y="5297"/>
                </a:cubicBezTo>
                <a:cubicBezTo>
                  <a:pt x="6080" y="5311"/>
                  <a:pt x="6060" y="5304"/>
                  <a:pt x="6060" y="5317"/>
                </a:cubicBezTo>
                <a:cubicBezTo>
                  <a:pt x="6080" y="5311"/>
                  <a:pt x="6080" y="5304"/>
                  <a:pt x="6093" y="5317"/>
                </a:cubicBezTo>
                <a:cubicBezTo>
                  <a:pt x="6113" y="5304"/>
                  <a:pt x="6173" y="5304"/>
                  <a:pt x="6166" y="5324"/>
                </a:cubicBezTo>
                <a:cubicBezTo>
                  <a:pt x="6180" y="5304"/>
                  <a:pt x="6206" y="5331"/>
                  <a:pt x="6213" y="5311"/>
                </a:cubicBezTo>
                <a:cubicBezTo>
                  <a:pt x="6220" y="5317"/>
                  <a:pt x="6226" y="5324"/>
                  <a:pt x="6246" y="5317"/>
                </a:cubicBezTo>
                <a:cubicBezTo>
                  <a:pt x="6246" y="5331"/>
                  <a:pt x="6240" y="5331"/>
                  <a:pt x="6226" y="5331"/>
                </a:cubicBezTo>
                <a:cubicBezTo>
                  <a:pt x="6240" y="5357"/>
                  <a:pt x="6287" y="5351"/>
                  <a:pt x="6320" y="5357"/>
                </a:cubicBezTo>
                <a:cubicBezTo>
                  <a:pt x="6293" y="5391"/>
                  <a:pt x="6213" y="5364"/>
                  <a:pt x="6166" y="5391"/>
                </a:cubicBezTo>
                <a:cubicBezTo>
                  <a:pt x="6173" y="5391"/>
                  <a:pt x="6173" y="5404"/>
                  <a:pt x="6180" y="5404"/>
                </a:cubicBezTo>
                <a:cubicBezTo>
                  <a:pt x="6166" y="5417"/>
                  <a:pt x="6113" y="5417"/>
                  <a:pt x="6120" y="5391"/>
                </a:cubicBezTo>
                <a:cubicBezTo>
                  <a:pt x="6093" y="5391"/>
                  <a:pt x="6086" y="5377"/>
                  <a:pt x="6066" y="5391"/>
                </a:cubicBezTo>
                <a:cubicBezTo>
                  <a:pt x="6026" y="5357"/>
                  <a:pt x="5946" y="5305"/>
                  <a:pt x="5906" y="5357"/>
                </a:cubicBezTo>
                <a:cubicBezTo>
                  <a:pt x="5826" y="5357"/>
                  <a:pt x="5753" y="5351"/>
                  <a:pt x="5672" y="5324"/>
                </a:cubicBezTo>
                <a:cubicBezTo>
                  <a:pt x="5672" y="5291"/>
                  <a:pt x="5699" y="5304"/>
                  <a:pt x="5739" y="5304"/>
                </a:cubicBezTo>
                <a:cubicBezTo>
                  <a:pt x="5739" y="5271"/>
                  <a:pt x="5706" y="5311"/>
                  <a:pt x="5713" y="5284"/>
                </a:cubicBezTo>
                <a:close/>
                <a:moveTo>
                  <a:pt x="2103" y="5258"/>
                </a:moveTo>
                <a:cubicBezTo>
                  <a:pt x="2142" y="5257"/>
                  <a:pt x="2182" y="5266"/>
                  <a:pt x="2201" y="5285"/>
                </a:cubicBezTo>
                <a:cubicBezTo>
                  <a:pt x="2141" y="5278"/>
                  <a:pt x="2094" y="5304"/>
                  <a:pt x="2054" y="5265"/>
                </a:cubicBezTo>
                <a:cubicBezTo>
                  <a:pt x="2068" y="5260"/>
                  <a:pt x="2086" y="5258"/>
                  <a:pt x="2103" y="5258"/>
                </a:cubicBezTo>
                <a:close/>
                <a:moveTo>
                  <a:pt x="2781" y="5252"/>
                </a:moveTo>
                <a:lnTo>
                  <a:pt x="2782" y="5253"/>
                </a:lnTo>
                <a:lnTo>
                  <a:pt x="2781" y="5253"/>
                </a:lnTo>
                <a:cubicBezTo>
                  <a:pt x="2781" y="5253"/>
                  <a:pt x="2781" y="5253"/>
                  <a:pt x="2781" y="5252"/>
                </a:cubicBezTo>
                <a:close/>
                <a:moveTo>
                  <a:pt x="6308" y="5252"/>
                </a:moveTo>
                <a:cubicBezTo>
                  <a:pt x="6359" y="5252"/>
                  <a:pt x="6417" y="5258"/>
                  <a:pt x="6473" y="5258"/>
                </a:cubicBezTo>
                <a:cubicBezTo>
                  <a:pt x="6467" y="5285"/>
                  <a:pt x="6427" y="5271"/>
                  <a:pt x="6413" y="5285"/>
                </a:cubicBezTo>
                <a:cubicBezTo>
                  <a:pt x="6420" y="5305"/>
                  <a:pt x="6440" y="5305"/>
                  <a:pt x="6453" y="5311"/>
                </a:cubicBezTo>
                <a:cubicBezTo>
                  <a:pt x="6407" y="5318"/>
                  <a:pt x="6380" y="5331"/>
                  <a:pt x="6320" y="5331"/>
                </a:cubicBezTo>
                <a:cubicBezTo>
                  <a:pt x="6313" y="5325"/>
                  <a:pt x="6313" y="5311"/>
                  <a:pt x="6320" y="5305"/>
                </a:cubicBezTo>
                <a:cubicBezTo>
                  <a:pt x="6273" y="5298"/>
                  <a:pt x="6240" y="5291"/>
                  <a:pt x="6206" y="5271"/>
                </a:cubicBezTo>
                <a:cubicBezTo>
                  <a:pt x="6233" y="5257"/>
                  <a:pt x="6268" y="5252"/>
                  <a:pt x="6308" y="5252"/>
                </a:cubicBezTo>
                <a:close/>
                <a:moveTo>
                  <a:pt x="6681" y="5251"/>
                </a:moveTo>
                <a:cubicBezTo>
                  <a:pt x="6681" y="5251"/>
                  <a:pt x="6681" y="5251"/>
                  <a:pt x="6814" y="5251"/>
                </a:cubicBezTo>
                <a:cubicBezTo>
                  <a:pt x="6794" y="5271"/>
                  <a:pt x="6701" y="5285"/>
                  <a:pt x="6681" y="5251"/>
                </a:cubicBezTo>
                <a:close/>
                <a:moveTo>
                  <a:pt x="1785" y="5251"/>
                </a:moveTo>
                <a:cubicBezTo>
                  <a:pt x="1798" y="5251"/>
                  <a:pt x="1810" y="5255"/>
                  <a:pt x="1806" y="5265"/>
                </a:cubicBezTo>
                <a:cubicBezTo>
                  <a:pt x="1786" y="5271"/>
                  <a:pt x="1780" y="5251"/>
                  <a:pt x="1760" y="5258"/>
                </a:cubicBezTo>
                <a:cubicBezTo>
                  <a:pt x="1760" y="5255"/>
                  <a:pt x="1773" y="5251"/>
                  <a:pt x="1785" y="5251"/>
                </a:cubicBezTo>
                <a:close/>
                <a:moveTo>
                  <a:pt x="2115" y="5235"/>
                </a:moveTo>
                <a:cubicBezTo>
                  <a:pt x="2134" y="5235"/>
                  <a:pt x="2167" y="5240"/>
                  <a:pt x="2181" y="5245"/>
                </a:cubicBezTo>
                <a:cubicBezTo>
                  <a:pt x="2161" y="5258"/>
                  <a:pt x="2101" y="5251"/>
                  <a:pt x="2101" y="5238"/>
                </a:cubicBezTo>
                <a:cubicBezTo>
                  <a:pt x="2101" y="5236"/>
                  <a:pt x="2106" y="5235"/>
                  <a:pt x="2115" y="5235"/>
                </a:cubicBezTo>
                <a:close/>
                <a:moveTo>
                  <a:pt x="3980" y="5228"/>
                </a:moveTo>
                <a:cubicBezTo>
                  <a:pt x="3993" y="5228"/>
                  <a:pt x="4003" y="5231"/>
                  <a:pt x="4010" y="5245"/>
                </a:cubicBezTo>
                <a:cubicBezTo>
                  <a:pt x="4017" y="5238"/>
                  <a:pt x="4030" y="5238"/>
                  <a:pt x="4037" y="5231"/>
                </a:cubicBezTo>
                <a:cubicBezTo>
                  <a:pt x="4063" y="5238"/>
                  <a:pt x="4063" y="5278"/>
                  <a:pt x="4103" y="5271"/>
                </a:cubicBezTo>
                <a:cubicBezTo>
                  <a:pt x="4083" y="5298"/>
                  <a:pt x="4050" y="5251"/>
                  <a:pt x="4017" y="5271"/>
                </a:cubicBezTo>
                <a:cubicBezTo>
                  <a:pt x="4017" y="5238"/>
                  <a:pt x="3957" y="5278"/>
                  <a:pt x="3903" y="5251"/>
                </a:cubicBezTo>
                <a:cubicBezTo>
                  <a:pt x="3897" y="5225"/>
                  <a:pt x="3937" y="5251"/>
                  <a:pt x="3930" y="5231"/>
                </a:cubicBezTo>
                <a:cubicBezTo>
                  <a:pt x="3950" y="5231"/>
                  <a:pt x="3967" y="5228"/>
                  <a:pt x="3980" y="5228"/>
                </a:cubicBezTo>
                <a:close/>
                <a:moveTo>
                  <a:pt x="1029" y="5201"/>
                </a:moveTo>
                <a:cubicBezTo>
                  <a:pt x="1026" y="5202"/>
                  <a:pt x="1022" y="5203"/>
                  <a:pt x="1019" y="5205"/>
                </a:cubicBezTo>
                <a:cubicBezTo>
                  <a:pt x="1012" y="5231"/>
                  <a:pt x="1072" y="5231"/>
                  <a:pt x="1072" y="5212"/>
                </a:cubicBezTo>
                <a:cubicBezTo>
                  <a:pt x="1050" y="5217"/>
                  <a:pt x="1042" y="5201"/>
                  <a:pt x="1029" y="5201"/>
                </a:cubicBezTo>
                <a:close/>
                <a:moveTo>
                  <a:pt x="1190" y="5200"/>
                </a:moveTo>
                <a:cubicBezTo>
                  <a:pt x="1178" y="5200"/>
                  <a:pt x="1166" y="5209"/>
                  <a:pt x="1166" y="5218"/>
                </a:cubicBezTo>
                <a:cubicBezTo>
                  <a:pt x="1179" y="5218"/>
                  <a:pt x="1199" y="5212"/>
                  <a:pt x="1206" y="5205"/>
                </a:cubicBezTo>
                <a:cubicBezTo>
                  <a:pt x="1201" y="5201"/>
                  <a:pt x="1196" y="5199"/>
                  <a:pt x="1190" y="5200"/>
                </a:cubicBezTo>
                <a:close/>
                <a:moveTo>
                  <a:pt x="2087" y="5186"/>
                </a:moveTo>
                <a:cubicBezTo>
                  <a:pt x="2071" y="5187"/>
                  <a:pt x="2053" y="5195"/>
                  <a:pt x="2061" y="5198"/>
                </a:cubicBezTo>
                <a:cubicBezTo>
                  <a:pt x="2081" y="5192"/>
                  <a:pt x="2087" y="5205"/>
                  <a:pt x="2107" y="5205"/>
                </a:cubicBezTo>
                <a:cubicBezTo>
                  <a:pt x="2110" y="5191"/>
                  <a:pt x="2099" y="5186"/>
                  <a:pt x="2087" y="5186"/>
                </a:cubicBezTo>
                <a:close/>
                <a:moveTo>
                  <a:pt x="3838" y="5153"/>
                </a:moveTo>
                <a:cubicBezTo>
                  <a:pt x="3871" y="5153"/>
                  <a:pt x="3905" y="5163"/>
                  <a:pt x="3917" y="5178"/>
                </a:cubicBezTo>
                <a:cubicBezTo>
                  <a:pt x="3903" y="5178"/>
                  <a:pt x="3897" y="5178"/>
                  <a:pt x="3897" y="5192"/>
                </a:cubicBezTo>
                <a:cubicBezTo>
                  <a:pt x="3877" y="5178"/>
                  <a:pt x="3850" y="5165"/>
                  <a:pt x="3830" y="5192"/>
                </a:cubicBezTo>
                <a:cubicBezTo>
                  <a:pt x="3810" y="5192"/>
                  <a:pt x="3803" y="5178"/>
                  <a:pt x="3776" y="5178"/>
                </a:cubicBezTo>
                <a:cubicBezTo>
                  <a:pt x="3788" y="5161"/>
                  <a:pt x="3813" y="5154"/>
                  <a:pt x="3838" y="5153"/>
                </a:cubicBezTo>
                <a:close/>
                <a:moveTo>
                  <a:pt x="1951" y="5147"/>
                </a:moveTo>
                <a:cubicBezTo>
                  <a:pt x="1926" y="5147"/>
                  <a:pt x="1900" y="5155"/>
                  <a:pt x="1886" y="5165"/>
                </a:cubicBezTo>
                <a:cubicBezTo>
                  <a:pt x="1900" y="5172"/>
                  <a:pt x="1900" y="5185"/>
                  <a:pt x="1906" y="5192"/>
                </a:cubicBezTo>
                <a:cubicBezTo>
                  <a:pt x="1940" y="5185"/>
                  <a:pt x="1966" y="5178"/>
                  <a:pt x="2000" y="5178"/>
                </a:cubicBezTo>
                <a:cubicBezTo>
                  <a:pt x="1997" y="5155"/>
                  <a:pt x="1975" y="5147"/>
                  <a:pt x="1951" y="5147"/>
                </a:cubicBezTo>
                <a:close/>
                <a:moveTo>
                  <a:pt x="3440" y="5138"/>
                </a:moveTo>
                <a:cubicBezTo>
                  <a:pt x="3450" y="5137"/>
                  <a:pt x="3455" y="5153"/>
                  <a:pt x="3449" y="5166"/>
                </a:cubicBezTo>
                <a:cubicBezTo>
                  <a:pt x="3429" y="5172"/>
                  <a:pt x="3422" y="5166"/>
                  <a:pt x="3395" y="5159"/>
                </a:cubicBezTo>
                <a:cubicBezTo>
                  <a:pt x="3402" y="5132"/>
                  <a:pt x="3429" y="5166"/>
                  <a:pt x="3435" y="5139"/>
                </a:cubicBezTo>
                <a:cubicBezTo>
                  <a:pt x="3437" y="5138"/>
                  <a:pt x="3439" y="5138"/>
                  <a:pt x="3440" y="5138"/>
                </a:cubicBezTo>
                <a:close/>
                <a:moveTo>
                  <a:pt x="7355" y="5026"/>
                </a:moveTo>
                <a:cubicBezTo>
                  <a:pt x="7362" y="5026"/>
                  <a:pt x="7362" y="5039"/>
                  <a:pt x="7355" y="5039"/>
                </a:cubicBezTo>
                <a:cubicBezTo>
                  <a:pt x="7275" y="5079"/>
                  <a:pt x="7141" y="5059"/>
                  <a:pt x="7035" y="5072"/>
                </a:cubicBezTo>
                <a:cubicBezTo>
                  <a:pt x="7021" y="5079"/>
                  <a:pt x="7001" y="5092"/>
                  <a:pt x="6988" y="5092"/>
                </a:cubicBezTo>
                <a:cubicBezTo>
                  <a:pt x="6968" y="5092"/>
                  <a:pt x="6961" y="5086"/>
                  <a:pt x="6935" y="5092"/>
                </a:cubicBezTo>
                <a:cubicBezTo>
                  <a:pt x="6874" y="5106"/>
                  <a:pt x="6821" y="5079"/>
                  <a:pt x="6761" y="5072"/>
                </a:cubicBezTo>
                <a:cubicBezTo>
                  <a:pt x="6708" y="5072"/>
                  <a:pt x="6661" y="5086"/>
                  <a:pt x="6614" y="5079"/>
                </a:cubicBezTo>
                <a:cubicBezTo>
                  <a:pt x="6574" y="5072"/>
                  <a:pt x="6541" y="5059"/>
                  <a:pt x="6514" y="5052"/>
                </a:cubicBezTo>
                <a:cubicBezTo>
                  <a:pt x="6521" y="5032"/>
                  <a:pt x="6561" y="5032"/>
                  <a:pt x="6554" y="5059"/>
                </a:cubicBezTo>
                <a:cubicBezTo>
                  <a:pt x="6574" y="5039"/>
                  <a:pt x="6614" y="5039"/>
                  <a:pt x="6641" y="5032"/>
                </a:cubicBezTo>
                <a:cubicBezTo>
                  <a:pt x="6654" y="5032"/>
                  <a:pt x="6648" y="5052"/>
                  <a:pt x="6648" y="5066"/>
                </a:cubicBezTo>
                <a:cubicBezTo>
                  <a:pt x="6841" y="5033"/>
                  <a:pt x="7148" y="5086"/>
                  <a:pt x="7355" y="5026"/>
                </a:cubicBezTo>
                <a:close/>
                <a:moveTo>
                  <a:pt x="6420" y="5019"/>
                </a:moveTo>
                <a:cubicBezTo>
                  <a:pt x="6447" y="5026"/>
                  <a:pt x="6480" y="5026"/>
                  <a:pt x="6480" y="5059"/>
                </a:cubicBezTo>
                <a:cubicBezTo>
                  <a:pt x="6480" y="5059"/>
                  <a:pt x="6473" y="5059"/>
                  <a:pt x="6473" y="5066"/>
                </a:cubicBezTo>
                <a:cubicBezTo>
                  <a:pt x="6447" y="5059"/>
                  <a:pt x="6433" y="5046"/>
                  <a:pt x="6393" y="5053"/>
                </a:cubicBezTo>
                <a:cubicBezTo>
                  <a:pt x="6393" y="5033"/>
                  <a:pt x="6433" y="5046"/>
                  <a:pt x="6420" y="5019"/>
                </a:cubicBezTo>
                <a:close/>
                <a:moveTo>
                  <a:pt x="7195" y="5006"/>
                </a:moveTo>
                <a:cubicBezTo>
                  <a:pt x="7193" y="5007"/>
                  <a:pt x="7191" y="5007"/>
                  <a:pt x="7189" y="5007"/>
                </a:cubicBezTo>
                <a:lnTo>
                  <a:pt x="7187" y="5007"/>
                </a:lnTo>
                <a:lnTo>
                  <a:pt x="7195" y="5006"/>
                </a:lnTo>
                <a:close/>
                <a:moveTo>
                  <a:pt x="761" y="4986"/>
                </a:moveTo>
                <a:cubicBezTo>
                  <a:pt x="767" y="4986"/>
                  <a:pt x="773" y="4986"/>
                  <a:pt x="779" y="4987"/>
                </a:cubicBezTo>
                <a:cubicBezTo>
                  <a:pt x="832" y="4993"/>
                  <a:pt x="906" y="5007"/>
                  <a:pt x="966" y="5020"/>
                </a:cubicBezTo>
                <a:cubicBezTo>
                  <a:pt x="979" y="5033"/>
                  <a:pt x="966" y="5033"/>
                  <a:pt x="966" y="5053"/>
                </a:cubicBezTo>
                <a:cubicBezTo>
                  <a:pt x="993" y="5066"/>
                  <a:pt x="1013" y="5040"/>
                  <a:pt x="1026" y="5027"/>
                </a:cubicBezTo>
                <a:cubicBezTo>
                  <a:pt x="1180" y="5027"/>
                  <a:pt x="1326" y="5039"/>
                  <a:pt x="1460" y="5066"/>
                </a:cubicBezTo>
                <a:cubicBezTo>
                  <a:pt x="1460" y="5066"/>
                  <a:pt x="1460" y="5066"/>
                  <a:pt x="1460" y="5086"/>
                </a:cubicBezTo>
                <a:cubicBezTo>
                  <a:pt x="1473" y="5100"/>
                  <a:pt x="1513" y="5086"/>
                  <a:pt x="1500" y="5120"/>
                </a:cubicBezTo>
                <a:cubicBezTo>
                  <a:pt x="1553" y="5093"/>
                  <a:pt x="1620" y="5152"/>
                  <a:pt x="1633" y="5086"/>
                </a:cubicBezTo>
                <a:cubicBezTo>
                  <a:pt x="1713" y="5086"/>
                  <a:pt x="1774" y="5093"/>
                  <a:pt x="1834" y="5093"/>
                </a:cubicBezTo>
                <a:cubicBezTo>
                  <a:pt x="1834" y="5139"/>
                  <a:pt x="1920" y="5132"/>
                  <a:pt x="1954" y="5146"/>
                </a:cubicBezTo>
                <a:cubicBezTo>
                  <a:pt x="1967" y="5120"/>
                  <a:pt x="1940" y="5126"/>
                  <a:pt x="1940" y="5100"/>
                </a:cubicBezTo>
                <a:cubicBezTo>
                  <a:pt x="2034" y="5060"/>
                  <a:pt x="2094" y="5146"/>
                  <a:pt x="2167" y="5133"/>
                </a:cubicBezTo>
                <a:cubicBezTo>
                  <a:pt x="2167" y="5120"/>
                  <a:pt x="2167" y="5113"/>
                  <a:pt x="2154" y="5113"/>
                </a:cubicBezTo>
                <a:cubicBezTo>
                  <a:pt x="2227" y="5100"/>
                  <a:pt x="2287" y="5113"/>
                  <a:pt x="2368" y="5120"/>
                </a:cubicBezTo>
                <a:cubicBezTo>
                  <a:pt x="2361" y="5152"/>
                  <a:pt x="2421" y="5139"/>
                  <a:pt x="2401" y="5166"/>
                </a:cubicBezTo>
                <a:cubicBezTo>
                  <a:pt x="2454" y="5152"/>
                  <a:pt x="2534" y="5179"/>
                  <a:pt x="2581" y="5172"/>
                </a:cubicBezTo>
                <a:cubicBezTo>
                  <a:pt x="2594" y="5166"/>
                  <a:pt x="2574" y="5146"/>
                  <a:pt x="2561" y="5146"/>
                </a:cubicBezTo>
                <a:cubicBezTo>
                  <a:pt x="2581" y="5139"/>
                  <a:pt x="2601" y="5159"/>
                  <a:pt x="2621" y="5152"/>
                </a:cubicBezTo>
                <a:cubicBezTo>
                  <a:pt x="2641" y="5152"/>
                  <a:pt x="2641" y="5139"/>
                  <a:pt x="2661" y="5132"/>
                </a:cubicBezTo>
                <a:cubicBezTo>
                  <a:pt x="2688" y="5119"/>
                  <a:pt x="2728" y="5132"/>
                  <a:pt x="2761" y="5132"/>
                </a:cubicBezTo>
                <a:cubicBezTo>
                  <a:pt x="2848" y="5126"/>
                  <a:pt x="2955" y="5106"/>
                  <a:pt x="3062" y="5126"/>
                </a:cubicBezTo>
                <a:cubicBezTo>
                  <a:pt x="3062" y="5132"/>
                  <a:pt x="3048" y="5139"/>
                  <a:pt x="3055" y="5146"/>
                </a:cubicBezTo>
                <a:cubicBezTo>
                  <a:pt x="3148" y="5212"/>
                  <a:pt x="3349" y="5146"/>
                  <a:pt x="3455" y="5192"/>
                </a:cubicBezTo>
                <a:cubicBezTo>
                  <a:pt x="3516" y="5158"/>
                  <a:pt x="3583" y="5205"/>
                  <a:pt x="3656" y="5212"/>
                </a:cubicBezTo>
                <a:cubicBezTo>
                  <a:pt x="3649" y="5252"/>
                  <a:pt x="3556" y="5225"/>
                  <a:pt x="3562" y="5258"/>
                </a:cubicBezTo>
                <a:cubicBezTo>
                  <a:pt x="3435" y="5311"/>
                  <a:pt x="3228" y="5225"/>
                  <a:pt x="3088" y="5258"/>
                </a:cubicBezTo>
                <a:cubicBezTo>
                  <a:pt x="3108" y="5265"/>
                  <a:pt x="3108" y="5279"/>
                  <a:pt x="3115" y="5292"/>
                </a:cubicBezTo>
                <a:cubicBezTo>
                  <a:pt x="3057" y="5324"/>
                  <a:pt x="2842" y="5338"/>
                  <a:pt x="2786" y="5260"/>
                </a:cubicBezTo>
                <a:lnTo>
                  <a:pt x="2782" y="5253"/>
                </a:lnTo>
                <a:lnTo>
                  <a:pt x="2782" y="5253"/>
                </a:lnTo>
                <a:cubicBezTo>
                  <a:pt x="2784" y="5249"/>
                  <a:pt x="2791" y="5227"/>
                  <a:pt x="2793" y="5224"/>
                </a:cubicBezTo>
                <a:lnTo>
                  <a:pt x="2794" y="5223"/>
                </a:lnTo>
                <a:lnTo>
                  <a:pt x="2795" y="5226"/>
                </a:lnTo>
                <a:cubicBezTo>
                  <a:pt x="2795" y="5224"/>
                  <a:pt x="2794" y="5223"/>
                  <a:pt x="2794" y="5223"/>
                </a:cubicBezTo>
                <a:lnTo>
                  <a:pt x="2794" y="5223"/>
                </a:lnTo>
                <a:lnTo>
                  <a:pt x="2793" y="5219"/>
                </a:lnTo>
                <a:cubicBezTo>
                  <a:pt x="2768" y="5149"/>
                  <a:pt x="2659" y="5193"/>
                  <a:pt x="2581" y="5199"/>
                </a:cubicBezTo>
                <a:cubicBezTo>
                  <a:pt x="2608" y="5239"/>
                  <a:pt x="2668" y="5206"/>
                  <a:pt x="2695" y="5232"/>
                </a:cubicBezTo>
                <a:cubicBezTo>
                  <a:pt x="2594" y="5246"/>
                  <a:pt x="2508" y="5239"/>
                  <a:pt x="2421" y="5266"/>
                </a:cubicBezTo>
                <a:cubicBezTo>
                  <a:pt x="2414" y="5246"/>
                  <a:pt x="2441" y="5259"/>
                  <a:pt x="2441" y="5239"/>
                </a:cubicBezTo>
                <a:cubicBezTo>
                  <a:pt x="2408" y="5239"/>
                  <a:pt x="2408" y="5239"/>
                  <a:pt x="2374" y="5232"/>
                </a:cubicBezTo>
                <a:cubicBezTo>
                  <a:pt x="2354" y="5219"/>
                  <a:pt x="2354" y="5186"/>
                  <a:pt x="2341" y="5166"/>
                </a:cubicBezTo>
                <a:cubicBezTo>
                  <a:pt x="2314" y="5180"/>
                  <a:pt x="2301" y="5166"/>
                  <a:pt x="2294" y="5146"/>
                </a:cubicBezTo>
                <a:cubicBezTo>
                  <a:pt x="2287" y="5160"/>
                  <a:pt x="2274" y="5166"/>
                  <a:pt x="2261" y="5166"/>
                </a:cubicBezTo>
                <a:cubicBezTo>
                  <a:pt x="2254" y="5199"/>
                  <a:pt x="2294" y="5179"/>
                  <a:pt x="2301" y="5206"/>
                </a:cubicBezTo>
                <a:cubicBezTo>
                  <a:pt x="2234" y="5239"/>
                  <a:pt x="2107" y="5193"/>
                  <a:pt x="2061" y="5232"/>
                </a:cubicBezTo>
                <a:cubicBezTo>
                  <a:pt x="2047" y="5232"/>
                  <a:pt x="2047" y="5212"/>
                  <a:pt x="2020" y="5212"/>
                </a:cubicBezTo>
                <a:cubicBezTo>
                  <a:pt x="1874" y="5272"/>
                  <a:pt x="1740" y="5199"/>
                  <a:pt x="1607" y="5219"/>
                </a:cubicBezTo>
                <a:cubicBezTo>
                  <a:pt x="1633" y="5232"/>
                  <a:pt x="1673" y="5238"/>
                  <a:pt x="1700" y="5258"/>
                </a:cubicBezTo>
                <a:cubicBezTo>
                  <a:pt x="1640" y="5318"/>
                  <a:pt x="1406" y="5258"/>
                  <a:pt x="1293" y="5258"/>
                </a:cubicBezTo>
                <a:cubicBezTo>
                  <a:pt x="1220" y="5258"/>
                  <a:pt x="1159" y="5252"/>
                  <a:pt x="1093" y="5238"/>
                </a:cubicBezTo>
                <a:cubicBezTo>
                  <a:pt x="939" y="5218"/>
                  <a:pt x="786" y="5232"/>
                  <a:pt x="639" y="5232"/>
                </a:cubicBezTo>
                <a:cubicBezTo>
                  <a:pt x="545" y="5265"/>
                  <a:pt x="405" y="5245"/>
                  <a:pt x="305" y="5265"/>
                </a:cubicBezTo>
                <a:cubicBezTo>
                  <a:pt x="305" y="5252"/>
                  <a:pt x="299" y="5252"/>
                  <a:pt x="299" y="5238"/>
                </a:cubicBezTo>
                <a:cubicBezTo>
                  <a:pt x="265" y="5252"/>
                  <a:pt x="225" y="5258"/>
                  <a:pt x="178" y="5252"/>
                </a:cubicBezTo>
                <a:cubicBezTo>
                  <a:pt x="285" y="5206"/>
                  <a:pt x="479" y="5192"/>
                  <a:pt x="586" y="5179"/>
                </a:cubicBezTo>
                <a:cubicBezTo>
                  <a:pt x="505" y="5126"/>
                  <a:pt x="365" y="5179"/>
                  <a:pt x="272" y="5172"/>
                </a:cubicBezTo>
                <a:cubicBezTo>
                  <a:pt x="272" y="5152"/>
                  <a:pt x="292" y="5159"/>
                  <a:pt x="285" y="5146"/>
                </a:cubicBezTo>
                <a:cubicBezTo>
                  <a:pt x="218" y="5146"/>
                  <a:pt x="178" y="5152"/>
                  <a:pt x="125" y="5139"/>
                </a:cubicBezTo>
                <a:cubicBezTo>
                  <a:pt x="165" y="5126"/>
                  <a:pt x="245" y="5126"/>
                  <a:pt x="285" y="5106"/>
                </a:cubicBezTo>
                <a:cubicBezTo>
                  <a:pt x="299" y="5093"/>
                  <a:pt x="285" y="5086"/>
                  <a:pt x="292" y="5066"/>
                </a:cubicBezTo>
                <a:cubicBezTo>
                  <a:pt x="345" y="5046"/>
                  <a:pt x="412" y="5000"/>
                  <a:pt x="485" y="5007"/>
                </a:cubicBezTo>
                <a:cubicBezTo>
                  <a:pt x="492" y="5007"/>
                  <a:pt x="512" y="5020"/>
                  <a:pt x="519" y="5020"/>
                </a:cubicBezTo>
                <a:cubicBezTo>
                  <a:pt x="594" y="5020"/>
                  <a:pt x="669" y="4985"/>
                  <a:pt x="761" y="4986"/>
                </a:cubicBezTo>
                <a:close/>
                <a:moveTo>
                  <a:pt x="6384" y="4985"/>
                </a:moveTo>
                <a:cubicBezTo>
                  <a:pt x="6405" y="4985"/>
                  <a:pt x="6395" y="5019"/>
                  <a:pt x="6413" y="5019"/>
                </a:cubicBezTo>
                <a:cubicBezTo>
                  <a:pt x="6407" y="5026"/>
                  <a:pt x="6373" y="5013"/>
                  <a:pt x="6380" y="4986"/>
                </a:cubicBezTo>
                <a:cubicBezTo>
                  <a:pt x="6382" y="4986"/>
                  <a:pt x="6383" y="4985"/>
                  <a:pt x="6384" y="4985"/>
                </a:cubicBezTo>
                <a:close/>
                <a:moveTo>
                  <a:pt x="6979" y="4966"/>
                </a:moveTo>
                <a:cubicBezTo>
                  <a:pt x="7023" y="4966"/>
                  <a:pt x="7068" y="4968"/>
                  <a:pt x="7115" y="4973"/>
                </a:cubicBezTo>
                <a:cubicBezTo>
                  <a:pt x="7121" y="4973"/>
                  <a:pt x="7121" y="4986"/>
                  <a:pt x="7121" y="4993"/>
                </a:cubicBezTo>
                <a:cubicBezTo>
                  <a:pt x="7139" y="4999"/>
                  <a:pt x="7156" y="5010"/>
                  <a:pt x="7183" y="5008"/>
                </a:cubicBezTo>
                <a:lnTo>
                  <a:pt x="7187" y="5007"/>
                </a:lnTo>
                <a:lnTo>
                  <a:pt x="7158" y="5012"/>
                </a:lnTo>
                <a:cubicBezTo>
                  <a:pt x="6975" y="5036"/>
                  <a:pt x="6829" y="5013"/>
                  <a:pt x="6648" y="5019"/>
                </a:cubicBezTo>
                <a:cubicBezTo>
                  <a:pt x="6641" y="4987"/>
                  <a:pt x="6587" y="5007"/>
                  <a:pt x="6574" y="4980"/>
                </a:cubicBezTo>
                <a:cubicBezTo>
                  <a:pt x="6719" y="4980"/>
                  <a:pt x="6846" y="4965"/>
                  <a:pt x="6979" y="4966"/>
                </a:cubicBezTo>
                <a:close/>
                <a:moveTo>
                  <a:pt x="2010" y="4958"/>
                </a:moveTo>
                <a:cubicBezTo>
                  <a:pt x="2021" y="4958"/>
                  <a:pt x="2023" y="4968"/>
                  <a:pt x="2034" y="4973"/>
                </a:cubicBezTo>
                <a:cubicBezTo>
                  <a:pt x="2027" y="4980"/>
                  <a:pt x="2014" y="4987"/>
                  <a:pt x="2000" y="4987"/>
                </a:cubicBezTo>
                <a:cubicBezTo>
                  <a:pt x="2000" y="4980"/>
                  <a:pt x="2007" y="4967"/>
                  <a:pt x="2000" y="4960"/>
                </a:cubicBezTo>
                <a:cubicBezTo>
                  <a:pt x="2004" y="4959"/>
                  <a:pt x="2007" y="4958"/>
                  <a:pt x="2010" y="4958"/>
                </a:cubicBezTo>
                <a:close/>
                <a:moveTo>
                  <a:pt x="7082" y="4933"/>
                </a:moveTo>
                <a:cubicBezTo>
                  <a:pt x="7102" y="4932"/>
                  <a:pt x="7126" y="4936"/>
                  <a:pt x="7135" y="4941"/>
                </a:cubicBezTo>
                <a:cubicBezTo>
                  <a:pt x="7108" y="4954"/>
                  <a:pt x="7081" y="4954"/>
                  <a:pt x="7055" y="4941"/>
                </a:cubicBezTo>
                <a:cubicBezTo>
                  <a:pt x="7060" y="4936"/>
                  <a:pt x="7070" y="4933"/>
                  <a:pt x="7082" y="4933"/>
                </a:cubicBezTo>
                <a:close/>
                <a:moveTo>
                  <a:pt x="7233" y="4929"/>
                </a:moveTo>
                <a:cubicBezTo>
                  <a:pt x="7284" y="4929"/>
                  <a:pt x="7339" y="4940"/>
                  <a:pt x="7368" y="4961"/>
                </a:cubicBezTo>
                <a:cubicBezTo>
                  <a:pt x="7295" y="4947"/>
                  <a:pt x="7221" y="4961"/>
                  <a:pt x="7155" y="4941"/>
                </a:cubicBezTo>
                <a:cubicBezTo>
                  <a:pt x="7175" y="4933"/>
                  <a:pt x="7203" y="4929"/>
                  <a:pt x="7233" y="4929"/>
                </a:cubicBezTo>
                <a:close/>
                <a:moveTo>
                  <a:pt x="3897" y="4907"/>
                </a:moveTo>
                <a:cubicBezTo>
                  <a:pt x="3897" y="4934"/>
                  <a:pt x="3890" y="4927"/>
                  <a:pt x="3897" y="4947"/>
                </a:cubicBezTo>
                <a:cubicBezTo>
                  <a:pt x="3930" y="4947"/>
                  <a:pt x="3977" y="4953"/>
                  <a:pt x="3970" y="4914"/>
                </a:cubicBezTo>
                <a:cubicBezTo>
                  <a:pt x="3957" y="4907"/>
                  <a:pt x="3923" y="4914"/>
                  <a:pt x="3897" y="4907"/>
                </a:cubicBezTo>
                <a:close/>
                <a:moveTo>
                  <a:pt x="2339" y="4894"/>
                </a:moveTo>
                <a:cubicBezTo>
                  <a:pt x="2423" y="4893"/>
                  <a:pt x="2512" y="4902"/>
                  <a:pt x="2594" y="4921"/>
                </a:cubicBezTo>
                <a:cubicBezTo>
                  <a:pt x="2561" y="4934"/>
                  <a:pt x="2514" y="4927"/>
                  <a:pt x="2474" y="4934"/>
                </a:cubicBezTo>
                <a:cubicBezTo>
                  <a:pt x="2508" y="4973"/>
                  <a:pt x="2608" y="4947"/>
                  <a:pt x="2641" y="4987"/>
                </a:cubicBezTo>
                <a:cubicBezTo>
                  <a:pt x="2661" y="4993"/>
                  <a:pt x="2648" y="4960"/>
                  <a:pt x="2661" y="4967"/>
                </a:cubicBezTo>
                <a:cubicBezTo>
                  <a:pt x="2675" y="4980"/>
                  <a:pt x="2668" y="4967"/>
                  <a:pt x="2701" y="4980"/>
                </a:cubicBezTo>
                <a:cubicBezTo>
                  <a:pt x="2675" y="5007"/>
                  <a:pt x="2735" y="4987"/>
                  <a:pt x="2768" y="4987"/>
                </a:cubicBezTo>
                <a:cubicBezTo>
                  <a:pt x="2721" y="5020"/>
                  <a:pt x="2648" y="4993"/>
                  <a:pt x="2574" y="4993"/>
                </a:cubicBezTo>
                <a:cubicBezTo>
                  <a:pt x="2461" y="5000"/>
                  <a:pt x="2274" y="5007"/>
                  <a:pt x="2154" y="4973"/>
                </a:cubicBezTo>
                <a:cubicBezTo>
                  <a:pt x="2187" y="4953"/>
                  <a:pt x="2187" y="4907"/>
                  <a:pt x="2254" y="4914"/>
                </a:cubicBezTo>
                <a:cubicBezTo>
                  <a:pt x="2254" y="4901"/>
                  <a:pt x="2227" y="4914"/>
                  <a:pt x="2227" y="4901"/>
                </a:cubicBezTo>
                <a:cubicBezTo>
                  <a:pt x="2263" y="4896"/>
                  <a:pt x="2300" y="4894"/>
                  <a:pt x="2339" y="4894"/>
                </a:cubicBezTo>
                <a:close/>
                <a:moveTo>
                  <a:pt x="7508" y="4867"/>
                </a:moveTo>
                <a:cubicBezTo>
                  <a:pt x="7495" y="4874"/>
                  <a:pt x="7495" y="4887"/>
                  <a:pt x="7488" y="4901"/>
                </a:cubicBezTo>
                <a:cubicBezTo>
                  <a:pt x="7495" y="4907"/>
                  <a:pt x="7495" y="4914"/>
                  <a:pt x="7508" y="4914"/>
                </a:cubicBezTo>
                <a:cubicBezTo>
                  <a:pt x="7542" y="4887"/>
                  <a:pt x="7602" y="4901"/>
                  <a:pt x="7622" y="4901"/>
                </a:cubicBezTo>
                <a:cubicBezTo>
                  <a:pt x="7622" y="4933"/>
                  <a:pt x="7529" y="4907"/>
                  <a:pt x="7542" y="4940"/>
                </a:cubicBezTo>
                <a:cubicBezTo>
                  <a:pt x="7482" y="4947"/>
                  <a:pt x="7442" y="4960"/>
                  <a:pt x="7395" y="4947"/>
                </a:cubicBezTo>
                <a:cubicBezTo>
                  <a:pt x="7442" y="4933"/>
                  <a:pt x="7495" y="4927"/>
                  <a:pt x="7488" y="4881"/>
                </a:cubicBezTo>
                <a:cubicBezTo>
                  <a:pt x="7475" y="4874"/>
                  <a:pt x="7428" y="4887"/>
                  <a:pt x="7408" y="4881"/>
                </a:cubicBezTo>
                <a:cubicBezTo>
                  <a:pt x="7435" y="4860"/>
                  <a:pt x="7462" y="4874"/>
                  <a:pt x="7508" y="4867"/>
                </a:cubicBezTo>
                <a:close/>
                <a:moveTo>
                  <a:pt x="6693" y="4851"/>
                </a:moveTo>
                <a:cubicBezTo>
                  <a:pt x="6668" y="4851"/>
                  <a:pt x="6642" y="4858"/>
                  <a:pt x="6621" y="4874"/>
                </a:cubicBezTo>
                <a:cubicBezTo>
                  <a:pt x="6661" y="4881"/>
                  <a:pt x="6714" y="4868"/>
                  <a:pt x="6728" y="4868"/>
                </a:cubicBezTo>
                <a:cubicBezTo>
                  <a:pt x="6721" y="4868"/>
                  <a:pt x="6721" y="4874"/>
                  <a:pt x="6734" y="4874"/>
                </a:cubicBezTo>
                <a:cubicBezTo>
                  <a:pt x="6734" y="4874"/>
                  <a:pt x="6734" y="4874"/>
                  <a:pt x="6734" y="4854"/>
                </a:cubicBezTo>
                <a:cubicBezTo>
                  <a:pt x="6722" y="4852"/>
                  <a:pt x="6707" y="4850"/>
                  <a:pt x="6693" y="4851"/>
                </a:cubicBezTo>
                <a:close/>
                <a:moveTo>
                  <a:pt x="6779" y="4849"/>
                </a:moveTo>
                <a:cubicBezTo>
                  <a:pt x="6764" y="4849"/>
                  <a:pt x="6748" y="4857"/>
                  <a:pt x="6741" y="4868"/>
                </a:cubicBezTo>
                <a:cubicBezTo>
                  <a:pt x="6761" y="4868"/>
                  <a:pt x="6801" y="4888"/>
                  <a:pt x="6808" y="4861"/>
                </a:cubicBezTo>
                <a:cubicBezTo>
                  <a:pt x="6802" y="4852"/>
                  <a:pt x="6791" y="4849"/>
                  <a:pt x="6779" y="4849"/>
                </a:cubicBezTo>
                <a:close/>
                <a:moveTo>
                  <a:pt x="7170" y="4841"/>
                </a:moveTo>
                <a:cubicBezTo>
                  <a:pt x="7181" y="4841"/>
                  <a:pt x="7195" y="4844"/>
                  <a:pt x="7201" y="4848"/>
                </a:cubicBezTo>
                <a:cubicBezTo>
                  <a:pt x="7195" y="4861"/>
                  <a:pt x="7161" y="4854"/>
                  <a:pt x="7148" y="4854"/>
                </a:cubicBezTo>
                <a:cubicBezTo>
                  <a:pt x="7148" y="4844"/>
                  <a:pt x="7158" y="4841"/>
                  <a:pt x="7170" y="4841"/>
                </a:cubicBezTo>
                <a:close/>
                <a:moveTo>
                  <a:pt x="7061" y="4841"/>
                </a:moveTo>
                <a:cubicBezTo>
                  <a:pt x="7115" y="4848"/>
                  <a:pt x="7128" y="4861"/>
                  <a:pt x="7041" y="4854"/>
                </a:cubicBezTo>
                <a:cubicBezTo>
                  <a:pt x="7041" y="4848"/>
                  <a:pt x="7061" y="4854"/>
                  <a:pt x="7061" y="4841"/>
                </a:cubicBezTo>
                <a:close/>
                <a:moveTo>
                  <a:pt x="3803" y="4837"/>
                </a:moveTo>
                <a:cubicBezTo>
                  <a:pt x="3794" y="4837"/>
                  <a:pt x="3786" y="4842"/>
                  <a:pt x="3783" y="4854"/>
                </a:cubicBezTo>
                <a:cubicBezTo>
                  <a:pt x="3736" y="4854"/>
                  <a:pt x="3630" y="4828"/>
                  <a:pt x="3610" y="4874"/>
                </a:cubicBezTo>
                <a:cubicBezTo>
                  <a:pt x="3703" y="4874"/>
                  <a:pt x="3776" y="4907"/>
                  <a:pt x="3843" y="4868"/>
                </a:cubicBezTo>
                <a:cubicBezTo>
                  <a:pt x="3839" y="4851"/>
                  <a:pt x="3819" y="4837"/>
                  <a:pt x="3803" y="4837"/>
                </a:cubicBezTo>
                <a:close/>
                <a:moveTo>
                  <a:pt x="3254" y="4823"/>
                </a:moveTo>
                <a:cubicBezTo>
                  <a:pt x="3230" y="4823"/>
                  <a:pt x="3206" y="4829"/>
                  <a:pt x="3195" y="4848"/>
                </a:cubicBezTo>
                <a:cubicBezTo>
                  <a:pt x="3228" y="4854"/>
                  <a:pt x="3289" y="4868"/>
                  <a:pt x="3302" y="4834"/>
                </a:cubicBezTo>
                <a:cubicBezTo>
                  <a:pt x="3290" y="4829"/>
                  <a:pt x="3272" y="4824"/>
                  <a:pt x="3254" y="4823"/>
                </a:cubicBezTo>
                <a:close/>
                <a:moveTo>
                  <a:pt x="7318" y="4818"/>
                </a:moveTo>
                <a:cubicBezTo>
                  <a:pt x="7324" y="4818"/>
                  <a:pt x="7331" y="4821"/>
                  <a:pt x="7335" y="4821"/>
                </a:cubicBezTo>
                <a:cubicBezTo>
                  <a:pt x="7348" y="4834"/>
                  <a:pt x="7308" y="4834"/>
                  <a:pt x="7328" y="4841"/>
                </a:cubicBezTo>
                <a:cubicBezTo>
                  <a:pt x="7328" y="4848"/>
                  <a:pt x="7322" y="4848"/>
                  <a:pt x="7322" y="4841"/>
                </a:cubicBezTo>
                <a:cubicBezTo>
                  <a:pt x="7315" y="4854"/>
                  <a:pt x="7308" y="4834"/>
                  <a:pt x="7302" y="4848"/>
                </a:cubicBezTo>
                <a:cubicBezTo>
                  <a:pt x="7282" y="4841"/>
                  <a:pt x="7328" y="4828"/>
                  <a:pt x="7308" y="4821"/>
                </a:cubicBezTo>
                <a:cubicBezTo>
                  <a:pt x="7311" y="4819"/>
                  <a:pt x="7314" y="4818"/>
                  <a:pt x="7318" y="4818"/>
                </a:cubicBezTo>
                <a:close/>
                <a:moveTo>
                  <a:pt x="1326" y="4808"/>
                </a:moveTo>
                <a:cubicBezTo>
                  <a:pt x="1346" y="4834"/>
                  <a:pt x="1312" y="4828"/>
                  <a:pt x="1319" y="4861"/>
                </a:cubicBezTo>
                <a:cubicBezTo>
                  <a:pt x="1339" y="4834"/>
                  <a:pt x="1366" y="4861"/>
                  <a:pt x="1392" y="4834"/>
                </a:cubicBezTo>
                <a:cubicBezTo>
                  <a:pt x="1386" y="4834"/>
                  <a:pt x="1386" y="4834"/>
                  <a:pt x="1386" y="4821"/>
                </a:cubicBezTo>
                <a:cubicBezTo>
                  <a:pt x="1352" y="4828"/>
                  <a:pt x="1339" y="4821"/>
                  <a:pt x="1326" y="4808"/>
                </a:cubicBezTo>
                <a:close/>
                <a:moveTo>
                  <a:pt x="1793" y="4802"/>
                </a:moveTo>
                <a:cubicBezTo>
                  <a:pt x="1940" y="4834"/>
                  <a:pt x="2067" y="4795"/>
                  <a:pt x="2193" y="4841"/>
                </a:cubicBezTo>
                <a:cubicBezTo>
                  <a:pt x="2060" y="4841"/>
                  <a:pt x="1913" y="4834"/>
                  <a:pt x="1813" y="4821"/>
                </a:cubicBezTo>
                <a:cubicBezTo>
                  <a:pt x="1813" y="4814"/>
                  <a:pt x="1786" y="4821"/>
                  <a:pt x="1793" y="4802"/>
                </a:cubicBezTo>
                <a:close/>
                <a:moveTo>
                  <a:pt x="5732" y="4796"/>
                </a:moveTo>
                <a:cubicBezTo>
                  <a:pt x="5752" y="4796"/>
                  <a:pt x="5771" y="4801"/>
                  <a:pt x="5786" y="4821"/>
                </a:cubicBezTo>
                <a:cubicBezTo>
                  <a:pt x="5766" y="4828"/>
                  <a:pt x="5759" y="4814"/>
                  <a:pt x="5733" y="4821"/>
                </a:cubicBezTo>
                <a:cubicBezTo>
                  <a:pt x="5739" y="4828"/>
                  <a:pt x="5759" y="4854"/>
                  <a:pt x="5726" y="4854"/>
                </a:cubicBezTo>
                <a:cubicBezTo>
                  <a:pt x="5719" y="4848"/>
                  <a:pt x="5726" y="4821"/>
                  <a:pt x="5713" y="4821"/>
                </a:cubicBezTo>
                <a:cubicBezTo>
                  <a:pt x="5699" y="4828"/>
                  <a:pt x="5706" y="4854"/>
                  <a:pt x="5679" y="4848"/>
                </a:cubicBezTo>
                <a:cubicBezTo>
                  <a:pt x="5672" y="4821"/>
                  <a:pt x="5659" y="4854"/>
                  <a:pt x="5659" y="4854"/>
                </a:cubicBezTo>
                <a:cubicBezTo>
                  <a:pt x="5646" y="4861"/>
                  <a:pt x="5652" y="4841"/>
                  <a:pt x="5639" y="4841"/>
                </a:cubicBezTo>
                <a:cubicBezTo>
                  <a:pt x="5646" y="4834"/>
                  <a:pt x="5652" y="4828"/>
                  <a:pt x="5666" y="4828"/>
                </a:cubicBezTo>
                <a:cubicBezTo>
                  <a:pt x="5652" y="4821"/>
                  <a:pt x="5659" y="4814"/>
                  <a:pt x="5666" y="4801"/>
                </a:cubicBezTo>
                <a:cubicBezTo>
                  <a:pt x="5681" y="4805"/>
                  <a:pt x="5706" y="4796"/>
                  <a:pt x="5732" y="4796"/>
                </a:cubicBezTo>
                <a:close/>
                <a:moveTo>
                  <a:pt x="5245" y="4788"/>
                </a:moveTo>
                <a:cubicBezTo>
                  <a:pt x="5245" y="4802"/>
                  <a:pt x="5245" y="4808"/>
                  <a:pt x="5252" y="4815"/>
                </a:cubicBezTo>
                <a:cubicBezTo>
                  <a:pt x="5265" y="4815"/>
                  <a:pt x="5279" y="4808"/>
                  <a:pt x="5272" y="4795"/>
                </a:cubicBezTo>
                <a:cubicBezTo>
                  <a:pt x="5265" y="4788"/>
                  <a:pt x="5259" y="4788"/>
                  <a:pt x="5245" y="4788"/>
                </a:cubicBezTo>
                <a:close/>
                <a:moveTo>
                  <a:pt x="1139" y="4788"/>
                </a:moveTo>
                <a:cubicBezTo>
                  <a:pt x="1159" y="4821"/>
                  <a:pt x="1126" y="4801"/>
                  <a:pt x="1139" y="4834"/>
                </a:cubicBezTo>
                <a:cubicBezTo>
                  <a:pt x="1172" y="4841"/>
                  <a:pt x="1186" y="4841"/>
                  <a:pt x="1219" y="4828"/>
                </a:cubicBezTo>
                <a:cubicBezTo>
                  <a:pt x="1219" y="4775"/>
                  <a:pt x="1172" y="4802"/>
                  <a:pt x="1139" y="4788"/>
                </a:cubicBezTo>
                <a:close/>
                <a:moveTo>
                  <a:pt x="1005" y="4787"/>
                </a:moveTo>
                <a:cubicBezTo>
                  <a:pt x="979" y="4786"/>
                  <a:pt x="953" y="4793"/>
                  <a:pt x="945" y="4808"/>
                </a:cubicBezTo>
                <a:cubicBezTo>
                  <a:pt x="979" y="4814"/>
                  <a:pt x="1019" y="4821"/>
                  <a:pt x="1045" y="4821"/>
                </a:cubicBezTo>
                <a:cubicBezTo>
                  <a:pt x="1045" y="4808"/>
                  <a:pt x="1052" y="4802"/>
                  <a:pt x="1052" y="4801"/>
                </a:cubicBezTo>
                <a:cubicBezTo>
                  <a:pt x="1043" y="4792"/>
                  <a:pt x="1024" y="4787"/>
                  <a:pt x="1005" y="4787"/>
                </a:cubicBezTo>
                <a:close/>
                <a:moveTo>
                  <a:pt x="1212" y="4768"/>
                </a:moveTo>
                <a:cubicBezTo>
                  <a:pt x="1206" y="4788"/>
                  <a:pt x="1246" y="4782"/>
                  <a:pt x="1246" y="4775"/>
                </a:cubicBezTo>
                <a:cubicBezTo>
                  <a:pt x="1239" y="4768"/>
                  <a:pt x="1226" y="4768"/>
                  <a:pt x="1212" y="4768"/>
                </a:cubicBezTo>
                <a:close/>
                <a:moveTo>
                  <a:pt x="2727" y="4757"/>
                </a:moveTo>
                <a:cubicBezTo>
                  <a:pt x="2713" y="4757"/>
                  <a:pt x="2699" y="4760"/>
                  <a:pt x="2695" y="4768"/>
                </a:cubicBezTo>
                <a:cubicBezTo>
                  <a:pt x="2721" y="4762"/>
                  <a:pt x="2741" y="4788"/>
                  <a:pt x="2748" y="4762"/>
                </a:cubicBezTo>
                <a:cubicBezTo>
                  <a:pt x="2743" y="4759"/>
                  <a:pt x="2735" y="4758"/>
                  <a:pt x="2727" y="4757"/>
                </a:cubicBezTo>
                <a:close/>
                <a:moveTo>
                  <a:pt x="7020" y="4756"/>
                </a:moveTo>
                <a:cubicBezTo>
                  <a:pt x="7031" y="4757"/>
                  <a:pt x="7041" y="4764"/>
                  <a:pt x="7041" y="4775"/>
                </a:cubicBezTo>
                <a:cubicBezTo>
                  <a:pt x="7021" y="4768"/>
                  <a:pt x="7021" y="4782"/>
                  <a:pt x="7001" y="4768"/>
                </a:cubicBezTo>
                <a:cubicBezTo>
                  <a:pt x="7004" y="4759"/>
                  <a:pt x="7012" y="4756"/>
                  <a:pt x="7020" y="4756"/>
                </a:cubicBezTo>
                <a:close/>
                <a:moveTo>
                  <a:pt x="3005" y="4754"/>
                </a:moveTo>
                <a:cubicBezTo>
                  <a:pt x="2979" y="4754"/>
                  <a:pt x="2956" y="4760"/>
                  <a:pt x="2935" y="4768"/>
                </a:cubicBezTo>
                <a:cubicBezTo>
                  <a:pt x="2962" y="4775"/>
                  <a:pt x="3028" y="4802"/>
                  <a:pt x="3055" y="4762"/>
                </a:cubicBezTo>
                <a:cubicBezTo>
                  <a:pt x="3037" y="4757"/>
                  <a:pt x="3021" y="4754"/>
                  <a:pt x="3005" y="4754"/>
                </a:cubicBezTo>
                <a:close/>
                <a:moveTo>
                  <a:pt x="2761" y="4748"/>
                </a:moveTo>
                <a:cubicBezTo>
                  <a:pt x="2748" y="4788"/>
                  <a:pt x="2828" y="4782"/>
                  <a:pt x="2835" y="4762"/>
                </a:cubicBezTo>
                <a:cubicBezTo>
                  <a:pt x="2801" y="4762"/>
                  <a:pt x="2788" y="4762"/>
                  <a:pt x="2761" y="4748"/>
                </a:cubicBezTo>
                <a:close/>
                <a:moveTo>
                  <a:pt x="2158" y="4724"/>
                </a:moveTo>
                <a:cubicBezTo>
                  <a:pt x="2126" y="4724"/>
                  <a:pt x="2095" y="4727"/>
                  <a:pt x="2067" y="4735"/>
                </a:cubicBezTo>
                <a:cubicBezTo>
                  <a:pt x="2081" y="4748"/>
                  <a:pt x="2054" y="4742"/>
                  <a:pt x="2047" y="4742"/>
                </a:cubicBezTo>
                <a:cubicBezTo>
                  <a:pt x="2061" y="4762"/>
                  <a:pt x="2127" y="4775"/>
                  <a:pt x="2147" y="4755"/>
                </a:cubicBezTo>
                <a:cubicBezTo>
                  <a:pt x="2174" y="4788"/>
                  <a:pt x="2254" y="4768"/>
                  <a:pt x="2301" y="4755"/>
                </a:cubicBezTo>
                <a:cubicBezTo>
                  <a:pt x="2263" y="4734"/>
                  <a:pt x="2210" y="4724"/>
                  <a:pt x="2158" y="4724"/>
                </a:cubicBezTo>
                <a:close/>
                <a:moveTo>
                  <a:pt x="1946" y="4722"/>
                </a:moveTo>
                <a:cubicBezTo>
                  <a:pt x="1960" y="4742"/>
                  <a:pt x="1933" y="4735"/>
                  <a:pt x="1933" y="4748"/>
                </a:cubicBezTo>
                <a:lnTo>
                  <a:pt x="1993" y="4748"/>
                </a:lnTo>
                <a:cubicBezTo>
                  <a:pt x="1993" y="4735"/>
                  <a:pt x="1980" y="4728"/>
                  <a:pt x="1980" y="4722"/>
                </a:cubicBezTo>
                <a:cubicBezTo>
                  <a:pt x="1966" y="4722"/>
                  <a:pt x="1960" y="4722"/>
                  <a:pt x="1946" y="4722"/>
                </a:cubicBezTo>
                <a:close/>
                <a:moveTo>
                  <a:pt x="1862" y="4718"/>
                </a:moveTo>
                <a:cubicBezTo>
                  <a:pt x="1843" y="4717"/>
                  <a:pt x="1826" y="4722"/>
                  <a:pt x="1826" y="4742"/>
                </a:cubicBezTo>
                <a:cubicBezTo>
                  <a:pt x="1860" y="4729"/>
                  <a:pt x="1900" y="4762"/>
                  <a:pt x="1913" y="4728"/>
                </a:cubicBezTo>
                <a:cubicBezTo>
                  <a:pt x="1903" y="4725"/>
                  <a:pt x="1881" y="4718"/>
                  <a:pt x="1862" y="4718"/>
                </a:cubicBezTo>
                <a:close/>
                <a:moveTo>
                  <a:pt x="1539" y="4700"/>
                </a:moveTo>
                <a:cubicBezTo>
                  <a:pt x="1498" y="4700"/>
                  <a:pt x="1459" y="4705"/>
                  <a:pt x="1426" y="4715"/>
                </a:cubicBezTo>
                <a:cubicBezTo>
                  <a:pt x="1473" y="4715"/>
                  <a:pt x="1533" y="4756"/>
                  <a:pt x="1573" y="4722"/>
                </a:cubicBezTo>
                <a:cubicBezTo>
                  <a:pt x="1653" y="4722"/>
                  <a:pt x="1740" y="4755"/>
                  <a:pt x="1793" y="4729"/>
                </a:cubicBezTo>
                <a:cubicBezTo>
                  <a:pt x="1729" y="4715"/>
                  <a:pt x="1630" y="4698"/>
                  <a:pt x="1539" y="4700"/>
                </a:cubicBezTo>
                <a:close/>
                <a:moveTo>
                  <a:pt x="6507" y="4695"/>
                </a:moveTo>
                <a:cubicBezTo>
                  <a:pt x="6500" y="4702"/>
                  <a:pt x="6487" y="4715"/>
                  <a:pt x="6473" y="4722"/>
                </a:cubicBezTo>
                <a:cubicBezTo>
                  <a:pt x="6440" y="4715"/>
                  <a:pt x="6427" y="4715"/>
                  <a:pt x="6387" y="4715"/>
                </a:cubicBezTo>
                <a:cubicBezTo>
                  <a:pt x="6420" y="4675"/>
                  <a:pt x="6460" y="4722"/>
                  <a:pt x="6507" y="4695"/>
                </a:cubicBezTo>
                <a:close/>
                <a:moveTo>
                  <a:pt x="5906" y="4590"/>
                </a:moveTo>
                <a:cubicBezTo>
                  <a:pt x="5913" y="4603"/>
                  <a:pt x="5939" y="4623"/>
                  <a:pt x="5953" y="4610"/>
                </a:cubicBezTo>
                <a:cubicBezTo>
                  <a:pt x="5946" y="4610"/>
                  <a:pt x="5939" y="4603"/>
                  <a:pt x="5939" y="4590"/>
                </a:cubicBezTo>
                <a:cubicBezTo>
                  <a:pt x="5919" y="4590"/>
                  <a:pt x="5926" y="4597"/>
                  <a:pt x="5906" y="4590"/>
                </a:cubicBezTo>
                <a:close/>
                <a:moveTo>
                  <a:pt x="5899" y="4583"/>
                </a:moveTo>
                <a:cubicBezTo>
                  <a:pt x="5886" y="4590"/>
                  <a:pt x="5853" y="4577"/>
                  <a:pt x="5846" y="4590"/>
                </a:cubicBezTo>
                <a:cubicBezTo>
                  <a:pt x="5853" y="4597"/>
                  <a:pt x="5899" y="4609"/>
                  <a:pt x="5899" y="4583"/>
                </a:cubicBezTo>
                <a:close/>
                <a:moveTo>
                  <a:pt x="5439" y="4583"/>
                </a:moveTo>
                <a:cubicBezTo>
                  <a:pt x="5426" y="4603"/>
                  <a:pt x="5406" y="4609"/>
                  <a:pt x="5379" y="4603"/>
                </a:cubicBezTo>
                <a:cubicBezTo>
                  <a:pt x="5385" y="4583"/>
                  <a:pt x="5412" y="4583"/>
                  <a:pt x="5439" y="4583"/>
                </a:cubicBezTo>
                <a:close/>
                <a:moveTo>
                  <a:pt x="6401" y="4568"/>
                </a:moveTo>
                <a:cubicBezTo>
                  <a:pt x="6399" y="4568"/>
                  <a:pt x="6397" y="4568"/>
                  <a:pt x="6393" y="4570"/>
                </a:cubicBezTo>
                <a:cubicBezTo>
                  <a:pt x="6393" y="4583"/>
                  <a:pt x="6380" y="4589"/>
                  <a:pt x="6373" y="4609"/>
                </a:cubicBezTo>
                <a:cubicBezTo>
                  <a:pt x="6380" y="4609"/>
                  <a:pt x="6380" y="4623"/>
                  <a:pt x="6387" y="4623"/>
                </a:cubicBezTo>
                <a:cubicBezTo>
                  <a:pt x="6380" y="4609"/>
                  <a:pt x="6393" y="4609"/>
                  <a:pt x="6393" y="4603"/>
                </a:cubicBezTo>
                <a:cubicBezTo>
                  <a:pt x="6380" y="4583"/>
                  <a:pt x="6413" y="4583"/>
                  <a:pt x="6420" y="4577"/>
                </a:cubicBezTo>
                <a:cubicBezTo>
                  <a:pt x="6410" y="4577"/>
                  <a:pt x="6407" y="4569"/>
                  <a:pt x="6401" y="4568"/>
                </a:cubicBezTo>
                <a:close/>
                <a:moveTo>
                  <a:pt x="7689" y="4536"/>
                </a:moveTo>
                <a:cubicBezTo>
                  <a:pt x="7669" y="4543"/>
                  <a:pt x="7669" y="4536"/>
                  <a:pt x="7635" y="4543"/>
                </a:cubicBezTo>
                <a:cubicBezTo>
                  <a:pt x="7642" y="4570"/>
                  <a:pt x="7689" y="4563"/>
                  <a:pt x="7689" y="4536"/>
                </a:cubicBezTo>
                <a:close/>
                <a:moveTo>
                  <a:pt x="6389" y="4532"/>
                </a:moveTo>
                <a:cubicBezTo>
                  <a:pt x="6385" y="4531"/>
                  <a:pt x="6382" y="4541"/>
                  <a:pt x="6367" y="4536"/>
                </a:cubicBezTo>
                <a:cubicBezTo>
                  <a:pt x="6367" y="4550"/>
                  <a:pt x="6353" y="4563"/>
                  <a:pt x="6373" y="4570"/>
                </a:cubicBezTo>
                <a:cubicBezTo>
                  <a:pt x="6373" y="4550"/>
                  <a:pt x="6373" y="4543"/>
                  <a:pt x="6393" y="4536"/>
                </a:cubicBezTo>
                <a:cubicBezTo>
                  <a:pt x="6392" y="4533"/>
                  <a:pt x="6390" y="4532"/>
                  <a:pt x="6389" y="4532"/>
                </a:cubicBezTo>
                <a:close/>
                <a:moveTo>
                  <a:pt x="6300" y="4523"/>
                </a:moveTo>
                <a:cubicBezTo>
                  <a:pt x="6293" y="4523"/>
                  <a:pt x="6280" y="4523"/>
                  <a:pt x="6280" y="4530"/>
                </a:cubicBezTo>
                <a:cubicBezTo>
                  <a:pt x="6293" y="4557"/>
                  <a:pt x="6260" y="4536"/>
                  <a:pt x="6253" y="4543"/>
                </a:cubicBezTo>
                <a:cubicBezTo>
                  <a:pt x="6260" y="4543"/>
                  <a:pt x="6260" y="4550"/>
                  <a:pt x="6253" y="4557"/>
                </a:cubicBezTo>
                <a:cubicBezTo>
                  <a:pt x="6273" y="4563"/>
                  <a:pt x="6280" y="4563"/>
                  <a:pt x="6307" y="4563"/>
                </a:cubicBezTo>
                <a:cubicBezTo>
                  <a:pt x="6307" y="4543"/>
                  <a:pt x="6293" y="4543"/>
                  <a:pt x="6300" y="4523"/>
                </a:cubicBezTo>
                <a:close/>
                <a:moveTo>
                  <a:pt x="5131" y="4512"/>
                </a:moveTo>
                <a:cubicBezTo>
                  <a:pt x="5126" y="4512"/>
                  <a:pt x="5122" y="4514"/>
                  <a:pt x="5119" y="4517"/>
                </a:cubicBezTo>
                <a:cubicBezTo>
                  <a:pt x="5132" y="4536"/>
                  <a:pt x="5165" y="4530"/>
                  <a:pt x="5185" y="4517"/>
                </a:cubicBezTo>
                <a:cubicBezTo>
                  <a:pt x="5165" y="4522"/>
                  <a:pt x="5145" y="4512"/>
                  <a:pt x="5131" y="4512"/>
                </a:cubicBezTo>
                <a:close/>
                <a:moveTo>
                  <a:pt x="4570" y="4481"/>
                </a:moveTo>
                <a:cubicBezTo>
                  <a:pt x="4564" y="4481"/>
                  <a:pt x="4557" y="4486"/>
                  <a:pt x="4557" y="4497"/>
                </a:cubicBezTo>
                <a:cubicBezTo>
                  <a:pt x="4564" y="4504"/>
                  <a:pt x="4584" y="4497"/>
                  <a:pt x="4584" y="4490"/>
                </a:cubicBezTo>
                <a:cubicBezTo>
                  <a:pt x="4581" y="4485"/>
                  <a:pt x="4576" y="4481"/>
                  <a:pt x="4570" y="4481"/>
                </a:cubicBezTo>
                <a:close/>
                <a:moveTo>
                  <a:pt x="3181" y="4479"/>
                </a:moveTo>
                <a:cubicBezTo>
                  <a:pt x="3178" y="4479"/>
                  <a:pt x="3173" y="4480"/>
                  <a:pt x="3168" y="4484"/>
                </a:cubicBezTo>
                <a:cubicBezTo>
                  <a:pt x="3175" y="4484"/>
                  <a:pt x="3175" y="4497"/>
                  <a:pt x="3175" y="4504"/>
                </a:cubicBezTo>
                <a:cubicBezTo>
                  <a:pt x="3168" y="4504"/>
                  <a:pt x="3162" y="4510"/>
                  <a:pt x="3162" y="4517"/>
                </a:cubicBezTo>
                <a:cubicBezTo>
                  <a:pt x="3162" y="4517"/>
                  <a:pt x="3162" y="4517"/>
                  <a:pt x="3188" y="4517"/>
                </a:cubicBezTo>
                <a:cubicBezTo>
                  <a:pt x="3194" y="4512"/>
                  <a:pt x="3195" y="4480"/>
                  <a:pt x="3181" y="4479"/>
                </a:cubicBezTo>
                <a:close/>
                <a:moveTo>
                  <a:pt x="3300" y="4449"/>
                </a:moveTo>
                <a:cubicBezTo>
                  <a:pt x="3277" y="4449"/>
                  <a:pt x="3262" y="4454"/>
                  <a:pt x="3262" y="4477"/>
                </a:cubicBezTo>
                <a:cubicBezTo>
                  <a:pt x="3302" y="4470"/>
                  <a:pt x="3355" y="4484"/>
                  <a:pt x="3389" y="4450"/>
                </a:cubicBezTo>
                <a:cubicBezTo>
                  <a:pt x="3355" y="4454"/>
                  <a:pt x="3324" y="4449"/>
                  <a:pt x="3300" y="4449"/>
                </a:cubicBezTo>
                <a:close/>
                <a:moveTo>
                  <a:pt x="2820" y="4440"/>
                </a:moveTo>
                <a:cubicBezTo>
                  <a:pt x="2799" y="4439"/>
                  <a:pt x="2779" y="4447"/>
                  <a:pt x="2761" y="4470"/>
                </a:cubicBezTo>
                <a:cubicBezTo>
                  <a:pt x="2795" y="4497"/>
                  <a:pt x="2855" y="4484"/>
                  <a:pt x="2895" y="4490"/>
                </a:cubicBezTo>
                <a:cubicBezTo>
                  <a:pt x="2915" y="4530"/>
                  <a:pt x="2982" y="4550"/>
                  <a:pt x="3028" y="4516"/>
                </a:cubicBezTo>
                <a:cubicBezTo>
                  <a:pt x="3015" y="4484"/>
                  <a:pt x="2968" y="4477"/>
                  <a:pt x="2962" y="4457"/>
                </a:cubicBezTo>
                <a:cubicBezTo>
                  <a:pt x="2942" y="4464"/>
                  <a:pt x="2928" y="4477"/>
                  <a:pt x="2908" y="4477"/>
                </a:cubicBezTo>
                <a:cubicBezTo>
                  <a:pt x="2878" y="4458"/>
                  <a:pt x="2848" y="4442"/>
                  <a:pt x="2820" y="4440"/>
                </a:cubicBezTo>
                <a:close/>
                <a:moveTo>
                  <a:pt x="4871" y="4437"/>
                </a:moveTo>
                <a:cubicBezTo>
                  <a:pt x="4871" y="4450"/>
                  <a:pt x="4871" y="4464"/>
                  <a:pt x="4878" y="4470"/>
                </a:cubicBezTo>
                <a:cubicBezTo>
                  <a:pt x="4884" y="4458"/>
                  <a:pt x="4904" y="4464"/>
                  <a:pt x="4898" y="4444"/>
                </a:cubicBezTo>
                <a:cubicBezTo>
                  <a:pt x="4891" y="4437"/>
                  <a:pt x="4884" y="4437"/>
                  <a:pt x="4871" y="4437"/>
                </a:cubicBezTo>
                <a:close/>
                <a:moveTo>
                  <a:pt x="3743" y="4418"/>
                </a:moveTo>
                <a:cubicBezTo>
                  <a:pt x="3750" y="4444"/>
                  <a:pt x="3716" y="4424"/>
                  <a:pt x="3723" y="4438"/>
                </a:cubicBezTo>
                <a:cubicBezTo>
                  <a:pt x="3743" y="4438"/>
                  <a:pt x="3770" y="4458"/>
                  <a:pt x="3776" y="4431"/>
                </a:cubicBezTo>
                <a:cubicBezTo>
                  <a:pt x="3756" y="4431"/>
                  <a:pt x="3756" y="4418"/>
                  <a:pt x="3743" y="4418"/>
                </a:cubicBezTo>
                <a:close/>
                <a:moveTo>
                  <a:pt x="966" y="4405"/>
                </a:moveTo>
                <a:cubicBezTo>
                  <a:pt x="960" y="4405"/>
                  <a:pt x="953" y="4407"/>
                  <a:pt x="945" y="4410"/>
                </a:cubicBezTo>
                <a:cubicBezTo>
                  <a:pt x="945" y="4444"/>
                  <a:pt x="1005" y="4417"/>
                  <a:pt x="1019" y="4430"/>
                </a:cubicBezTo>
                <a:cubicBezTo>
                  <a:pt x="1019" y="4457"/>
                  <a:pt x="985" y="4437"/>
                  <a:pt x="992" y="4457"/>
                </a:cubicBezTo>
                <a:cubicBezTo>
                  <a:pt x="1019" y="4457"/>
                  <a:pt x="1019" y="4470"/>
                  <a:pt x="1032" y="4484"/>
                </a:cubicBezTo>
                <a:cubicBezTo>
                  <a:pt x="1032" y="4458"/>
                  <a:pt x="1045" y="4451"/>
                  <a:pt x="1059" y="4444"/>
                </a:cubicBezTo>
                <a:cubicBezTo>
                  <a:pt x="1045" y="4437"/>
                  <a:pt x="1025" y="4437"/>
                  <a:pt x="1032" y="4410"/>
                </a:cubicBezTo>
                <a:cubicBezTo>
                  <a:pt x="1010" y="4427"/>
                  <a:pt x="993" y="4403"/>
                  <a:pt x="966" y="4405"/>
                </a:cubicBezTo>
                <a:close/>
                <a:moveTo>
                  <a:pt x="7995" y="4396"/>
                </a:moveTo>
                <a:cubicBezTo>
                  <a:pt x="7998" y="4396"/>
                  <a:pt x="7982" y="4406"/>
                  <a:pt x="7982" y="4411"/>
                </a:cubicBezTo>
                <a:cubicBezTo>
                  <a:pt x="7989" y="4418"/>
                  <a:pt x="7982" y="4418"/>
                  <a:pt x="7982" y="4418"/>
                </a:cubicBezTo>
                <a:cubicBezTo>
                  <a:pt x="7982" y="4418"/>
                  <a:pt x="7982" y="4418"/>
                  <a:pt x="7969" y="4418"/>
                </a:cubicBezTo>
                <a:cubicBezTo>
                  <a:pt x="7962" y="4411"/>
                  <a:pt x="7989" y="4404"/>
                  <a:pt x="7976" y="4404"/>
                </a:cubicBezTo>
                <a:cubicBezTo>
                  <a:pt x="7988" y="4398"/>
                  <a:pt x="7994" y="4396"/>
                  <a:pt x="7995" y="4396"/>
                </a:cubicBezTo>
                <a:close/>
                <a:moveTo>
                  <a:pt x="7936" y="4385"/>
                </a:moveTo>
                <a:cubicBezTo>
                  <a:pt x="7929" y="4398"/>
                  <a:pt x="7929" y="4411"/>
                  <a:pt x="7902" y="4412"/>
                </a:cubicBezTo>
                <a:cubicBezTo>
                  <a:pt x="7902" y="4391"/>
                  <a:pt x="7916" y="4385"/>
                  <a:pt x="7936" y="4385"/>
                </a:cubicBezTo>
                <a:close/>
                <a:moveTo>
                  <a:pt x="1166" y="4331"/>
                </a:moveTo>
                <a:cubicBezTo>
                  <a:pt x="1159" y="4338"/>
                  <a:pt x="1105" y="4338"/>
                  <a:pt x="1092" y="4345"/>
                </a:cubicBezTo>
                <a:cubicBezTo>
                  <a:pt x="1146" y="4391"/>
                  <a:pt x="1266" y="4398"/>
                  <a:pt x="1366" y="4404"/>
                </a:cubicBezTo>
                <a:cubicBezTo>
                  <a:pt x="1426" y="4404"/>
                  <a:pt x="1486" y="4398"/>
                  <a:pt x="1539" y="4391"/>
                </a:cubicBezTo>
                <a:cubicBezTo>
                  <a:pt x="1439" y="4338"/>
                  <a:pt x="1292" y="4358"/>
                  <a:pt x="1166" y="4331"/>
                </a:cubicBezTo>
                <a:close/>
                <a:moveTo>
                  <a:pt x="244" y="4325"/>
                </a:moveTo>
                <a:cubicBezTo>
                  <a:pt x="277" y="4345"/>
                  <a:pt x="391" y="4312"/>
                  <a:pt x="417" y="4351"/>
                </a:cubicBezTo>
                <a:cubicBezTo>
                  <a:pt x="391" y="4365"/>
                  <a:pt x="364" y="4351"/>
                  <a:pt x="324" y="4365"/>
                </a:cubicBezTo>
                <a:cubicBezTo>
                  <a:pt x="324" y="4398"/>
                  <a:pt x="357" y="4398"/>
                  <a:pt x="397" y="4398"/>
                </a:cubicBezTo>
                <a:cubicBezTo>
                  <a:pt x="391" y="4405"/>
                  <a:pt x="377" y="4405"/>
                  <a:pt x="384" y="4425"/>
                </a:cubicBezTo>
                <a:cubicBezTo>
                  <a:pt x="324" y="4418"/>
                  <a:pt x="284" y="4458"/>
                  <a:pt x="257" y="4412"/>
                </a:cubicBezTo>
                <a:cubicBezTo>
                  <a:pt x="284" y="4378"/>
                  <a:pt x="264" y="4345"/>
                  <a:pt x="244" y="4325"/>
                </a:cubicBezTo>
                <a:close/>
                <a:moveTo>
                  <a:pt x="4465" y="4319"/>
                </a:moveTo>
                <a:cubicBezTo>
                  <a:pt x="4437" y="4318"/>
                  <a:pt x="4410" y="4325"/>
                  <a:pt x="4397" y="4338"/>
                </a:cubicBezTo>
                <a:cubicBezTo>
                  <a:pt x="4450" y="4338"/>
                  <a:pt x="4504" y="4365"/>
                  <a:pt x="4537" y="4345"/>
                </a:cubicBezTo>
                <a:cubicBezTo>
                  <a:pt x="4521" y="4328"/>
                  <a:pt x="4492" y="4320"/>
                  <a:pt x="4465" y="4319"/>
                </a:cubicBezTo>
                <a:close/>
                <a:moveTo>
                  <a:pt x="5131" y="4319"/>
                </a:moveTo>
                <a:cubicBezTo>
                  <a:pt x="5121" y="4319"/>
                  <a:pt x="5111" y="4323"/>
                  <a:pt x="5105" y="4331"/>
                </a:cubicBezTo>
                <a:cubicBezTo>
                  <a:pt x="5125" y="4331"/>
                  <a:pt x="5159" y="4345"/>
                  <a:pt x="5172" y="4331"/>
                </a:cubicBezTo>
                <a:cubicBezTo>
                  <a:pt x="5161" y="4324"/>
                  <a:pt x="5145" y="4319"/>
                  <a:pt x="5131" y="4319"/>
                </a:cubicBezTo>
                <a:close/>
                <a:moveTo>
                  <a:pt x="6750" y="4266"/>
                </a:moveTo>
                <a:cubicBezTo>
                  <a:pt x="6736" y="4266"/>
                  <a:pt x="6725" y="4268"/>
                  <a:pt x="6721" y="4272"/>
                </a:cubicBezTo>
                <a:cubicBezTo>
                  <a:pt x="6734" y="4319"/>
                  <a:pt x="6781" y="4325"/>
                  <a:pt x="6821" y="4299"/>
                </a:cubicBezTo>
                <a:cubicBezTo>
                  <a:pt x="6821" y="4276"/>
                  <a:pt x="6780" y="4265"/>
                  <a:pt x="6750" y="4266"/>
                </a:cubicBezTo>
                <a:close/>
                <a:moveTo>
                  <a:pt x="4533" y="4261"/>
                </a:moveTo>
                <a:cubicBezTo>
                  <a:pt x="4531" y="4261"/>
                  <a:pt x="4533" y="4276"/>
                  <a:pt x="4537" y="4285"/>
                </a:cubicBezTo>
                <a:cubicBezTo>
                  <a:pt x="4564" y="4305"/>
                  <a:pt x="4631" y="4279"/>
                  <a:pt x="4657" y="4299"/>
                </a:cubicBezTo>
                <a:cubicBezTo>
                  <a:pt x="4651" y="4319"/>
                  <a:pt x="4624" y="4299"/>
                  <a:pt x="4604" y="4299"/>
                </a:cubicBezTo>
                <a:cubicBezTo>
                  <a:pt x="4597" y="4318"/>
                  <a:pt x="4584" y="4331"/>
                  <a:pt x="4577" y="4351"/>
                </a:cubicBezTo>
                <a:cubicBezTo>
                  <a:pt x="4631" y="4351"/>
                  <a:pt x="4711" y="4385"/>
                  <a:pt x="4758" y="4345"/>
                </a:cubicBezTo>
                <a:cubicBezTo>
                  <a:pt x="4737" y="4331"/>
                  <a:pt x="4697" y="4325"/>
                  <a:pt x="4697" y="4279"/>
                </a:cubicBezTo>
                <a:cubicBezTo>
                  <a:pt x="4651" y="4272"/>
                  <a:pt x="4597" y="4279"/>
                  <a:pt x="4537" y="4272"/>
                </a:cubicBezTo>
                <a:cubicBezTo>
                  <a:pt x="4535" y="4264"/>
                  <a:pt x="4534" y="4261"/>
                  <a:pt x="4533" y="4261"/>
                </a:cubicBezTo>
                <a:close/>
                <a:moveTo>
                  <a:pt x="5120" y="4251"/>
                </a:moveTo>
                <a:cubicBezTo>
                  <a:pt x="5117" y="4251"/>
                  <a:pt x="5114" y="4251"/>
                  <a:pt x="5112" y="4253"/>
                </a:cubicBezTo>
                <a:lnTo>
                  <a:pt x="5112" y="4273"/>
                </a:lnTo>
                <a:cubicBezTo>
                  <a:pt x="5125" y="4273"/>
                  <a:pt x="5152" y="4279"/>
                  <a:pt x="5159" y="4266"/>
                </a:cubicBezTo>
                <a:cubicBezTo>
                  <a:pt x="5148" y="4260"/>
                  <a:pt x="5132" y="4251"/>
                  <a:pt x="5120" y="4251"/>
                </a:cubicBezTo>
                <a:close/>
                <a:moveTo>
                  <a:pt x="3435" y="4239"/>
                </a:moveTo>
                <a:cubicBezTo>
                  <a:pt x="3422" y="4239"/>
                  <a:pt x="3413" y="4242"/>
                  <a:pt x="3409" y="4253"/>
                </a:cubicBezTo>
                <a:cubicBezTo>
                  <a:pt x="3449" y="4265"/>
                  <a:pt x="3496" y="4259"/>
                  <a:pt x="3536" y="4253"/>
                </a:cubicBezTo>
                <a:cubicBezTo>
                  <a:pt x="3503" y="4257"/>
                  <a:pt x="3462" y="4240"/>
                  <a:pt x="3435" y="4239"/>
                </a:cubicBezTo>
                <a:close/>
                <a:moveTo>
                  <a:pt x="7573" y="4229"/>
                </a:moveTo>
                <a:cubicBezTo>
                  <a:pt x="7585" y="4229"/>
                  <a:pt x="7599" y="4233"/>
                  <a:pt x="7609" y="4233"/>
                </a:cubicBezTo>
                <a:cubicBezTo>
                  <a:pt x="7615" y="4246"/>
                  <a:pt x="7602" y="4246"/>
                  <a:pt x="7609" y="4259"/>
                </a:cubicBezTo>
                <a:cubicBezTo>
                  <a:pt x="7589" y="4239"/>
                  <a:pt x="7582" y="4259"/>
                  <a:pt x="7542" y="4246"/>
                </a:cubicBezTo>
                <a:cubicBezTo>
                  <a:pt x="7549" y="4233"/>
                  <a:pt x="7560" y="4229"/>
                  <a:pt x="7573" y="4229"/>
                </a:cubicBezTo>
                <a:close/>
                <a:moveTo>
                  <a:pt x="3540" y="4211"/>
                </a:moveTo>
                <a:cubicBezTo>
                  <a:pt x="3521" y="4210"/>
                  <a:pt x="3514" y="4224"/>
                  <a:pt x="3503" y="4212"/>
                </a:cubicBezTo>
                <a:cubicBezTo>
                  <a:pt x="3496" y="4233"/>
                  <a:pt x="3556" y="4233"/>
                  <a:pt x="3549" y="4212"/>
                </a:cubicBezTo>
                <a:cubicBezTo>
                  <a:pt x="3546" y="4212"/>
                  <a:pt x="3543" y="4211"/>
                  <a:pt x="3540" y="4211"/>
                </a:cubicBezTo>
                <a:close/>
                <a:moveTo>
                  <a:pt x="3389" y="4186"/>
                </a:moveTo>
                <a:lnTo>
                  <a:pt x="3389" y="4213"/>
                </a:lnTo>
                <a:cubicBezTo>
                  <a:pt x="3422" y="4213"/>
                  <a:pt x="3415" y="4226"/>
                  <a:pt x="3449" y="4220"/>
                </a:cubicBezTo>
                <a:cubicBezTo>
                  <a:pt x="3449" y="4200"/>
                  <a:pt x="3455" y="4206"/>
                  <a:pt x="3475" y="4193"/>
                </a:cubicBezTo>
                <a:cubicBezTo>
                  <a:pt x="3449" y="4186"/>
                  <a:pt x="3422" y="4193"/>
                  <a:pt x="3389" y="4186"/>
                </a:cubicBezTo>
                <a:close/>
                <a:moveTo>
                  <a:pt x="7923" y="4176"/>
                </a:moveTo>
                <a:cubicBezTo>
                  <a:pt x="7904" y="4176"/>
                  <a:pt x="7886" y="4182"/>
                  <a:pt x="7882" y="4199"/>
                </a:cubicBezTo>
                <a:cubicBezTo>
                  <a:pt x="7902" y="4192"/>
                  <a:pt x="7902" y="4206"/>
                  <a:pt x="7922" y="4206"/>
                </a:cubicBezTo>
                <a:cubicBezTo>
                  <a:pt x="7936" y="4186"/>
                  <a:pt x="7936" y="4192"/>
                  <a:pt x="7969" y="4192"/>
                </a:cubicBezTo>
                <a:cubicBezTo>
                  <a:pt x="7962" y="4182"/>
                  <a:pt x="7942" y="4176"/>
                  <a:pt x="7923" y="4176"/>
                </a:cubicBezTo>
                <a:close/>
                <a:moveTo>
                  <a:pt x="3228" y="4173"/>
                </a:moveTo>
                <a:cubicBezTo>
                  <a:pt x="3222" y="4173"/>
                  <a:pt x="3217" y="4175"/>
                  <a:pt x="3215" y="4179"/>
                </a:cubicBezTo>
                <a:cubicBezTo>
                  <a:pt x="3215" y="4186"/>
                  <a:pt x="3222" y="4186"/>
                  <a:pt x="3215" y="4192"/>
                </a:cubicBezTo>
                <a:cubicBezTo>
                  <a:pt x="3242" y="4192"/>
                  <a:pt x="3275" y="4199"/>
                  <a:pt x="3289" y="4179"/>
                </a:cubicBezTo>
                <a:cubicBezTo>
                  <a:pt x="3266" y="4179"/>
                  <a:pt x="3243" y="4173"/>
                  <a:pt x="3228" y="4173"/>
                </a:cubicBezTo>
                <a:close/>
                <a:moveTo>
                  <a:pt x="3576" y="4171"/>
                </a:moveTo>
                <a:cubicBezTo>
                  <a:pt x="3563" y="4171"/>
                  <a:pt x="3551" y="4174"/>
                  <a:pt x="3536" y="4186"/>
                </a:cubicBezTo>
                <a:cubicBezTo>
                  <a:pt x="3563" y="4192"/>
                  <a:pt x="3563" y="4212"/>
                  <a:pt x="3576" y="4219"/>
                </a:cubicBezTo>
                <a:cubicBezTo>
                  <a:pt x="3590" y="4199"/>
                  <a:pt x="3590" y="4212"/>
                  <a:pt x="3610" y="4219"/>
                </a:cubicBezTo>
                <a:cubicBezTo>
                  <a:pt x="3623" y="4212"/>
                  <a:pt x="3636" y="4199"/>
                  <a:pt x="3636" y="4172"/>
                </a:cubicBezTo>
                <a:cubicBezTo>
                  <a:pt x="3610" y="4176"/>
                  <a:pt x="3592" y="4172"/>
                  <a:pt x="3576" y="4171"/>
                </a:cubicBezTo>
                <a:close/>
                <a:moveTo>
                  <a:pt x="3809" y="4166"/>
                </a:moveTo>
                <a:cubicBezTo>
                  <a:pt x="3802" y="4166"/>
                  <a:pt x="3796" y="4166"/>
                  <a:pt x="3790" y="4166"/>
                </a:cubicBezTo>
                <a:cubicBezTo>
                  <a:pt x="3763" y="4173"/>
                  <a:pt x="3750" y="4186"/>
                  <a:pt x="3736" y="4166"/>
                </a:cubicBezTo>
                <a:cubicBezTo>
                  <a:pt x="3716" y="4199"/>
                  <a:pt x="3643" y="4153"/>
                  <a:pt x="3650" y="4212"/>
                </a:cubicBezTo>
                <a:cubicBezTo>
                  <a:pt x="3710" y="4225"/>
                  <a:pt x="3770" y="4225"/>
                  <a:pt x="3816" y="4252"/>
                </a:cubicBezTo>
                <a:cubicBezTo>
                  <a:pt x="3803" y="4245"/>
                  <a:pt x="3796" y="4252"/>
                  <a:pt x="3796" y="4259"/>
                </a:cubicBezTo>
                <a:cubicBezTo>
                  <a:pt x="3803" y="4265"/>
                  <a:pt x="3816" y="4265"/>
                  <a:pt x="3830" y="4265"/>
                </a:cubicBezTo>
                <a:cubicBezTo>
                  <a:pt x="3836" y="4259"/>
                  <a:pt x="3823" y="4252"/>
                  <a:pt x="3823" y="4245"/>
                </a:cubicBezTo>
                <a:cubicBezTo>
                  <a:pt x="3877" y="4212"/>
                  <a:pt x="3930" y="4271"/>
                  <a:pt x="3970" y="4225"/>
                </a:cubicBezTo>
                <a:cubicBezTo>
                  <a:pt x="3983" y="4252"/>
                  <a:pt x="4050" y="4225"/>
                  <a:pt x="4070" y="4252"/>
                </a:cubicBezTo>
                <a:cubicBezTo>
                  <a:pt x="3990" y="4265"/>
                  <a:pt x="3943" y="4239"/>
                  <a:pt x="3897" y="4265"/>
                </a:cubicBezTo>
                <a:cubicBezTo>
                  <a:pt x="3910" y="4259"/>
                  <a:pt x="3970" y="4278"/>
                  <a:pt x="3957" y="4305"/>
                </a:cubicBezTo>
                <a:cubicBezTo>
                  <a:pt x="3923" y="4311"/>
                  <a:pt x="3870" y="4291"/>
                  <a:pt x="3856" y="4318"/>
                </a:cubicBezTo>
                <a:cubicBezTo>
                  <a:pt x="3957" y="4338"/>
                  <a:pt x="4130" y="4311"/>
                  <a:pt x="4237" y="4345"/>
                </a:cubicBezTo>
                <a:cubicBezTo>
                  <a:pt x="4284" y="4325"/>
                  <a:pt x="4350" y="4358"/>
                  <a:pt x="4377" y="4325"/>
                </a:cubicBezTo>
                <a:cubicBezTo>
                  <a:pt x="4310" y="4305"/>
                  <a:pt x="4230" y="4299"/>
                  <a:pt x="4157" y="4279"/>
                </a:cubicBezTo>
                <a:cubicBezTo>
                  <a:pt x="4217" y="4272"/>
                  <a:pt x="4277" y="4285"/>
                  <a:pt x="4277" y="4252"/>
                </a:cubicBezTo>
                <a:cubicBezTo>
                  <a:pt x="4310" y="4245"/>
                  <a:pt x="4344" y="4245"/>
                  <a:pt x="4357" y="4225"/>
                </a:cubicBezTo>
                <a:cubicBezTo>
                  <a:pt x="4424" y="4252"/>
                  <a:pt x="4537" y="4192"/>
                  <a:pt x="4611" y="4245"/>
                </a:cubicBezTo>
                <a:cubicBezTo>
                  <a:pt x="4604" y="4245"/>
                  <a:pt x="4597" y="4245"/>
                  <a:pt x="4597" y="4252"/>
                </a:cubicBezTo>
                <a:cubicBezTo>
                  <a:pt x="4624" y="4265"/>
                  <a:pt x="4611" y="4239"/>
                  <a:pt x="4624" y="4239"/>
                </a:cubicBezTo>
                <a:cubicBezTo>
                  <a:pt x="4691" y="4285"/>
                  <a:pt x="4771" y="4232"/>
                  <a:pt x="4824" y="4305"/>
                </a:cubicBezTo>
                <a:cubicBezTo>
                  <a:pt x="4804" y="4305"/>
                  <a:pt x="4804" y="4305"/>
                  <a:pt x="4771" y="4311"/>
                </a:cubicBezTo>
                <a:cubicBezTo>
                  <a:pt x="4771" y="4331"/>
                  <a:pt x="4818" y="4331"/>
                  <a:pt x="4791" y="4345"/>
                </a:cubicBezTo>
                <a:cubicBezTo>
                  <a:pt x="4924" y="4365"/>
                  <a:pt x="4998" y="4331"/>
                  <a:pt x="5105" y="4333"/>
                </a:cubicBezTo>
                <a:cubicBezTo>
                  <a:pt x="5031" y="4293"/>
                  <a:pt x="4931" y="4319"/>
                  <a:pt x="4831" y="4299"/>
                </a:cubicBezTo>
                <a:cubicBezTo>
                  <a:pt x="4864" y="4273"/>
                  <a:pt x="4918" y="4287"/>
                  <a:pt x="4958" y="4253"/>
                </a:cubicBezTo>
                <a:cubicBezTo>
                  <a:pt x="4964" y="4273"/>
                  <a:pt x="4984" y="4273"/>
                  <a:pt x="4998" y="4287"/>
                </a:cubicBezTo>
                <a:cubicBezTo>
                  <a:pt x="4978" y="4253"/>
                  <a:pt x="5038" y="4280"/>
                  <a:pt x="5051" y="4253"/>
                </a:cubicBezTo>
                <a:cubicBezTo>
                  <a:pt x="5011" y="4226"/>
                  <a:pt x="4998" y="4253"/>
                  <a:pt x="4958" y="4233"/>
                </a:cubicBezTo>
                <a:cubicBezTo>
                  <a:pt x="4964" y="4213"/>
                  <a:pt x="5011" y="4240"/>
                  <a:pt x="5011" y="4213"/>
                </a:cubicBezTo>
                <a:cubicBezTo>
                  <a:pt x="4878" y="4186"/>
                  <a:pt x="4684" y="4206"/>
                  <a:pt x="4577" y="4180"/>
                </a:cubicBezTo>
                <a:cubicBezTo>
                  <a:pt x="4397" y="4180"/>
                  <a:pt x="4230" y="4186"/>
                  <a:pt x="4090" y="4173"/>
                </a:cubicBezTo>
                <a:cubicBezTo>
                  <a:pt x="4002" y="4223"/>
                  <a:pt x="3903" y="4168"/>
                  <a:pt x="3809" y="4166"/>
                </a:cubicBezTo>
                <a:close/>
                <a:moveTo>
                  <a:pt x="7782" y="4147"/>
                </a:moveTo>
                <a:cubicBezTo>
                  <a:pt x="7789" y="4180"/>
                  <a:pt x="7742" y="4166"/>
                  <a:pt x="7742" y="4186"/>
                </a:cubicBezTo>
                <a:cubicBezTo>
                  <a:pt x="7775" y="4206"/>
                  <a:pt x="7829" y="4212"/>
                  <a:pt x="7869" y="4193"/>
                </a:cubicBezTo>
                <a:cubicBezTo>
                  <a:pt x="7862" y="4167"/>
                  <a:pt x="7836" y="4174"/>
                  <a:pt x="7856" y="4147"/>
                </a:cubicBezTo>
                <a:cubicBezTo>
                  <a:pt x="7836" y="4160"/>
                  <a:pt x="7809" y="4147"/>
                  <a:pt x="7782" y="4147"/>
                </a:cubicBezTo>
                <a:close/>
                <a:moveTo>
                  <a:pt x="7603" y="4134"/>
                </a:moveTo>
                <a:cubicBezTo>
                  <a:pt x="7602" y="4134"/>
                  <a:pt x="7599" y="4136"/>
                  <a:pt x="7595" y="4140"/>
                </a:cubicBezTo>
                <a:cubicBezTo>
                  <a:pt x="7589" y="4160"/>
                  <a:pt x="7622" y="4160"/>
                  <a:pt x="7615" y="4140"/>
                </a:cubicBezTo>
                <a:cubicBezTo>
                  <a:pt x="7606" y="4140"/>
                  <a:pt x="7606" y="4133"/>
                  <a:pt x="7603" y="4134"/>
                </a:cubicBezTo>
                <a:close/>
                <a:moveTo>
                  <a:pt x="2921" y="4126"/>
                </a:moveTo>
                <a:cubicBezTo>
                  <a:pt x="2921" y="4126"/>
                  <a:pt x="2901" y="4140"/>
                  <a:pt x="2895" y="4140"/>
                </a:cubicBezTo>
                <a:cubicBezTo>
                  <a:pt x="2808" y="4140"/>
                  <a:pt x="2715" y="4114"/>
                  <a:pt x="2681" y="4160"/>
                </a:cubicBezTo>
                <a:cubicBezTo>
                  <a:pt x="2708" y="4160"/>
                  <a:pt x="2721" y="4173"/>
                  <a:pt x="2748" y="4180"/>
                </a:cubicBezTo>
                <a:cubicBezTo>
                  <a:pt x="2828" y="4140"/>
                  <a:pt x="2888" y="4206"/>
                  <a:pt x="2955" y="4206"/>
                </a:cubicBezTo>
                <a:cubicBezTo>
                  <a:pt x="2975" y="4193"/>
                  <a:pt x="2988" y="4173"/>
                  <a:pt x="3035" y="4173"/>
                </a:cubicBezTo>
                <a:cubicBezTo>
                  <a:pt x="3068" y="4219"/>
                  <a:pt x="3162" y="4186"/>
                  <a:pt x="3202" y="4180"/>
                </a:cubicBezTo>
                <a:cubicBezTo>
                  <a:pt x="3182" y="4140"/>
                  <a:pt x="3115" y="4140"/>
                  <a:pt x="3075" y="4146"/>
                </a:cubicBezTo>
                <a:cubicBezTo>
                  <a:pt x="3035" y="4146"/>
                  <a:pt x="3015" y="4160"/>
                  <a:pt x="2982" y="4153"/>
                </a:cubicBezTo>
                <a:cubicBezTo>
                  <a:pt x="2962" y="4146"/>
                  <a:pt x="2942" y="4126"/>
                  <a:pt x="2921" y="4126"/>
                </a:cubicBezTo>
                <a:close/>
                <a:moveTo>
                  <a:pt x="2467" y="4101"/>
                </a:moveTo>
                <a:cubicBezTo>
                  <a:pt x="2449" y="4101"/>
                  <a:pt x="2434" y="4108"/>
                  <a:pt x="2434" y="4126"/>
                </a:cubicBezTo>
                <a:cubicBezTo>
                  <a:pt x="2454" y="4126"/>
                  <a:pt x="2468" y="4107"/>
                  <a:pt x="2461" y="4140"/>
                </a:cubicBezTo>
                <a:cubicBezTo>
                  <a:pt x="2481" y="4126"/>
                  <a:pt x="2494" y="4126"/>
                  <a:pt x="2508" y="4106"/>
                </a:cubicBezTo>
                <a:cubicBezTo>
                  <a:pt x="2496" y="4103"/>
                  <a:pt x="2480" y="4100"/>
                  <a:pt x="2467" y="4101"/>
                </a:cubicBezTo>
                <a:close/>
                <a:moveTo>
                  <a:pt x="2034" y="4078"/>
                </a:moveTo>
                <a:cubicBezTo>
                  <a:pt x="2018" y="4079"/>
                  <a:pt x="2013" y="4089"/>
                  <a:pt x="2007" y="4100"/>
                </a:cubicBezTo>
                <a:cubicBezTo>
                  <a:pt x="2027" y="4100"/>
                  <a:pt x="2027" y="4114"/>
                  <a:pt x="2040" y="4114"/>
                </a:cubicBezTo>
                <a:cubicBezTo>
                  <a:pt x="2040" y="4100"/>
                  <a:pt x="2054" y="4094"/>
                  <a:pt x="2047" y="4080"/>
                </a:cubicBezTo>
                <a:cubicBezTo>
                  <a:pt x="2042" y="4079"/>
                  <a:pt x="2038" y="4078"/>
                  <a:pt x="2034" y="4078"/>
                </a:cubicBezTo>
                <a:close/>
                <a:moveTo>
                  <a:pt x="2294" y="4063"/>
                </a:moveTo>
                <a:cubicBezTo>
                  <a:pt x="2304" y="4062"/>
                  <a:pt x="2312" y="4065"/>
                  <a:pt x="2321" y="4074"/>
                </a:cubicBezTo>
                <a:cubicBezTo>
                  <a:pt x="2321" y="4074"/>
                  <a:pt x="2301" y="4087"/>
                  <a:pt x="2314" y="4094"/>
                </a:cubicBezTo>
                <a:cubicBezTo>
                  <a:pt x="2307" y="4106"/>
                  <a:pt x="2281" y="4080"/>
                  <a:pt x="2274" y="4067"/>
                </a:cubicBezTo>
                <a:cubicBezTo>
                  <a:pt x="2282" y="4064"/>
                  <a:pt x="2288" y="4063"/>
                  <a:pt x="2294" y="4063"/>
                </a:cubicBezTo>
                <a:close/>
                <a:moveTo>
                  <a:pt x="1548" y="4053"/>
                </a:moveTo>
                <a:cubicBezTo>
                  <a:pt x="1511" y="4052"/>
                  <a:pt x="1475" y="4060"/>
                  <a:pt x="1446" y="4080"/>
                </a:cubicBezTo>
                <a:cubicBezTo>
                  <a:pt x="1606" y="4074"/>
                  <a:pt x="1746" y="4140"/>
                  <a:pt x="1886" y="4106"/>
                </a:cubicBezTo>
                <a:cubicBezTo>
                  <a:pt x="1820" y="4113"/>
                  <a:pt x="1760" y="4074"/>
                  <a:pt x="1699" y="4067"/>
                </a:cubicBezTo>
                <a:cubicBezTo>
                  <a:pt x="1686" y="4067"/>
                  <a:pt x="1693" y="4087"/>
                  <a:pt x="1686" y="4087"/>
                </a:cubicBezTo>
                <a:cubicBezTo>
                  <a:pt x="1645" y="4068"/>
                  <a:pt x="1595" y="4054"/>
                  <a:pt x="1548" y="4053"/>
                </a:cubicBezTo>
                <a:close/>
                <a:moveTo>
                  <a:pt x="404" y="4004"/>
                </a:moveTo>
                <a:cubicBezTo>
                  <a:pt x="421" y="4004"/>
                  <a:pt x="442" y="4005"/>
                  <a:pt x="465" y="4007"/>
                </a:cubicBezTo>
                <a:cubicBezTo>
                  <a:pt x="465" y="4014"/>
                  <a:pt x="465" y="4021"/>
                  <a:pt x="478" y="4021"/>
                </a:cubicBezTo>
                <a:cubicBezTo>
                  <a:pt x="431" y="4041"/>
                  <a:pt x="377" y="4041"/>
                  <a:pt x="318" y="4027"/>
                </a:cubicBezTo>
                <a:cubicBezTo>
                  <a:pt x="336" y="4009"/>
                  <a:pt x="364" y="4003"/>
                  <a:pt x="404" y="4004"/>
                </a:cubicBezTo>
                <a:close/>
                <a:moveTo>
                  <a:pt x="2181" y="3993"/>
                </a:moveTo>
                <a:cubicBezTo>
                  <a:pt x="2181" y="4000"/>
                  <a:pt x="2187" y="4027"/>
                  <a:pt x="2174" y="4027"/>
                </a:cubicBezTo>
                <a:cubicBezTo>
                  <a:pt x="2081" y="4040"/>
                  <a:pt x="1987" y="4013"/>
                  <a:pt x="1900" y="4007"/>
                </a:cubicBezTo>
                <a:cubicBezTo>
                  <a:pt x="1874" y="4007"/>
                  <a:pt x="1854" y="4020"/>
                  <a:pt x="1827" y="4013"/>
                </a:cubicBezTo>
                <a:cubicBezTo>
                  <a:pt x="1794" y="4007"/>
                  <a:pt x="1787" y="4007"/>
                  <a:pt x="1760" y="4007"/>
                </a:cubicBezTo>
                <a:cubicBezTo>
                  <a:pt x="1680" y="4013"/>
                  <a:pt x="1633" y="4000"/>
                  <a:pt x="1607" y="4020"/>
                </a:cubicBezTo>
                <a:cubicBezTo>
                  <a:pt x="1620" y="4047"/>
                  <a:pt x="1673" y="4047"/>
                  <a:pt x="1700" y="4047"/>
                </a:cubicBezTo>
                <a:cubicBezTo>
                  <a:pt x="1874" y="4060"/>
                  <a:pt x="2040" y="4047"/>
                  <a:pt x="2207" y="4060"/>
                </a:cubicBezTo>
                <a:cubicBezTo>
                  <a:pt x="2207" y="4086"/>
                  <a:pt x="2194" y="4093"/>
                  <a:pt x="2181" y="4120"/>
                </a:cubicBezTo>
                <a:cubicBezTo>
                  <a:pt x="2194" y="4120"/>
                  <a:pt x="2207" y="4120"/>
                  <a:pt x="2207" y="4140"/>
                </a:cubicBezTo>
                <a:cubicBezTo>
                  <a:pt x="2181" y="4146"/>
                  <a:pt x="2161" y="4120"/>
                  <a:pt x="2154" y="4146"/>
                </a:cubicBezTo>
                <a:cubicBezTo>
                  <a:pt x="2194" y="4146"/>
                  <a:pt x="2241" y="4153"/>
                  <a:pt x="2301" y="4153"/>
                </a:cubicBezTo>
                <a:cubicBezTo>
                  <a:pt x="2301" y="4140"/>
                  <a:pt x="2287" y="4133"/>
                  <a:pt x="2301" y="4133"/>
                </a:cubicBezTo>
                <a:cubicBezTo>
                  <a:pt x="2321" y="4140"/>
                  <a:pt x="2321" y="4126"/>
                  <a:pt x="2341" y="4126"/>
                </a:cubicBezTo>
                <a:cubicBezTo>
                  <a:pt x="2348" y="4146"/>
                  <a:pt x="2348" y="4140"/>
                  <a:pt x="2341" y="4160"/>
                </a:cubicBezTo>
                <a:cubicBezTo>
                  <a:pt x="2434" y="4160"/>
                  <a:pt x="2508" y="4180"/>
                  <a:pt x="2574" y="4153"/>
                </a:cubicBezTo>
                <a:cubicBezTo>
                  <a:pt x="2541" y="4140"/>
                  <a:pt x="2521" y="4153"/>
                  <a:pt x="2508" y="4126"/>
                </a:cubicBezTo>
                <a:cubicBezTo>
                  <a:pt x="2468" y="4146"/>
                  <a:pt x="2401" y="4146"/>
                  <a:pt x="2354" y="4140"/>
                </a:cubicBezTo>
                <a:cubicBezTo>
                  <a:pt x="2361" y="4120"/>
                  <a:pt x="2381" y="4120"/>
                  <a:pt x="2381" y="4094"/>
                </a:cubicBezTo>
                <a:cubicBezTo>
                  <a:pt x="2381" y="4080"/>
                  <a:pt x="2361" y="4080"/>
                  <a:pt x="2354" y="4074"/>
                </a:cubicBezTo>
                <a:cubicBezTo>
                  <a:pt x="2421" y="4040"/>
                  <a:pt x="2514" y="4100"/>
                  <a:pt x="2554" y="4060"/>
                </a:cubicBezTo>
                <a:cubicBezTo>
                  <a:pt x="2508" y="4047"/>
                  <a:pt x="2481" y="4060"/>
                  <a:pt x="2454" y="4027"/>
                </a:cubicBezTo>
                <a:cubicBezTo>
                  <a:pt x="2401" y="4040"/>
                  <a:pt x="2374" y="4020"/>
                  <a:pt x="2301" y="4007"/>
                </a:cubicBezTo>
                <a:cubicBezTo>
                  <a:pt x="2274" y="4053"/>
                  <a:pt x="2214" y="4000"/>
                  <a:pt x="2181" y="3993"/>
                </a:cubicBezTo>
                <a:close/>
                <a:moveTo>
                  <a:pt x="1372" y="3987"/>
                </a:moveTo>
                <a:cubicBezTo>
                  <a:pt x="1392" y="4027"/>
                  <a:pt x="1493" y="4021"/>
                  <a:pt x="1526" y="4007"/>
                </a:cubicBezTo>
                <a:cubicBezTo>
                  <a:pt x="1466" y="3987"/>
                  <a:pt x="1419" y="3994"/>
                  <a:pt x="1372" y="3987"/>
                </a:cubicBezTo>
                <a:close/>
                <a:moveTo>
                  <a:pt x="527" y="3969"/>
                </a:moveTo>
                <a:cubicBezTo>
                  <a:pt x="545" y="3970"/>
                  <a:pt x="561" y="3976"/>
                  <a:pt x="565" y="3995"/>
                </a:cubicBezTo>
                <a:cubicBezTo>
                  <a:pt x="532" y="3988"/>
                  <a:pt x="498" y="3995"/>
                  <a:pt x="491" y="3975"/>
                </a:cubicBezTo>
                <a:cubicBezTo>
                  <a:pt x="500" y="3972"/>
                  <a:pt x="514" y="3969"/>
                  <a:pt x="527" y="3969"/>
                </a:cubicBezTo>
                <a:close/>
                <a:moveTo>
                  <a:pt x="217" y="3921"/>
                </a:moveTo>
                <a:cubicBezTo>
                  <a:pt x="231" y="3921"/>
                  <a:pt x="224" y="3935"/>
                  <a:pt x="237" y="3935"/>
                </a:cubicBezTo>
                <a:cubicBezTo>
                  <a:pt x="237" y="3955"/>
                  <a:pt x="224" y="3961"/>
                  <a:pt x="204" y="3961"/>
                </a:cubicBezTo>
                <a:cubicBezTo>
                  <a:pt x="211" y="3948"/>
                  <a:pt x="217" y="3941"/>
                  <a:pt x="217" y="3921"/>
                </a:cubicBezTo>
                <a:close/>
                <a:moveTo>
                  <a:pt x="7812" y="3458"/>
                </a:moveTo>
                <a:cubicBezTo>
                  <a:pt x="7824" y="3458"/>
                  <a:pt x="7841" y="3468"/>
                  <a:pt x="7849" y="3472"/>
                </a:cubicBezTo>
                <a:cubicBezTo>
                  <a:pt x="7842" y="3485"/>
                  <a:pt x="7802" y="3478"/>
                  <a:pt x="7795" y="3472"/>
                </a:cubicBezTo>
                <a:cubicBezTo>
                  <a:pt x="7798" y="3462"/>
                  <a:pt x="7804" y="3458"/>
                  <a:pt x="7812" y="3458"/>
                </a:cubicBezTo>
                <a:close/>
                <a:moveTo>
                  <a:pt x="317" y="2473"/>
                </a:moveTo>
                <a:cubicBezTo>
                  <a:pt x="337" y="2473"/>
                  <a:pt x="337" y="2473"/>
                  <a:pt x="357" y="2473"/>
                </a:cubicBezTo>
                <a:cubicBezTo>
                  <a:pt x="337" y="2506"/>
                  <a:pt x="297" y="2539"/>
                  <a:pt x="257" y="2532"/>
                </a:cubicBezTo>
                <a:cubicBezTo>
                  <a:pt x="264" y="2500"/>
                  <a:pt x="317" y="2519"/>
                  <a:pt x="317" y="2473"/>
                </a:cubicBezTo>
                <a:close/>
                <a:moveTo>
                  <a:pt x="1137" y="1470"/>
                </a:moveTo>
                <a:cubicBezTo>
                  <a:pt x="1128" y="1470"/>
                  <a:pt x="1120" y="1473"/>
                  <a:pt x="1112" y="1480"/>
                </a:cubicBezTo>
                <a:cubicBezTo>
                  <a:pt x="1119" y="1494"/>
                  <a:pt x="1186" y="1507"/>
                  <a:pt x="1186" y="1480"/>
                </a:cubicBezTo>
                <a:cubicBezTo>
                  <a:pt x="1169" y="1476"/>
                  <a:pt x="1152" y="1469"/>
                  <a:pt x="1137" y="1470"/>
                </a:cubicBezTo>
                <a:close/>
                <a:moveTo>
                  <a:pt x="972" y="1394"/>
                </a:moveTo>
                <a:cubicBezTo>
                  <a:pt x="972" y="1401"/>
                  <a:pt x="979" y="1401"/>
                  <a:pt x="985" y="1401"/>
                </a:cubicBezTo>
                <a:cubicBezTo>
                  <a:pt x="979" y="1428"/>
                  <a:pt x="952" y="1414"/>
                  <a:pt x="939" y="1401"/>
                </a:cubicBezTo>
                <a:cubicBezTo>
                  <a:pt x="945" y="1394"/>
                  <a:pt x="959" y="1394"/>
                  <a:pt x="972" y="1394"/>
                </a:cubicBezTo>
                <a:close/>
                <a:moveTo>
                  <a:pt x="889" y="1388"/>
                </a:moveTo>
                <a:cubicBezTo>
                  <a:pt x="897" y="1388"/>
                  <a:pt x="912" y="1404"/>
                  <a:pt x="912" y="1394"/>
                </a:cubicBezTo>
                <a:cubicBezTo>
                  <a:pt x="932" y="1408"/>
                  <a:pt x="892" y="1414"/>
                  <a:pt x="885" y="1394"/>
                </a:cubicBezTo>
                <a:cubicBezTo>
                  <a:pt x="885" y="1389"/>
                  <a:pt x="887" y="1388"/>
                  <a:pt x="889" y="1388"/>
                </a:cubicBezTo>
                <a:close/>
                <a:moveTo>
                  <a:pt x="1132" y="1315"/>
                </a:moveTo>
                <a:cubicBezTo>
                  <a:pt x="1146" y="1315"/>
                  <a:pt x="1159" y="1322"/>
                  <a:pt x="1172" y="1322"/>
                </a:cubicBezTo>
                <a:cubicBezTo>
                  <a:pt x="1179" y="1349"/>
                  <a:pt x="1152" y="1375"/>
                  <a:pt x="1179" y="1388"/>
                </a:cubicBezTo>
                <a:cubicBezTo>
                  <a:pt x="1179" y="1395"/>
                  <a:pt x="1172" y="1388"/>
                  <a:pt x="1172" y="1388"/>
                </a:cubicBezTo>
                <a:cubicBezTo>
                  <a:pt x="1159" y="1388"/>
                  <a:pt x="1152" y="1395"/>
                  <a:pt x="1152" y="1408"/>
                </a:cubicBezTo>
                <a:cubicBezTo>
                  <a:pt x="1139" y="1408"/>
                  <a:pt x="1146" y="1388"/>
                  <a:pt x="1139" y="1388"/>
                </a:cubicBezTo>
                <a:cubicBezTo>
                  <a:pt x="1099" y="1395"/>
                  <a:pt x="1085" y="1335"/>
                  <a:pt x="1025" y="1361"/>
                </a:cubicBezTo>
                <a:cubicBezTo>
                  <a:pt x="1012" y="1361"/>
                  <a:pt x="1005" y="1348"/>
                  <a:pt x="999" y="1335"/>
                </a:cubicBezTo>
                <a:cubicBezTo>
                  <a:pt x="972" y="1355"/>
                  <a:pt x="952" y="1341"/>
                  <a:pt x="939" y="1335"/>
                </a:cubicBezTo>
                <a:cubicBezTo>
                  <a:pt x="979" y="1315"/>
                  <a:pt x="1065" y="1329"/>
                  <a:pt x="1119" y="1342"/>
                </a:cubicBezTo>
                <a:cubicBezTo>
                  <a:pt x="1132" y="1335"/>
                  <a:pt x="1126" y="1322"/>
                  <a:pt x="1132" y="1315"/>
                </a:cubicBezTo>
                <a:close/>
                <a:moveTo>
                  <a:pt x="1649" y="1255"/>
                </a:moveTo>
                <a:cubicBezTo>
                  <a:pt x="1635" y="1255"/>
                  <a:pt x="1619" y="1263"/>
                  <a:pt x="1619" y="1281"/>
                </a:cubicBezTo>
                <a:cubicBezTo>
                  <a:pt x="1639" y="1308"/>
                  <a:pt x="1673" y="1315"/>
                  <a:pt x="1699" y="1315"/>
                </a:cubicBezTo>
                <a:cubicBezTo>
                  <a:pt x="1686" y="1295"/>
                  <a:pt x="1659" y="1289"/>
                  <a:pt x="1666" y="1262"/>
                </a:cubicBezTo>
                <a:cubicBezTo>
                  <a:pt x="1662" y="1258"/>
                  <a:pt x="1656" y="1256"/>
                  <a:pt x="1649" y="1255"/>
                </a:cubicBezTo>
                <a:close/>
                <a:moveTo>
                  <a:pt x="1150" y="1226"/>
                </a:moveTo>
                <a:cubicBezTo>
                  <a:pt x="1155" y="1227"/>
                  <a:pt x="1161" y="1229"/>
                  <a:pt x="1166" y="1229"/>
                </a:cubicBezTo>
                <a:cubicBezTo>
                  <a:pt x="1166" y="1243"/>
                  <a:pt x="1179" y="1243"/>
                  <a:pt x="1172" y="1256"/>
                </a:cubicBezTo>
                <a:cubicBezTo>
                  <a:pt x="1159" y="1256"/>
                  <a:pt x="1159" y="1236"/>
                  <a:pt x="1146" y="1229"/>
                </a:cubicBezTo>
                <a:cubicBezTo>
                  <a:pt x="1146" y="1227"/>
                  <a:pt x="1147" y="1226"/>
                  <a:pt x="1150" y="1226"/>
                </a:cubicBezTo>
                <a:close/>
                <a:moveTo>
                  <a:pt x="1352" y="1203"/>
                </a:moveTo>
                <a:cubicBezTo>
                  <a:pt x="1346" y="1223"/>
                  <a:pt x="1366" y="1223"/>
                  <a:pt x="1359" y="1236"/>
                </a:cubicBezTo>
                <a:cubicBezTo>
                  <a:pt x="1379" y="1236"/>
                  <a:pt x="1372" y="1249"/>
                  <a:pt x="1392" y="1243"/>
                </a:cubicBezTo>
                <a:cubicBezTo>
                  <a:pt x="1406" y="1255"/>
                  <a:pt x="1419" y="1249"/>
                  <a:pt x="1439" y="1249"/>
                </a:cubicBezTo>
                <a:cubicBezTo>
                  <a:pt x="1439" y="1249"/>
                  <a:pt x="1439" y="1249"/>
                  <a:pt x="1439" y="1229"/>
                </a:cubicBezTo>
                <a:cubicBezTo>
                  <a:pt x="1419" y="1229"/>
                  <a:pt x="1413" y="1216"/>
                  <a:pt x="1399" y="1229"/>
                </a:cubicBezTo>
                <a:cubicBezTo>
                  <a:pt x="1399" y="1236"/>
                  <a:pt x="1399" y="1243"/>
                  <a:pt x="1392" y="1243"/>
                </a:cubicBezTo>
                <a:cubicBezTo>
                  <a:pt x="1392" y="1223"/>
                  <a:pt x="1379" y="1223"/>
                  <a:pt x="1386" y="1203"/>
                </a:cubicBezTo>
                <a:cubicBezTo>
                  <a:pt x="1372" y="1203"/>
                  <a:pt x="1366" y="1203"/>
                  <a:pt x="1352" y="1203"/>
                </a:cubicBezTo>
                <a:close/>
                <a:moveTo>
                  <a:pt x="1005" y="1169"/>
                </a:moveTo>
                <a:cubicBezTo>
                  <a:pt x="1012" y="1170"/>
                  <a:pt x="1020" y="1189"/>
                  <a:pt x="1025" y="1189"/>
                </a:cubicBezTo>
                <a:cubicBezTo>
                  <a:pt x="1025" y="1196"/>
                  <a:pt x="1012" y="1196"/>
                  <a:pt x="1005" y="1196"/>
                </a:cubicBezTo>
                <a:cubicBezTo>
                  <a:pt x="1005" y="1189"/>
                  <a:pt x="1005" y="1176"/>
                  <a:pt x="999" y="1176"/>
                </a:cubicBezTo>
                <a:cubicBezTo>
                  <a:pt x="1000" y="1171"/>
                  <a:pt x="1002" y="1169"/>
                  <a:pt x="1005" y="1169"/>
                </a:cubicBezTo>
                <a:close/>
                <a:moveTo>
                  <a:pt x="677" y="1128"/>
                </a:moveTo>
                <a:cubicBezTo>
                  <a:pt x="699" y="1128"/>
                  <a:pt x="725" y="1150"/>
                  <a:pt x="725" y="1130"/>
                </a:cubicBezTo>
                <a:cubicBezTo>
                  <a:pt x="738" y="1169"/>
                  <a:pt x="832" y="1169"/>
                  <a:pt x="865" y="1203"/>
                </a:cubicBezTo>
                <a:cubicBezTo>
                  <a:pt x="852" y="1209"/>
                  <a:pt x="832" y="1183"/>
                  <a:pt x="832" y="1209"/>
                </a:cubicBezTo>
                <a:cubicBezTo>
                  <a:pt x="825" y="1189"/>
                  <a:pt x="805" y="1196"/>
                  <a:pt x="805" y="1223"/>
                </a:cubicBezTo>
                <a:cubicBezTo>
                  <a:pt x="772" y="1176"/>
                  <a:pt x="685" y="1183"/>
                  <a:pt x="658" y="1136"/>
                </a:cubicBezTo>
                <a:cubicBezTo>
                  <a:pt x="663" y="1130"/>
                  <a:pt x="670" y="1128"/>
                  <a:pt x="677" y="1128"/>
                </a:cubicBezTo>
                <a:close/>
                <a:moveTo>
                  <a:pt x="5666" y="1123"/>
                </a:moveTo>
                <a:cubicBezTo>
                  <a:pt x="5659" y="1136"/>
                  <a:pt x="5632" y="1130"/>
                  <a:pt x="5626" y="1143"/>
                </a:cubicBezTo>
                <a:cubicBezTo>
                  <a:pt x="5652" y="1136"/>
                  <a:pt x="5666" y="1150"/>
                  <a:pt x="5686" y="1150"/>
                </a:cubicBezTo>
                <a:cubicBezTo>
                  <a:pt x="5686" y="1136"/>
                  <a:pt x="5679" y="1130"/>
                  <a:pt x="5666" y="1123"/>
                </a:cubicBezTo>
                <a:close/>
                <a:moveTo>
                  <a:pt x="612" y="1108"/>
                </a:moveTo>
                <a:cubicBezTo>
                  <a:pt x="627" y="1108"/>
                  <a:pt x="642" y="1118"/>
                  <a:pt x="652" y="1123"/>
                </a:cubicBezTo>
                <a:cubicBezTo>
                  <a:pt x="638" y="1163"/>
                  <a:pt x="612" y="1123"/>
                  <a:pt x="592" y="1116"/>
                </a:cubicBezTo>
                <a:cubicBezTo>
                  <a:pt x="598" y="1110"/>
                  <a:pt x="605" y="1108"/>
                  <a:pt x="612" y="1108"/>
                </a:cubicBezTo>
                <a:close/>
                <a:moveTo>
                  <a:pt x="5716" y="1103"/>
                </a:moveTo>
                <a:cubicBezTo>
                  <a:pt x="5730" y="1102"/>
                  <a:pt x="5749" y="1110"/>
                  <a:pt x="5766" y="1110"/>
                </a:cubicBezTo>
                <a:cubicBezTo>
                  <a:pt x="5746" y="1123"/>
                  <a:pt x="5726" y="1104"/>
                  <a:pt x="5699" y="1116"/>
                </a:cubicBezTo>
                <a:cubicBezTo>
                  <a:pt x="5702" y="1106"/>
                  <a:pt x="5708" y="1103"/>
                  <a:pt x="5716" y="1103"/>
                </a:cubicBezTo>
                <a:close/>
                <a:moveTo>
                  <a:pt x="5559" y="1093"/>
                </a:moveTo>
                <a:cubicBezTo>
                  <a:pt x="5566" y="1093"/>
                  <a:pt x="5574" y="1094"/>
                  <a:pt x="5579" y="1097"/>
                </a:cubicBezTo>
                <a:cubicBezTo>
                  <a:pt x="5579" y="1116"/>
                  <a:pt x="5552" y="1104"/>
                  <a:pt x="5552" y="1110"/>
                </a:cubicBezTo>
                <a:cubicBezTo>
                  <a:pt x="5540" y="1098"/>
                  <a:pt x="5548" y="1093"/>
                  <a:pt x="5559" y="1093"/>
                </a:cubicBezTo>
                <a:close/>
                <a:moveTo>
                  <a:pt x="5933" y="1084"/>
                </a:moveTo>
                <a:cubicBezTo>
                  <a:pt x="5885" y="1084"/>
                  <a:pt x="5834" y="1098"/>
                  <a:pt x="5819" y="1124"/>
                </a:cubicBezTo>
                <a:cubicBezTo>
                  <a:pt x="5879" y="1117"/>
                  <a:pt x="5966" y="1163"/>
                  <a:pt x="6006" y="1104"/>
                </a:cubicBezTo>
                <a:cubicBezTo>
                  <a:pt x="6013" y="1104"/>
                  <a:pt x="6013" y="1110"/>
                  <a:pt x="6020" y="1110"/>
                </a:cubicBezTo>
                <a:cubicBezTo>
                  <a:pt x="6005" y="1093"/>
                  <a:pt x="5970" y="1085"/>
                  <a:pt x="5933" y="1084"/>
                </a:cubicBezTo>
                <a:close/>
                <a:moveTo>
                  <a:pt x="5526" y="1077"/>
                </a:moveTo>
                <a:cubicBezTo>
                  <a:pt x="5512" y="1090"/>
                  <a:pt x="5486" y="1090"/>
                  <a:pt x="5499" y="1117"/>
                </a:cubicBezTo>
                <a:cubicBezTo>
                  <a:pt x="5466" y="1110"/>
                  <a:pt x="5446" y="1090"/>
                  <a:pt x="5392" y="1097"/>
                </a:cubicBezTo>
                <a:cubicBezTo>
                  <a:pt x="5432" y="1084"/>
                  <a:pt x="5472" y="1077"/>
                  <a:pt x="5526" y="1077"/>
                </a:cubicBezTo>
                <a:close/>
                <a:moveTo>
                  <a:pt x="5292" y="1077"/>
                </a:moveTo>
                <a:cubicBezTo>
                  <a:pt x="5312" y="1084"/>
                  <a:pt x="5299" y="1130"/>
                  <a:pt x="5325" y="1130"/>
                </a:cubicBezTo>
                <a:cubicBezTo>
                  <a:pt x="5305" y="1163"/>
                  <a:pt x="5272" y="1116"/>
                  <a:pt x="5272" y="1084"/>
                </a:cubicBezTo>
                <a:cubicBezTo>
                  <a:pt x="5285" y="1084"/>
                  <a:pt x="5292" y="1084"/>
                  <a:pt x="5292" y="1077"/>
                </a:cubicBezTo>
                <a:close/>
                <a:moveTo>
                  <a:pt x="5688" y="1062"/>
                </a:moveTo>
                <a:cubicBezTo>
                  <a:pt x="5662" y="1063"/>
                  <a:pt x="5640" y="1070"/>
                  <a:pt x="5632" y="1090"/>
                </a:cubicBezTo>
                <a:cubicBezTo>
                  <a:pt x="5666" y="1104"/>
                  <a:pt x="5692" y="1104"/>
                  <a:pt x="5713" y="1143"/>
                </a:cubicBezTo>
                <a:cubicBezTo>
                  <a:pt x="5746" y="1123"/>
                  <a:pt x="5806" y="1136"/>
                  <a:pt x="5813" y="1097"/>
                </a:cubicBezTo>
                <a:cubicBezTo>
                  <a:pt x="5788" y="1080"/>
                  <a:pt x="5731" y="1061"/>
                  <a:pt x="5688" y="1062"/>
                </a:cubicBezTo>
                <a:close/>
                <a:moveTo>
                  <a:pt x="4878" y="1050"/>
                </a:moveTo>
                <a:cubicBezTo>
                  <a:pt x="4878" y="1064"/>
                  <a:pt x="4891" y="1064"/>
                  <a:pt x="4884" y="1077"/>
                </a:cubicBezTo>
                <a:cubicBezTo>
                  <a:pt x="4878" y="1070"/>
                  <a:pt x="4858" y="1070"/>
                  <a:pt x="4844" y="1070"/>
                </a:cubicBezTo>
                <a:cubicBezTo>
                  <a:pt x="4851" y="1057"/>
                  <a:pt x="4864" y="1050"/>
                  <a:pt x="4878" y="1050"/>
                </a:cubicBezTo>
                <a:close/>
                <a:moveTo>
                  <a:pt x="1299" y="1040"/>
                </a:moveTo>
                <a:cubicBezTo>
                  <a:pt x="1307" y="1040"/>
                  <a:pt x="1315" y="1041"/>
                  <a:pt x="1319" y="1044"/>
                </a:cubicBezTo>
                <a:cubicBezTo>
                  <a:pt x="1306" y="1050"/>
                  <a:pt x="1292" y="1070"/>
                  <a:pt x="1259" y="1070"/>
                </a:cubicBezTo>
                <a:cubicBezTo>
                  <a:pt x="1259" y="1047"/>
                  <a:pt x="1281" y="1040"/>
                  <a:pt x="1299" y="1040"/>
                </a:cubicBezTo>
                <a:close/>
                <a:moveTo>
                  <a:pt x="2808" y="1011"/>
                </a:moveTo>
                <a:cubicBezTo>
                  <a:pt x="2795" y="1024"/>
                  <a:pt x="2801" y="1050"/>
                  <a:pt x="2821" y="1057"/>
                </a:cubicBezTo>
                <a:cubicBezTo>
                  <a:pt x="2828" y="1044"/>
                  <a:pt x="2821" y="1017"/>
                  <a:pt x="2808" y="1011"/>
                </a:cubicBezTo>
                <a:close/>
                <a:moveTo>
                  <a:pt x="2761" y="1011"/>
                </a:moveTo>
                <a:cubicBezTo>
                  <a:pt x="2735" y="1011"/>
                  <a:pt x="2728" y="1024"/>
                  <a:pt x="2721" y="1044"/>
                </a:cubicBezTo>
                <a:cubicBezTo>
                  <a:pt x="2741" y="1064"/>
                  <a:pt x="2755" y="1031"/>
                  <a:pt x="2761" y="1011"/>
                </a:cubicBezTo>
                <a:close/>
                <a:moveTo>
                  <a:pt x="3409" y="1006"/>
                </a:moveTo>
                <a:cubicBezTo>
                  <a:pt x="3400" y="1006"/>
                  <a:pt x="3392" y="1007"/>
                  <a:pt x="3389" y="1011"/>
                </a:cubicBezTo>
                <a:cubicBezTo>
                  <a:pt x="3382" y="1031"/>
                  <a:pt x="3395" y="1031"/>
                  <a:pt x="3395" y="1044"/>
                </a:cubicBezTo>
                <a:cubicBezTo>
                  <a:pt x="3415" y="1037"/>
                  <a:pt x="3422" y="1031"/>
                  <a:pt x="3429" y="1011"/>
                </a:cubicBezTo>
                <a:cubicBezTo>
                  <a:pt x="3425" y="1007"/>
                  <a:pt x="3417" y="1006"/>
                  <a:pt x="3409" y="1006"/>
                </a:cubicBezTo>
                <a:close/>
                <a:moveTo>
                  <a:pt x="1953" y="1004"/>
                </a:moveTo>
                <a:cubicBezTo>
                  <a:pt x="1974" y="1004"/>
                  <a:pt x="1980" y="1017"/>
                  <a:pt x="2000" y="1011"/>
                </a:cubicBezTo>
                <a:cubicBezTo>
                  <a:pt x="1986" y="1017"/>
                  <a:pt x="1966" y="1044"/>
                  <a:pt x="1946" y="1024"/>
                </a:cubicBezTo>
                <a:cubicBezTo>
                  <a:pt x="1953" y="1017"/>
                  <a:pt x="1953" y="1017"/>
                  <a:pt x="1953" y="1004"/>
                </a:cubicBezTo>
                <a:close/>
                <a:moveTo>
                  <a:pt x="1166" y="1004"/>
                </a:moveTo>
                <a:cubicBezTo>
                  <a:pt x="1152" y="1031"/>
                  <a:pt x="1199" y="1051"/>
                  <a:pt x="1219" y="1031"/>
                </a:cubicBezTo>
                <a:cubicBezTo>
                  <a:pt x="1212" y="1077"/>
                  <a:pt x="1199" y="1057"/>
                  <a:pt x="1179" y="1090"/>
                </a:cubicBezTo>
                <a:cubicBezTo>
                  <a:pt x="1139" y="1090"/>
                  <a:pt x="1139" y="1037"/>
                  <a:pt x="1132" y="1017"/>
                </a:cubicBezTo>
                <a:cubicBezTo>
                  <a:pt x="1139" y="1011"/>
                  <a:pt x="1152" y="1004"/>
                  <a:pt x="1166" y="1004"/>
                </a:cubicBezTo>
                <a:close/>
                <a:moveTo>
                  <a:pt x="2423" y="1004"/>
                </a:moveTo>
                <a:cubicBezTo>
                  <a:pt x="2414" y="1004"/>
                  <a:pt x="2407" y="1008"/>
                  <a:pt x="2401" y="1018"/>
                </a:cubicBezTo>
                <a:cubicBezTo>
                  <a:pt x="2434" y="1018"/>
                  <a:pt x="2408" y="1044"/>
                  <a:pt x="2421" y="1058"/>
                </a:cubicBezTo>
                <a:cubicBezTo>
                  <a:pt x="2441" y="1037"/>
                  <a:pt x="2481" y="1044"/>
                  <a:pt x="2514" y="1051"/>
                </a:cubicBezTo>
                <a:cubicBezTo>
                  <a:pt x="2514" y="1037"/>
                  <a:pt x="2528" y="1031"/>
                  <a:pt x="2521" y="1017"/>
                </a:cubicBezTo>
                <a:cubicBezTo>
                  <a:pt x="2495" y="1048"/>
                  <a:pt x="2453" y="1003"/>
                  <a:pt x="2423" y="1004"/>
                </a:cubicBezTo>
                <a:close/>
                <a:moveTo>
                  <a:pt x="2541" y="997"/>
                </a:moveTo>
                <a:cubicBezTo>
                  <a:pt x="2554" y="1024"/>
                  <a:pt x="2528" y="1010"/>
                  <a:pt x="2534" y="1030"/>
                </a:cubicBezTo>
                <a:cubicBezTo>
                  <a:pt x="2554" y="1030"/>
                  <a:pt x="2568" y="1030"/>
                  <a:pt x="2574" y="1044"/>
                </a:cubicBezTo>
                <a:cubicBezTo>
                  <a:pt x="2581" y="1031"/>
                  <a:pt x="2608" y="1017"/>
                  <a:pt x="2594" y="1004"/>
                </a:cubicBezTo>
                <a:cubicBezTo>
                  <a:pt x="2568" y="1010"/>
                  <a:pt x="2561" y="1010"/>
                  <a:pt x="2541" y="997"/>
                </a:cubicBezTo>
                <a:close/>
                <a:moveTo>
                  <a:pt x="4878" y="991"/>
                </a:moveTo>
                <a:cubicBezTo>
                  <a:pt x="4891" y="997"/>
                  <a:pt x="4884" y="1011"/>
                  <a:pt x="4884" y="1017"/>
                </a:cubicBezTo>
                <a:cubicBezTo>
                  <a:pt x="4871" y="1024"/>
                  <a:pt x="4878" y="1004"/>
                  <a:pt x="4864" y="1004"/>
                </a:cubicBezTo>
                <a:cubicBezTo>
                  <a:pt x="4864" y="997"/>
                  <a:pt x="4878" y="1004"/>
                  <a:pt x="4878" y="991"/>
                </a:cubicBezTo>
                <a:close/>
                <a:moveTo>
                  <a:pt x="5005" y="977"/>
                </a:moveTo>
                <a:cubicBezTo>
                  <a:pt x="5005" y="977"/>
                  <a:pt x="5005" y="977"/>
                  <a:pt x="5032" y="977"/>
                </a:cubicBezTo>
                <a:cubicBezTo>
                  <a:pt x="5025" y="997"/>
                  <a:pt x="5038" y="1011"/>
                  <a:pt x="5005" y="1011"/>
                </a:cubicBezTo>
                <a:cubicBezTo>
                  <a:pt x="4991" y="1004"/>
                  <a:pt x="5012" y="997"/>
                  <a:pt x="5005" y="977"/>
                </a:cubicBezTo>
                <a:close/>
                <a:moveTo>
                  <a:pt x="1252" y="977"/>
                </a:moveTo>
                <a:cubicBezTo>
                  <a:pt x="1286" y="977"/>
                  <a:pt x="1239" y="1017"/>
                  <a:pt x="1279" y="1011"/>
                </a:cubicBezTo>
                <a:cubicBezTo>
                  <a:pt x="1279" y="1011"/>
                  <a:pt x="1279" y="1011"/>
                  <a:pt x="1279" y="1024"/>
                </a:cubicBezTo>
                <a:cubicBezTo>
                  <a:pt x="1272" y="1024"/>
                  <a:pt x="1272" y="1024"/>
                  <a:pt x="1272" y="1031"/>
                </a:cubicBezTo>
                <a:cubicBezTo>
                  <a:pt x="1266" y="1031"/>
                  <a:pt x="1259" y="997"/>
                  <a:pt x="1252" y="1017"/>
                </a:cubicBezTo>
                <a:cubicBezTo>
                  <a:pt x="1246" y="1011"/>
                  <a:pt x="1246" y="1004"/>
                  <a:pt x="1246" y="991"/>
                </a:cubicBezTo>
                <a:cubicBezTo>
                  <a:pt x="1246" y="991"/>
                  <a:pt x="1246" y="991"/>
                  <a:pt x="1259" y="991"/>
                </a:cubicBezTo>
                <a:cubicBezTo>
                  <a:pt x="1259" y="991"/>
                  <a:pt x="1252" y="984"/>
                  <a:pt x="1252" y="977"/>
                </a:cubicBezTo>
                <a:close/>
                <a:moveTo>
                  <a:pt x="7480" y="976"/>
                </a:moveTo>
                <a:cubicBezTo>
                  <a:pt x="7488" y="976"/>
                  <a:pt x="7498" y="977"/>
                  <a:pt x="7508" y="977"/>
                </a:cubicBezTo>
                <a:cubicBezTo>
                  <a:pt x="7508" y="991"/>
                  <a:pt x="7482" y="984"/>
                  <a:pt x="7462" y="984"/>
                </a:cubicBezTo>
                <a:cubicBezTo>
                  <a:pt x="7465" y="978"/>
                  <a:pt x="7472" y="976"/>
                  <a:pt x="7480" y="976"/>
                </a:cubicBezTo>
                <a:close/>
                <a:moveTo>
                  <a:pt x="1154" y="974"/>
                </a:moveTo>
                <a:cubicBezTo>
                  <a:pt x="1169" y="973"/>
                  <a:pt x="1189" y="990"/>
                  <a:pt x="1206" y="984"/>
                </a:cubicBezTo>
                <a:cubicBezTo>
                  <a:pt x="1192" y="1004"/>
                  <a:pt x="1179" y="991"/>
                  <a:pt x="1152" y="991"/>
                </a:cubicBezTo>
                <a:cubicBezTo>
                  <a:pt x="1159" y="984"/>
                  <a:pt x="1159" y="977"/>
                  <a:pt x="1146" y="977"/>
                </a:cubicBezTo>
                <a:cubicBezTo>
                  <a:pt x="1148" y="975"/>
                  <a:pt x="1151" y="974"/>
                  <a:pt x="1154" y="974"/>
                </a:cubicBezTo>
                <a:close/>
                <a:moveTo>
                  <a:pt x="4819" y="973"/>
                </a:moveTo>
                <a:cubicBezTo>
                  <a:pt x="4813" y="973"/>
                  <a:pt x="4807" y="977"/>
                  <a:pt x="4804" y="984"/>
                </a:cubicBezTo>
                <a:cubicBezTo>
                  <a:pt x="4818" y="991"/>
                  <a:pt x="4818" y="1004"/>
                  <a:pt x="4838" y="997"/>
                </a:cubicBezTo>
                <a:cubicBezTo>
                  <a:pt x="4842" y="981"/>
                  <a:pt x="4830" y="972"/>
                  <a:pt x="4819" y="973"/>
                </a:cubicBezTo>
                <a:close/>
                <a:moveTo>
                  <a:pt x="529" y="953"/>
                </a:moveTo>
                <a:cubicBezTo>
                  <a:pt x="524" y="953"/>
                  <a:pt x="520" y="956"/>
                  <a:pt x="518" y="965"/>
                </a:cubicBezTo>
                <a:cubicBezTo>
                  <a:pt x="532" y="971"/>
                  <a:pt x="558" y="985"/>
                  <a:pt x="565" y="971"/>
                </a:cubicBezTo>
                <a:cubicBezTo>
                  <a:pt x="556" y="967"/>
                  <a:pt x="540" y="953"/>
                  <a:pt x="529" y="953"/>
                </a:cubicBezTo>
                <a:close/>
                <a:moveTo>
                  <a:pt x="5499" y="924"/>
                </a:moveTo>
                <a:cubicBezTo>
                  <a:pt x="5491" y="924"/>
                  <a:pt x="5486" y="926"/>
                  <a:pt x="5486" y="931"/>
                </a:cubicBezTo>
                <a:cubicBezTo>
                  <a:pt x="5499" y="931"/>
                  <a:pt x="5492" y="965"/>
                  <a:pt x="5512" y="958"/>
                </a:cubicBezTo>
                <a:cubicBezTo>
                  <a:pt x="5519" y="951"/>
                  <a:pt x="5532" y="945"/>
                  <a:pt x="5532" y="931"/>
                </a:cubicBezTo>
                <a:cubicBezTo>
                  <a:pt x="5528" y="927"/>
                  <a:pt x="5511" y="923"/>
                  <a:pt x="5499" y="924"/>
                </a:cubicBezTo>
                <a:close/>
                <a:moveTo>
                  <a:pt x="1937" y="919"/>
                </a:moveTo>
                <a:cubicBezTo>
                  <a:pt x="1967" y="919"/>
                  <a:pt x="1997" y="923"/>
                  <a:pt x="2020" y="931"/>
                </a:cubicBezTo>
                <a:cubicBezTo>
                  <a:pt x="2027" y="958"/>
                  <a:pt x="2007" y="931"/>
                  <a:pt x="1987" y="938"/>
                </a:cubicBezTo>
                <a:cubicBezTo>
                  <a:pt x="1966" y="945"/>
                  <a:pt x="2000" y="945"/>
                  <a:pt x="1994" y="965"/>
                </a:cubicBezTo>
                <a:cubicBezTo>
                  <a:pt x="1927" y="977"/>
                  <a:pt x="1894" y="951"/>
                  <a:pt x="1834" y="931"/>
                </a:cubicBezTo>
                <a:cubicBezTo>
                  <a:pt x="1860" y="924"/>
                  <a:pt x="1899" y="918"/>
                  <a:pt x="1937" y="919"/>
                </a:cubicBezTo>
                <a:close/>
                <a:moveTo>
                  <a:pt x="2267" y="914"/>
                </a:moveTo>
                <a:cubicBezTo>
                  <a:pt x="2253" y="915"/>
                  <a:pt x="2236" y="922"/>
                  <a:pt x="2221" y="918"/>
                </a:cubicBezTo>
                <a:cubicBezTo>
                  <a:pt x="2221" y="951"/>
                  <a:pt x="2274" y="925"/>
                  <a:pt x="2294" y="931"/>
                </a:cubicBezTo>
                <a:cubicBezTo>
                  <a:pt x="2288" y="917"/>
                  <a:pt x="2279" y="914"/>
                  <a:pt x="2267" y="914"/>
                </a:cubicBezTo>
                <a:close/>
                <a:moveTo>
                  <a:pt x="2341" y="914"/>
                </a:moveTo>
                <a:cubicBezTo>
                  <a:pt x="2331" y="913"/>
                  <a:pt x="2321" y="916"/>
                  <a:pt x="2321" y="925"/>
                </a:cubicBezTo>
                <a:cubicBezTo>
                  <a:pt x="2327" y="931"/>
                  <a:pt x="2354" y="938"/>
                  <a:pt x="2354" y="918"/>
                </a:cubicBezTo>
                <a:cubicBezTo>
                  <a:pt x="2352" y="915"/>
                  <a:pt x="2346" y="914"/>
                  <a:pt x="2341" y="914"/>
                </a:cubicBezTo>
                <a:close/>
                <a:moveTo>
                  <a:pt x="1379" y="913"/>
                </a:moveTo>
                <a:cubicBezTo>
                  <a:pt x="1427" y="913"/>
                  <a:pt x="1476" y="914"/>
                  <a:pt x="1526" y="919"/>
                </a:cubicBezTo>
                <a:cubicBezTo>
                  <a:pt x="1513" y="938"/>
                  <a:pt x="1486" y="938"/>
                  <a:pt x="1479" y="958"/>
                </a:cubicBezTo>
                <a:cubicBezTo>
                  <a:pt x="1446" y="951"/>
                  <a:pt x="1406" y="951"/>
                  <a:pt x="1366" y="958"/>
                </a:cubicBezTo>
                <a:cubicBezTo>
                  <a:pt x="1292" y="965"/>
                  <a:pt x="1232" y="918"/>
                  <a:pt x="1166" y="938"/>
                </a:cubicBezTo>
                <a:cubicBezTo>
                  <a:pt x="1152" y="925"/>
                  <a:pt x="1119" y="931"/>
                  <a:pt x="1105" y="919"/>
                </a:cubicBezTo>
                <a:cubicBezTo>
                  <a:pt x="1179" y="919"/>
                  <a:pt x="1274" y="912"/>
                  <a:pt x="1379" y="913"/>
                </a:cubicBezTo>
                <a:close/>
                <a:moveTo>
                  <a:pt x="4711" y="905"/>
                </a:moveTo>
                <a:cubicBezTo>
                  <a:pt x="4744" y="957"/>
                  <a:pt x="4804" y="951"/>
                  <a:pt x="4858" y="984"/>
                </a:cubicBezTo>
                <a:cubicBezTo>
                  <a:pt x="4851" y="997"/>
                  <a:pt x="4838" y="1004"/>
                  <a:pt x="4824" y="1011"/>
                </a:cubicBezTo>
                <a:cubicBezTo>
                  <a:pt x="4771" y="1004"/>
                  <a:pt x="4697" y="971"/>
                  <a:pt x="4644" y="984"/>
                </a:cubicBezTo>
                <a:cubicBezTo>
                  <a:pt x="4644" y="984"/>
                  <a:pt x="4644" y="984"/>
                  <a:pt x="4644" y="1011"/>
                </a:cubicBezTo>
                <a:cubicBezTo>
                  <a:pt x="4604" y="1011"/>
                  <a:pt x="4597" y="1011"/>
                  <a:pt x="4577" y="1004"/>
                </a:cubicBezTo>
                <a:cubicBezTo>
                  <a:pt x="4577" y="991"/>
                  <a:pt x="4571" y="991"/>
                  <a:pt x="4571" y="984"/>
                </a:cubicBezTo>
                <a:cubicBezTo>
                  <a:pt x="4571" y="984"/>
                  <a:pt x="4571" y="984"/>
                  <a:pt x="4553" y="984"/>
                </a:cubicBezTo>
                <a:lnTo>
                  <a:pt x="4551" y="984"/>
                </a:lnTo>
                <a:cubicBezTo>
                  <a:pt x="4511" y="991"/>
                  <a:pt x="4430" y="1010"/>
                  <a:pt x="4390" y="1037"/>
                </a:cubicBezTo>
                <a:cubicBezTo>
                  <a:pt x="4377" y="1030"/>
                  <a:pt x="4397" y="1024"/>
                  <a:pt x="4384" y="1017"/>
                </a:cubicBezTo>
                <a:cubicBezTo>
                  <a:pt x="4364" y="1017"/>
                  <a:pt x="4370" y="1044"/>
                  <a:pt x="4344" y="1037"/>
                </a:cubicBezTo>
                <a:cubicBezTo>
                  <a:pt x="4357" y="991"/>
                  <a:pt x="4397" y="1017"/>
                  <a:pt x="4424" y="984"/>
                </a:cubicBezTo>
                <a:cubicBezTo>
                  <a:pt x="4397" y="977"/>
                  <a:pt x="4377" y="971"/>
                  <a:pt x="4324" y="977"/>
                </a:cubicBezTo>
                <a:cubicBezTo>
                  <a:pt x="4324" y="938"/>
                  <a:pt x="4270" y="951"/>
                  <a:pt x="4244" y="938"/>
                </a:cubicBezTo>
                <a:cubicBezTo>
                  <a:pt x="4237" y="958"/>
                  <a:pt x="4264" y="945"/>
                  <a:pt x="4257" y="965"/>
                </a:cubicBezTo>
                <a:cubicBezTo>
                  <a:pt x="4230" y="945"/>
                  <a:pt x="4157" y="977"/>
                  <a:pt x="4143" y="938"/>
                </a:cubicBezTo>
                <a:cubicBezTo>
                  <a:pt x="4177" y="938"/>
                  <a:pt x="4190" y="931"/>
                  <a:pt x="4190" y="911"/>
                </a:cubicBezTo>
                <a:cubicBezTo>
                  <a:pt x="4217" y="931"/>
                  <a:pt x="4270" y="925"/>
                  <a:pt x="4297" y="918"/>
                </a:cubicBezTo>
                <a:cubicBezTo>
                  <a:pt x="4310" y="905"/>
                  <a:pt x="4290" y="938"/>
                  <a:pt x="4310" y="938"/>
                </a:cubicBezTo>
                <a:cubicBezTo>
                  <a:pt x="4350" y="911"/>
                  <a:pt x="4437" y="938"/>
                  <a:pt x="4484" y="938"/>
                </a:cubicBezTo>
                <a:cubicBezTo>
                  <a:pt x="4491" y="931"/>
                  <a:pt x="4491" y="925"/>
                  <a:pt x="4497" y="918"/>
                </a:cubicBezTo>
                <a:cubicBezTo>
                  <a:pt x="4557" y="945"/>
                  <a:pt x="4624" y="958"/>
                  <a:pt x="4684" y="945"/>
                </a:cubicBezTo>
                <a:cubicBezTo>
                  <a:pt x="4697" y="938"/>
                  <a:pt x="4671" y="918"/>
                  <a:pt x="4657" y="918"/>
                </a:cubicBezTo>
                <a:cubicBezTo>
                  <a:pt x="4671" y="905"/>
                  <a:pt x="4697" y="918"/>
                  <a:pt x="4711" y="905"/>
                </a:cubicBezTo>
                <a:close/>
                <a:moveTo>
                  <a:pt x="1061" y="903"/>
                </a:moveTo>
                <a:cubicBezTo>
                  <a:pt x="1073" y="903"/>
                  <a:pt x="1092" y="915"/>
                  <a:pt x="1092" y="925"/>
                </a:cubicBezTo>
                <a:cubicBezTo>
                  <a:pt x="1079" y="918"/>
                  <a:pt x="1059" y="918"/>
                  <a:pt x="1052" y="911"/>
                </a:cubicBezTo>
                <a:cubicBezTo>
                  <a:pt x="1052" y="905"/>
                  <a:pt x="1056" y="903"/>
                  <a:pt x="1061" y="903"/>
                </a:cubicBezTo>
                <a:close/>
                <a:moveTo>
                  <a:pt x="5045" y="892"/>
                </a:moveTo>
                <a:cubicBezTo>
                  <a:pt x="5072" y="899"/>
                  <a:pt x="5112" y="905"/>
                  <a:pt x="5139" y="899"/>
                </a:cubicBezTo>
                <a:cubicBezTo>
                  <a:pt x="5125" y="918"/>
                  <a:pt x="5092" y="925"/>
                  <a:pt x="5085" y="958"/>
                </a:cubicBezTo>
                <a:cubicBezTo>
                  <a:pt x="5005" y="958"/>
                  <a:pt x="4938" y="925"/>
                  <a:pt x="4812" y="951"/>
                </a:cubicBezTo>
                <a:cubicBezTo>
                  <a:pt x="4878" y="905"/>
                  <a:pt x="4938" y="912"/>
                  <a:pt x="5038" y="905"/>
                </a:cubicBezTo>
                <a:cubicBezTo>
                  <a:pt x="5045" y="905"/>
                  <a:pt x="5045" y="899"/>
                  <a:pt x="5045" y="892"/>
                </a:cubicBezTo>
                <a:close/>
                <a:moveTo>
                  <a:pt x="3670" y="883"/>
                </a:moveTo>
                <a:cubicBezTo>
                  <a:pt x="3679" y="882"/>
                  <a:pt x="3700" y="892"/>
                  <a:pt x="3710" y="892"/>
                </a:cubicBezTo>
                <a:cubicBezTo>
                  <a:pt x="3696" y="919"/>
                  <a:pt x="3690" y="885"/>
                  <a:pt x="3670" y="892"/>
                </a:cubicBezTo>
                <a:cubicBezTo>
                  <a:pt x="3665" y="886"/>
                  <a:pt x="3666" y="883"/>
                  <a:pt x="3670" y="883"/>
                </a:cubicBezTo>
                <a:close/>
                <a:moveTo>
                  <a:pt x="1825" y="879"/>
                </a:moveTo>
                <a:cubicBezTo>
                  <a:pt x="1870" y="879"/>
                  <a:pt x="1925" y="885"/>
                  <a:pt x="1980" y="885"/>
                </a:cubicBezTo>
                <a:cubicBezTo>
                  <a:pt x="1973" y="899"/>
                  <a:pt x="1980" y="905"/>
                  <a:pt x="1993" y="905"/>
                </a:cubicBezTo>
                <a:cubicBezTo>
                  <a:pt x="1986" y="912"/>
                  <a:pt x="1973" y="912"/>
                  <a:pt x="1960" y="912"/>
                </a:cubicBezTo>
                <a:cubicBezTo>
                  <a:pt x="1953" y="912"/>
                  <a:pt x="1953" y="899"/>
                  <a:pt x="1953" y="892"/>
                </a:cubicBezTo>
                <a:cubicBezTo>
                  <a:pt x="1913" y="925"/>
                  <a:pt x="1806" y="892"/>
                  <a:pt x="1773" y="885"/>
                </a:cubicBezTo>
                <a:cubicBezTo>
                  <a:pt x="1788" y="881"/>
                  <a:pt x="1805" y="879"/>
                  <a:pt x="1825" y="879"/>
                </a:cubicBezTo>
                <a:close/>
                <a:moveTo>
                  <a:pt x="1288" y="865"/>
                </a:moveTo>
                <a:cubicBezTo>
                  <a:pt x="1311" y="864"/>
                  <a:pt x="1337" y="880"/>
                  <a:pt x="1352" y="885"/>
                </a:cubicBezTo>
                <a:cubicBezTo>
                  <a:pt x="1326" y="905"/>
                  <a:pt x="1292" y="879"/>
                  <a:pt x="1266" y="872"/>
                </a:cubicBezTo>
                <a:cubicBezTo>
                  <a:pt x="1272" y="867"/>
                  <a:pt x="1280" y="865"/>
                  <a:pt x="1288" y="865"/>
                </a:cubicBezTo>
                <a:close/>
                <a:moveTo>
                  <a:pt x="7515" y="859"/>
                </a:moveTo>
                <a:cubicBezTo>
                  <a:pt x="7495" y="859"/>
                  <a:pt x="7475" y="859"/>
                  <a:pt x="7468" y="865"/>
                </a:cubicBezTo>
                <a:cubicBezTo>
                  <a:pt x="7468" y="892"/>
                  <a:pt x="7515" y="872"/>
                  <a:pt x="7515" y="859"/>
                </a:cubicBezTo>
                <a:close/>
                <a:moveTo>
                  <a:pt x="4872" y="837"/>
                </a:moveTo>
                <a:cubicBezTo>
                  <a:pt x="4885" y="837"/>
                  <a:pt x="4898" y="840"/>
                  <a:pt x="4911" y="845"/>
                </a:cubicBezTo>
                <a:cubicBezTo>
                  <a:pt x="4891" y="859"/>
                  <a:pt x="4851" y="865"/>
                  <a:pt x="4818" y="865"/>
                </a:cubicBezTo>
                <a:cubicBezTo>
                  <a:pt x="4830" y="845"/>
                  <a:pt x="4850" y="837"/>
                  <a:pt x="4872" y="837"/>
                </a:cubicBezTo>
                <a:close/>
                <a:moveTo>
                  <a:pt x="362" y="836"/>
                </a:moveTo>
                <a:cubicBezTo>
                  <a:pt x="416" y="837"/>
                  <a:pt x="508" y="886"/>
                  <a:pt x="531" y="904"/>
                </a:cubicBezTo>
                <a:cubicBezTo>
                  <a:pt x="644" y="884"/>
                  <a:pt x="731" y="950"/>
                  <a:pt x="811" y="983"/>
                </a:cubicBezTo>
                <a:cubicBezTo>
                  <a:pt x="805" y="997"/>
                  <a:pt x="778" y="990"/>
                  <a:pt x="778" y="1004"/>
                </a:cubicBezTo>
                <a:cubicBezTo>
                  <a:pt x="731" y="963"/>
                  <a:pt x="664" y="963"/>
                  <a:pt x="611" y="983"/>
                </a:cubicBezTo>
                <a:cubicBezTo>
                  <a:pt x="618" y="997"/>
                  <a:pt x="644" y="1004"/>
                  <a:pt x="658" y="1017"/>
                </a:cubicBezTo>
                <a:cubicBezTo>
                  <a:pt x="604" y="1030"/>
                  <a:pt x="538" y="1030"/>
                  <a:pt x="478" y="1037"/>
                </a:cubicBezTo>
                <a:cubicBezTo>
                  <a:pt x="457" y="1044"/>
                  <a:pt x="504" y="1057"/>
                  <a:pt x="484" y="1070"/>
                </a:cubicBezTo>
                <a:cubicBezTo>
                  <a:pt x="464" y="1077"/>
                  <a:pt x="471" y="1050"/>
                  <a:pt x="451" y="1064"/>
                </a:cubicBezTo>
                <a:cubicBezTo>
                  <a:pt x="464" y="997"/>
                  <a:pt x="391" y="1024"/>
                  <a:pt x="377" y="984"/>
                </a:cubicBezTo>
                <a:cubicBezTo>
                  <a:pt x="391" y="965"/>
                  <a:pt x="404" y="945"/>
                  <a:pt x="437" y="938"/>
                </a:cubicBezTo>
                <a:cubicBezTo>
                  <a:pt x="417" y="899"/>
                  <a:pt x="337" y="918"/>
                  <a:pt x="324" y="872"/>
                </a:cubicBezTo>
                <a:cubicBezTo>
                  <a:pt x="322" y="845"/>
                  <a:pt x="338" y="835"/>
                  <a:pt x="362" y="836"/>
                </a:cubicBezTo>
                <a:close/>
                <a:moveTo>
                  <a:pt x="3523" y="825"/>
                </a:moveTo>
                <a:cubicBezTo>
                  <a:pt x="3569" y="845"/>
                  <a:pt x="3590" y="832"/>
                  <a:pt x="3616" y="845"/>
                </a:cubicBezTo>
                <a:cubicBezTo>
                  <a:pt x="3623" y="859"/>
                  <a:pt x="3610" y="859"/>
                  <a:pt x="3596" y="859"/>
                </a:cubicBezTo>
                <a:cubicBezTo>
                  <a:pt x="3603" y="872"/>
                  <a:pt x="3616" y="879"/>
                  <a:pt x="3636" y="879"/>
                </a:cubicBezTo>
                <a:cubicBezTo>
                  <a:pt x="3603" y="905"/>
                  <a:pt x="3536" y="879"/>
                  <a:pt x="3496" y="879"/>
                </a:cubicBezTo>
                <a:cubicBezTo>
                  <a:pt x="3496" y="845"/>
                  <a:pt x="3536" y="879"/>
                  <a:pt x="3523" y="825"/>
                </a:cubicBezTo>
                <a:close/>
                <a:moveTo>
                  <a:pt x="4444" y="817"/>
                </a:moveTo>
                <a:cubicBezTo>
                  <a:pt x="4446" y="817"/>
                  <a:pt x="4448" y="818"/>
                  <a:pt x="4450" y="818"/>
                </a:cubicBezTo>
                <a:cubicBezTo>
                  <a:pt x="4457" y="818"/>
                  <a:pt x="4457" y="825"/>
                  <a:pt x="4457" y="832"/>
                </a:cubicBezTo>
                <a:cubicBezTo>
                  <a:pt x="4471" y="818"/>
                  <a:pt x="4491" y="818"/>
                  <a:pt x="4511" y="818"/>
                </a:cubicBezTo>
                <a:cubicBezTo>
                  <a:pt x="4491" y="838"/>
                  <a:pt x="4457" y="838"/>
                  <a:pt x="4424" y="845"/>
                </a:cubicBezTo>
                <a:cubicBezTo>
                  <a:pt x="4424" y="832"/>
                  <a:pt x="4404" y="838"/>
                  <a:pt x="4410" y="825"/>
                </a:cubicBezTo>
                <a:cubicBezTo>
                  <a:pt x="4422" y="837"/>
                  <a:pt x="4429" y="818"/>
                  <a:pt x="4444" y="817"/>
                </a:cubicBezTo>
                <a:close/>
                <a:moveTo>
                  <a:pt x="4581" y="805"/>
                </a:moveTo>
                <a:cubicBezTo>
                  <a:pt x="4595" y="806"/>
                  <a:pt x="4609" y="809"/>
                  <a:pt x="4624" y="819"/>
                </a:cubicBezTo>
                <a:cubicBezTo>
                  <a:pt x="4624" y="879"/>
                  <a:pt x="4544" y="852"/>
                  <a:pt x="4517" y="812"/>
                </a:cubicBezTo>
                <a:cubicBezTo>
                  <a:pt x="4538" y="812"/>
                  <a:pt x="4559" y="805"/>
                  <a:pt x="4581" y="805"/>
                </a:cubicBezTo>
                <a:close/>
                <a:moveTo>
                  <a:pt x="3215" y="805"/>
                </a:moveTo>
                <a:cubicBezTo>
                  <a:pt x="3222" y="805"/>
                  <a:pt x="3242" y="825"/>
                  <a:pt x="3255" y="812"/>
                </a:cubicBezTo>
                <a:cubicBezTo>
                  <a:pt x="3275" y="825"/>
                  <a:pt x="3255" y="845"/>
                  <a:pt x="3289" y="845"/>
                </a:cubicBezTo>
                <a:cubicBezTo>
                  <a:pt x="3289" y="859"/>
                  <a:pt x="3275" y="859"/>
                  <a:pt x="3262" y="858"/>
                </a:cubicBezTo>
                <a:cubicBezTo>
                  <a:pt x="3269" y="818"/>
                  <a:pt x="3208" y="838"/>
                  <a:pt x="3215" y="805"/>
                </a:cubicBezTo>
                <a:close/>
                <a:moveTo>
                  <a:pt x="4717" y="799"/>
                </a:moveTo>
                <a:cubicBezTo>
                  <a:pt x="4744" y="799"/>
                  <a:pt x="4771" y="799"/>
                  <a:pt x="4784" y="819"/>
                </a:cubicBezTo>
                <a:cubicBezTo>
                  <a:pt x="4764" y="832"/>
                  <a:pt x="4758" y="852"/>
                  <a:pt x="4758" y="879"/>
                </a:cubicBezTo>
                <a:cubicBezTo>
                  <a:pt x="4724" y="872"/>
                  <a:pt x="4704" y="859"/>
                  <a:pt x="4691" y="845"/>
                </a:cubicBezTo>
                <a:cubicBezTo>
                  <a:pt x="4704" y="832"/>
                  <a:pt x="4724" y="832"/>
                  <a:pt x="4717" y="799"/>
                </a:cubicBezTo>
                <a:close/>
                <a:moveTo>
                  <a:pt x="1364" y="770"/>
                </a:moveTo>
                <a:cubicBezTo>
                  <a:pt x="1373" y="769"/>
                  <a:pt x="1381" y="773"/>
                  <a:pt x="1386" y="786"/>
                </a:cubicBezTo>
                <a:cubicBezTo>
                  <a:pt x="1386" y="799"/>
                  <a:pt x="1379" y="799"/>
                  <a:pt x="1379" y="812"/>
                </a:cubicBezTo>
                <a:cubicBezTo>
                  <a:pt x="1346" y="812"/>
                  <a:pt x="1306" y="819"/>
                  <a:pt x="1312" y="786"/>
                </a:cubicBezTo>
                <a:cubicBezTo>
                  <a:pt x="1329" y="782"/>
                  <a:pt x="1348" y="770"/>
                  <a:pt x="1364" y="770"/>
                </a:cubicBezTo>
                <a:close/>
                <a:moveTo>
                  <a:pt x="4317" y="755"/>
                </a:moveTo>
                <a:cubicBezTo>
                  <a:pt x="4323" y="756"/>
                  <a:pt x="4328" y="757"/>
                  <a:pt x="4330" y="760"/>
                </a:cubicBezTo>
                <a:cubicBezTo>
                  <a:pt x="4324" y="779"/>
                  <a:pt x="4310" y="766"/>
                  <a:pt x="4297" y="766"/>
                </a:cubicBezTo>
                <a:cubicBezTo>
                  <a:pt x="4297" y="758"/>
                  <a:pt x="4307" y="755"/>
                  <a:pt x="4317" y="755"/>
                </a:cubicBezTo>
                <a:close/>
                <a:moveTo>
                  <a:pt x="4204" y="752"/>
                </a:moveTo>
                <a:cubicBezTo>
                  <a:pt x="4217" y="766"/>
                  <a:pt x="4224" y="752"/>
                  <a:pt x="4237" y="752"/>
                </a:cubicBezTo>
                <a:cubicBezTo>
                  <a:pt x="4244" y="778"/>
                  <a:pt x="4277" y="778"/>
                  <a:pt x="4284" y="805"/>
                </a:cubicBezTo>
                <a:cubicBezTo>
                  <a:pt x="4277" y="818"/>
                  <a:pt x="4264" y="832"/>
                  <a:pt x="4244" y="825"/>
                </a:cubicBezTo>
                <a:cubicBezTo>
                  <a:pt x="4244" y="845"/>
                  <a:pt x="4270" y="838"/>
                  <a:pt x="4270" y="859"/>
                </a:cubicBezTo>
                <a:cubicBezTo>
                  <a:pt x="4210" y="859"/>
                  <a:pt x="4217" y="845"/>
                  <a:pt x="4184" y="838"/>
                </a:cubicBezTo>
                <a:cubicBezTo>
                  <a:pt x="4190" y="806"/>
                  <a:pt x="4170" y="799"/>
                  <a:pt x="4143" y="798"/>
                </a:cubicBezTo>
                <a:cubicBezTo>
                  <a:pt x="4170" y="786"/>
                  <a:pt x="4204" y="786"/>
                  <a:pt x="4204" y="752"/>
                </a:cubicBezTo>
                <a:close/>
                <a:moveTo>
                  <a:pt x="2530" y="737"/>
                </a:moveTo>
                <a:cubicBezTo>
                  <a:pt x="2523" y="738"/>
                  <a:pt x="2516" y="740"/>
                  <a:pt x="2508" y="746"/>
                </a:cubicBezTo>
                <a:cubicBezTo>
                  <a:pt x="2521" y="753"/>
                  <a:pt x="2568" y="760"/>
                  <a:pt x="2588" y="746"/>
                </a:cubicBezTo>
                <a:cubicBezTo>
                  <a:pt x="2560" y="746"/>
                  <a:pt x="2545" y="737"/>
                  <a:pt x="2530" y="737"/>
                </a:cubicBezTo>
                <a:close/>
                <a:moveTo>
                  <a:pt x="1312" y="720"/>
                </a:moveTo>
                <a:cubicBezTo>
                  <a:pt x="1326" y="726"/>
                  <a:pt x="1352" y="726"/>
                  <a:pt x="1379" y="726"/>
                </a:cubicBezTo>
                <a:cubicBezTo>
                  <a:pt x="1366" y="740"/>
                  <a:pt x="1346" y="746"/>
                  <a:pt x="1319" y="746"/>
                </a:cubicBezTo>
                <a:cubicBezTo>
                  <a:pt x="1312" y="740"/>
                  <a:pt x="1306" y="733"/>
                  <a:pt x="1312" y="720"/>
                </a:cubicBezTo>
                <a:close/>
                <a:moveTo>
                  <a:pt x="3999" y="713"/>
                </a:moveTo>
                <a:cubicBezTo>
                  <a:pt x="4019" y="714"/>
                  <a:pt x="4052" y="733"/>
                  <a:pt x="4077" y="733"/>
                </a:cubicBezTo>
                <a:cubicBezTo>
                  <a:pt x="4063" y="740"/>
                  <a:pt x="4003" y="733"/>
                  <a:pt x="3983" y="720"/>
                </a:cubicBezTo>
                <a:cubicBezTo>
                  <a:pt x="3987" y="715"/>
                  <a:pt x="3992" y="713"/>
                  <a:pt x="3999" y="713"/>
                </a:cubicBezTo>
                <a:close/>
                <a:moveTo>
                  <a:pt x="4363" y="712"/>
                </a:moveTo>
                <a:cubicBezTo>
                  <a:pt x="4386" y="712"/>
                  <a:pt x="4376" y="733"/>
                  <a:pt x="4417" y="733"/>
                </a:cubicBezTo>
                <a:cubicBezTo>
                  <a:pt x="4404" y="746"/>
                  <a:pt x="4424" y="766"/>
                  <a:pt x="4404" y="779"/>
                </a:cubicBezTo>
                <a:cubicBezTo>
                  <a:pt x="4377" y="760"/>
                  <a:pt x="4350" y="753"/>
                  <a:pt x="4350" y="713"/>
                </a:cubicBezTo>
                <a:cubicBezTo>
                  <a:pt x="4355" y="712"/>
                  <a:pt x="4359" y="712"/>
                  <a:pt x="4363" y="712"/>
                </a:cubicBezTo>
                <a:close/>
                <a:moveTo>
                  <a:pt x="2494" y="700"/>
                </a:moveTo>
                <a:cubicBezTo>
                  <a:pt x="2494" y="706"/>
                  <a:pt x="2494" y="720"/>
                  <a:pt x="2501" y="726"/>
                </a:cubicBezTo>
                <a:cubicBezTo>
                  <a:pt x="2501" y="713"/>
                  <a:pt x="2521" y="720"/>
                  <a:pt x="2521" y="700"/>
                </a:cubicBezTo>
                <a:lnTo>
                  <a:pt x="2494" y="700"/>
                </a:lnTo>
                <a:close/>
                <a:moveTo>
                  <a:pt x="5467" y="695"/>
                </a:moveTo>
                <a:cubicBezTo>
                  <a:pt x="5442" y="694"/>
                  <a:pt x="5411" y="706"/>
                  <a:pt x="5399" y="719"/>
                </a:cubicBezTo>
                <a:cubicBezTo>
                  <a:pt x="5432" y="719"/>
                  <a:pt x="5466" y="719"/>
                  <a:pt x="5479" y="752"/>
                </a:cubicBezTo>
                <a:cubicBezTo>
                  <a:pt x="5472" y="766"/>
                  <a:pt x="5459" y="766"/>
                  <a:pt x="5466" y="786"/>
                </a:cubicBezTo>
                <a:cubicBezTo>
                  <a:pt x="5472" y="786"/>
                  <a:pt x="5479" y="792"/>
                  <a:pt x="5486" y="806"/>
                </a:cubicBezTo>
                <a:cubicBezTo>
                  <a:pt x="5566" y="772"/>
                  <a:pt x="5632" y="799"/>
                  <a:pt x="5706" y="779"/>
                </a:cubicBezTo>
                <a:cubicBezTo>
                  <a:pt x="5686" y="766"/>
                  <a:pt x="5652" y="766"/>
                  <a:pt x="5639" y="746"/>
                </a:cubicBezTo>
                <a:cubicBezTo>
                  <a:pt x="5699" y="758"/>
                  <a:pt x="5719" y="726"/>
                  <a:pt x="5759" y="719"/>
                </a:cubicBezTo>
                <a:cubicBezTo>
                  <a:pt x="5699" y="686"/>
                  <a:pt x="5586" y="732"/>
                  <a:pt x="5499" y="712"/>
                </a:cubicBezTo>
                <a:cubicBezTo>
                  <a:pt x="5494" y="700"/>
                  <a:pt x="5481" y="695"/>
                  <a:pt x="5467" y="695"/>
                </a:cubicBezTo>
                <a:close/>
                <a:moveTo>
                  <a:pt x="2241" y="687"/>
                </a:moveTo>
                <a:cubicBezTo>
                  <a:pt x="2241" y="713"/>
                  <a:pt x="2254" y="713"/>
                  <a:pt x="2274" y="714"/>
                </a:cubicBezTo>
                <a:cubicBezTo>
                  <a:pt x="2281" y="687"/>
                  <a:pt x="2261" y="687"/>
                  <a:pt x="2241" y="687"/>
                </a:cubicBezTo>
                <a:close/>
                <a:moveTo>
                  <a:pt x="324" y="682"/>
                </a:moveTo>
                <a:cubicBezTo>
                  <a:pt x="355" y="682"/>
                  <a:pt x="397" y="713"/>
                  <a:pt x="417" y="733"/>
                </a:cubicBezTo>
                <a:cubicBezTo>
                  <a:pt x="397" y="726"/>
                  <a:pt x="377" y="720"/>
                  <a:pt x="351" y="726"/>
                </a:cubicBezTo>
                <a:cubicBezTo>
                  <a:pt x="351" y="720"/>
                  <a:pt x="344" y="713"/>
                  <a:pt x="344" y="700"/>
                </a:cubicBezTo>
                <a:cubicBezTo>
                  <a:pt x="337" y="706"/>
                  <a:pt x="311" y="700"/>
                  <a:pt x="297" y="693"/>
                </a:cubicBezTo>
                <a:cubicBezTo>
                  <a:pt x="304" y="685"/>
                  <a:pt x="313" y="682"/>
                  <a:pt x="324" y="682"/>
                </a:cubicBezTo>
                <a:close/>
                <a:moveTo>
                  <a:pt x="4924" y="678"/>
                </a:moveTo>
                <a:cubicBezTo>
                  <a:pt x="4962" y="677"/>
                  <a:pt x="4997" y="689"/>
                  <a:pt x="5018" y="726"/>
                </a:cubicBezTo>
                <a:cubicBezTo>
                  <a:pt x="4984" y="733"/>
                  <a:pt x="5032" y="772"/>
                  <a:pt x="4985" y="766"/>
                </a:cubicBezTo>
                <a:cubicBezTo>
                  <a:pt x="5025" y="779"/>
                  <a:pt x="4998" y="818"/>
                  <a:pt x="5032" y="832"/>
                </a:cubicBezTo>
                <a:cubicBezTo>
                  <a:pt x="5058" y="832"/>
                  <a:pt x="5078" y="825"/>
                  <a:pt x="5105" y="825"/>
                </a:cubicBezTo>
                <a:cubicBezTo>
                  <a:pt x="5105" y="865"/>
                  <a:pt x="5038" y="865"/>
                  <a:pt x="5018" y="845"/>
                </a:cubicBezTo>
                <a:cubicBezTo>
                  <a:pt x="5005" y="865"/>
                  <a:pt x="4932" y="885"/>
                  <a:pt x="4918" y="852"/>
                </a:cubicBezTo>
                <a:cubicBezTo>
                  <a:pt x="4965" y="838"/>
                  <a:pt x="4918" y="766"/>
                  <a:pt x="4958" y="759"/>
                </a:cubicBezTo>
                <a:cubicBezTo>
                  <a:pt x="4938" y="732"/>
                  <a:pt x="4898" y="772"/>
                  <a:pt x="4872" y="766"/>
                </a:cubicBezTo>
                <a:cubicBezTo>
                  <a:pt x="4872" y="740"/>
                  <a:pt x="4912" y="746"/>
                  <a:pt x="4912" y="720"/>
                </a:cubicBezTo>
                <a:cubicBezTo>
                  <a:pt x="4918" y="700"/>
                  <a:pt x="4885" y="700"/>
                  <a:pt x="4898" y="680"/>
                </a:cubicBezTo>
                <a:cubicBezTo>
                  <a:pt x="4907" y="679"/>
                  <a:pt x="4916" y="678"/>
                  <a:pt x="4924" y="678"/>
                </a:cubicBezTo>
                <a:close/>
                <a:moveTo>
                  <a:pt x="4637" y="647"/>
                </a:moveTo>
                <a:cubicBezTo>
                  <a:pt x="4664" y="647"/>
                  <a:pt x="4704" y="647"/>
                  <a:pt x="4731" y="660"/>
                </a:cubicBezTo>
                <a:cubicBezTo>
                  <a:pt x="4744" y="680"/>
                  <a:pt x="4724" y="706"/>
                  <a:pt x="4717" y="726"/>
                </a:cubicBezTo>
                <a:cubicBezTo>
                  <a:pt x="4704" y="700"/>
                  <a:pt x="4664" y="693"/>
                  <a:pt x="4637" y="687"/>
                </a:cubicBezTo>
                <a:cubicBezTo>
                  <a:pt x="4644" y="680"/>
                  <a:pt x="4657" y="680"/>
                  <a:pt x="4657" y="660"/>
                </a:cubicBezTo>
                <a:cubicBezTo>
                  <a:pt x="4664" y="647"/>
                  <a:pt x="4624" y="667"/>
                  <a:pt x="4637" y="647"/>
                </a:cubicBezTo>
                <a:close/>
                <a:moveTo>
                  <a:pt x="2192" y="644"/>
                </a:moveTo>
                <a:cubicBezTo>
                  <a:pt x="2248" y="646"/>
                  <a:pt x="2301" y="675"/>
                  <a:pt x="2301" y="740"/>
                </a:cubicBezTo>
                <a:cubicBezTo>
                  <a:pt x="2261" y="740"/>
                  <a:pt x="2281" y="746"/>
                  <a:pt x="2281" y="773"/>
                </a:cubicBezTo>
                <a:cubicBezTo>
                  <a:pt x="2254" y="780"/>
                  <a:pt x="2247" y="766"/>
                  <a:pt x="2234" y="753"/>
                </a:cubicBezTo>
                <a:cubicBezTo>
                  <a:pt x="2241" y="746"/>
                  <a:pt x="2254" y="746"/>
                  <a:pt x="2254" y="733"/>
                </a:cubicBezTo>
                <a:cubicBezTo>
                  <a:pt x="2241" y="713"/>
                  <a:pt x="2214" y="687"/>
                  <a:pt x="2227" y="660"/>
                </a:cubicBezTo>
                <a:cubicBezTo>
                  <a:pt x="2181" y="673"/>
                  <a:pt x="2174" y="687"/>
                  <a:pt x="2154" y="647"/>
                </a:cubicBezTo>
                <a:cubicBezTo>
                  <a:pt x="2166" y="644"/>
                  <a:pt x="2179" y="643"/>
                  <a:pt x="2192" y="644"/>
                </a:cubicBezTo>
                <a:close/>
                <a:moveTo>
                  <a:pt x="1247" y="638"/>
                </a:moveTo>
                <a:cubicBezTo>
                  <a:pt x="1254" y="638"/>
                  <a:pt x="1262" y="640"/>
                  <a:pt x="1266" y="640"/>
                </a:cubicBezTo>
                <a:cubicBezTo>
                  <a:pt x="1272" y="647"/>
                  <a:pt x="1272" y="653"/>
                  <a:pt x="1272" y="660"/>
                </a:cubicBezTo>
                <a:cubicBezTo>
                  <a:pt x="1306" y="640"/>
                  <a:pt x="1359" y="667"/>
                  <a:pt x="1359" y="706"/>
                </a:cubicBezTo>
                <a:cubicBezTo>
                  <a:pt x="1326" y="706"/>
                  <a:pt x="1259" y="706"/>
                  <a:pt x="1239" y="700"/>
                </a:cubicBezTo>
                <a:cubicBezTo>
                  <a:pt x="1259" y="693"/>
                  <a:pt x="1252" y="687"/>
                  <a:pt x="1246" y="660"/>
                </a:cubicBezTo>
                <a:cubicBezTo>
                  <a:pt x="1259" y="667"/>
                  <a:pt x="1259" y="673"/>
                  <a:pt x="1266" y="673"/>
                </a:cubicBezTo>
                <a:cubicBezTo>
                  <a:pt x="1272" y="653"/>
                  <a:pt x="1252" y="647"/>
                  <a:pt x="1239" y="647"/>
                </a:cubicBezTo>
                <a:cubicBezTo>
                  <a:pt x="1236" y="640"/>
                  <a:pt x="1241" y="638"/>
                  <a:pt x="1247" y="638"/>
                </a:cubicBezTo>
                <a:close/>
                <a:moveTo>
                  <a:pt x="1992" y="636"/>
                </a:moveTo>
                <a:cubicBezTo>
                  <a:pt x="2040" y="636"/>
                  <a:pt x="2083" y="645"/>
                  <a:pt x="2121" y="673"/>
                </a:cubicBezTo>
                <a:cubicBezTo>
                  <a:pt x="2127" y="727"/>
                  <a:pt x="2040" y="714"/>
                  <a:pt x="2014" y="700"/>
                </a:cubicBezTo>
                <a:cubicBezTo>
                  <a:pt x="2014" y="680"/>
                  <a:pt x="2047" y="707"/>
                  <a:pt x="2040" y="687"/>
                </a:cubicBezTo>
                <a:cubicBezTo>
                  <a:pt x="2047" y="667"/>
                  <a:pt x="2034" y="667"/>
                  <a:pt x="2027" y="660"/>
                </a:cubicBezTo>
                <a:cubicBezTo>
                  <a:pt x="1994" y="667"/>
                  <a:pt x="1953" y="640"/>
                  <a:pt x="1900" y="640"/>
                </a:cubicBezTo>
                <a:cubicBezTo>
                  <a:pt x="1933" y="638"/>
                  <a:pt x="1964" y="635"/>
                  <a:pt x="1992" y="636"/>
                </a:cubicBezTo>
                <a:close/>
                <a:moveTo>
                  <a:pt x="2843" y="633"/>
                </a:moveTo>
                <a:cubicBezTo>
                  <a:pt x="2931" y="631"/>
                  <a:pt x="2977" y="698"/>
                  <a:pt x="3055" y="660"/>
                </a:cubicBezTo>
                <a:cubicBezTo>
                  <a:pt x="3075" y="660"/>
                  <a:pt x="3075" y="673"/>
                  <a:pt x="3088" y="673"/>
                </a:cubicBezTo>
                <a:cubicBezTo>
                  <a:pt x="3108" y="673"/>
                  <a:pt x="3102" y="660"/>
                  <a:pt x="3115" y="653"/>
                </a:cubicBezTo>
                <a:cubicBezTo>
                  <a:pt x="3215" y="667"/>
                  <a:pt x="3335" y="713"/>
                  <a:pt x="3429" y="673"/>
                </a:cubicBezTo>
                <a:cubicBezTo>
                  <a:pt x="3449" y="693"/>
                  <a:pt x="3469" y="720"/>
                  <a:pt x="3489" y="746"/>
                </a:cubicBezTo>
                <a:cubicBezTo>
                  <a:pt x="3415" y="746"/>
                  <a:pt x="3409" y="786"/>
                  <a:pt x="3349" y="746"/>
                </a:cubicBezTo>
                <a:cubicBezTo>
                  <a:pt x="3342" y="753"/>
                  <a:pt x="3342" y="766"/>
                  <a:pt x="3349" y="766"/>
                </a:cubicBezTo>
                <a:cubicBezTo>
                  <a:pt x="3329" y="786"/>
                  <a:pt x="3329" y="746"/>
                  <a:pt x="3309" y="746"/>
                </a:cubicBezTo>
                <a:cubicBezTo>
                  <a:pt x="3295" y="766"/>
                  <a:pt x="3255" y="786"/>
                  <a:pt x="3235" y="753"/>
                </a:cubicBezTo>
                <a:cubicBezTo>
                  <a:pt x="3208" y="786"/>
                  <a:pt x="3162" y="760"/>
                  <a:pt x="3135" y="766"/>
                </a:cubicBezTo>
                <a:cubicBezTo>
                  <a:pt x="3115" y="754"/>
                  <a:pt x="3128" y="754"/>
                  <a:pt x="3128" y="727"/>
                </a:cubicBezTo>
                <a:cubicBezTo>
                  <a:pt x="3088" y="734"/>
                  <a:pt x="3055" y="740"/>
                  <a:pt x="3042" y="773"/>
                </a:cubicBezTo>
                <a:cubicBezTo>
                  <a:pt x="3015" y="780"/>
                  <a:pt x="3002" y="780"/>
                  <a:pt x="2988" y="760"/>
                </a:cubicBezTo>
                <a:cubicBezTo>
                  <a:pt x="2928" y="800"/>
                  <a:pt x="2835" y="700"/>
                  <a:pt x="2801" y="766"/>
                </a:cubicBezTo>
                <a:cubicBezTo>
                  <a:pt x="2861" y="812"/>
                  <a:pt x="3008" y="753"/>
                  <a:pt x="3042" y="832"/>
                </a:cubicBezTo>
                <a:cubicBezTo>
                  <a:pt x="3068" y="839"/>
                  <a:pt x="3102" y="826"/>
                  <a:pt x="3108" y="846"/>
                </a:cubicBezTo>
                <a:cubicBezTo>
                  <a:pt x="3108" y="872"/>
                  <a:pt x="3075" y="859"/>
                  <a:pt x="3068" y="866"/>
                </a:cubicBezTo>
                <a:cubicBezTo>
                  <a:pt x="3055" y="866"/>
                  <a:pt x="3082" y="852"/>
                  <a:pt x="3062" y="839"/>
                </a:cubicBezTo>
                <a:cubicBezTo>
                  <a:pt x="3035" y="846"/>
                  <a:pt x="3015" y="826"/>
                  <a:pt x="2995" y="819"/>
                </a:cubicBezTo>
                <a:cubicBezTo>
                  <a:pt x="2968" y="812"/>
                  <a:pt x="2975" y="839"/>
                  <a:pt x="2955" y="846"/>
                </a:cubicBezTo>
                <a:cubicBezTo>
                  <a:pt x="2921" y="839"/>
                  <a:pt x="2895" y="826"/>
                  <a:pt x="2861" y="826"/>
                </a:cubicBezTo>
                <a:cubicBezTo>
                  <a:pt x="2775" y="885"/>
                  <a:pt x="2701" y="760"/>
                  <a:pt x="2621" y="826"/>
                </a:cubicBezTo>
                <a:cubicBezTo>
                  <a:pt x="2601" y="826"/>
                  <a:pt x="2601" y="806"/>
                  <a:pt x="2608" y="799"/>
                </a:cubicBezTo>
                <a:cubicBezTo>
                  <a:pt x="2601" y="799"/>
                  <a:pt x="2601" y="806"/>
                  <a:pt x="2601" y="819"/>
                </a:cubicBezTo>
                <a:cubicBezTo>
                  <a:pt x="2574" y="799"/>
                  <a:pt x="2554" y="819"/>
                  <a:pt x="2548" y="786"/>
                </a:cubicBezTo>
                <a:cubicBezTo>
                  <a:pt x="2528" y="779"/>
                  <a:pt x="2521" y="792"/>
                  <a:pt x="2508" y="792"/>
                </a:cubicBezTo>
                <a:cubicBezTo>
                  <a:pt x="2494" y="786"/>
                  <a:pt x="2494" y="759"/>
                  <a:pt x="2468" y="759"/>
                </a:cubicBezTo>
                <a:cubicBezTo>
                  <a:pt x="2454" y="766"/>
                  <a:pt x="2481" y="772"/>
                  <a:pt x="2474" y="786"/>
                </a:cubicBezTo>
                <a:cubicBezTo>
                  <a:pt x="2454" y="779"/>
                  <a:pt x="2421" y="792"/>
                  <a:pt x="2408" y="779"/>
                </a:cubicBezTo>
                <a:cubicBezTo>
                  <a:pt x="2421" y="766"/>
                  <a:pt x="2434" y="746"/>
                  <a:pt x="2401" y="740"/>
                </a:cubicBezTo>
                <a:cubicBezTo>
                  <a:pt x="2414" y="733"/>
                  <a:pt x="2434" y="733"/>
                  <a:pt x="2454" y="740"/>
                </a:cubicBezTo>
                <a:cubicBezTo>
                  <a:pt x="2481" y="733"/>
                  <a:pt x="2468" y="720"/>
                  <a:pt x="2468" y="693"/>
                </a:cubicBezTo>
                <a:cubicBezTo>
                  <a:pt x="2441" y="693"/>
                  <a:pt x="2461" y="727"/>
                  <a:pt x="2428" y="720"/>
                </a:cubicBezTo>
                <a:cubicBezTo>
                  <a:pt x="2414" y="707"/>
                  <a:pt x="2414" y="707"/>
                  <a:pt x="2421" y="687"/>
                </a:cubicBezTo>
                <a:cubicBezTo>
                  <a:pt x="2374" y="680"/>
                  <a:pt x="2341" y="693"/>
                  <a:pt x="2321" y="660"/>
                </a:cubicBezTo>
                <a:cubicBezTo>
                  <a:pt x="2508" y="640"/>
                  <a:pt x="2668" y="680"/>
                  <a:pt x="2821" y="660"/>
                </a:cubicBezTo>
                <a:cubicBezTo>
                  <a:pt x="2835" y="660"/>
                  <a:pt x="2835" y="647"/>
                  <a:pt x="2835" y="633"/>
                </a:cubicBezTo>
                <a:cubicBezTo>
                  <a:pt x="2838" y="633"/>
                  <a:pt x="2841" y="633"/>
                  <a:pt x="2843" y="633"/>
                </a:cubicBezTo>
                <a:close/>
                <a:moveTo>
                  <a:pt x="5094" y="629"/>
                </a:moveTo>
                <a:cubicBezTo>
                  <a:pt x="5132" y="629"/>
                  <a:pt x="5170" y="658"/>
                  <a:pt x="5179" y="693"/>
                </a:cubicBezTo>
                <a:cubicBezTo>
                  <a:pt x="5139" y="687"/>
                  <a:pt x="5085" y="733"/>
                  <a:pt x="5078" y="680"/>
                </a:cubicBezTo>
                <a:cubicBezTo>
                  <a:pt x="5078" y="660"/>
                  <a:pt x="5092" y="660"/>
                  <a:pt x="5105" y="660"/>
                </a:cubicBezTo>
                <a:cubicBezTo>
                  <a:pt x="5092" y="647"/>
                  <a:pt x="5065" y="667"/>
                  <a:pt x="5038" y="653"/>
                </a:cubicBezTo>
                <a:cubicBezTo>
                  <a:pt x="5054" y="635"/>
                  <a:pt x="5074" y="628"/>
                  <a:pt x="5094" y="629"/>
                </a:cubicBezTo>
                <a:close/>
                <a:moveTo>
                  <a:pt x="718" y="615"/>
                </a:moveTo>
                <a:cubicBezTo>
                  <a:pt x="734" y="615"/>
                  <a:pt x="770" y="627"/>
                  <a:pt x="765" y="647"/>
                </a:cubicBezTo>
                <a:cubicBezTo>
                  <a:pt x="725" y="653"/>
                  <a:pt x="738" y="614"/>
                  <a:pt x="712" y="620"/>
                </a:cubicBezTo>
                <a:cubicBezTo>
                  <a:pt x="710" y="617"/>
                  <a:pt x="713" y="615"/>
                  <a:pt x="718" y="615"/>
                </a:cubicBezTo>
                <a:close/>
                <a:moveTo>
                  <a:pt x="4692" y="601"/>
                </a:moveTo>
                <a:cubicBezTo>
                  <a:pt x="4704" y="601"/>
                  <a:pt x="4717" y="604"/>
                  <a:pt x="4724" y="607"/>
                </a:cubicBezTo>
                <a:cubicBezTo>
                  <a:pt x="4717" y="640"/>
                  <a:pt x="4677" y="640"/>
                  <a:pt x="4671" y="614"/>
                </a:cubicBezTo>
                <a:cubicBezTo>
                  <a:pt x="4671" y="604"/>
                  <a:pt x="4681" y="601"/>
                  <a:pt x="4692" y="601"/>
                </a:cubicBezTo>
                <a:close/>
                <a:moveTo>
                  <a:pt x="587" y="575"/>
                </a:moveTo>
                <a:cubicBezTo>
                  <a:pt x="593" y="575"/>
                  <a:pt x="598" y="579"/>
                  <a:pt x="598" y="587"/>
                </a:cubicBezTo>
                <a:cubicBezTo>
                  <a:pt x="585" y="587"/>
                  <a:pt x="578" y="587"/>
                  <a:pt x="565" y="587"/>
                </a:cubicBezTo>
                <a:cubicBezTo>
                  <a:pt x="569" y="580"/>
                  <a:pt x="579" y="574"/>
                  <a:pt x="587" y="575"/>
                </a:cubicBezTo>
                <a:close/>
                <a:moveTo>
                  <a:pt x="6093" y="561"/>
                </a:moveTo>
                <a:cubicBezTo>
                  <a:pt x="6100" y="587"/>
                  <a:pt x="6093" y="594"/>
                  <a:pt x="6106" y="607"/>
                </a:cubicBezTo>
                <a:cubicBezTo>
                  <a:pt x="6120" y="594"/>
                  <a:pt x="6133" y="587"/>
                  <a:pt x="6126" y="561"/>
                </a:cubicBezTo>
                <a:cubicBezTo>
                  <a:pt x="6126" y="561"/>
                  <a:pt x="6126" y="561"/>
                  <a:pt x="6093" y="561"/>
                </a:cubicBezTo>
                <a:close/>
                <a:moveTo>
                  <a:pt x="571" y="537"/>
                </a:moveTo>
                <a:cubicBezTo>
                  <a:pt x="579" y="536"/>
                  <a:pt x="592" y="546"/>
                  <a:pt x="612" y="541"/>
                </a:cubicBezTo>
                <a:cubicBezTo>
                  <a:pt x="618" y="568"/>
                  <a:pt x="552" y="568"/>
                  <a:pt x="565" y="541"/>
                </a:cubicBezTo>
                <a:cubicBezTo>
                  <a:pt x="567" y="538"/>
                  <a:pt x="569" y="537"/>
                  <a:pt x="571" y="537"/>
                </a:cubicBezTo>
                <a:close/>
                <a:moveTo>
                  <a:pt x="5319" y="534"/>
                </a:moveTo>
                <a:cubicBezTo>
                  <a:pt x="5323" y="533"/>
                  <a:pt x="5327" y="534"/>
                  <a:pt x="5332" y="535"/>
                </a:cubicBezTo>
                <a:cubicBezTo>
                  <a:pt x="5332" y="587"/>
                  <a:pt x="5426" y="548"/>
                  <a:pt x="5432" y="607"/>
                </a:cubicBezTo>
                <a:cubicBezTo>
                  <a:pt x="5407" y="607"/>
                  <a:pt x="5400" y="613"/>
                  <a:pt x="5355" y="614"/>
                </a:cubicBezTo>
                <a:lnTo>
                  <a:pt x="5350" y="614"/>
                </a:lnTo>
                <a:lnTo>
                  <a:pt x="5346" y="610"/>
                </a:lnTo>
                <a:lnTo>
                  <a:pt x="5344" y="611"/>
                </a:lnTo>
                <a:lnTo>
                  <a:pt x="5344" y="610"/>
                </a:lnTo>
                <a:cubicBezTo>
                  <a:pt x="5335" y="592"/>
                  <a:pt x="5310" y="581"/>
                  <a:pt x="5272" y="581"/>
                </a:cubicBezTo>
                <a:cubicBezTo>
                  <a:pt x="5284" y="558"/>
                  <a:pt x="5290" y="535"/>
                  <a:pt x="5319" y="534"/>
                </a:cubicBezTo>
                <a:close/>
                <a:moveTo>
                  <a:pt x="5058" y="521"/>
                </a:moveTo>
                <a:cubicBezTo>
                  <a:pt x="5078" y="521"/>
                  <a:pt x="5078" y="541"/>
                  <a:pt x="5098" y="541"/>
                </a:cubicBezTo>
                <a:cubicBezTo>
                  <a:pt x="5085" y="555"/>
                  <a:pt x="5052" y="548"/>
                  <a:pt x="5058" y="521"/>
                </a:cubicBezTo>
                <a:close/>
                <a:moveTo>
                  <a:pt x="386" y="494"/>
                </a:moveTo>
                <a:cubicBezTo>
                  <a:pt x="402" y="494"/>
                  <a:pt x="416" y="497"/>
                  <a:pt x="424" y="508"/>
                </a:cubicBezTo>
                <a:cubicBezTo>
                  <a:pt x="397" y="548"/>
                  <a:pt x="324" y="514"/>
                  <a:pt x="277" y="501"/>
                </a:cubicBezTo>
                <a:cubicBezTo>
                  <a:pt x="305" y="510"/>
                  <a:pt x="351" y="494"/>
                  <a:pt x="386" y="494"/>
                </a:cubicBezTo>
                <a:close/>
                <a:moveTo>
                  <a:pt x="4916" y="493"/>
                </a:moveTo>
                <a:cubicBezTo>
                  <a:pt x="4958" y="494"/>
                  <a:pt x="4981" y="516"/>
                  <a:pt x="5004" y="534"/>
                </a:cubicBezTo>
                <a:cubicBezTo>
                  <a:pt x="4998" y="561"/>
                  <a:pt x="4978" y="541"/>
                  <a:pt x="4978" y="561"/>
                </a:cubicBezTo>
                <a:cubicBezTo>
                  <a:pt x="4944" y="547"/>
                  <a:pt x="4938" y="574"/>
                  <a:pt x="4891" y="567"/>
                </a:cubicBezTo>
                <a:cubicBezTo>
                  <a:pt x="4898" y="541"/>
                  <a:pt x="4878" y="541"/>
                  <a:pt x="4858" y="541"/>
                </a:cubicBezTo>
                <a:cubicBezTo>
                  <a:pt x="4851" y="521"/>
                  <a:pt x="4884" y="547"/>
                  <a:pt x="4878" y="527"/>
                </a:cubicBezTo>
                <a:cubicBezTo>
                  <a:pt x="4891" y="527"/>
                  <a:pt x="4884" y="547"/>
                  <a:pt x="4898" y="547"/>
                </a:cubicBezTo>
                <a:cubicBezTo>
                  <a:pt x="4891" y="528"/>
                  <a:pt x="4918" y="514"/>
                  <a:pt x="4898" y="494"/>
                </a:cubicBezTo>
                <a:cubicBezTo>
                  <a:pt x="4904" y="494"/>
                  <a:pt x="4911" y="493"/>
                  <a:pt x="4916" y="493"/>
                </a:cubicBezTo>
                <a:close/>
                <a:moveTo>
                  <a:pt x="5036" y="481"/>
                </a:moveTo>
                <a:cubicBezTo>
                  <a:pt x="5040" y="481"/>
                  <a:pt x="5043" y="483"/>
                  <a:pt x="5045" y="488"/>
                </a:cubicBezTo>
                <a:cubicBezTo>
                  <a:pt x="5052" y="501"/>
                  <a:pt x="5025" y="488"/>
                  <a:pt x="5025" y="501"/>
                </a:cubicBezTo>
                <a:cubicBezTo>
                  <a:pt x="5010" y="496"/>
                  <a:pt x="5025" y="480"/>
                  <a:pt x="5036" y="481"/>
                </a:cubicBezTo>
                <a:close/>
                <a:moveTo>
                  <a:pt x="2883" y="457"/>
                </a:moveTo>
                <a:cubicBezTo>
                  <a:pt x="2904" y="457"/>
                  <a:pt x="2919" y="472"/>
                  <a:pt x="2928" y="515"/>
                </a:cubicBezTo>
                <a:cubicBezTo>
                  <a:pt x="2908" y="528"/>
                  <a:pt x="2881" y="535"/>
                  <a:pt x="2868" y="555"/>
                </a:cubicBezTo>
                <a:cubicBezTo>
                  <a:pt x="2848" y="535"/>
                  <a:pt x="2801" y="548"/>
                  <a:pt x="2781" y="521"/>
                </a:cubicBezTo>
                <a:cubicBezTo>
                  <a:pt x="2775" y="528"/>
                  <a:pt x="2761" y="535"/>
                  <a:pt x="2761" y="555"/>
                </a:cubicBezTo>
                <a:cubicBezTo>
                  <a:pt x="2748" y="541"/>
                  <a:pt x="2715" y="548"/>
                  <a:pt x="2715" y="555"/>
                </a:cubicBezTo>
                <a:cubicBezTo>
                  <a:pt x="2708" y="535"/>
                  <a:pt x="2695" y="502"/>
                  <a:pt x="2701" y="495"/>
                </a:cubicBezTo>
                <a:cubicBezTo>
                  <a:pt x="2735" y="502"/>
                  <a:pt x="2768" y="508"/>
                  <a:pt x="2815" y="502"/>
                </a:cubicBezTo>
                <a:cubicBezTo>
                  <a:pt x="2815" y="488"/>
                  <a:pt x="2788" y="508"/>
                  <a:pt x="2795" y="488"/>
                </a:cubicBezTo>
                <a:cubicBezTo>
                  <a:pt x="2830" y="475"/>
                  <a:pt x="2860" y="457"/>
                  <a:pt x="2883" y="457"/>
                </a:cubicBezTo>
                <a:close/>
                <a:moveTo>
                  <a:pt x="4740" y="426"/>
                </a:moveTo>
                <a:cubicBezTo>
                  <a:pt x="4761" y="425"/>
                  <a:pt x="4778" y="435"/>
                  <a:pt x="4784" y="468"/>
                </a:cubicBezTo>
                <a:cubicBezTo>
                  <a:pt x="4791" y="474"/>
                  <a:pt x="4804" y="481"/>
                  <a:pt x="4818" y="488"/>
                </a:cubicBezTo>
                <a:cubicBezTo>
                  <a:pt x="4811" y="494"/>
                  <a:pt x="4798" y="508"/>
                  <a:pt x="4784" y="508"/>
                </a:cubicBezTo>
                <a:cubicBezTo>
                  <a:pt x="4784" y="534"/>
                  <a:pt x="4818" y="554"/>
                  <a:pt x="4784" y="561"/>
                </a:cubicBezTo>
                <a:cubicBezTo>
                  <a:pt x="4824" y="587"/>
                  <a:pt x="4891" y="581"/>
                  <a:pt x="4904" y="633"/>
                </a:cubicBezTo>
                <a:cubicBezTo>
                  <a:pt x="4878" y="627"/>
                  <a:pt x="4871" y="640"/>
                  <a:pt x="4851" y="647"/>
                </a:cubicBezTo>
                <a:cubicBezTo>
                  <a:pt x="4838" y="634"/>
                  <a:pt x="4838" y="614"/>
                  <a:pt x="4824" y="601"/>
                </a:cubicBezTo>
                <a:cubicBezTo>
                  <a:pt x="4731" y="601"/>
                  <a:pt x="4651" y="541"/>
                  <a:pt x="4577" y="561"/>
                </a:cubicBezTo>
                <a:cubicBezTo>
                  <a:pt x="4584" y="574"/>
                  <a:pt x="4591" y="594"/>
                  <a:pt x="4577" y="607"/>
                </a:cubicBezTo>
                <a:cubicBezTo>
                  <a:pt x="4584" y="620"/>
                  <a:pt x="4604" y="613"/>
                  <a:pt x="4597" y="647"/>
                </a:cubicBezTo>
                <a:cubicBezTo>
                  <a:pt x="4557" y="640"/>
                  <a:pt x="4537" y="647"/>
                  <a:pt x="4524" y="667"/>
                </a:cubicBezTo>
                <a:cubicBezTo>
                  <a:pt x="4504" y="673"/>
                  <a:pt x="4504" y="653"/>
                  <a:pt x="4497" y="647"/>
                </a:cubicBezTo>
                <a:cubicBezTo>
                  <a:pt x="4524" y="647"/>
                  <a:pt x="4537" y="627"/>
                  <a:pt x="4537" y="581"/>
                </a:cubicBezTo>
                <a:cubicBezTo>
                  <a:pt x="4511" y="561"/>
                  <a:pt x="4477" y="548"/>
                  <a:pt x="4437" y="535"/>
                </a:cubicBezTo>
                <a:cubicBezTo>
                  <a:pt x="4444" y="514"/>
                  <a:pt x="4457" y="541"/>
                  <a:pt x="4477" y="535"/>
                </a:cubicBezTo>
                <a:cubicBezTo>
                  <a:pt x="4477" y="501"/>
                  <a:pt x="4444" y="535"/>
                  <a:pt x="4430" y="507"/>
                </a:cubicBezTo>
                <a:cubicBezTo>
                  <a:pt x="4437" y="507"/>
                  <a:pt x="4444" y="501"/>
                  <a:pt x="4430" y="494"/>
                </a:cubicBezTo>
                <a:cubicBezTo>
                  <a:pt x="4491" y="454"/>
                  <a:pt x="4531" y="494"/>
                  <a:pt x="4604" y="467"/>
                </a:cubicBezTo>
                <a:cubicBezTo>
                  <a:pt x="4591" y="481"/>
                  <a:pt x="4617" y="494"/>
                  <a:pt x="4637" y="494"/>
                </a:cubicBezTo>
                <a:cubicBezTo>
                  <a:pt x="4631" y="501"/>
                  <a:pt x="4631" y="507"/>
                  <a:pt x="4637" y="514"/>
                </a:cubicBezTo>
                <a:cubicBezTo>
                  <a:pt x="4657" y="501"/>
                  <a:pt x="4697" y="507"/>
                  <a:pt x="4724" y="494"/>
                </a:cubicBezTo>
                <a:cubicBezTo>
                  <a:pt x="4711" y="461"/>
                  <a:pt x="4691" y="474"/>
                  <a:pt x="4671" y="448"/>
                </a:cubicBezTo>
                <a:cubicBezTo>
                  <a:pt x="4694" y="438"/>
                  <a:pt x="4719" y="427"/>
                  <a:pt x="4740" y="426"/>
                </a:cubicBezTo>
                <a:close/>
                <a:moveTo>
                  <a:pt x="6801" y="423"/>
                </a:moveTo>
                <a:cubicBezTo>
                  <a:pt x="6843" y="421"/>
                  <a:pt x="6901" y="469"/>
                  <a:pt x="6935" y="478"/>
                </a:cubicBezTo>
                <a:cubicBezTo>
                  <a:pt x="7015" y="491"/>
                  <a:pt x="7115" y="498"/>
                  <a:pt x="7181" y="518"/>
                </a:cubicBezTo>
                <a:cubicBezTo>
                  <a:pt x="7275" y="551"/>
                  <a:pt x="7422" y="551"/>
                  <a:pt x="7515" y="590"/>
                </a:cubicBezTo>
                <a:cubicBezTo>
                  <a:pt x="7482" y="603"/>
                  <a:pt x="7475" y="636"/>
                  <a:pt x="7428" y="630"/>
                </a:cubicBezTo>
                <a:cubicBezTo>
                  <a:pt x="7448" y="676"/>
                  <a:pt x="7575" y="676"/>
                  <a:pt x="7529" y="775"/>
                </a:cubicBezTo>
                <a:cubicBezTo>
                  <a:pt x="7515" y="789"/>
                  <a:pt x="7488" y="775"/>
                  <a:pt x="7475" y="789"/>
                </a:cubicBezTo>
                <a:cubicBezTo>
                  <a:pt x="7475" y="795"/>
                  <a:pt x="7488" y="802"/>
                  <a:pt x="7475" y="809"/>
                </a:cubicBezTo>
                <a:cubicBezTo>
                  <a:pt x="7508" y="822"/>
                  <a:pt x="7555" y="795"/>
                  <a:pt x="7602" y="809"/>
                </a:cubicBezTo>
                <a:cubicBezTo>
                  <a:pt x="7595" y="822"/>
                  <a:pt x="7609" y="829"/>
                  <a:pt x="7609" y="842"/>
                </a:cubicBezTo>
                <a:cubicBezTo>
                  <a:pt x="7542" y="842"/>
                  <a:pt x="7508" y="922"/>
                  <a:pt x="7442" y="862"/>
                </a:cubicBezTo>
                <a:cubicBezTo>
                  <a:pt x="7435" y="876"/>
                  <a:pt x="7408" y="876"/>
                  <a:pt x="7402" y="862"/>
                </a:cubicBezTo>
                <a:cubicBezTo>
                  <a:pt x="7382" y="876"/>
                  <a:pt x="7362" y="882"/>
                  <a:pt x="7328" y="896"/>
                </a:cubicBezTo>
                <a:cubicBezTo>
                  <a:pt x="7328" y="902"/>
                  <a:pt x="7335" y="922"/>
                  <a:pt x="7322" y="922"/>
                </a:cubicBezTo>
                <a:cubicBezTo>
                  <a:pt x="7362" y="949"/>
                  <a:pt x="7428" y="929"/>
                  <a:pt x="7462" y="956"/>
                </a:cubicBezTo>
                <a:cubicBezTo>
                  <a:pt x="7415" y="976"/>
                  <a:pt x="7388" y="1022"/>
                  <a:pt x="7348" y="1048"/>
                </a:cubicBezTo>
                <a:cubicBezTo>
                  <a:pt x="7382" y="1068"/>
                  <a:pt x="7415" y="1062"/>
                  <a:pt x="7455" y="1062"/>
                </a:cubicBezTo>
                <a:cubicBezTo>
                  <a:pt x="7455" y="1101"/>
                  <a:pt x="7515" y="1088"/>
                  <a:pt x="7529" y="1128"/>
                </a:cubicBezTo>
                <a:cubicBezTo>
                  <a:pt x="7508" y="1148"/>
                  <a:pt x="7462" y="1141"/>
                  <a:pt x="7448" y="1161"/>
                </a:cubicBezTo>
                <a:cubicBezTo>
                  <a:pt x="7455" y="1188"/>
                  <a:pt x="7488" y="1155"/>
                  <a:pt x="7502" y="1181"/>
                </a:cubicBezTo>
                <a:cubicBezTo>
                  <a:pt x="7495" y="1195"/>
                  <a:pt x="7468" y="1181"/>
                  <a:pt x="7475" y="1208"/>
                </a:cubicBezTo>
                <a:cubicBezTo>
                  <a:pt x="7488" y="1234"/>
                  <a:pt x="7535" y="1227"/>
                  <a:pt x="7542" y="1261"/>
                </a:cubicBezTo>
                <a:cubicBezTo>
                  <a:pt x="7482" y="1261"/>
                  <a:pt x="7448" y="1261"/>
                  <a:pt x="7415" y="1287"/>
                </a:cubicBezTo>
                <a:cubicBezTo>
                  <a:pt x="7455" y="1314"/>
                  <a:pt x="7502" y="1334"/>
                  <a:pt x="7529" y="1374"/>
                </a:cubicBezTo>
                <a:cubicBezTo>
                  <a:pt x="7522" y="1387"/>
                  <a:pt x="7508" y="1394"/>
                  <a:pt x="7495" y="1400"/>
                </a:cubicBezTo>
                <a:cubicBezTo>
                  <a:pt x="7495" y="1420"/>
                  <a:pt x="7515" y="1426"/>
                  <a:pt x="7502" y="1440"/>
                </a:cubicBezTo>
                <a:cubicBezTo>
                  <a:pt x="7515" y="1453"/>
                  <a:pt x="7542" y="1453"/>
                  <a:pt x="7555" y="1473"/>
                </a:cubicBezTo>
                <a:cubicBezTo>
                  <a:pt x="7555" y="1480"/>
                  <a:pt x="7529" y="1473"/>
                  <a:pt x="7529" y="1486"/>
                </a:cubicBezTo>
                <a:cubicBezTo>
                  <a:pt x="7542" y="1506"/>
                  <a:pt x="7575" y="1506"/>
                  <a:pt x="7595" y="1513"/>
                </a:cubicBezTo>
                <a:cubicBezTo>
                  <a:pt x="7622" y="1599"/>
                  <a:pt x="7655" y="1678"/>
                  <a:pt x="7762" y="1705"/>
                </a:cubicBezTo>
                <a:cubicBezTo>
                  <a:pt x="7762" y="1718"/>
                  <a:pt x="7769" y="1732"/>
                  <a:pt x="7775" y="1732"/>
                </a:cubicBezTo>
                <a:cubicBezTo>
                  <a:pt x="7729" y="1765"/>
                  <a:pt x="7749" y="1838"/>
                  <a:pt x="7755" y="1877"/>
                </a:cubicBezTo>
                <a:cubicBezTo>
                  <a:pt x="7762" y="1884"/>
                  <a:pt x="7769" y="1897"/>
                  <a:pt x="7789" y="1891"/>
                </a:cubicBezTo>
                <a:cubicBezTo>
                  <a:pt x="7842" y="2023"/>
                  <a:pt x="7849" y="2162"/>
                  <a:pt x="7856" y="2294"/>
                </a:cubicBezTo>
                <a:cubicBezTo>
                  <a:pt x="7862" y="2367"/>
                  <a:pt x="7956" y="2400"/>
                  <a:pt x="7962" y="2472"/>
                </a:cubicBezTo>
                <a:cubicBezTo>
                  <a:pt x="7962" y="2525"/>
                  <a:pt x="7922" y="2552"/>
                  <a:pt x="7909" y="2605"/>
                </a:cubicBezTo>
                <a:cubicBezTo>
                  <a:pt x="7889" y="2605"/>
                  <a:pt x="7882" y="2611"/>
                  <a:pt x="7862" y="2611"/>
                </a:cubicBezTo>
                <a:cubicBezTo>
                  <a:pt x="7869" y="2665"/>
                  <a:pt x="7822" y="2718"/>
                  <a:pt x="7802" y="2770"/>
                </a:cubicBezTo>
                <a:cubicBezTo>
                  <a:pt x="7769" y="2764"/>
                  <a:pt x="7742" y="2784"/>
                  <a:pt x="7722" y="2777"/>
                </a:cubicBezTo>
                <a:cubicBezTo>
                  <a:pt x="7709" y="2777"/>
                  <a:pt x="7702" y="2790"/>
                  <a:pt x="7702" y="2810"/>
                </a:cubicBezTo>
                <a:cubicBezTo>
                  <a:pt x="7669" y="2810"/>
                  <a:pt x="7655" y="2830"/>
                  <a:pt x="7635" y="2850"/>
                </a:cubicBezTo>
                <a:cubicBezTo>
                  <a:pt x="7642" y="2870"/>
                  <a:pt x="7689" y="2856"/>
                  <a:pt x="7695" y="2870"/>
                </a:cubicBezTo>
                <a:cubicBezTo>
                  <a:pt x="7702" y="2903"/>
                  <a:pt x="7649" y="2870"/>
                  <a:pt x="7649" y="2890"/>
                </a:cubicBezTo>
                <a:cubicBezTo>
                  <a:pt x="7675" y="2916"/>
                  <a:pt x="7722" y="2916"/>
                  <a:pt x="7755" y="2929"/>
                </a:cubicBezTo>
                <a:cubicBezTo>
                  <a:pt x="7722" y="2929"/>
                  <a:pt x="7769" y="2975"/>
                  <a:pt x="7729" y="2969"/>
                </a:cubicBezTo>
                <a:cubicBezTo>
                  <a:pt x="7729" y="2989"/>
                  <a:pt x="7742" y="2989"/>
                  <a:pt x="7755" y="2989"/>
                </a:cubicBezTo>
                <a:cubicBezTo>
                  <a:pt x="7742" y="3001"/>
                  <a:pt x="7729" y="3008"/>
                  <a:pt x="7722" y="3028"/>
                </a:cubicBezTo>
                <a:cubicBezTo>
                  <a:pt x="7682" y="3008"/>
                  <a:pt x="7655" y="3041"/>
                  <a:pt x="7635" y="3068"/>
                </a:cubicBezTo>
                <a:cubicBezTo>
                  <a:pt x="7655" y="3087"/>
                  <a:pt x="7682" y="3094"/>
                  <a:pt x="7702" y="3107"/>
                </a:cubicBezTo>
                <a:cubicBezTo>
                  <a:pt x="7655" y="3127"/>
                  <a:pt x="7615" y="3120"/>
                  <a:pt x="7575" y="3140"/>
                </a:cubicBezTo>
                <a:cubicBezTo>
                  <a:pt x="7575" y="3154"/>
                  <a:pt x="7595" y="3154"/>
                  <a:pt x="7609" y="3160"/>
                </a:cubicBezTo>
                <a:cubicBezTo>
                  <a:pt x="7562" y="3194"/>
                  <a:pt x="7495" y="3200"/>
                  <a:pt x="7415" y="3194"/>
                </a:cubicBezTo>
                <a:cubicBezTo>
                  <a:pt x="7402" y="3200"/>
                  <a:pt x="7395" y="3213"/>
                  <a:pt x="7395" y="3233"/>
                </a:cubicBezTo>
                <a:cubicBezTo>
                  <a:pt x="7375" y="3233"/>
                  <a:pt x="7382" y="3207"/>
                  <a:pt x="7362" y="3200"/>
                </a:cubicBezTo>
                <a:cubicBezTo>
                  <a:pt x="7268" y="3266"/>
                  <a:pt x="7135" y="3220"/>
                  <a:pt x="7075" y="3299"/>
                </a:cubicBezTo>
                <a:cubicBezTo>
                  <a:pt x="7075" y="3306"/>
                  <a:pt x="7081" y="3313"/>
                  <a:pt x="7081" y="3326"/>
                </a:cubicBezTo>
                <a:cubicBezTo>
                  <a:pt x="7121" y="3333"/>
                  <a:pt x="7155" y="3313"/>
                  <a:pt x="7188" y="3326"/>
                </a:cubicBezTo>
                <a:cubicBezTo>
                  <a:pt x="7201" y="3326"/>
                  <a:pt x="7201" y="3346"/>
                  <a:pt x="7215" y="3353"/>
                </a:cubicBezTo>
                <a:cubicBezTo>
                  <a:pt x="7248" y="3353"/>
                  <a:pt x="7295" y="3333"/>
                  <a:pt x="7342" y="3353"/>
                </a:cubicBezTo>
                <a:cubicBezTo>
                  <a:pt x="7342" y="3386"/>
                  <a:pt x="7282" y="3353"/>
                  <a:pt x="7288" y="3379"/>
                </a:cubicBezTo>
                <a:cubicBezTo>
                  <a:pt x="7295" y="3439"/>
                  <a:pt x="7395" y="3392"/>
                  <a:pt x="7422" y="3426"/>
                </a:cubicBezTo>
                <a:cubicBezTo>
                  <a:pt x="7415" y="3446"/>
                  <a:pt x="7395" y="3419"/>
                  <a:pt x="7388" y="3446"/>
                </a:cubicBezTo>
                <a:cubicBezTo>
                  <a:pt x="7288" y="3432"/>
                  <a:pt x="7221" y="3452"/>
                  <a:pt x="7168" y="3505"/>
                </a:cubicBezTo>
                <a:cubicBezTo>
                  <a:pt x="7195" y="3518"/>
                  <a:pt x="7208" y="3505"/>
                  <a:pt x="7228" y="3525"/>
                </a:cubicBezTo>
                <a:cubicBezTo>
                  <a:pt x="7221" y="3544"/>
                  <a:pt x="7195" y="3544"/>
                  <a:pt x="7215" y="3571"/>
                </a:cubicBezTo>
                <a:cubicBezTo>
                  <a:pt x="7295" y="3611"/>
                  <a:pt x="7408" y="3624"/>
                  <a:pt x="7508" y="3651"/>
                </a:cubicBezTo>
                <a:cubicBezTo>
                  <a:pt x="7562" y="3750"/>
                  <a:pt x="7755" y="3710"/>
                  <a:pt x="7856" y="3763"/>
                </a:cubicBezTo>
                <a:cubicBezTo>
                  <a:pt x="7849" y="3776"/>
                  <a:pt x="7856" y="3783"/>
                  <a:pt x="7836" y="3796"/>
                </a:cubicBezTo>
                <a:cubicBezTo>
                  <a:pt x="7862" y="3836"/>
                  <a:pt x="7936" y="3829"/>
                  <a:pt x="7969" y="3856"/>
                </a:cubicBezTo>
                <a:cubicBezTo>
                  <a:pt x="7856" y="3862"/>
                  <a:pt x="7762" y="3856"/>
                  <a:pt x="7655" y="3869"/>
                </a:cubicBezTo>
                <a:cubicBezTo>
                  <a:pt x="7655" y="3909"/>
                  <a:pt x="7682" y="3915"/>
                  <a:pt x="7722" y="3922"/>
                </a:cubicBezTo>
                <a:cubicBezTo>
                  <a:pt x="7689" y="3941"/>
                  <a:pt x="7735" y="3948"/>
                  <a:pt x="7709" y="3975"/>
                </a:cubicBezTo>
                <a:cubicBezTo>
                  <a:pt x="7715" y="3988"/>
                  <a:pt x="7755" y="3969"/>
                  <a:pt x="7742" y="4008"/>
                </a:cubicBezTo>
                <a:cubicBezTo>
                  <a:pt x="7769" y="4008"/>
                  <a:pt x="7789" y="4015"/>
                  <a:pt x="7822" y="4008"/>
                </a:cubicBezTo>
                <a:cubicBezTo>
                  <a:pt x="7836" y="4041"/>
                  <a:pt x="7862" y="4061"/>
                  <a:pt x="7909" y="4061"/>
                </a:cubicBezTo>
                <a:cubicBezTo>
                  <a:pt x="7896" y="4100"/>
                  <a:pt x="7829" y="4087"/>
                  <a:pt x="7795" y="4107"/>
                </a:cubicBezTo>
                <a:cubicBezTo>
                  <a:pt x="7889" y="4153"/>
                  <a:pt x="8002" y="4153"/>
                  <a:pt x="8098" y="4178"/>
                </a:cubicBezTo>
                <a:cubicBezTo>
                  <a:pt x="8098" y="4205"/>
                  <a:pt x="8058" y="4211"/>
                  <a:pt x="8038" y="4198"/>
                </a:cubicBezTo>
                <a:cubicBezTo>
                  <a:pt x="8038" y="4224"/>
                  <a:pt x="8004" y="4211"/>
                  <a:pt x="7998" y="4237"/>
                </a:cubicBezTo>
                <a:cubicBezTo>
                  <a:pt x="7971" y="4231"/>
                  <a:pt x="8018" y="4211"/>
                  <a:pt x="8011" y="4191"/>
                </a:cubicBezTo>
                <a:cubicBezTo>
                  <a:pt x="7998" y="4185"/>
                  <a:pt x="7978" y="4197"/>
                  <a:pt x="7984" y="4231"/>
                </a:cubicBezTo>
                <a:cubicBezTo>
                  <a:pt x="7884" y="4231"/>
                  <a:pt x="7757" y="4198"/>
                  <a:pt x="7650" y="4244"/>
                </a:cubicBezTo>
                <a:cubicBezTo>
                  <a:pt x="7644" y="4224"/>
                  <a:pt x="7664" y="4231"/>
                  <a:pt x="7664" y="4217"/>
                </a:cubicBezTo>
                <a:cubicBezTo>
                  <a:pt x="7610" y="4217"/>
                  <a:pt x="7577" y="4204"/>
                  <a:pt x="7524" y="4211"/>
                </a:cubicBezTo>
                <a:cubicBezTo>
                  <a:pt x="7524" y="4224"/>
                  <a:pt x="7524" y="4237"/>
                  <a:pt x="7530" y="4244"/>
                </a:cubicBezTo>
                <a:cubicBezTo>
                  <a:pt x="7517" y="4257"/>
                  <a:pt x="7484" y="4237"/>
                  <a:pt x="7470" y="4237"/>
                </a:cubicBezTo>
                <a:cubicBezTo>
                  <a:pt x="7410" y="4270"/>
                  <a:pt x="7377" y="4231"/>
                  <a:pt x="7310" y="4211"/>
                </a:cubicBezTo>
                <a:cubicBezTo>
                  <a:pt x="7290" y="4211"/>
                  <a:pt x="7310" y="4197"/>
                  <a:pt x="7297" y="4184"/>
                </a:cubicBezTo>
                <a:cubicBezTo>
                  <a:pt x="7270" y="4184"/>
                  <a:pt x="7283" y="4224"/>
                  <a:pt x="7243" y="4211"/>
                </a:cubicBezTo>
                <a:cubicBezTo>
                  <a:pt x="7250" y="4204"/>
                  <a:pt x="7257" y="4204"/>
                  <a:pt x="7257" y="4191"/>
                </a:cubicBezTo>
                <a:cubicBezTo>
                  <a:pt x="7237" y="4184"/>
                  <a:pt x="7210" y="4177"/>
                  <a:pt x="7177" y="4177"/>
                </a:cubicBezTo>
                <a:cubicBezTo>
                  <a:pt x="7203" y="4211"/>
                  <a:pt x="7157" y="4211"/>
                  <a:pt x="7183" y="4250"/>
                </a:cubicBezTo>
                <a:cubicBezTo>
                  <a:pt x="7083" y="4277"/>
                  <a:pt x="7043" y="4211"/>
                  <a:pt x="6976" y="4257"/>
                </a:cubicBezTo>
                <a:cubicBezTo>
                  <a:pt x="6930" y="4224"/>
                  <a:pt x="6876" y="4250"/>
                  <a:pt x="6843" y="4277"/>
                </a:cubicBezTo>
                <a:cubicBezTo>
                  <a:pt x="6830" y="4303"/>
                  <a:pt x="6876" y="4296"/>
                  <a:pt x="6850" y="4323"/>
                </a:cubicBezTo>
                <a:cubicBezTo>
                  <a:pt x="6896" y="4342"/>
                  <a:pt x="6970" y="4336"/>
                  <a:pt x="7010" y="4362"/>
                </a:cubicBezTo>
                <a:cubicBezTo>
                  <a:pt x="7030" y="4356"/>
                  <a:pt x="7043" y="4336"/>
                  <a:pt x="7070" y="4329"/>
                </a:cubicBezTo>
                <a:cubicBezTo>
                  <a:pt x="7076" y="4342"/>
                  <a:pt x="7063" y="4349"/>
                  <a:pt x="7076" y="4362"/>
                </a:cubicBezTo>
                <a:cubicBezTo>
                  <a:pt x="7170" y="4362"/>
                  <a:pt x="7210" y="4369"/>
                  <a:pt x="7297" y="4376"/>
                </a:cubicBezTo>
                <a:cubicBezTo>
                  <a:pt x="7290" y="4402"/>
                  <a:pt x="7237" y="4382"/>
                  <a:pt x="7223" y="4396"/>
                </a:cubicBezTo>
                <a:cubicBezTo>
                  <a:pt x="7257" y="4409"/>
                  <a:pt x="7263" y="4409"/>
                  <a:pt x="7303" y="4402"/>
                </a:cubicBezTo>
                <a:cubicBezTo>
                  <a:pt x="7297" y="4422"/>
                  <a:pt x="7257" y="4409"/>
                  <a:pt x="7257" y="4436"/>
                </a:cubicBezTo>
                <a:cubicBezTo>
                  <a:pt x="7297" y="4449"/>
                  <a:pt x="7377" y="4449"/>
                  <a:pt x="7397" y="4422"/>
                </a:cubicBezTo>
                <a:cubicBezTo>
                  <a:pt x="7390" y="4436"/>
                  <a:pt x="7397" y="4436"/>
                  <a:pt x="7397" y="4442"/>
                </a:cubicBezTo>
                <a:cubicBezTo>
                  <a:pt x="7444" y="4442"/>
                  <a:pt x="7524" y="4409"/>
                  <a:pt x="7544" y="4442"/>
                </a:cubicBezTo>
                <a:cubicBezTo>
                  <a:pt x="7550" y="4442"/>
                  <a:pt x="7557" y="4436"/>
                  <a:pt x="7557" y="4422"/>
                </a:cubicBezTo>
                <a:cubicBezTo>
                  <a:pt x="7537" y="4416"/>
                  <a:pt x="7484" y="4402"/>
                  <a:pt x="7517" y="4396"/>
                </a:cubicBezTo>
                <a:cubicBezTo>
                  <a:pt x="7477" y="4396"/>
                  <a:pt x="7470" y="4369"/>
                  <a:pt x="7417" y="4376"/>
                </a:cubicBezTo>
                <a:cubicBezTo>
                  <a:pt x="7490" y="4336"/>
                  <a:pt x="7597" y="4369"/>
                  <a:pt x="7657" y="4356"/>
                </a:cubicBezTo>
                <a:cubicBezTo>
                  <a:pt x="7664" y="4382"/>
                  <a:pt x="7711" y="4369"/>
                  <a:pt x="7731" y="4389"/>
                </a:cubicBezTo>
                <a:cubicBezTo>
                  <a:pt x="7724" y="4402"/>
                  <a:pt x="7717" y="4382"/>
                  <a:pt x="7697" y="4389"/>
                </a:cubicBezTo>
                <a:cubicBezTo>
                  <a:pt x="7677" y="4396"/>
                  <a:pt x="7684" y="4442"/>
                  <a:pt x="7691" y="4462"/>
                </a:cubicBezTo>
                <a:cubicBezTo>
                  <a:pt x="7684" y="4455"/>
                  <a:pt x="7677" y="4455"/>
                  <a:pt x="7664" y="4455"/>
                </a:cubicBezTo>
                <a:cubicBezTo>
                  <a:pt x="7670" y="4495"/>
                  <a:pt x="7784" y="4475"/>
                  <a:pt x="7717" y="4462"/>
                </a:cubicBezTo>
                <a:cubicBezTo>
                  <a:pt x="7731" y="4442"/>
                  <a:pt x="7771" y="4462"/>
                  <a:pt x="7777" y="4469"/>
                </a:cubicBezTo>
                <a:cubicBezTo>
                  <a:pt x="7777" y="4475"/>
                  <a:pt x="7764" y="4475"/>
                  <a:pt x="7764" y="4489"/>
                </a:cubicBezTo>
                <a:cubicBezTo>
                  <a:pt x="7784" y="4502"/>
                  <a:pt x="7797" y="4495"/>
                  <a:pt x="7817" y="4495"/>
                </a:cubicBezTo>
                <a:cubicBezTo>
                  <a:pt x="7811" y="4502"/>
                  <a:pt x="7817" y="4509"/>
                  <a:pt x="7824" y="4515"/>
                </a:cubicBezTo>
                <a:cubicBezTo>
                  <a:pt x="7897" y="4522"/>
                  <a:pt x="7964" y="4482"/>
                  <a:pt x="8051" y="4522"/>
                </a:cubicBezTo>
                <a:cubicBezTo>
                  <a:pt x="7917" y="4575"/>
                  <a:pt x="7711" y="4489"/>
                  <a:pt x="7664" y="4615"/>
                </a:cubicBezTo>
                <a:cubicBezTo>
                  <a:pt x="7630" y="4615"/>
                  <a:pt x="7610" y="4628"/>
                  <a:pt x="7597" y="4648"/>
                </a:cubicBezTo>
                <a:cubicBezTo>
                  <a:pt x="7604" y="4655"/>
                  <a:pt x="7637" y="4648"/>
                  <a:pt x="7630" y="4675"/>
                </a:cubicBezTo>
                <a:cubicBezTo>
                  <a:pt x="7570" y="4668"/>
                  <a:pt x="7464" y="4688"/>
                  <a:pt x="7410" y="4675"/>
                </a:cubicBezTo>
                <a:cubicBezTo>
                  <a:pt x="7424" y="4655"/>
                  <a:pt x="7390" y="4615"/>
                  <a:pt x="7417" y="4602"/>
                </a:cubicBezTo>
                <a:cubicBezTo>
                  <a:pt x="7290" y="4569"/>
                  <a:pt x="7063" y="4583"/>
                  <a:pt x="6930" y="4629"/>
                </a:cubicBezTo>
                <a:cubicBezTo>
                  <a:pt x="6963" y="4642"/>
                  <a:pt x="6990" y="4642"/>
                  <a:pt x="7016" y="4649"/>
                </a:cubicBezTo>
                <a:cubicBezTo>
                  <a:pt x="6923" y="4669"/>
                  <a:pt x="6890" y="4649"/>
                  <a:pt x="6796" y="4682"/>
                </a:cubicBezTo>
                <a:cubicBezTo>
                  <a:pt x="6796" y="4669"/>
                  <a:pt x="6796" y="4662"/>
                  <a:pt x="6810" y="4662"/>
                </a:cubicBezTo>
                <a:cubicBezTo>
                  <a:pt x="6796" y="4642"/>
                  <a:pt x="6783" y="4662"/>
                  <a:pt x="6756" y="4655"/>
                </a:cubicBezTo>
                <a:cubicBezTo>
                  <a:pt x="6756" y="4669"/>
                  <a:pt x="6769" y="4669"/>
                  <a:pt x="6776" y="4669"/>
                </a:cubicBezTo>
                <a:cubicBezTo>
                  <a:pt x="6769" y="4681"/>
                  <a:pt x="6776" y="4702"/>
                  <a:pt x="6769" y="4708"/>
                </a:cubicBezTo>
                <a:cubicBezTo>
                  <a:pt x="6736" y="4715"/>
                  <a:pt x="6736" y="4695"/>
                  <a:pt x="6709" y="4695"/>
                </a:cubicBezTo>
                <a:cubicBezTo>
                  <a:pt x="6703" y="4748"/>
                  <a:pt x="6810" y="4708"/>
                  <a:pt x="6796" y="4761"/>
                </a:cubicBezTo>
                <a:cubicBezTo>
                  <a:pt x="6810" y="4768"/>
                  <a:pt x="6823" y="4741"/>
                  <a:pt x="6830" y="4761"/>
                </a:cubicBezTo>
                <a:cubicBezTo>
                  <a:pt x="6836" y="4788"/>
                  <a:pt x="6803" y="4768"/>
                  <a:pt x="6803" y="4781"/>
                </a:cubicBezTo>
                <a:cubicBezTo>
                  <a:pt x="6890" y="4814"/>
                  <a:pt x="6976" y="4788"/>
                  <a:pt x="7076" y="4808"/>
                </a:cubicBezTo>
                <a:cubicBezTo>
                  <a:pt x="7050" y="4814"/>
                  <a:pt x="7036" y="4841"/>
                  <a:pt x="7003" y="4841"/>
                </a:cubicBezTo>
                <a:cubicBezTo>
                  <a:pt x="7003" y="4861"/>
                  <a:pt x="7003" y="4854"/>
                  <a:pt x="7003" y="4874"/>
                </a:cubicBezTo>
                <a:cubicBezTo>
                  <a:pt x="7016" y="4881"/>
                  <a:pt x="7016" y="4841"/>
                  <a:pt x="7023" y="4861"/>
                </a:cubicBezTo>
                <a:cubicBezTo>
                  <a:pt x="7023" y="4894"/>
                  <a:pt x="6943" y="4901"/>
                  <a:pt x="6903" y="4907"/>
                </a:cubicBezTo>
                <a:cubicBezTo>
                  <a:pt x="6943" y="4914"/>
                  <a:pt x="6950" y="4934"/>
                  <a:pt x="6983" y="4934"/>
                </a:cubicBezTo>
                <a:cubicBezTo>
                  <a:pt x="6870" y="4947"/>
                  <a:pt x="6776" y="4947"/>
                  <a:pt x="6649" y="4941"/>
                </a:cubicBezTo>
                <a:cubicBezTo>
                  <a:pt x="6623" y="4941"/>
                  <a:pt x="6649" y="4934"/>
                  <a:pt x="6649" y="4921"/>
                </a:cubicBezTo>
                <a:cubicBezTo>
                  <a:pt x="6596" y="4901"/>
                  <a:pt x="6503" y="4927"/>
                  <a:pt x="6476" y="4887"/>
                </a:cubicBezTo>
                <a:cubicBezTo>
                  <a:pt x="6503" y="4887"/>
                  <a:pt x="6529" y="4894"/>
                  <a:pt x="6529" y="4860"/>
                </a:cubicBezTo>
                <a:cubicBezTo>
                  <a:pt x="6543" y="4894"/>
                  <a:pt x="6576" y="4867"/>
                  <a:pt x="6603" y="4881"/>
                </a:cubicBezTo>
                <a:cubicBezTo>
                  <a:pt x="6603" y="4860"/>
                  <a:pt x="6603" y="4867"/>
                  <a:pt x="6603" y="4847"/>
                </a:cubicBezTo>
                <a:cubicBezTo>
                  <a:pt x="6589" y="4860"/>
                  <a:pt x="6549" y="4847"/>
                  <a:pt x="6523" y="4840"/>
                </a:cubicBezTo>
                <a:cubicBezTo>
                  <a:pt x="6523" y="4820"/>
                  <a:pt x="6556" y="4834"/>
                  <a:pt x="6549" y="4807"/>
                </a:cubicBezTo>
                <a:cubicBezTo>
                  <a:pt x="6496" y="4780"/>
                  <a:pt x="6462" y="4800"/>
                  <a:pt x="6409" y="4780"/>
                </a:cubicBezTo>
                <a:cubicBezTo>
                  <a:pt x="6396" y="4761"/>
                  <a:pt x="6456" y="4741"/>
                  <a:pt x="6409" y="4734"/>
                </a:cubicBezTo>
                <a:cubicBezTo>
                  <a:pt x="6429" y="4714"/>
                  <a:pt x="6442" y="4741"/>
                  <a:pt x="6456" y="4741"/>
                </a:cubicBezTo>
                <a:cubicBezTo>
                  <a:pt x="6469" y="4748"/>
                  <a:pt x="6469" y="4728"/>
                  <a:pt x="6476" y="4728"/>
                </a:cubicBezTo>
                <a:cubicBezTo>
                  <a:pt x="6496" y="4741"/>
                  <a:pt x="6509" y="4734"/>
                  <a:pt x="6543" y="4734"/>
                </a:cubicBezTo>
                <a:cubicBezTo>
                  <a:pt x="6616" y="4728"/>
                  <a:pt x="6676" y="4767"/>
                  <a:pt x="6703" y="4714"/>
                </a:cubicBezTo>
                <a:cubicBezTo>
                  <a:pt x="6703" y="4701"/>
                  <a:pt x="6676" y="4708"/>
                  <a:pt x="6676" y="4694"/>
                </a:cubicBezTo>
                <a:cubicBezTo>
                  <a:pt x="6703" y="4661"/>
                  <a:pt x="6716" y="4681"/>
                  <a:pt x="6743" y="4655"/>
                </a:cubicBezTo>
                <a:cubicBezTo>
                  <a:pt x="6716" y="4642"/>
                  <a:pt x="6669" y="4655"/>
                  <a:pt x="6676" y="4688"/>
                </a:cubicBezTo>
                <a:cubicBezTo>
                  <a:pt x="6643" y="4688"/>
                  <a:pt x="6603" y="4695"/>
                  <a:pt x="6583" y="4681"/>
                </a:cubicBezTo>
                <a:cubicBezTo>
                  <a:pt x="6556" y="4688"/>
                  <a:pt x="6583" y="4715"/>
                  <a:pt x="6556" y="4715"/>
                </a:cubicBezTo>
                <a:cubicBezTo>
                  <a:pt x="6576" y="4681"/>
                  <a:pt x="6516" y="4655"/>
                  <a:pt x="6489" y="4681"/>
                </a:cubicBezTo>
                <a:cubicBezTo>
                  <a:pt x="6476" y="4661"/>
                  <a:pt x="6462" y="4668"/>
                  <a:pt x="6436" y="4668"/>
                </a:cubicBezTo>
                <a:cubicBezTo>
                  <a:pt x="6436" y="4661"/>
                  <a:pt x="6442" y="4668"/>
                  <a:pt x="6449" y="4661"/>
                </a:cubicBezTo>
                <a:cubicBezTo>
                  <a:pt x="6382" y="4629"/>
                  <a:pt x="6269" y="4642"/>
                  <a:pt x="6229" y="4609"/>
                </a:cubicBezTo>
                <a:cubicBezTo>
                  <a:pt x="6236" y="4589"/>
                  <a:pt x="6269" y="4609"/>
                  <a:pt x="6289" y="4595"/>
                </a:cubicBezTo>
                <a:cubicBezTo>
                  <a:pt x="6282" y="4589"/>
                  <a:pt x="6282" y="4589"/>
                  <a:pt x="6282" y="4575"/>
                </a:cubicBezTo>
                <a:cubicBezTo>
                  <a:pt x="6262" y="4615"/>
                  <a:pt x="6222" y="4562"/>
                  <a:pt x="6222" y="4582"/>
                </a:cubicBezTo>
                <a:cubicBezTo>
                  <a:pt x="6195" y="4562"/>
                  <a:pt x="6242" y="4562"/>
                  <a:pt x="6249" y="4569"/>
                </a:cubicBezTo>
                <a:cubicBezTo>
                  <a:pt x="6256" y="4549"/>
                  <a:pt x="6229" y="4555"/>
                  <a:pt x="6242" y="4535"/>
                </a:cubicBezTo>
                <a:cubicBezTo>
                  <a:pt x="6216" y="4542"/>
                  <a:pt x="6209" y="4529"/>
                  <a:pt x="6182" y="4529"/>
                </a:cubicBezTo>
                <a:cubicBezTo>
                  <a:pt x="6202" y="4535"/>
                  <a:pt x="6195" y="4555"/>
                  <a:pt x="6175" y="4542"/>
                </a:cubicBezTo>
                <a:cubicBezTo>
                  <a:pt x="6189" y="4568"/>
                  <a:pt x="6175" y="4568"/>
                  <a:pt x="6182" y="4595"/>
                </a:cubicBezTo>
                <a:cubicBezTo>
                  <a:pt x="6175" y="4588"/>
                  <a:pt x="6175" y="4575"/>
                  <a:pt x="6162" y="4575"/>
                </a:cubicBezTo>
                <a:cubicBezTo>
                  <a:pt x="6162" y="4575"/>
                  <a:pt x="6169" y="4581"/>
                  <a:pt x="6169" y="4588"/>
                </a:cubicBezTo>
                <a:cubicBezTo>
                  <a:pt x="6135" y="4568"/>
                  <a:pt x="6115" y="4581"/>
                  <a:pt x="6075" y="4588"/>
                </a:cubicBezTo>
                <a:cubicBezTo>
                  <a:pt x="6055" y="4595"/>
                  <a:pt x="6089" y="4601"/>
                  <a:pt x="6082" y="4621"/>
                </a:cubicBezTo>
                <a:cubicBezTo>
                  <a:pt x="6029" y="4608"/>
                  <a:pt x="5929" y="4654"/>
                  <a:pt x="5875" y="4615"/>
                </a:cubicBezTo>
                <a:cubicBezTo>
                  <a:pt x="5882" y="4641"/>
                  <a:pt x="5822" y="4615"/>
                  <a:pt x="5802" y="4621"/>
                </a:cubicBezTo>
                <a:cubicBezTo>
                  <a:pt x="5802" y="4601"/>
                  <a:pt x="5822" y="4601"/>
                  <a:pt x="5835" y="4601"/>
                </a:cubicBezTo>
                <a:cubicBezTo>
                  <a:pt x="5828" y="4595"/>
                  <a:pt x="5828" y="4595"/>
                  <a:pt x="5828" y="4581"/>
                </a:cubicBezTo>
                <a:cubicBezTo>
                  <a:pt x="5808" y="4575"/>
                  <a:pt x="5762" y="4581"/>
                  <a:pt x="5728" y="4575"/>
                </a:cubicBezTo>
                <a:cubicBezTo>
                  <a:pt x="5735" y="4561"/>
                  <a:pt x="5722" y="4561"/>
                  <a:pt x="5722" y="4548"/>
                </a:cubicBezTo>
                <a:cubicBezTo>
                  <a:pt x="5755" y="4548"/>
                  <a:pt x="5762" y="4535"/>
                  <a:pt x="5788" y="4535"/>
                </a:cubicBezTo>
                <a:cubicBezTo>
                  <a:pt x="5782" y="4548"/>
                  <a:pt x="5788" y="4548"/>
                  <a:pt x="5795" y="4561"/>
                </a:cubicBezTo>
                <a:cubicBezTo>
                  <a:pt x="5795" y="4555"/>
                  <a:pt x="5828" y="4548"/>
                  <a:pt x="5828" y="4561"/>
                </a:cubicBezTo>
                <a:cubicBezTo>
                  <a:pt x="5835" y="4535"/>
                  <a:pt x="5848" y="4521"/>
                  <a:pt x="5868" y="4548"/>
                </a:cubicBezTo>
                <a:cubicBezTo>
                  <a:pt x="5875" y="4548"/>
                  <a:pt x="5868" y="4521"/>
                  <a:pt x="5882" y="4521"/>
                </a:cubicBezTo>
                <a:cubicBezTo>
                  <a:pt x="5875" y="4515"/>
                  <a:pt x="5862" y="4508"/>
                  <a:pt x="5848" y="4501"/>
                </a:cubicBezTo>
                <a:cubicBezTo>
                  <a:pt x="5828" y="4515"/>
                  <a:pt x="5782" y="4515"/>
                  <a:pt x="5748" y="4508"/>
                </a:cubicBezTo>
                <a:cubicBezTo>
                  <a:pt x="5735" y="4508"/>
                  <a:pt x="5735" y="4521"/>
                  <a:pt x="5735" y="4521"/>
                </a:cubicBezTo>
                <a:cubicBezTo>
                  <a:pt x="5695" y="4521"/>
                  <a:pt x="5635" y="4495"/>
                  <a:pt x="5608" y="4528"/>
                </a:cubicBezTo>
                <a:cubicBezTo>
                  <a:pt x="5581" y="4495"/>
                  <a:pt x="5488" y="4515"/>
                  <a:pt x="5455" y="4501"/>
                </a:cubicBezTo>
                <a:cubicBezTo>
                  <a:pt x="5455" y="4528"/>
                  <a:pt x="5408" y="4508"/>
                  <a:pt x="5381" y="4528"/>
                </a:cubicBezTo>
                <a:cubicBezTo>
                  <a:pt x="5381" y="4541"/>
                  <a:pt x="5395" y="4521"/>
                  <a:pt x="5395" y="4535"/>
                </a:cubicBezTo>
                <a:cubicBezTo>
                  <a:pt x="5341" y="4581"/>
                  <a:pt x="5248" y="4548"/>
                  <a:pt x="5181" y="4548"/>
                </a:cubicBezTo>
                <a:cubicBezTo>
                  <a:pt x="5121" y="4548"/>
                  <a:pt x="5048" y="4581"/>
                  <a:pt x="5001" y="4541"/>
                </a:cubicBezTo>
                <a:cubicBezTo>
                  <a:pt x="5028" y="4528"/>
                  <a:pt x="4994" y="4528"/>
                  <a:pt x="5007" y="4508"/>
                </a:cubicBezTo>
                <a:cubicBezTo>
                  <a:pt x="4994" y="4508"/>
                  <a:pt x="5001" y="4528"/>
                  <a:pt x="4987" y="4528"/>
                </a:cubicBezTo>
                <a:cubicBezTo>
                  <a:pt x="4907" y="4495"/>
                  <a:pt x="4774" y="4594"/>
                  <a:pt x="4734" y="4521"/>
                </a:cubicBezTo>
                <a:cubicBezTo>
                  <a:pt x="4734" y="4521"/>
                  <a:pt x="4734" y="4521"/>
                  <a:pt x="4687" y="4521"/>
                </a:cubicBezTo>
                <a:cubicBezTo>
                  <a:pt x="4694" y="4495"/>
                  <a:pt x="4694" y="4482"/>
                  <a:pt x="4660" y="4482"/>
                </a:cubicBezTo>
                <a:cubicBezTo>
                  <a:pt x="4680" y="4469"/>
                  <a:pt x="4707" y="4469"/>
                  <a:pt x="4720" y="4449"/>
                </a:cubicBezTo>
                <a:cubicBezTo>
                  <a:pt x="4707" y="4428"/>
                  <a:pt x="4660" y="4442"/>
                  <a:pt x="4640" y="4428"/>
                </a:cubicBezTo>
                <a:cubicBezTo>
                  <a:pt x="4634" y="4435"/>
                  <a:pt x="4620" y="4468"/>
                  <a:pt x="4634" y="4475"/>
                </a:cubicBezTo>
                <a:cubicBezTo>
                  <a:pt x="4614" y="4481"/>
                  <a:pt x="4607" y="4495"/>
                  <a:pt x="4607" y="4508"/>
                </a:cubicBezTo>
                <a:cubicBezTo>
                  <a:pt x="4534" y="4501"/>
                  <a:pt x="4494" y="4515"/>
                  <a:pt x="4440" y="4495"/>
                </a:cubicBezTo>
                <a:cubicBezTo>
                  <a:pt x="4440" y="4501"/>
                  <a:pt x="4454" y="4501"/>
                  <a:pt x="4460" y="4501"/>
                </a:cubicBezTo>
                <a:cubicBezTo>
                  <a:pt x="4454" y="4514"/>
                  <a:pt x="4447" y="4521"/>
                  <a:pt x="4447" y="4541"/>
                </a:cubicBezTo>
                <a:cubicBezTo>
                  <a:pt x="4440" y="4541"/>
                  <a:pt x="4427" y="4541"/>
                  <a:pt x="4420" y="4541"/>
                </a:cubicBezTo>
                <a:cubicBezTo>
                  <a:pt x="4420" y="4515"/>
                  <a:pt x="4440" y="4521"/>
                  <a:pt x="4433" y="4501"/>
                </a:cubicBezTo>
                <a:cubicBezTo>
                  <a:pt x="4407" y="4455"/>
                  <a:pt x="4313" y="4481"/>
                  <a:pt x="4260" y="4481"/>
                </a:cubicBezTo>
                <a:cubicBezTo>
                  <a:pt x="4267" y="4501"/>
                  <a:pt x="4240" y="4515"/>
                  <a:pt x="4273" y="4508"/>
                </a:cubicBezTo>
                <a:cubicBezTo>
                  <a:pt x="4200" y="4554"/>
                  <a:pt x="4093" y="4534"/>
                  <a:pt x="4026" y="4495"/>
                </a:cubicBezTo>
                <a:cubicBezTo>
                  <a:pt x="4013" y="4495"/>
                  <a:pt x="4013" y="4508"/>
                  <a:pt x="4000" y="4515"/>
                </a:cubicBezTo>
                <a:cubicBezTo>
                  <a:pt x="3906" y="4508"/>
                  <a:pt x="3839" y="4501"/>
                  <a:pt x="3753" y="4495"/>
                </a:cubicBezTo>
                <a:cubicBezTo>
                  <a:pt x="3806" y="4488"/>
                  <a:pt x="3900" y="4495"/>
                  <a:pt x="3960" y="4481"/>
                </a:cubicBezTo>
                <a:cubicBezTo>
                  <a:pt x="3953" y="4468"/>
                  <a:pt x="3940" y="4468"/>
                  <a:pt x="3940" y="4455"/>
                </a:cubicBezTo>
                <a:cubicBezTo>
                  <a:pt x="3806" y="4441"/>
                  <a:pt x="3693" y="4481"/>
                  <a:pt x="3573" y="4468"/>
                </a:cubicBezTo>
                <a:cubicBezTo>
                  <a:pt x="3559" y="4475"/>
                  <a:pt x="3539" y="4468"/>
                  <a:pt x="3539" y="4495"/>
                </a:cubicBezTo>
                <a:cubicBezTo>
                  <a:pt x="3526" y="4495"/>
                  <a:pt x="3532" y="4481"/>
                  <a:pt x="3519" y="4481"/>
                </a:cubicBezTo>
                <a:cubicBezTo>
                  <a:pt x="3452" y="4547"/>
                  <a:pt x="3319" y="4481"/>
                  <a:pt x="3205" y="4508"/>
                </a:cubicBezTo>
                <a:cubicBezTo>
                  <a:pt x="3225" y="4521"/>
                  <a:pt x="3259" y="4521"/>
                  <a:pt x="3292" y="4547"/>
                </a:cubicBezTo>
                <a:cubicBezTo>
                  <a:pt x="3299" y="4534"/>
                  <a:pt x="3292" y="4534"/>
                  <a:pt x="3279" y="4534"/>
                </a:cubicBezTo>
                <a:cubicBezTo>
                  <a:pt x="3286" y="4507"/>
                  <a:pt x="3306" y="4534"/>
                  <a:pt x="3326" y="4521"/>
                </a:cubicBezTo>
                <a:cubicBezTo>
                  <a:pt x="3326" y="4541"/>
                  <a:pt x="3319" y="4534"/>
                  <a:pt x="3326" y="4547"/>
                </a:cubicBezTo>
                <a:cubicBezTo>
                  <a:pt x="3346" y="4534"/>
                  <a:pt x="3366" y="4507"/>
                  <a:pt x="3399" y="4527"/>
                </a:cubicBezTo>
                <a:cubicBezTo>
                  <a:pt x="3392" y="4541"/>
                  <a:pt x="3379" y="4541"/>
                  <a:pt x="3359" y="4541"/>
                </a:cubicBezTo>
                <a:cubicBezTo>
                  <a:pt x="3386" y="4554"/>
                  <a:pt x="3412" y="4561"/>
                  <a:pt x="3452" y="4554"/>
                </a:cubicBezTo>
                <a:cubicBezTo>
                  <a:pt x="3466" y="4541"/>
                  <a:pt x="3452" y="4534"/>
                  <a:pt x="3466" y="4521"/>
                </a:cubicBezTo>
                <a:cubicBezTo>
                  <a:pt x="3499" y="4633"/>
                  <a:pt x="3693" y="4547"/>
                  <a:pt x="3746" y="4646"/>
                </a:cubicBezTo>
                <a:cubicBezTo>
                  <a:pt x="3759" y="4620"/>
                  <a:pt x="3860" y="4626"/>
                  <a:pt x="3846" y="4653"/>
                </a:cubicBezTo>
                <a:cubicBezTo>
                  <a:pt x="3893" y="4653"/>
                  <a:pt x="3900" y="4673"/>
                  <a:pt x="3940" y="4660"/>
                </a:cubicBezTo>
                <a:cubicBezTo>
                  <a:pt x="3940" y="4673"/>
                  <a:pt x="3933" y="4673"/>
                  <a:pt x="3933" y="4686"/>
                </a:cubicBezTo>
                <a:cubicBezTo>
                  <a:pt x="3946" y="4686"/>
                  <a:pt x="3960" y="4680"/>
                  <a:pt x="3980" y="4680"/>
                </a:cubicBezTo>
                <a:cubicBezTo>
                  <a:pt x="3980" y="4693"/>
                  <a:pt x="3960" y="4686"/>
                  <a:pt x="3973" y="4706"/>
                </a:cubicBezTo>
                <a:cubicBezTo>
                  <a:pt x="3993" y="4713"/>
                  <a:pt x="3993" y="4686"/>
                  <a:pt x="4006" y="4680"/>
                </a:cubicBezTo>
                <a:cubicBezTo>
                  <a:pt x="4080" y="4700"/>
                  <a:pt x="4133" y="4660"/>
                  <a:pt x="4207" y="4680"/>
                </a:cubicBezTo>
                <a:cubicBezTo>
                  <a:pt x="4220" y="4680"/>
                  <a:pt x="4220" y="4673"/>
                  <a:pt x="4220" y="4653"/>
                </a:cubicBezTo>
                <a:cubicBezTo>
                  <a:pt x="4220" y="4653"/>
                  <a:pt x="4220" y="4653"/>
                  <a:pt x="4327" y="4653"/>
                </a:cubicBezTo>
                <a:cubicBezTo>
                  <a:pt x="4327" y="4666"/>
                  <a:pt x="4320" y="4666"/>
                  <a:pt x="4320" y="4673"/>
                </a:cubicBezTo>
                <a:cubicBezTo>
                  <a:pt x="4373" y="4647"/>
                  <a:pt x="4427" y="4700"/>
                  <a:pt x="4487" y="4700"/>
                </a:cubicBezTo>
                <a:cubicBezTo>
                  <a:pt x="4487" y="4706"/>
                  <a:pt x="4474" y="4706"/>
                  <a:pt x="4474" y="4713"/>
                </a:cubicBezTo>
                <a:cubicBezTo>
                  <a:pt x="4500" y="4739"/>
                  <a:pt x="4500" y="4706"/>
                  <a:pt x="4520" y="4700"/>
                </a:cubicBezTo>
                <a:cubicBezTo>
                  <a:pt x="4567" y="4686"/>
                  <a:pt x="4607" y="4720"/>
                  <a:pt x="4647" y="4720"/>
                </a:cubicBezTo>
                <a:cubicBezTo>
                  <a:pt x="4667" y="4720"/>
                  <a:pt x="4694" y="4693"/>
                  <a:pt x="4707" y="4726"/>
                </a:cubicBezTo>
                <a:cubicBezTo>
                  <a:pt x="4727" y="4726"/>
                  <a:pt x="4741" y="4720"/>
                  <a:pt x="4741" y="4706"/>
                </a:cubicBezTo>
                <a:cubicBezTo>
                  <a:pt x="4994" y="4713"/>
                  <a:pt x="5194" y="4746"/>
                  <a:pt x="5448" y="4779"/>
                </a:cubicBezTo>
                <a:cubicBezTo>
                  <a:pt x="5415" y="4793"/>
                  <a:pt x="5375" y="4799"/>
                  <a:pt x="5314" y="4806"/>
                </a:cubicBezTo>
                <a:cubicBezTo>
                  <a:pt x="5335" y="4859"/>
                  <a:pt x="5254" y="4819"/>
                  <a:pt x="5241" y="4833"/>
                </a:cubicBezTo>
                <a:cubicBezTo>
                  <a:pt x="5174" y="4833"/>
                  <a:pt x="5108" y="4833"/>
                  <a:pt x="5028" y="4819"/>
                </a:cubicBezTo>
                <a:cubicBezTo>
                  <a:pt x="5007" y="4813"/>
                  <a:pt x="5061" y="4819"/>
                  <a:pt x="5054" y="4806"/>
                </a:cubicBezTo>
                <a:cubicBezTo>
                  <a:pt x="4700" y="4786"/>
                  <a:pt x="4253" y="4773"/>
                  <a:pt x="3846" y="4746"/>
                </a:cubicBezTo>
                <a:cubicBezTo>
                  <a:pt x="3639" y="4733"/>
                  <a:pt x="3378" y="4740"/>
                  <a:pt x="3218" y="4753"/>
                </a:cubicBezTo>
                <a:cubicBezTo>
                  <a:pt x="3171" y="4760"/>
                  <a:pt x="3105" y="4734"/>
                  <a:pt x="3071" y="4780"/>
                </a:cubicBezTo>
                <a:cubicBezTo>
                  <a:pt x="3158" y="4786"/>
                  <a:pt x="3278" y="4806"/>
                  <a:pt x="3345" y="4773"/>
                </a:cubicBezTo>
                <a:cubicBezTo>
                  <a:pt x="3338" y="4800"/>
                  <a:pt x="3378" y="4786"/>
                  <a:pt x="3378" y="4806"/>
                </a:cubicBezTo>
                <a:cubicBezTo>
                  <a:pt x="3445" y="4773"/>
                  <a:pt x="3532" y="4827"/>
                  <a:pt x="3599" y="4793"/>
                </a:cubicBezTo>
                <a:cubicBezTo>
                  <a:pt x="3605" y="4800"/>
                  <a:pt x="3605" y="4806"/>
                  <a:pt x="3612" y="4813"/>
                </a:cubicBezTo>
                <a:cubicBezTo>
                  <a:pt x="3692" y="4786"/>
                  <a:pt x="3765" y="4827"/>
                  <a:pt x="3826" y="4800"/>
                </a:cubicBezTo>
                <a:cubicBezTo>
                  <a:pt x="4120" y="4826"/>
                  <a:pt x="4480" y="4846"/>
                  <a:pt x="4834" y="4853"/>
                </a:cubicBezTo>
                <a:cubicBezTo>
                  <a:pt x="4834" y="4866"/>
                  <a:pt x="4861" y="4853"/>
                  <a:pt x="4854" y="4873"/>
                </a:cubicBezTo>
                <a:cubicBezTo>
                  <a:pt x="4867" y="4859"/>
                  <a:pt x="4887" y="4866"/>
                  <a:pt x="4894" y="4853"/>
                </a:cubicBezTo>
                <a:cubicBezTo>
                  <a:pt x="5041" y="4886"/>
                  <a:pt x="5141" y="4859"/>
                  <a:pt x="5281" y="4886"/>
                </a:cubicBezTo>
                <a:cubicBezTo>
                  <a:pt x="5248" y="4939"/>
                  <a:pt x="5134" y="4912"/>
                  <a:pt x="5061" y="4932"/>
                </a:cubicBezTo>
                <a:cubicBezTo>
                  <a:pt x="5048" y="4958"/>
                  <a:pt x="5081" y="4965"/>
                  <a:pt x="5054" y="4985"/>
                </a:cubicBezTo>
                <a:cubicBezTo>
                  <a:pt x="5081" y="5018"/>
                  <a:pt x="5128" y="4978"/>
                  <a:pt x="5148" y="5005"/>
                </a:cubicBezTo>
                <a:cubicBezTo>
                  <a:pt x="5028" y="5044"/>
                  <a:pt x="4901" y="5012"/>
                  <a:pt x="4767" y="5005"/>
                </a:cubicBezTo>
                <a:cubicBezTo>
                  <a:pt x="4540" y="4998"/>
                  <a:pt x="4307" y="5025"/>
                  <a:pt x="4086" y="5018"/>
                </a:cubicBezTo>
                <a:cubicBezTo>
                  <a:pt x="3980" y="5012"/>
                  <a:pt x="3880" y="5012"/>
                  <a:pt x="3806" y="4998"/>
                </a:cubicBezTo>
                <a:cubicBezTo>
                  <a:pt x="3799" y="4998"/>
                  <a:pt x="3799" y="5012"/>
                  <a:pt x="3799" y="5012"/>
                </a:cubicBezTo>
                <a:cubicBezTo>
                  <a:pt x="3485" y="5032"/>
                  <a:pt x="3178" y="5005"/>
                  <a:pt x="2871" y="5005"/>
                </a:cubicBezTo>
                <a:cubicBezTo>
                  <a:pt x="2878" y="4998"/>
                  <a:pt x="2878" y="4985"/>
                  <a:pt x="2871" y="4978"/>
                </a:cubicBezTo>
                <a:cubicBezTo>
                  <a:pt x="2851" y="4985"/>
                  <a:pt x="2824" y="4958"/>
                  <a:pt x="2818" y="4978"/>
                </a:cubicBezTo>
                <a:cubicBezTo>
                  <a:pt x="2804" y="4938"/>
                  <a:pt x="2864" y="4951"/>
                  <a:pt x="2904" y="4945"/>
                </a:cubicBezTo>
                <a:cubicBezTo>
                  <a:pt x="2884" y="4925"/>
                  <a:pt x="2824" y="4931"/>
                  <a:pt x="2818" y="4892"/>
                </a:cubicBezTo>
                <a:cubicBezTo>
                  <a:pt x="2831" y="4905"/>
                  <a:pt x="2838" y="4885"/>
                  <a:pt x="2858" y="4892"/>
                </a:cubicBezTo>
                <a:cubicBezTo>
                  <a:pt x="2871" y="4899"/>
                  <a:pt x="2871" y="4919"/>
                  <a:pt x="2884" y="4919"/>
                </a:cubicBezTo>
                <a:cubicBezTo>
                  <a:pt x="2985" y="4905"/>
                  <a:pt x="3065" y="4931"/>
                  <a:pt x="3111" y="4885"/>
                </a:cubicBezTo>
                <a:cubicBezTo>
                  <a:pt x="2824" y="4833"/>
                  <a:pt x="2510" y="4905"/>
                  <a:pt x="2203" y="4839"/>
                </a:cubicBezTo>
                <a:cubicBezTo>
                  <a:pt x="2230" y="4819"/>
                  <a:pt x="2277" y="4826"/>
                  <a:pt x="2310" y="4806"/>
                </a:cubicBezTo>
                <a:cubicBezTo>
                  <a:pt x="2390" y="4826"/>
                  <a:pt x="2564" y="4793"/>
                  <a:pt x="2664" y="4819"/>
                </a:cubicBezTo>
                <a:cubicBezTo>
                  <a:pt x="2757" y="4839"/>
                  <a:pt x="2904" y="4826"/>
                  <a:pt x="3011" y="4826"/>
                </a:cubicBezTo>
                <a:cubicBezTo>
                  <a:pt x="2736" y="4793"/>
                  <a:pt x="2416" y="4779"/>
                  <a:pt x="2169" y="4793"/>
                </a:cubicBezTo>
                <a:cubicBezTo>
                  <a:pt x="2149" y="4793"/>
                  <a:pt x="2149" y="4779"/>
                  <a:pt x="2122" y="4786"/>
                </a:cubicBezTo>
                <a:cubicBezTo>
                  <a:pt x="1996" y="4799"/>
                  <a:pt x="1822" y="4786"/>
                  <a:pt x="1689" y="4759"/>
                </a:cubicBezTo>
                <a:cubicBezTo>
                  <a:pt x="1608" y="4799"/>
                  <a:pt x="1488" y="4773"/>
                  <a:pt x="1375" y="4766"/>
                </a:cubicBezTo>
                <a:cubicBezTo>
                  <a:pt x="1348" y="4766"/>
                  <a:pt x="1308" y="4779"/>
                  <a:pt x="1281" y="4773"/>
                </a:cubicBezTo>
                <a:cubicBezTo>
                  <a:pt x="1408" y="4805"/>
                  <a:pt x="1568" y="4799"/>
                  <a:pt x="1695" y="4819"/>
                </a:cubicBezTo>
                <a:cubicBezTo>
                  <a:pt x="1709" y="4845"/>
                  <a:pt x="1755" y="4845"/>
                  <a:pt x="1795" y="4852"/>
                </a:cubicBezTo>
                <a:cubicBezTo>
                  <a:pt x="1795" y="4859"/>
                  <a:pt x="1789" y="4859"/>
                  <a:pt x="1775" y="4865"/>
                </a:cubicBezTo>
                <a:cubicBezTo>
                  <a:pt x="1822" y="4892"/>
                  <a:pt x="1889" y="4865"/>
                  <a:pt x="1936" y="4892"/>
                </a:cubicBezTo>
                <a:cubicBezTo>
                  <a:pt x="1869" y="4911"/>
                  <a:pt x="1782" y="4879"/>
                  <a:pt x="1755" y="4938"/>
                </a:cubicBezTo>
                <a:cubicBezTo>
                  <a:pt x="1742" y="4938"/>
                  <a:pt x="1722" y="4925"/>
                  <a:pt x="1715" y="4945"/>
                </a:cubicBezTo>
                <a:cubicBezTo>
                  <a:pt x="1742" y="4951"/>
                  <a:pt x="1782" y="4945"/>
                  <a:pt x="1815" y="4965"/>
                </a:cubicBezTo>
                <a:cubicBezTo>
                  <a:pt x="1702" y="4992"/>
                  <a:pt x="1588" y="4972"/>
                  <a:pt x="1482" y="4965"/>
                </a:cubicBezTo>
                <a:cubicBezTo>
                  <a:pt x="1402" y="4958"/>
                  <a:pt x="1315" y="4978"/>
                  <a:pt x="1235" y="4972"/>
                </a:cubicBezTo>
                <a:cubicBezTo>
                  <a:pt x="1095" y="4951"/>
                  <a:pt x="961" y="4918"/>
                  <a:pt x="828" y="4951"/>
                </a:cubicBezTo>
                <a:cubicBezTo>
                  <a:pt x="808" y="4912"/>
                  <a:pt x="734" y="4905"/>
                  <a:pt x="681" y="4912"/>
                </a:cubicBezTo>
                <a:cubicBezTo>
                  <a:pt x="681" y="4912"/>
                  <a:pt x="687" y="4905"/>
                  <a:pt x="687" y="4899"/>
                </a:cubicBezTo>
                <a:cubicBezTo>
                  <a:pt x="527" y="4872"/>
                  <a:pt x="407" y="4885"/>
                  <a:pt x="227" y="4905"/>
                </a:cubicBezTo>
                <a:cubicBezTo>
                  <a:pt x="220" y="4879"/>
                  <a:pt x="187" y="4885"/>
                  <a:pt x="174" y="4872"/>
                </a:cubicBezTo>
                <a:cubicBezTo>
                  <a:pt x="220" y="4833"/>
                  <a:pt x="300" y="4819"/>
                  <a:pt x="360" y="4819"/>
                </a:cubicBezTo>
                <a:cubicBezTo>
                  <a:pt x="387" y="4780"/>
                  <a:pt x="494" y="4813"/>
                  <a:pt x="501" y="4746"/>
                </a:cubicBezTo>
                <a:cubicBezTo>
                  <a:pt x="687" y="4753"/>
                  <a:pt x="814" y="4760"/>
                  <a:pt x="1021" y="4746"/>
                </a:cubicBezTo>
                <a:cubicBezTo>
                  <a:pt x="914" y="4700"/>
                  <a:pt x="781" y="4740"/>
                  <a:pt x="667" y="4713"/>
                </a:cubicBezTo>
                <a:cubicBezTo>
                  <a:pt x="641" y="4707"/>
                  <a:pt x="621" y="4680"/>
                  <a:pt x="594" y="4674"/>
                </a:cubicBezTo>
                <a:cubicBezTo>
                  <a:pt x="527" y="4660"/>
                  <a:pt x="447" y="4660"/>
                  <a:pt x="387" y="4687"/>
                </a:cubicBezTo>
                <a:cubicBezTo>
                  <a:pt x="334" y="4647"/>
                  <a:pt x="294" y="4707"/>
                  <a:pt x="227" y="4680"/>
                </a:cubicBezTo>
                <a:cubicBezTo>
                  <a:pt x="220" y="4680"/>
                  <a:pt x="220" y="4694"/>
                  <a:pt x="220" y="4707"/>
                </a:cubicBezTo>
                <a:cubicBezTo>
                  <a:pt x="207" y="4707"/>
                  <a:pt x="207" y="4694"/>
                  <a:pt x="207" y="4680"/>
                </a:cubicBezTo>
                <a:cubicBezTo>
                  <a:pt x="174" y="4706"/>
                  <a:pt x="160" y="4680"/>
                  <a:pt x="120" y="4667"/>
                </a:cubicBezTo>
                <a:cubicBezTo>
                  <a:pt x="127" y="4641"/>
                  <a:pt x="113" y="4627"/>
                  <a:pt x="113" y="4607"/>
                </a:cubicBezTo>
                <a:cubicBezTo>
                  <a:pt x="127" y="4581"/>
                  <a:pt x="147" y="4561"/>
                  <a:pt x="180" y="4548"/>
                </a:cubicBezTo>
                <a:cubicBezTo>
                  <a:pt x="174" y="4502"/>
                  <a:pt x="207" y="4462"/>
                  <a:pt x="240" y="4436"/>
                </a:cubicBezTo>
                <a:cubicBezTo>
                  <a:pt x="280" y="4449"/>
                  <a:pt x="314" y="4469"/>
                  <a:pt x="334" y="4495"/>
                </a:cubicBezTo>
                <a:cubicBezTo>
                  <a:pt x="467" y="4515"/>
                  <a:pt x="607" y="4522"/>
                  <a:pt x="748" y="4529"/>
                </a:cubicBezTo>
                <a:cubicBezTo>
                  <a:pt x="794" y="4503"/>
                  <a:pt x="861" y="4503"/>
                  <a:pt x="921" y="4489"/>
                </a:cubicBezTo>
                <a:cubicBezTo>
                  <a:pt x="894" y="4469"/>
                  <a:pt x="854" y="4469"/>
                  <a:pt x="834" y="4476"/>
                </a:cubicBezTo>
                <a:cubicBezTo>
                  <a:pt x="808" y="4416"/>
                  <a:pt x="734" y="4410"/>
                  <a:pt x="654" y="4403"/>
                </a:cubicBezTo>
                <a:cubicBezTo>
                  <a:pt x="654" y="4396"/>
                  <a:pt x="647" y="4383"/>
                  <a:pt x="647" y="4370"/>
                </a:cubicBezTo>
                <a:cubicBezTo>
                  <a:pt x="614" y="4363"/>
                  <a:pt x="567" y="4363"/>
                  <a:pt x="534" y="4350"/>
                </a:cubicBezTo>
                <a:cubicBezTo>
                  <a:pt x="594" y="4316"/>
                  <a:pt x="687" y="4336"/>
                  <a:pt x="774" y="4330"/>
                </a:cubicBezTo>
                <a:cubicBezTo>
                  <a:pt x="748" y="4303"/>
                  <a:pt x="694" y="4316"/>
                  <a:pt x="654" y="4310"/>
                </a:cubicBezTo>
                <a:cubicBezTo>
                  <a:pt x="567" y="4296"/>
                  <a:pt x="414" y="4263"/>
                  <a:pt x="320" y="4250"/>
                </a:cubicBezTo>
                <a:cubicBezTo>
                  <a:pt x="300" y="4250"/>
                  <a:pt x="280" y="4257"/>
                  <a:pt x="260" y="4250"/>
                </a:cubicBezTo>
                <a:cubicBezTo>
                  <a:pt x="214" y="4243"/>
                  <a:pt x="187" y="4197"/>
                  <a:pt x="140" y="4197"/>
                </a:cubicBezTo>
                <a:cubicBezTo>
                  <a:pt x="167" y="4145"/>
                  <a:pt x="140" y="4098"/>
                  <a:pt x="214" y="4085"/>
                </a:cubicBezTo>
                <a:cubicBezTo>
                  <a:pt x="234" y="4092"/>
                  <a:pt x="234" y="4105"/>
                  <a:pt x="240" y="4118"/>
                </a:cubicBezTo>
                <a:cubicBezTo>
                  <a:pt x="287" y="4118"/>
                  <a:pt x="320" y="4125"/>
                  <a:pt x="360" y="4132"/>
                </a:cubicBezTo>
                <a:cubicBezTo>
                  <a:pt x="360" y="4165"/>
                  <a:pt x="354" y="4165"/>
                  <a:pt x="374" y="4185"/>
                </a:cubicBezTo>
                <a:cubicBezTo>
                  <a:pt x="347" y="4185"/>
                  <a:pt x="334" y="4191"/>
                  <a:pt x="327" y="4205"/>
                </a:cubicBezTo>
                <a:cubicBezTo>
                  <a:pt x="360" y="4225"/>
                  <a:pt x="454" y="4211"/>
                  <a:pt x="467" y="4165"/>
                </a:cubicBezTo>
                <a:cubicBezTo>
                  <a:pt x="581" y="4179"/>
                  <a:pt x="721" y="4172"/>
                  <a:pt x="834" y="4165"/>
                </a:cubicBezTo>
                <a:cubicBezTo>
                  <a:pt x="781" y="4112"/>
                  <a:pt x="721" y="4145"/>
                  <a:pt x="661" y="4145"/>
                </a:cubicBezTo>
                <a:cubicBezTo>
                  <a:pt x="667" y="4138"/>
                  <a:pt x="667" y="4118"/>
                  <a:pt x="681" y="4118"/>
                </a:cubicBezTo>
                <a:cubicBezTo>
                  <a:pt x="647" y="4072"/>
                  <a:pt x="554" y="4086"/>
                  <a:pt x="487" y="4072"/>
                </a:cubicBezTo>
                <a:cubicBezTo>
                  <a:pt x="527" y="4046"/>
                  <a:pt x="581" y="4032"/>
                  <a:pt x="594" y="3993"/>
                </a:cubicBezTo>
                <a:cubicBezTo>
                  <a:pt x="661" y="3993"/>
                  <a:pt x="674" y="3966"/>
                  <a:pt x="741" y="3980"/>
                </a:cubicBezTo>
                <a:cubicBezTo>
                  <a:pt x="748" y="3959"/>
                  <a:pt x="714" y="3953"/>
                  <a:pt x="727" y="3946"/>
                </a:cubicBezTo>
                <a:cubicBezTo>
                  <a:pt x="748" y="3953"/>
                  <a:pt x="781" y="3946"/>
                  <a:pt x="781" y="3980"/>
                </a:cubicBezTo>
                <a:cubicBezTo>
                  <a:pt x="828" y="3966"/>
                  <a:pt x="881" y="3966"/>
                  <a:pt x="934" y="3953"/>
                </a:cubicBezTo>
                <a:cubicBezTo>
                  <a:pt x="808" y="3939"/>
                  <a:pt x="647" y="3880"/>
                  <a:pt x="501" y="3860"/>
                </a:cubicBezTo>
                <a:cubicBezTo>
                  <a:pt x="454" y="3853"/>
                  <a:pt x="407" y="3867"/>
                  <a:pt x="360" y="3853"/>
                </a:cubicBezTo>
                <a:cubicBezTo>
                  <a:pt x="254" y="3821"/>
                  <a:pt x="240" y="3708"/>
                  <a:pt x="220" y="3589"/>
                </a:cubicBezTo>
                <a:cubicBezTo>
                  <a:pt x="220" y="3563"/>
                  <a:pt x="194" y="3569"/>
                  <a:pt x="200" y="3543"/>
                </a:cubicBezTo>
                <a:cubicBezTo>
                  <a:pt x="234" y="3549"/>
                  <a:pt x="254" y="3490"/>
                  <a:pt x="227" y="3477"/>
                </a:cubicBezTo>
                <a:cubicBezTo>
                  <a:pt x="240" y="3457"/>
                  <a:pt x="267" y="3444"/>
                  <a:pt x="294" y="3430"/>
                </a:cubicBezTo>
                <a:cubicBezTo>
                  <a:pt x="294" y="3417"/>
                  <a:pt x="280" y="3410"/>
                  <a:pt x="274" y="3404"/>
                </a:cubicBezTo>
                <a:cubicBezTo>
                  <a:pt x="280" y="3384"/>
                  <a:pt x="300" y="3384"/>
                  <a:pt x="300" y="3358"/>
                </a:cubicBezTo>
                <a:cubicBezTo>
                  <a:pt x="294" y="3351"/>
                  <a:pt x="280" y="3351"/>
                  <a:pt x="267" y="3344"/>
                </a:cubicBezTo>
                <a:cubicBezTo>
                  <a:pt x="267" y="3318"/>
                  <a:pt x="274" y="3291"/>
                  <a:pt x="260" y="3278"/>
                </a:cubicBezTo>
                <a:cubicBezTo>
                  <a:pt x="234" y="3278"/>
                  <a:pt x="227" y="3291"/>
                  <a:pt x="200" y="3285"/>
                </a:cubicBezTo>
                <a:cubicBezTo>
                  <a:pt x="207" y="3245"/>
                  <a:pt x="194" y="3219"/>
                  <a:pt x="140" y="3219"/>
                </a:cubicBezTo>
                <a:cubicBezTo>
                  <a:pt x="140" y="3113"/>
                  <a:pt x="0" y="3159"/>
                  <a:pt x="0" y="3080"/>
                </a:cubicBezTo>
                <a:cubicBezTo>
                  <a:pt x="0" y="3020"/>
                  <a:pt x="87" y="3000"/>
                  <a:pt x="93" y="2934"/>
                </a:cubicBezTo>
                <a:cubicBezTo>
                  <a:pt x="93" y="2934"/>
                  <a:pt x="93" y="2934"/>
                  <a:pt x="140" y="2934"/>
                </a:cubicBezTo>
                <a:cubicBezTo>
                  <a:pt x="174" y="2881"/>
                  <a:pt x="147" y="2809"/>
                  <a:pt x="187" y="2762"/>
                </a:cubicBezTo>
                <a:cubicBezTo>
                  <a:pt x="127" y="2710"/>
                  <a:pt x="154" y="2611"/>
                  <a:pt x="260" y="2657"/>
                </a:cubicBezTo>
                <a:cubicBezTo>
                  <a:pt x="274" y="2664"/>
                  <a:pt x="274" y="2684"/>
                  <a:pt x="280" y="2690"/>
                </a:cubicBezTo>
                <a:cubicBezTo>
                  <a:pt x="320" y="2704"/>
                  <a:pt x="340" y="2677"/>
                  <a:pt x="367" y="2677"/>
                </a:cubicBezTo>
                <a:cubicBezTo>
                  <a:pt x="374" y="2651"/>
                  <a:pt x="374" y="2644"/>
                  <a:pt x="380" y="2617"/>
                </a:cubicBezTo>
                <a:cubicBezTo>
                  <a:pt x="454" y="2598"/>
                  <a:pt x="467" y="2519"/>
                  <a:pt x="487" y="2446"/>
                </a:cubicBezTo>
                <a:cubicBezTo>
                  <a:pt x="420" y="2380"/>
                  <a:pt x="287" y="2466"/>
                  <a:pt x="234" y="2505"/>
                </a:cubicBezTo>
                <a:cubicBezTo>
                  <a:pt x="207" y="2466"/>
                  <a:pt x="154" y="2479"/>
                  <a:pt x="113" y="2452"/>
                </a:cubicBezTo>
                <a:cubicBezTo>
                  <a:pt x="107" y="2373"/>
                  <a:pt x="133" y="2327"/>
                  <a:pt x="174" y="2293"/>
                </a:cubicBezTo>
                <a:cubicBezTo>
                  <a:pt x="160" y="2254"/>
                  <a:pt x="100" y="2273"/>
                  <a:pt x="87" y="2293"/>
                </a:cubicBezTo>
                <a:cubicBezTo>
                  <a:pt x="127" y="2227"/>
                  <a:pt x="180" y="2121"/>
                  <a:pt x="327" y="2134"/>
                </a:cubicBezTo>
                <a:cubicBezTo>
                  <a:pt x="320" y="2161"/>
                  <a:pt x="340" y="2161"/>
                  <a:pt x="340" y="2187"/>
                </a:cubicBezTo>
                <a:cubicBezTo>
                  <a:pt x="327" y="2194"/>
                  <a:pt x="314" y="2194"/>
                  <a:pt x="307" y="2207"/>
                </a:cubicBezTo>
                <a:cubicBezTo>
                  <a:pt x="307" y="2267"/>
                  <a:pt x="367" y="2273"/>
                  <a:pt x="420" y="2280"/>
                </a:cubicBezTo>
                <a:cubicBezTo>
                  <a:pt x="420" y="2300"/>
                  <a:pt x="434" y="2307"/>
                  <a:pt x="447" y="2313"/>
                </a:cubicBezTo>
                <a:cubicBezTo>
                  <a:pt x="467" y="2313"/>
                  <a:pt x="474" y="2307"/>
                  <a:pt x="487" y="2293"/>
                </a:cubicBezTo>
                <a:cubicBezTo>
                  <a:pt x="474" y="2254"/>
                  <a:pt x="427" y="2254"/>
                  <a:pt x="387" y="2241"/>
                </a:cubicBezTo>
                <a:cubicBezTo>
                  <a:pt x="400" y="2227"/>
                  <a:pt x="414" y="2247"/>
                  <a:pt x="427" y="2227"/>
                </a:cubicBezTo>
                <a:cubicBezTo>
                  <a:pt x="420" y="2142"/>
                  <a:pt x="320" y="2142"/>
                  <a:pt x="307" y="2056"/>
                </a:cubicBezTo>
                <a:cubicBezTo>
                  <a:pt x="347" y="2049"/>
                  <a:pt x="347" y="2009"/>
                  <a:pt x="380" y="1996"/>
                </a:cubicBezTo>
                <a:cubicBezTo>
                  <a:pt x="347" y="1963"/>
                  <a:pt x="400" y="1923"/>
                  <a:pt x="360" y="1884"/>
                </a:cubicBezTo>
                <a:cubicBezTo>
                  <a:pt x="380" y="1877"/>
                  <a:pt x="387" y="1851"/>
                  <a:pt x="414" y="1851"/>
                </a:cubicBezTo>
                <a:cubicBezTo>
                  <a:pt x="420" y="1824"/>
                  <a:pt x="394" y="1831"/>
                  <a:pt x="394" y="1804"/>
                </a:cubicBezTo>
                <a:cubicBezTo>
                  <a:pt x="414" y="1784"/>
                  <a:pt x="407" y="1764"/>
                  <a:pt x="407" y="1725"/>
                </a:cubicBezTo>
                <a:cubicBezTo>
                  <a:pt x="461" y="1732"/>
                  <a:pt x="481" y="1738"/>
                  <a:pt x="541" y="1732"/>
                </a:cubicBezTo>
                <a:cubicBezTo>
                  <a:pt x="554" y="1718"/>
                  <a:pt x="534" y="1718"/>
                  <a:pt x="541" y="1698"/>
                </a:cubicBezTo>
                <a:cubicBezTo>
                  <a:pt x="561" y="1698"/>
                  <a:pt x="574" y="1685"/>
                  <a:pt x="594" y="1678"/>
                </a:cubicBezTo>
                <a:cubicBezTo>
                  <a:pt x="567" y="1638"/>
                  <a:pt x="521" y="1619"/>
                  <a:pt x="481" y="1599"/>
                </a:cubicBezTo>
                <a:cubicBezTo>
                  <a:pt x="494" y="1566"/>
                  <a:pt x="461" y="1553"/>
                  <a:pt x="434" y="1546"/>
                </a:cubicBezTo>
                <a:cubicBezTo>
                  <a:pt x="434" y="1526"/>
                  <a:pt x="447" y="1513"/>
                  <a:pt x="420" y="1513"/>
                </a:cubicBezTo>
                <a:cubicBezTo>
                  <a:pt x="427" y="1499"/>
                  <a:pt x="447" y="1499"/>
                  <a:pt x="461" y="1493"/>
                </a:cubicBezTo>
                <a:cubicBezTo>
                  <a:pt x="461" y="1479"/>
                  <a:pt x="440" y="1479"/>
                  <a:pt x="447" y="1459"/>
                </a:cubicBezTo>
                <a:cubicBezTo>
                  <a:pt x="461" y="1459"/>
                  <a:pt x="461" y="1466"/>
                  <a:pt x="474" y="1466"/>
                </a:cubicBezTo>
                <a:cubicBezTo>
                  <a:pt x="474" y="1446"/>
                  <a:pt x="481" y="1432"/>
                  <a:pt x="461" y="1432"/>
                </a:cubicBezTo>
                <a:cubicBezTo>
                  <a:pt x="481" y="1412"/>
                  <a:pt x="507" y="1432"/>
                  <a:pt x="534" y="1419"/>
                </a:cubicBezTo>
                <a:cubicBezTo>
                  <a:pt x="521" y="1386"/>
                  <a:pt x="461" y="1406"/>
                  <a:pt x="434" y="1386"/>
                </a:cubicBezTo>
                <a:cubicBezTo>
                  <a:pt x="467" y="1379"/>
                  <a:pt x="447" y="1352"/>
                  <a:pt x="487" y="1359"/>
                </a:cubicBezTo>
                <a:cubicBezTo>
                  <a:pt x="527" y="1266"/>
                  <a:pt x="647" y="1352"/>
                  <a:pt x="734" y="1339"/>
                </a:cubicBezTo>
                <a:cubicBezTo>
                  <a:pt x="727" y="1332"/>
                  <a:pt x="714" y="1326"/>
                  <a:pt x="714" y="1306"/>
                </a:cubicBezTo>
                <a:cubicBezTo>
                  <a:pt x="687" y="1306"/>
                  <a:pt x="667" y="1286"/>
                  <a:pt x="627" y="1286"/>
                </a:cubicBezTo>
                <a:cubicBezTo>
                  <a:pt x="641" y="1266"/>
                  <a:pt x="661" y="1292"/>
                  <a:pt x="681" y="1292"/>
                </a:cubicBezTo>
                <a:cubicBezTo>
                  <a:pt x="694" y="1279"/>
                  <a:pt x="674" y="1259"/>
                  <a:pt x="647" y="1266"/>
                </a:cubicBezTo>
                <a:cubicBezTo>
                  <a:pt x="641" y="1246"/>
                  <a:pt x="661" y="1252"/>
                  <a:pt x="674" y="1252"/>
                </a:cubicBezTo>
                <a:cubicBezTo>
                  <a:pt x="667" y="1246"/>
                  <a:pt x="647" y="1246"/>
                  <a:pt x="641" y="1239"/>
                </a:cubicBezTo>
                <a:cubicBezTo>
                  <a:pt x="614" y="1246"/>
                  <a:pt x="661" y="1259"/>
                  <a:pt x="641" y="1259"/>
                </a:cubicBezTo>
                <a:cubicBezTo>
                  <a:pt x="601" y="1272"/>
                  <a:pt x="621" y="1220"/>
                  <a:pt x="594" y="1220"/>
                </a:cubicBezTo>
                <a:cubicBezTo>
                  <a:pt x="667" y="1213"/>
                  <a:pt x="761" y="1292"/>
                  <a:pt x="808" y="1226"/>
                </a:cubicBezTo>
                <a:cubicBezTo>
                  <a:pt x="821" y="1226"/>
                  <a:pt x="828" y="1240"/>
                  <a:pt x="841" y="1240"/>
                </a:cubicBezTo>
                <a:cubicBezTo>
                  <a:pt x="801" y="1259"/>
                  <a:pt x="854" y="1266"/>
                  <a:pt x="828" y="1286"/>
                </a:cubicBezTo>
                <a:cubicBezTo>
                  <a:pt x="828" y="1306"/>
                  <a:pt x="868" y="1299"/>
                  <a:pt x="874" y="1292"/>
                </a:cubicBezTo>
                <a:cubicBezTo>
                  <a:pt x="881" y="1279"/>
                  <a:pt x="874" y="1279"/>
                  <a:pt x="868" y="1279"/>
                </a:cubicBezTo>
                <a:cubicBezTo>
                  <a:pt x="901" y="1266"/>
                  <a:pt x="874" y="1318"/>
                  <a:pt x="914" y="1325"/>
                </a:cubicBezTo>
                <a:cubicBezTo>
                  <a:pt x="888" y="1325"/>
                  <a:pt x="861" y="1325"/>
                  <a:pt x="868" y="1352"/>
                </a:cubicBezTo>
                <a:cubicBezTo>
                  <a:pt x="874" y="1365"/>
                  <a:pt x="908" y="1352"/>
                  <a:pt x="914" y="1365"/>
                </a:cubicBezTo>
                <a:cubicBezTo>
                  <a:pt x="874" y="1418"/>
                  <a:pt x="854" y="1312"/>
                  <a:pt x="794" y="1312"/>
                </a:cubicBezTo>
                <a:cubicBezTo>
                  <a:pt x="774" y="1325"/>
                  <a:pt x="808" y="1338"/>
                  <a:pt x="801" y="1352"/>
                </a:cubicBezTo>
                <a:cubicBezTo>
                  <a:pt x="781" y="1352"/>
                  <a:pt x="781" y="1365"/>
                  <a:pt x="761" y="1358"/>
                </a:cubicBezTo>
                <a:cubicBezTo>
                  <a:pt x="774" y="1385"/>
                  <a:pt x="828" y="1378"/>
                  <a:pt x="868" y="1385"/>
                </a:cubicBezTo>
                <a:cubicBezTo>
                  <a:pt x="888" y="1425"/>
                  <a:pt x="934" y="1451"/>
                  <a:pt x="994" y="1465"/>
                </a:cubicBezTo>
                <a:cubicBezTo>
                  <a:pt x="1001" y="1438"/>
                  <a:pt x="1008" y="1445"/>
                  <a:pt x="1021" y="1431"/>
                </a:cubicBezTo>
                <a:cubicBezTo>
                  <a:pt x="994" y="1398"/>
                  <a:pt x="1021" y="1412"/>
                  <a:pt x="1008" y="1385"/>
                </a:cubicBezTo>
                <a:cubicBezTo>
                  <a:pt x="1095" y="1412"/>
                  <a:pt x="1208" y="1445"/>
                  <a:pt x="1321" y="1419"/>
                </a:cubicBezTo>
                <a:cubicBezTo>
                  <a:pt x="1295" y="1385"/>
                  <a:pt x="1195" y="1405"/>
                  <a:pt x="1201" y="1339"/>
                </a:cubicBezTo>
                <a:cubicBezTo>
                  <a:pt x="1201" y="1326"/>
                  <a:pt x="1208" y="1326"/>
                  <a:pt x="1221" y="1326"/>
                </a:cubicBezTo>
                <a:cubicBezTo>
                  <a:pt x="1215" y="1319"/>
                  <a:pt x="1208" y="1319"/>
                  <a:pt x="1201" y="1312"/>
                </a:cubicBezTo>
                <a:cubicBezTo>
                  <a:pt x="1241" y="1299"/>
                  <a:pt x="1295" y="1292"/>
                  <a:pt x="1321" y="1326"/>
                </a:cubicBezTo>
                <a:cubicBezTo>
                  <a:pt x="1355" y="1293"/>
                  <a:pt x="1428" y="1332"/>
                  <a:pt x="1442" y="1286"/>
                </a:cubicBezTo>
                <a:cubicBezTo>
                  <a:pt x="1395" y="1246"/>
                  <a:pt x="1342" y="1280"/>
                  <a:pt x="1301" y="1253"/>
                </a:cubicBezTo>
                <a:cubicBezTo>
                  <a:pt x="1295" y="1253"/>
                  <a:pt x="1295" y="1266"/>
                  <a:pt x="1295" y="1273"/>
                </a:cubicBezTo>
                <a:cubicBezTo>
                  <a:pt x="1255" y="1273"/>
                  <a:pt x="1208" y="1266"/>
                  <a:pt x="1215" y="1220"/>
                </a:cubicBezTo>
                <a:cubicBezTo>
                  <a:pt x="1208" y="1207"/>
                  <a:pt x="1175" y="1220"/>
                  <a:pt x="1168" y="1207"/>
                </a:cubicBezTo>
                <a:cubicBezTo>
                  <a:pt x="1168" y="1187"/>
                  <a:pt x="1188" y="1207"/>
                  <a:pt x="1188" y="1173"/>
                </a:cubicBezTo>
                <a:cubicBezTo>
                  <a:pt x="1155" y="1154"/>
                  <a:pt x="1168" y="1193"/>
                  <a:pt x="1148" y="1207"/>
                </a:cubicBezTo>
                <a:cubicBezTo>
                  <a:pt x="1128" y="1207"/>
                  <a:pt x="1135" y="1187"/>
                  <a:pt x="1115" y="1193"/>
                </a:cubicBezTo>
                <a:cubicBezTo>
                  <a:pt x="1101" y="1193"/>
                  <a:pt x="1101" y="1207"/>
                  <a:pt x="1101" y="1227"/>
                </a:cubicBezTo>
                <a:cubicBezTo>
                  <a:pt x="1068" y="1227"/>
                  <a:pt x="1081" y="1187"/>
                  <a:pt x="1041" y="1193"/>
                </a:cubicBezTo>
                <a:cubicBezTo>
                  <a:pt x="1068" y="1153"/>
                  <a:pt x="1121" y="1193"/>
                  <a:pt x="1161" y="1173"/>
                </a:cubicBezTo>
                <a:cubicBezTo>
                  <a:pt x="1155" y="1154"/>
                  <a:pt x="1148" y="1134"/>
                  <a:pt x="1121" y="1134"/>
                </a:cubicBezTo>
                <a:cubicBezTo>
                  <a:pt x="1141" y="1114"/>
                  <a:pt x="1168" y="1134"/>
                  <a:pt x="1188" y="1141"/>
                </a:cubicBezTo>
                <a:cubicBezTo>
                  <a:pt x="1188" y="1147"/>
                  <a:pt x="1175" y="1141"/>
                  <a:pt x="1175" y="1147"/>
                </a:cubicBezTo>
                <a:cubicBezTo>
                  <a:pt x="1188" y="1161"/>
                  <a:pt x="1195" y="1154"/>
                  <a:pt x="1215" y="1161"/>
                </a:cubicBezTo>
                <a:cubicBezTo>
                  <a:pt x="1221" y="1141"/>
                  <a:pt x="1188" y="1161"/>
                  <a:pt x="1195" y="1141"/>
                </a:cubicBezTo>
                <a:cubicBezTo>
                  <a:pt x="1221" y="1141"/>
                  <a:pt x="1241" y="1147"/>
                  <a:pt x="1241" y="1161"/>
                </a:cubicBezTo>
                <a:cubicBezTo>
                  <a:pt x="1241" y="1187"/>
                  <a:pt x="1228" y="1161"/>
                  <a:pt x="1215" y="1167"/>
                </a:cubicBezTo>
                <a:cubicBezTo>
                  <a:pt x="1221" y="1207"/>
                  <a:pt x="1255" y="1213"/>
                  <a:pt x="1268" y="1233"/>
                </a:cubicBezTo>
                <a:cubicBezTo>
                  <a:pt x="1288" y="1233"/>
                  <a:pt x="1315" y="1207"/>
                  <a:pt x="1308" y="1200"/>
                </a:cubicBezTo>
                <a:cubicBezTo>
                  <a:pt x="1348" y="1200"/>
                  <a:pt x="1388" y="1180"/>
                  <a:pt x="1395" y="1134"/>
                </a:cubicBezTo>
                <a:cubicBezTo>
                  <a:pt x="1435" y="1134"/>
                  <a:pt x="1455" y="1134"/>
                  <a:pt x="1482" y="1121"/>
                </a:cubicBezTo>
                <a:cubicBezTo>
                  <a:pt x="1482" y="1114"/>
                  <a:pt x="1488" y="1101"/>
                  <a:pt x="1475" y="1101"/>
                </a:cubicBezTo>
                <a:cubicBezTo>
                  <a:pt x="1608" y="1081"/>
                  <a:pt x="1729" y="1153"/>
                  <a:pt x="1849" y="1094"/>
                </a:cubicBezTo>
                <a:cubicBezTo>
                  <a:pt x="1855" y="1074"/>
                  <a:pt x="1829" y="1087"/>
                  <a:pt x="1835" y="1067"/>
                </a:cubicBezTo>
                <a:cubicBezTo>
                  <a:pt x="1855" y="1041"/>
                  <a:pt x="1922" y="1093"/>
                  <a:pt x="1929" y="1047"/>
                </a:cubicBezTo>
                <a:cubicBezTo>
                  <a:pt x="2022" y="1073"/>
                  <a:pt x="2122" y="1041"/>
                  <a:pt x="2202" y="1014"/>
                </a:cubicBezTo>
                <a:cubicBezTo>
                  <a:pt x="2202" y="994"/>
                  <a:pt x="2182" y="1000"/>
                  <a:pt x="2169" y="987"/>
                </a:cubicBezTo>
                <a:cubicBezTo>
                  <a:pt x="2169" y="961"/>
                  <a:pt x="2176" y="961"/>
                  <a:pt x="2162" y="941"/>
                </a:cubicBezTo>
                <a:cubicBezTo>
                  <a:pt x="2176" y="934"/>
                  <a:pt x="2196" y="934"/>
                  <a:pt x="2202" y="914"/>
                </a:cubicBezTo>
                <a:cubicBezTo>
                  <a:pt x="2176" y="894"/>
                  <a:pt x="2129" y="894"/>
                  <a:pt x="2109" y="921"/>
                </a:cubicBezTo>
                <a:cubicBezTo>
                  <a:pt x="2109" y="941"/>
                  <a:pt x="2129" y="941"/>
                  <a:pt x="2136" y="954"/>
                </a:cubicBezTo>
                <a:cubicBezTo>
                  <a:pt x="2122" y="961"/>
                  <a:pt x="2096" y="974"/>
                  <a:pt x="2109" y="981"/>
                </a:cubicBezTo>
                <a:cubicBezTo>
                  <a:pt x="2109" y="1008"/>
                  <a:pt x="2082" y="968"/>
                  <a:pt x="2082" y="988"/>
                </a:cubicBezTo>
                <a:cubicBezTo>
                  <a:pt x="2069" y="982"/>
                  <a:pt x="2096" y="962"/>
                  <a:pt x="2069" y="948"/>
                </a:cubicBezTo>
                <a:cubicBezTo>
                  <a:pt x="2082" y="922"/>
                  <a:pt x="2089" y="922"/>
                  <a:pt x="2082" y="882"/>
                </a:cubicBezTo>
                <a:cubicBezTo>
                  <a:pt x="2122" y="902"/>
                  <a:pt x="2182" y="876"/>
                  <a:pt x="2202" y="902"/>
                </a:cubicBezTo>
                <a:cubicBezTo>
                  <a:pt x="2283" y="863"/>
                  <a:pt x="2343" y="916"/>
                  <a:pt x="2423" y="902"/>
                </a:cubicBezTo>
                <a:cubicBezTo>
                  <a:pt x="2436" y="896"/>
                  <a:pt x="2436" y="916"/>
                  <a:pt x="2449" y="916"/>
                </a:cubicBezTo>
                <a:cubicBezTo>
                  <a:pt x="2483" y="889"/>
                  <a:pt x="2496" y="909"/>
                  <a:pt x="2536" y="902"/>
                </a:cubicBezTo>
                <a:cubicBezTo>
                  <a:pt x="2543" y="936"/>
                  <a:pt x="2503" y="922"/>
                  <a:pt x="2496" y="936"/>
                </a:cubicBezTo>
                <a:cubicBezTo>
                  <a:pt x="2523" y="956"/>
                  <a:pt x="2543" y="936"/>
                  <a:pt x="2576" y="949"/>
                </a:cubicBezTo>
                <a:cubicBezTo>
                  <a:pt x="2583" y="942"/>
                  <a:pt x="2583" y="929"/>
                  <a:pt x="2590" y="916"/>
                </a:cubicBezTo>
                <a:cubicBezTo>
                  <a:pt x="2610" y="922"/>
                  <a:pt x="2636" y="929"/>
                  <a:pt x="2670" y="922"/>
                </a:cubicBezTo>
                <a:cubicBezTo>
                  <a:pt x="2656" y="936"/>
                  <a:pt x="2636" y="936"/>
                  <a:pt x="2616" y="936"/>
                </a:cubicBezTo>
                <a:cubicBezTo>
                  <a:pt x="2696" y="956"/>
                  <a:pt x="2756" y="962"/>
                  <a:pt x="2837" y="942"/>
                </a:cubicBezTo>
                <a:cubicBezTo>
                  <a:pt x="2883" y="962"/>
                  <a:pt x="2977" y="936"/>
                  <a:pt x="2990" y="1002"/>
                </a:cubicBezTo>
                <a:cubicBezTo>
                  <a:pt x="3010" y="1002"/>
                  <a:pt x="3003" y="982"/>
                  <a:pt x="3030" y="988"/>
                </a:cubicBezTo>
                <a:cubicBezTo>
                  <a:pt x="3030" y="975"/>
                  <a:pt x="3003" y="988"/>
                  <a:pt x="3010" y="968"/>
                </a:cubicBezTo>
                <a:cubicBezTo>
                  <a:pt x="3070" y="955"/>
                  <a:pt x="3130" y="982"/>
                  <a:pt x="3130" y="1034"/>
                </a:cubicBezTo>
                <a:cubicBezTo>
                  <a:pt x="3164" y="1034"/>
                  <a:pt x="3170" y="1014"/>
                  <a:pt x="3210" y="1028"/>
                </a:cubicBezTo>
                <a:cubicBezTo>
                  <a:pt x="3217" y="982"/>
                  <a:pt x="3150" y="1008"/>
                  <a:pt x="3150" y="975"/>
                </a:cubicBezTo>
                <a:cubicBezTo>
                  <a:pt x="3177" y="948"/>
                  <a:pt x="3217" y="1001"/>
                  <a:pt x="3217" y="955"/>
                </a:cubicBezTo>
                <a:cubicBezTo>
                  <a:pt x="3264" y="962"/>
                  <a:pt x="3224" y="1028"/>
                  <a:pt x="3270" y="1034"/>
                </a:cubicBezTo>
                <a:cubicBezTo>
                  <a:pt x="3277" y="1028"/>
                  <a:pt x="3264" y="995"/>
                  <a:pt x="3277" y="982"/>
                </a:cubicBezTo>
                <a:cubicBezTo>
                  <a:pt x="3337" y="975"/>
                  <a:pt x="3404" y="1002"/>
                  <a:pt x="3444" y="988"/>
                </a:cubicBezTo>
                <a:cubicBezTo>
                  <a:pt x="3424" y="982"/>
                  <a:pt x="3437" y="962"/>
                  <a:pt x="3411" y="955"/>
                </a:cubicBezTo>
                <a:cubicBezTo>
                  <a:pt x="3411" y="942"/>
                  <a:pt x="3437" y="948"/>
                  <a:pt x="3451" y="948"/>
                </a:cubicBezTo>
                <a:cubicBezTo>
                  <a:pt x="3457" y="974"/>
                  <a:pt x="3464" y="994"/>
                  <a:pt x="3511" y="988"/>
                </a:cubicBezTo>
                <a:cubicBezTo>
                  <a:pt x="3511" y="1014"/>
                  <a:pt x="3491" y="1014"/>
                  <a:pt x="3484" y="1027"/>
                </a:cubicBezTo>
                <a:cubicBezTo>
                  <a:pt x="3504" y="1047"/>
                  <a:pt x="3571" y="1047"/>
                  <a:pt x="3597" y="1047"/>
                </a:cubicBezTo>
                <a:cubicBezTo>
                  <a:pt x="3591" y="1028"/>
                  <a:pt x="3571" y="1014"/>
                  <a:pt x="3551" y="1001"/>
                </a:cubicBezTo>
                <a:cubicBezTo>
                  <a:pt x="3544" y="981"/>
                  <a:pt x="3564" y="988"/>
                  <a:pt x="3557" y="968"/>
                </a:cubicBezTo>
                <a:cubicBezTo>
                  <a:pt x="3604" y="961"/>
                  <a:pt x="3611" y="1000"/>
                  <a:pt x="3651" y="1007"/>
                </a:cubicBezTo>
                <a:cubicBezTo>
                  <a:pt x="3617" y="1053"/>
                  <a:pt x="3724" y="1060"/>
                  <a:pt x="3764" y="1053"/>
                </a:cubicBezTo>
                <a:cubicBezTo>
                  <a:pt x="3771" y="1033"/>
                  <a:pt x="3744" y="1047"/>
                  <a:pt x="3744" y="1033"/>
                </a:cubicBezTo>
                <a:cubicBezTo>
                  <a:pt x="3764" y="1000"/>
                  <a:pt x="3811" y="1027"/>
                  <a:pt x="3824" y="1053"/>
                </a:cubicBezTo>
                <a:cubicBezTo>
                  <a:pt x="3864" y="1033"/>
                  <a:pt x="3911" y="1020"/>
                  <a:pt x="3911" y="1053"/>
                </a:cubicBezTo>
                <a:cubicBezTo>
                  <a:pt x="3938" y="1053"/>
                  <a:pt x="3944" y="1047"/>
                  <a:pt x="3964" y="1040"/>
                </a:cubicBezTo>
                <a:cubicBezTo>
                  <a:pt x="3978" y="1067"/>
                  <a:pt x="4065" y="1093"/>
                  <a:pt x="4078" y="1047"/>
                </a:cubicBezTo>
                <a:cubicBezTo>
                  <a:pt x="4111" y="1060"/>
                  <a:pt x="4158" y="1087"/>
                  <a:pt x="4205" y="1067"/>
                </a:cubicBezTo>
                <a:cubicBezTo>
                  <a:pt x="4225" y="1067"/>
                  <a:pt x="4198" y="1060"/>
                  <a:pt x="4205" y="1047"/>
                </a:cubicBezTo>
                <a:cubicBezTo>
                  <a:pt x="4218" y="1040"/>
                  <a:pt x="4231" y="1047"/>
                  <a:pt x="4258" y="1040"/>
                </a:cubicBezTo>
                <a:cubicBezTo>
                  <a:pt x="4251" y="1073"/>
                  <a:pt x="4298" y="1066"/>
                  <a:pt x="4298" y="1093"/>
                </a:cubicBezTo>
                <a:cubicBezTo>
                  <a:pt x="4372" y="1053"/>
                  <a:pt x="4478" y="1099"/>
                  <a:pt x="4532" y="1093"/>
                </a:cubicBezTo>
                <a:cubicBezTo>
                  <a:pt x="4532" y="1106"/>
                  <a:pt x="4512" y="1099"/>
                  <a:pt x="4512" y="1113"/>
                </a:cubicBezTo>
                <a:cubicBezTo>
                  <a:pt x="4552" y="1119"/>
                  <a:pt x="4538" y="1067"/>
                  <a:pt x="4579" y="1073"/>
                </a:cubicBezTo>
                <a:cubicBezTo>
                  <a:pt x="4605" y="1073"/>
                  <a:pt x="4572" y="1093"/>
                  <a:pt x="4585" y="1100"/>
                </a:cubicBezTo>
                <a:cubicBezTo>
                  <a:pt x="4632" y="1100"/>
                  <a:pt x="4652" y="1120"/>
                  <a:pt x="4685" y="1127"/>
                </a:cubicBezTo>
                <a:cubicBezTo>
                  <a:pt x="4705" y="1127"/>
                  <a:pt x="4712" y="1107"/>
                  <a:pt x="4725" y="1093"/>
                </a:cubicBezTo>
                <a:cubicBezTo>
                  <a:pt x="4745" y="1093"/>
                  <a:pt x="4759" y="1093"/>
                  <a:pt x="4772" y="1100"/>
                </a:cubicBezTo>
                <a:cubicBezTo>
                  <a:pt x="4779" y="1119"/>
                  <a:pt x="4779" y="1119"/>
                  <a:pt x="4772" y="1139"/>
                </a:cubicBezTo>
                <a:cubicBezTo>
                  <a:pt x="4819" y="1153"/>
                  <a:pt x="4879" y="1133"/>
                  <a:pt x="4932" y="1139"/>
                </a:cubicBezTo>
                <a:cubicBezTo>
                  <a:pt x="4939" y="1133"/>
                  <a:pt x="4939" y="1126"/>
                  <a:pt x="4939" y="1119"/>
                </a:cubicBezTo>
                <a:cubicBezTo>
                  <a:pt x="5012" y="1146"/>
                  <a:pt x="5126" y="1113"/>
                  <a:pt x="5239" y="1133"/>
                </a:cubicBezTo>
                <a:cubicBezTo>
                  <a:pt x="5233" y="1139"/>
                  <a:pt x="5213" y="1139"/>
                  <a:pt x="5199" y="1146"/>
                </a:cubicBezTo>
                <a:cubicBezTo>
                  <a:pt x="5233" y="1153"/>
                  <a:pt x="5266" y="1153"/>
                  <a:pt x="5286" y="1139"/>
                </a:cubicBezTo>
                <a:cubicBezTo>
                  <a:pt x="5306" y="1133"/>
                  <a:pt x="5299" y="1159"/>
                  <a:pt x="5313" y="1159"/>
                </a:cubicBezTo>
                <a:cubicBezTo>
                  <a:pt x="5339" y="1153"/>
                  <a:pt x="5366" y="1133"/>
                  <a:pt x="5399" y="1146"/>
                </a:cubicBezTo>
                <a:cubicBezTo>
                  <a:pt x="5413" y="1140"/>
                  <a:pt x="5379" y="1113"/>
                  <a:pt x="5399" y="1107"/>
                </a:cubicBezTo>
                <a:cubicBezTo>
                  <a:pt x="5426" y="1107"/>
                  <a:pt x="5393" y="1133"/>
                  <a:pt x="5413" y="1140"/>
                </a:cubicBezTo>
                <a:cubicBezTo>
                  <a:pt x="5426" y="1147"/>
                  <a:pt x="5439" y="1133"/>
                  <a:pt x="5460" y="1133"/>
                </a:cubicBezTo>
                <a:cubicBezTo>
                  <a:pt x="5473" y="1180"/>
                  <a:pt x="5526" y="1140"/>
                  <a:pt x="5566" y="1153"/>
                </a:cubicBezTo>
                <a:cubicBezTo>
                  <a:pt x="5566" y="1140"/>
                  <a:pt x="5553" y="1133"/>
                  <a:pt x="5533" y="1127"/>
                </a:cubicBezTo>
                <a:cubicBezTo>
                  <a:pt x="5540" y="1107"/>
                  <a:pt x="5593" y="1107"/>
                  <a:pt x="5606" y="1133"/>
                </a:cubicBezTo>
                <a:cubicBezTo>
                  <a:pt x="5626" y="1121"/>
                  <a:pt x="5600" y="1094"/>
                  <a:pt x="5586" y="1094"/>
                </a:cubicBezTo>
                <a:cubicBezTo>
                  <a:pt x="5593" y="1087"/>
                  <a:pt x="5606" y="1087"/>
                  <a:pt x="5613" y="1074"/>
                </a:cubicBezTo>
                <a:cubicBezTo>
                  <a:pt x="5553" y="1001"/>
                  <a:pt x="5453" y="1074"/>
                  <a:pt x="5393" y="1014"/>
                </a:cubicBezTo>
                <a:cubicBezTo>
                  <a:pt x="5353" y="1041"/>
                  <a:pt x="5299" y="1021"/>
                  <a:pt x="5246" y="1014"/>
                </a:cubicBezTo>
                <a:cubicBezTo>
                  <a:pt x="5226" y="1054"/>
                  <a:pt x="5193" y="988"/>
                  <a:pt x="5132" y="1001"/>
                </a:cubicBezTo>
                <a:cubicBezTo>
                  <a:pt x="5159" y="975"/>
                  <a:pt x="5206" y="975"/>
                  <a:pt x="5219" y="955"/>
                </a:cubicBezTo>
                <a:cubicBezTo>
                  <a:pt x="5286" y="1008"/>
                  <a:pt x="5373" y="994"/>
                  <a:pt x="5466" y="994"/>
                </a:cubicBezTo>
                <a:cubicBezTo>
                  <a:pt x="5466" y="975"/>
                  <a:pt x="5439" y="975"/>
                  <a:pt x="5439" y="955"/>
                </a:cubicBezTo>
                <a:cubicBezTo>
                  <a:pt x="5439" y="935"/>
                  <a:pt x="5466" y="942"/>
                  <a:pt x="5480" y="928"/>
                </a:cubicBezTo>
                <a:cubicBezTo>
                  <a:pt x="5413" y="908"/>
                  <a:pt x="5279" y="948"/>
                  <a:pt x="5246" y="902"/>
                </a:cubicBezTo>
                <a:cubicBezTo>
                  <a:pt x="5246" y="888"/>
                  <a:pt x="5246" y="882"/>
                  <a:pt x="5259" y="882"/>
                </a:cubicBezTo>
                <a:cubicBezTo>
                  <a:pt x="5259" y="862"/>
                  <a:pt x="5246" y="862"/>
                  <a:pt x="5246" y="842"/>
                </a:cubicBezTo>
                <a:cubicBezTo>
                  <a:pt x="5213" y="855"/>
                  <a:pt x="5179" y="849"/>
                  <a:pt x="5152" y="835"/>
                </a:cubicBezTo>
                <a:cubicBezTo>
                  <a:pt x="5152" y="829"/>
                  <a:pt x="5146" y="829"/>
                  <a:pt x="5146" y="822"/>
                </a:cubicBezTo>
                <a:cubicBezTo>
                  <a:pt x="5152" y="769"/>
                  <a:pt x="5226" y="782"/>
                  <a:pt x="5259" y="802"/>
                </a:cubicBezTo>
                <a:cubicBezTo>
                  <a:pt x="5253" y="829"/>
                  <a:pt x="5259" y="842"/>
                  <a:pt x="5286" y="835"/>
                </a:cubicBezTo>
                <a:cubicBezTo>
                  <a:pt x="5299" y="795"/>
                  <a:pt x="5333" y="776"/>
                  <a:pt x="5359" y="749"/>
                </a:cubicBezTo>
                <a:cubicBezTo>
                  <a:pt x="5339" y="710"/>
                  <a:pt x="5279" y="703"/>
                  <a:pt x="5219" y="697"/>
                </a:cubicBezTo>
                <a:cubicBezTo>
                  <a:pt x="5219" y="677"/>
                  <a:pt x="5219" y="657"/>
                  <a:pt x="5246" y="657"/>
                </a:cubicBezTo>
                <a:cubicBezTo>
                  <a:pt x="5233" y="624"/>
                  <a:pt x="5186" y="664"/>
                  <a:pt x="5179" y="630"/>
                </a:cubicBezTo>
                <a:cubicBezTo>
                  <a:pt x="5193" y="598"/>
                  <a:pt x="5213" y="571"/>
                  <a:pt x="5259" y="571"/>
                </a:cubicBezTo>
                <a:cubicBezTo>
                  <a:pt x="5266" y="584"/>
                  <a:pt x="5266" y="597"/>
                  <a:pt x="5273" y="610"/>
                </a:cubicBezTo>
                <a:cubicBezTo>
                  <a:pt x="5304" y="592"/>
                  <a:pt x="5318" y="626"/>
                  <a:pt x="5341" y="613"/>
                </a:cubicBezTo>
                <a:lnTo>
                  <a:pt x="5344" y="611"/>
                </a:lnTo>
                <a:lnTo>
                  <a:pt x="5345" y="614"/>
                </a:lnTo>
                <a:lnTo>
                  <a:pt x="5350" y="614"/>
                </a:lnTo>
                <a:lnTo>
                  <a:pt x="5353" y="618"/>
                </a:lnTo>
                <a:cubicBezTo>
                  <a:pt x="5370" y="634"/>
                  <a:pt x="5384" y="650"/>
                  <a:pt x="5413" y="650"/>
                </a:cubicBezTo>
                <a:cubicBezTo>
                  <a:pt x="5446" y="616"/>
                  <a:pt x="5466" y="584"/>
                  <a:pt x="5520" y="570"/>
                </a:cubicBezTo>
                <a:cubicBezTo>
                  <a:pt x="5513" y="557"/>
                  <a:pt x="5500" y="544"/>
                  <a:pt x="5480" y="544"/>
                </a:cubicBezTo>
                <a:cubicBezTo>
                  <a:pt x="5526" y="530"/>
                  <a:pt x="5580" y="524"/>
                  <a:pt x="5640" y="530"/>
                </a:cubicBezTo>
                <a:cubicBezTo>
                  <a:pt x="5646" y="577"/>
                  <a:pt x="5660" y="610"/>
                  <a:pt x="5693" y="630"/>
                </a:cubicBezTo>
                <a:cubicBezTo>
                  <a:pt x="5726" y="596"/>
                  <a:pt x="5807" y="636"/>
                  <a:pt x="5867" y="630"/>
                </a:cubicBezTo>
                <a:cubicBezTo>
                  <a:pt x="5847" y="590"/>
                  <a:pt x="5773" y="604"/>
                  <a:pt x="5740" y="577"/>
                </a:cubicBezTo>
                <a:cubicBezTo>
                  <a:pt x="5800" y="524"/>
                  <a:pt x="5913" y="544"/>
                  <a:pt x="5993" y="538"/>
                </a:cubicBezTo>
                <a:cubicBezTo>
                  <a:pt x="6007" y="525"/>
                  <a:pt x="5987" y="505"/>
                  <a:pt x="5967" y="498"/>
                </a:cubicBezTo>
                <a:cubicBezTo>
                  <a:pt x="5993" y="485"/>
                  <a:pt x="6047" y="498"/>
                  <a:pt x="6033" y="538"/>
                </a:cubicBezTo>
                <a:cubicBezTo>
                  <a:pt x="6060" y="531"/>
                  <a:pt x="6087" y="531"/>
                  <a:pt x="6114" y="544"/>
                </a:cubicBezTo>
                <a:cubicBezTo>
                  <a:pt x="6134" y="544"/>
                  <a:pt x="6134" y="538"/>
                  <a:pt x="6134" y="518"/>
                </a:cubicBezTo>
                <a:cubicBezTo>
                  <a:pt x="6260" y="498"/>
                  <a:pt x="6467" y="544"/>
                  <a:pt x="6514" y="438"/>
                </a:cubicBezTo>
                <a:cubicBezTo>
                  <a:pt x="6534" y="445"/>
                  <a:pt x="6547" y="451"/>
                  <a:pt x="6567" y="451"/>
                </a:cubicBezTo>
                <a:cubicBezTo>
                  <a:pt x="6601" y="524"/>
                  <a:pt x="6734" y="471"/>
                  <a:pt x="6808" y="471"/>
                </a:cubicBezTo>
                <a:cubicBezTo>
                  <a:pt x="6794" y="458"/>
                  <a:pt x="6768" y="465"/>
                  <a:pt x="6761" y="451"/>
                </a:cubicBezTo>
                <a:cubicBezTo>
                  <a:pt x="6770" y="431"/>
                  <a:pt x="6785" y="423"/>
                  <a:pt x="6801" y="423"/>
                </a:cubicBezTo>
                <a:close/>
                <a:moveTo>
                  <a:pt x="3051" y="405"/>
                </a:moveTo>
                <a:lnTo>
                  <a:pt x="3048" y="409"/>
                </a:lnTo>
                <a:cubicBezTo>
                  <a:pt x="3049" y="408"/>
                  <a:pt x="3049" y="407"/>
                  <a:pt x="3050" y="406"/>
                </a:cubicBezTo>
                <a:lnTo>
                  <a:pt x="3051" y="405"/>
                </a:lnTo>
                <a:close/>
                <a:moveTo>
                  <a:pt x="3255" y="382"/>
                </a:moveTo>
                <a:cubicBezTo>
                  <a:pt x="3242" y="389"/>
                  <a:pt x="3249" y="416"/>
                  <a:pt x="3269" y="416"/>
                </a:cubicBezTo>
                <a:cubicBezTo>
                  <a:pt x="3269" y="402"/>
                  <a:pt x="3275" y="396"/>
                  <a:pt x="3275" y="389"/>
                </a:cubicBezTo>
                <a:cubicBezTo>
                  <a:pt x="3269" y="389"/>
                  <a:pt x="3262" y="382"/>
                  <a:pt x="3255" y="382"/>
                </a:cubicBezTo>
                <a:close/>
                <a:moveTo>
                  <a:pt x="384" y="369"/>
                </a:moveTo>
                <a:cubicBezTo>
                  <a:pt x="424" y="388"/>
                  <a:pt x="451" y="408"/>
                  <a:pt x="504" y="422"/>
                </a:cubicBezTo>
                <a:cubicBezTo>
                  <a:pt x="464" y="422"/>
                  <a:pt x="397" y="442"/>
                  <a:pt x="364" y="435"/>
                </a:cubicBezTo>
                <a:cubicBezTo>
                  <a:pt x="317" y="435"/>
                  <a:pt x="297" y="409"/>
                  <a:pt x="257" y="396"/>
                </a:cubicBezTo>
                <a:cubicBezTo>
                  <a:pt x="297" y="376"/>
                  <a:pt x="377" y="402"/>
                  <a:pt x="384" y="369"/>
                </a:cubicBezTo>
                <a:close/>
                <a:moveTo>
                  <a:pt x="3168" y="362"/>
                </a:moveTo>
                <a:cubicBezTo>
                  <a:pt x="3295" y="362"/>
                  <a:pt x="3435" y="376"/>
                  <a:pt x="3569" y="389"/>
                </a:cubicBezTo>
                <a:cubicBezTo>
                  <a:pt x="3629" y="395"/>
                  <a:pt x="3696" y="382"/>
                  <a:pt x="3716" y="428"/>
                </a:cubicBezTo>
                <a:cubicBezTo>
                  <a:pt x="3676" y="435"/>
                  <a:pt x="3649" y="428"/>
                  <a:pt x="3629" y="415"/>
                </a:cubicBezTo>
                <a:cubicBezTo>
                  <a:pt x="3602" y="415"/>
                  <a:pt x="3616" y="442"/>
                  <a:pt x="3589" y="442"/>
                </a:cubicBezTo>
                <a:cubicBezTo>
                  <a:pt x="3596" y="462"/>
                  <a:pt x="3616" y="462"/>
                  <a:pt x="3636" y="468"/>
                </a:cubicBezTo>
                <a:cubicBezTo>
                  <a:pt x="3629" y="488"/>
                  <a:pt x="3649" y="488"/>
                  <a:pt x="3642" y="502"/>
                </a:cubicBezTo>
                <a:cubicBezTo>
                  <a:pt x="3609" y="522"/>
                  <a:pt x="3596" y="515"/>
                  <a:pt x="3569" y="508"/>
                </a:cubicBezTo>
                <a:cubicBezTo>
                  <a:pt x="3556" y="468"/>
                  <a:pt x="3562" y="449"/>
                  <a:pt x="3549" y="429"/>
                </a:cubicBezTo>
                <a:cubicBezTo>
                  <a:pt x="3522" y="442"/>
                  <a:pt x="3529" y="442"/>
                  <a:pt x="3495" y="442"/>
                </a:cubicBezTo>
                <a:cubicBezTo>
                  <a:pt x="3489" y="475"/>
                  <a:pt x="3536" y="482"/>
                  <a:pt x="3549" y="508"/>
                </a:cubicBezTo>
                <a:cubicBezTo>
                  <a:pt x="3542" y="522"/>
                  <a:pt x="3549" y="528"/>
                  <a:pt x="3536" y="542"/>
                </a:cubicBezTo>
                <a:cubicBezTo>
                  <a:pt x="3429" y="515"/>
                  <a:pt x="3315" y="581"/>
                  <a:pt x="3228" y="522"/>
                </a:cubicBezTo>
                <a:cubicBezTo>
                  <a:pt x="3208" y="528"/>
                  <a:pt x="3208" y="555"/>
                  <a:pt x="3188" y="561"/>
                </a:cubicBezTo>
                <a:cubicBezTo>
                  <a:pt x="3168" y="555"/>
                  <a:pt x="3168" y="541"/>
                  <a:pt x="3175" y="528"/>
                </a:cubicBezTo>
                <a:cubicBezTo>
                  <a:pt x="3162" y="521"/>
                  <a:pt x="3142" y="521"/>
                  <a:pt x="3128" y="508"/>
                </a:cubicBezTo>
                <a:cubicBezTo>
                  <a:pt x="3168" y="475"/>
                  <a:pt x="3269" y="528"/>
                  <a:pt x="3269" y="448"/>
                </a:cubicBezTo>
                <a:cubicBezTo>
                  <a:pt x="3242" y="415"/>
                  <a:pt x="3208" y="428"/>
                  <a:pt x="3182" y="415"/>
                </a:cubicBezTo>
                <a:cubicBezTo>
                  <a:pt x="3175" y="422"/>
                  <a:pt x="3168" y="428"/>
                  <a:pt x="3168" y="442"/>
                </a:cubicBezTo>
                <a:cubicBezTo>
                  <a:pt x="3188" y="448"/>
                  <a:pt x="3182" y="408"/>
                  <a:pt x="3195" y="428"/>
                </a:cubicBezTo>
                <a:cubicBezTo>
                  <a:pt x="3208" y="455"/>
                  <a:pt x="3148" y="462"/>
                  <a:pt x="3135" y="435"/>
                </a:cubicBezTo>
                <a:cubicBezTo>
                  <a:pt x="3128" y="442"/>
                  <a:pt x="3122" y="455"/>
                  <a:pt x="3122" y="468"/>
                </a:cubicBezTo>
                <a:cubicBezTo>
                  <a:pt x="3088" y="475"/>
                  <a:pt x="3088" y="468"/>
                  <a:pt x="3062" y="462"/>
                </a:cubicBezTo>
                <a:cubicBezTo>
                  <a:pt x="3055" y="481"/>
                  <a:pt x="3035" y="488"/>
                  <a:pt x="3022" y="501"/>
                </a:cubicBezTo>
                <a:cubicBezTo>
                  <a:pt x="3028" y="527"/>
                  <a:pt x="3042" y="527"/>
                  <a:pt x="3028" y="554"/>
                </a:cubicBezTo>
                <a:cubicBezTo>
                  <a:pt x="2995" y="567"/>
                  <a:pt x="2982" y="521"/>
                  <a:pt x="2955" y="508"/>
                </a:cubicBezTo>
                <a:cubicBezTo>
                  <a:pt x="2955" y="494"/>
                  <a:pt x="2968" y="494"/>
                  <a:pt x="2988" y="494"/>
                </a:cubicBezTo>
                <a:cubicBezTo>
                  <a:pt x="2988" y="482"/>
                  <a:pt x="2975" y="468"/>
                  <a:pt x="2975" y="456"/>
                </a:cubicBezTo>
                <a:cubicBezTo>
                  <a:pt x="2948" y="456"/>
                  <a:pt x="2928" y="449"/>
                  <a:pt x="2915" y="436"/>
                </a:cubicBezTo>
                <a:cubicBezTo>
                  <a:pt x="2962" y="396"/>
                  <a:pt x="3028" y="442"/>
                  <a:pt x="3082" y="416"/>
                </a:cubicBezTo>
                <a:cubicBezTo>
                  <a:pt x="3076" y="416"/>
                  <a:pt x="3060" y="395"/>
                  <a:pt x="3051" y="403"/>
                </a:cubicBezTo>
                <a:lnTo>
                  <a:pt x="3051" y="405"/>
                </a:lnTo>
                <a:lnTo>
                  <a:pt x="3051" y="403"/>
                </a:lnTo>
                <a:cubicBezTo>
                  <a:pt x="3068" y="377"/>
                  <a:pt x="3118" y="388"/>
                  <a:pt x="3168" y="382"/>
                </a:cubicBezTo>
                <a:cubicBezTo>
                  <a:pt x="3175" y="376"/>
                  <a:pt x="3168" y="376"/>
                  <a:pt x="3168" y="362"/>
                </a:cubicBezTo>
                <a:close/>
                <a:moveTo>
                  <a:pt x="351" y="349"/>
                </a:moveTo>
                <a:cubicBezTo>
                  <a:pt x="344" y="369"/>
                  <a:pt x="317" y="369"/>
                  <a:pt x="304" y="363"/>
                </a:cubicBezTo>
                <a:cubicBezTo>
                  <a:pt x="317" y="356"/>
                  <a:pt x="331" y="349"/>
                  <a:pt x="351" y="349"/>
                </a:cubicBezTo>
                <a:close/>
                <a:moveTo>
                  <a:pt x="3872" y="348"/>
                </a:moveTo>
                <a:cubicBezTo>
                  <a:pt x="3881" y="348"/>
                  <a:pt x="3889" y="348"/>
                  <a:pt x="3897" y="349"/>
                </a:cubicBezTo>
                <a:cubicBezTo>
                  <a:pt x="3863" y="402"/>
                  <a:pt x="3877" y="429"/>
                  <a:pt x="3950" y="422"/>
                </a:cubicBezTo>
                <a:cubicBezTo>
                  <a:pt x="3950" y="442"/>
                  <a:pt x="3930" y="436"/>
                  <a:pt x="3937" y="456"/>
                </a:cubicBezTo>
                <a:cubicBezTo>
                  <a:pt x="3970" y="449"/>
                  <a:pt x="3943" y="422"/>
                  <a:pt x="3983" y="436"/>
                </a:cubicBezTo>
                <a:cubicBezTo>
                  <a:pt x="3970" y="462"/>
                  <a:pt x="4010" y="442"/>
                  <a:pt x="3997" y="488"/>
                </a:cubicBezTo>
                <a:cubicBezTo>
                  <a:pt x="3977" y="488"/>
                  <a:pt x="3970" y="482"/>
                  <a:pt x="3970" y="462"/>
                </a:cubicBezTo>
                <a:cubicBezTo>
                  <a:pt x="3950" y="475"/>
                  <a:pt x="3937" y="495"/>
                  <a:pt x="3897" y="488"/>
                </a:cubicBezTo>
                <a:cubicBezTo>
                  <a:pt x="3917" y="502"/>
                  <a:pt x="3943" y="508"/>
                  <a:pt x="3937" y="548"/>
                </a:cubicBezTo>
                <a:cubicBezTo>
                  <a:pt x="3917" y="561"/>
                  <a:pt x="3890" y="541"/>
                  <a:pt x="3863" y="548"/>
                </a:cubicBezTo>
                <a:cubicBezTo>
                  <a:pt x="3863" y="535"/>
                  <a:pt x="3856" y="535"/>
                  <a:pt x="3856" y="521"/>
                </a:cubicBezTo>
                <a:cubicBezTo>
                  <a:pt x="3877" y="502"/>
                  <a:pt x="3863" y="488"/>
                  <a:pt x="3843" y="482"/>
                </a:cubicBezTo>
                <a:cubicBezTo>
                  <a:pt x="3863" y="475"/>
                  <a:pt x="3856" y="448"/>
                  <a:pt x="3883" y="462"/>
                </a:cubicBezTo>
                <a:cubicBezTo>
                  <a:pt x="3877" y="468"/>
                  <a:pt x="3870" y="468"/>
                  <a:pt x="3870" y="475"/>
                </a:cubicBezTo>
                <a:cubicBezTo>
                  <a:pt x="3877" y="495"/>
                  <a:pt x="3897" y="468"/>
                  <a:pt x="3897" y="462"/>
                </a:cubicBezTo>
                <a:cubicBezTo>
                  <a:pt x="3890" y="448"/>
                  <a:pt x="3850" y="455"/>
                  <a:pt x="3830" y="442"/>
                </a:cubicBezTo>
                <a:cubicBezTo>
                  <a:pt x="3850" y="396"/>
                  <a:pt x="3803" y="376"/>
                  <a:pt x="3750" y="376"/>
                </a:cubicBezTo>
                <a:cubicBezTo>
                  <a:pt x="3782" y="360"/>
                  <a:pt x="3832" y="348"/>
                  <a:pt x="3872" y="348"/>
                </a:cubicBezTo>
                <a:close/>
                <a:moveTo>
                  <a:pt x="4483" y="327"/>
                </a:moveTo>
                <a:cubicBezTo>
                  <a:pt x="4491" y="327"/>
                  <a:pt x="4502" y="348"/>
                  <a:pt x="4517" y="343"/>
                </a:cubicBezTo>
                <a:cubicBezTo>
                  <a:pt x="4511" y="362"/>
                  <a:pt x="4484" y="343"/>
                  <a:pt x="4477" y="336"/>
                </a:cubicBezTo>
                <a:cubicBezTo>
                  <a:pt x="4479" y="329"/>
                  <a:pt x="4481" y="327"/>
                  <a:pt x="4483" y="327"/>
                </a:cubicBezTo>
                <a:close/>
                <a:moveTo>
                  <a:pt x="3636" y="273"/>
                </a:moveTo>
                <a:cubicBezTo>
                  <a:pt x="3641" y="274"/>
                  <a:pt x="3646" y="274"/>
                  <a:pt x="3650" y="276"/>
                </a:cubicBezTo>
                <a:cubicBezTo>
                  <a:pt x="3650" y="276"/>
                  <a:pt x="3650" y="276"/>
                  <a:pt x="3650" y="303"/>
                </a:cubicBezTo>
                <a:cubicBezTo>
                  <a:pt x="3623" y="316"/>
                  <a:pt x="3603" y="296"/>
                  <a:pt x="3590" y="289"/>
                </a:cubicBezTo>
                <a:cubicBezTo>
                  <a:pt x="3595" y="279"/>
                  <a:pt x="3618" y="273"/>
                  <a:pt x="3636" y="273"/>
                </a:cubicBezTo>
                <a:close/>
                <a:moveTo>
                  <a:pt x="545" y="124"/>
                </a:moveTo>
                <a:cubicBezTo>
                  <a:pt x="565" y="124"/>
                  <a:pt x="578" y="131"/>
                  <a:pt x="592" y="138"/>
                </a:cubicBezTo>
                <a:cubicBezTo>
                  <a:pt x="585" y="158"/>
                  <a:pt x="552" y="118"/>
                  <a:pt x="545" y="144"/>
                </a:cubicBezTo>
                <a:cubicBezTo>
                  <a:pt x="532" y="138"/>
                  <a:pt x="545" y="138"/>
                  <a:pt x="545" y="124"/>
                </a:cubicBezTo>
                <a:close/>
                <a:moveTo>
                  <a:pt x="237" y="0"/>
                </a:moveTo>
                <a:cubicBezTo>
                  <a:pt x="256" y="1"/>
                  <a:pt x="281" y="10"/>
                  <a:pt x="297" y="5"/>
                </a:cubicBezTo>
                <a:cubicBezTo>
                  <a:pt x="284" y="25"/>
                  <a:pt x="237" y="12"/>
                  <a:pt x="211" y="12"/>
                </a:cubicBezTo>
                <a:cubicBezTo>
                  <a:pt x="216" y="2"/>
                  <a:pt x="225" y="0"/>
                  <a:pt x="237" y="0"/>
                </a:cubicBezTo>
                <a:close/>
              </a:path>
            </a:pathLst>
          </a:custGeom>
        </p:spPr>
      </p:pic>
      <p:sp>
        <p:nvSpPr>
          <p:cNvPr id="12" name="矩形: 圆角 11"/>
          <p:cNvSpPr/>
          <p:nvPr/>
        </p:nvSpPr>
        <p:spPr>
          <a:xfrm>
            <a:off x="5348778" y="5494510"/>
            <a:ext cx="1390650" cy="3693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18554" y="5525288"/>
            <a:ext cx="11548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2025.XX.XX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4562" y="2518266"/>
            <a:ext cx="7802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东北师范大学附属</a:t>
            </a:r>
            <a:r>
              <a:rPr lang="zh-CN" altLang="en-US" sz="60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小学</a:t>
            </a:r>
            <a:endParaRPr lang="zh-CN" altLang="en-US" sz="60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73020" y="3479965"/>
            <a:ext cx="70459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  <a:ea typeface="庞门正道标题体" panose="02010600030101010101" pitchFamily="2" charset="-122"/>
                <a:sym typeface="+mn-lt"/>
              </a:rPr>
              <a:t>PRIMARY SCHOOL ATTACHED NORTHEAST NORMAL UNIVERSITY</a:t>
            </a:r>
            <a:endParaRPr lang="en-US" altLang="zh-CN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Century Gothic" panose="020B0502020202020204" pitchFamily="34" charset="0"/>
              <a:ea typeface="庞门正道标题体" panose="02010600030101010101" pitchFamily="2" charset="-122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48000" y="4061445"/>
            <a:ext cx="6096000" cy="553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+mj-ea"/>
              </a:rPr>
              <a:t>弘扬</a:t>
            </a:r>
            <a:r>
              <a:rPr lang="en-US" altLang="zh-CN" sz="10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+mj-ea"/>
              </a:rPr>
              <a:t>“</a:t>
            </a:r>
            <a:r>
              <a:rPr lang="zh-CN" altLang="en-US" sz="10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+mj-ea"/>
              </a:rPr>
              <a:t>坚持实验，探索规律，科学施教，全面育人</a:t>
            </a:r>
            <a:r>
              <a:rPr lang="en-US" altLang="zh-CN" sz="10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+mj-ea"/>
              </a:rPr>
              <a:t>”</a:t>
            </a:r>
            <a:r>
              <a:rPr lang="zh-CN" altLang="en-US" sz="10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+mj-ea"/>
              </a:rPr>
              <a:t>的办学传统，赢得了广泛的社会赞誉，被誉为中国基础教育的一颗明珠，吉林省基础教育的一面旗帜。</a:t>
            </a:r>
            <a:endParaRPr lang="zh-CN" altLang="en-US" sz="1000" dirty="0">
              <a:solidFill>
                <a:sysClr val="windowText" lastClr="000000"/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32" name="图片 3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435" y="1576070"/>
            <a:ext cx="3880485" cy="65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469740" y="3078951"/>
            <a:ext cx="9252520" cy="0"/>
          </a:xfrm>
          <a:prstGeom prst="line">
            <a:avLst/>
          </a:prstGeom>
          <a:ln w="22225">
            <a:solidFill>
              <a:srgbClr val="E84C7A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901788" y="2654915"/>
            <a:ext cx="864096" cy="864096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Futura-Condensed-Normal" pitchFamily="2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88471" y="2725008"/>
            <a:ext cx="1430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spc="100" dirty="0">
                <a:solidFill>
                  <a:schemeClr val="bg1"/>
                </a:solidFill>
                <a:latin typeface="Futura-Condensed-Normal" pitchFamily="2" charset="0"/>
              </a:rPr>
              <a:t>1</a:t>
            </a:r>
            <a:endParaRPr lang="en-US" altLang="zh-CN" sz="4000" spc="100" dirty="0">
              <a:solidFill>
                <a:schemeClr val="bg1"/>
              </a:solidFill>
              <a:latin typeface="Futura-Condensed-Normal" pitchFamily="2" charset="0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364808" y="2654915"/>
            <a:ext cx="864096" cy="864096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Futura-Condensed-Normal" pitchFamily="2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81539" y="2725008"/>
            <a:ext cx="1430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spc="100" dirty="0">
                <a:solidFill>
                  <a:schemeClr val="bg1"/>
                </a:solidFill>
                <a:latin typeface="Futura-Condensed-Normal" pitchFamily="2" charset="0"/>
              </a:rPr>
              <a:t>2</a:t>
            </a:r>
            <a:endParaRPr lang="en-US" altLang="zh-CN" sz="4000" spc="100" dirty="0">
              <a:solidFill>
                <a:schemeClr val="bg1"/>
              </a:solidFill>
              <a:latin typeface="Futura-Condensed-Normal" pitchFamily="2" charset="0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38876" y="2654915"/>
            <a:ext cx="864096" cy="864096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Futura-Condensed-Normal" pitchFamily="2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560181" y="2725008"/>
            <a:ext cx="1430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spc="100" dirty="0">
                <a:solidFill>
                  <a:schemeClr val="bg1"/>
                </a:solidFill>
                <a:latin typeface="Futura-Condensed-Normal" pitchFamily="2" charset="0"/>
              </a:rPr>
              <a:t>3</a:t>
            </a:r>
            <a:endParaRPr lang="en-US" altLang="zh-CN" sz="4000" spc="100" dirty="0">
              <a:solidFill>
                <a:schemeClr val="bg1"/>
              </a:solidFill>
              <a:latin typeface="Futura-Condensed-Normal" pitchFamily="2" charset="0"/>
              <a:cs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04384" y="2654915"/>
            <a:ext cx="864096" cy="864096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Futura-Condensed-Normal" pitchFamily="2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091971" y="2725008"/>
            <a:ext cx="1430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spc="100" dirty="0">
                <a:solidFill>
                  <a:schemeClr val="bg1"/>
                </a:solidFill>
                <a:latin typeface="Futura-Condensed-Normal" pitchFamily="2" charset="0"/>
              </a:rPr>
              <a:t>4</a:t>
            </a:r>
            <a:endParaRPr lang="en-US" altLang="zh-CN" sz="4000" spc="100" dirty="0">
              <a:solidFill>
                <a:schemeClr val="bg1"/>
              </a:solidFill>
              <a:latin typeface="Futura-Condensed-Normal" pitchFamily="2" charset="0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927600" y="2654915"/>
            <a:ext cx="864096" cy="864096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Futura-Condensed-Normal" pitchFamily="2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644331" y="2725008"/>
            <a:ext cx="1430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spc="100" dirty="0">
                <a:solidFill>
                  <a:schemeClr val="bg1"/>
                </a:solidFill>
                <a:latin typeface="Futura-Condensed-Normal" pitchFamily="2" charset="0"/>
              </a:rPr>
              <a:t>5</a:t>
            </a:r>
            <a:endParaRPr lang="en-US" altLang="zh-CN" sz="4000" spc="100" dirty="0">
              <a:solidFill>
                <a:schemeClr val="bg1"/>
              </a:solidFill>
              <a:latin typeface="Futura-Condensed-Normal" pitchFamily="2" charset="0"/>
              <a:cs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457554" y="2654915"/>
            <a:ext cx="864096" cy="864096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Futura-Condensed-Normal" pitchFamily="2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184123" y="2725008"/>
            <a:ext cx="1430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spc="100" dirty="0">
                <a:solidFill>
                  <a:schemeClr val="bg1"/>
                </a:solidFill>
                <a:latin typeface="Futura-Condensed-Normal" pitchFamily="2" charset="0"/>
              </a:rPr>
              <a:t>6</a:t>
            </a:r>
            <a:endParaRPr lang="en-US" altLang="zh-CN" sz="4000" spc="100" dirty="0">
              <a:solidFill>
                <a:schemeClr val="bg1"/>
              </a:solidFill>
              <a:latin typeface="Futura-Condensed-Normal" pitchFamily="2" charset="0"/>
              <a:cs typeface="Arial" panose="020B0604020202020204" pitchFamily="34" charset="0"/>
            </a:endParaRPr>
          </a:p>
        </p:txBody>
      </p:sp>
      <p:sp>
        <p:nvSpPr>
          <p:cNvPr id="21" name="弧形 20"/>
          <p:cNvSpPr/>
          <p:nvPr/>
        </p:nvSpPr>
        <p:spPr>
          <a:xfrm flipH="1">
            <a:off x="5996468" y="2288042"/>
            <a:ext cx="1819632" cy="1058963"/>
          </a:xfrm>
          <a:prstGeom prst="arc">
            <a:avLst/>
          </a:prstGeom>
          <a:ln w="6350">
            <a:solidFill>
              <a:srgbClr val="E84C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Futura-Condensed-Normal" pitchFamily="2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912738" y="2137263"/>
            <a:ext cx="1245238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spc="100" dirty="0">
                <a:solidFill>
                  <a:sysClr val="windowText" lastClr="000000"/>
                </a:solidFill>
                <a:latin typeface="Futura-Condensed-Normal" pitchFamily="2" charset="0"/>
              </a:rPr>
              <a:t>输入</a:t>
            </a:r>
            <a:r>
              <a:rPr lang="zh-CN" altLang="en-US" sz="1200" spc="100" dirty="0">
                <a:solidFill>
                  <a:sysClr val="windowText" lastClr="000000"/>
                </a:solidFill>
                <a:latin typeface="Futura-Condensed-Normal" pitchFamily="2" charset="0"/>
              </a:rPr>
              <a:t>内容</a:t>
            </a:r>
            <a:endParaRPr lang="zh-CN" altLang="en-US" sz="1200" spc="100" dirty="0">
              <a:solidFill>
                <a:sysClr val="windowText" lastClr="000000"/>
              </a:solidFill>
              <a:latin typeface="Futura-Condensed-Normal" pitchFamily="2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40552" y="4213322"/>
            <a:ext cx="1126468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D0000"/>
              </a:solidFill>
              <a:effectLst/>
              <a:uLnTx/>
              <a:uFillTx/>
              <a:latin typeface="Calibri" panose="020F0502020204030204" pitchFamily="34" charset="0"/>
              <a:ea typeface="+mj-ea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88469" y="3830380"/>
            <a:ext cx="1430633" cy="386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输入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83803" y="4213322"/>
            <a:ext cx="1126468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31720" y="3830380"/>
            <a:ext cx="1430633" cy="386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输入标题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88811" y="4213322"/>
            <a:ext cx="1126468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36728" y="3830380"/>
            <a:ext cx="1430633" cy="386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输入标题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10816" y="4213322"/>
            <a:ext cx="1126468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58733" y="3830380"/>
            <a:ext cx="1430633" cy="386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输入标题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64915" y="4213322"/>
            <a:ext cx="1126468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12832" y="3830380"/>
            <a:ext cx="1430633" cy="386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输入标题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408166" y="4213322"/>
            <a:ext cx="1126468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256083" y="3830380"/>
            <a:ext cx="1430633" cy="386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输入标题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9828" y="445453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添加标题</a:t>
            </a:r>
            <a:endParaRPr lang="zh-CN" altLang="en-US" sz="28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3" name="箭头: V 形 21"/>
          <p:cNvSpPr/>
          <p:nvPr/>
        </p:nvSpPr>
        <p:spPr>
          <a:xfrm>
            <a:off x="444137" y="517752"/>
            <a:ext cx="361606" cy="377372"/>
          </a:xfrm>
          <a:prstGeom prst="chevron">
            <a:avLst/>
          </a:prstGeom>
          <a:solidFill>
            <a:srgbClr val="E75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箭头: V 形 22"/>
          <p:cNvSpPr/>
          <p:nvPr/>
        </p:nvSpPr>
        <p:spPr>
          <a:xfrm>
            <a:off x="725015" y="517752"/>
            <a:ext cx="361606" cy="377372"/>
          </a:xfrm>
          <a:prstGeom prst="chevron">
            <a:avLst/>
          </a:prstGeom>
          <a:solidFill>
            <a:srgbClr val="9B8E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5" name="图片 34" descr="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02800" y="552451"/>
            <a:ext cx="1831340" cy="30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4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174865" y="1668780"/>
            <a:ext cx="870722" cy="870722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9" name="Oval 3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651106" y="2836135"/>
            <a:ext cx="870722" cy="870722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10" name="Oval 38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212945" y="4000904"/>
            <a:ext cx="870722" cy="870722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11" name="Oval 4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29187" y="4000903"/>
            <a:ext cx="870722" cy="870722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12" name="Oval 4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648262" y="2836135"/>
            <a:ext cx="870722" cy="870722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13" name="Oval 42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132068" y="1668780"/>
            <a:ext cx="870722" cy="870722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14" name="Group 1"/>
          <p:cNvGrpSpPr/>
          <p:nvPr>
            <p:custDataLst>
              <p:tags r:id="rId7"/>
            </p:custDataLst>
          </p:nvPr>
        </p:nvGrpSpPr>
        <p:grpSpPr>
          <a:xfrm>
            <a:off x="4704629" y="2446853"/>
            <a:ext cx="2560135" cy="2043300"/>
            <a:chOff x="4139393" y="2251404"/>
            <a:chExt cx="3923793" cy="3131666"/>
          </a:xfr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</p:grpSpPr>
        <p:sp>
          <p:nvSpPr>
            <p:cNvPr id="15" name="Freeform: Shape 5"/>
            <p:cNvSpPr/>
            <p:nvPr>
              <p:custDataLst>
                <p:tags r:id="rId8"/>
              </p:custDataLst>
            </p:nvPr>
          </p:nvSpPr>
          <p:spPr>
            <a:xfrm>
              <a:off x="5533345" y="3603424"/>
              <a:ext cx="856040" cy="93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302"/>
                  </a:lnTo>
                  <a:lnTo>
                    <a:pt x="9494" y="21358"/>
                  </a:lnTo>
                  <a:cubicBezTo>
                    <a:pt x="9594" y="21327"/>
                    <a:pt x="9697" y="21307"/>
                    <a:pt x="9796" y="21274"/>
                  </a:cubicBezTo>
                  <a:cubicBezTo>
                    <a:pt x="9853" y="21387"/>
                    <a:pt x="9929" y="21489"/>
                    <a:pt x="9990" y="21600"/>
                  </a:cubicBezTo>
                  <a:lnTo>
                    <a:pt x="21600" y="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6" name="Freeform: Shape 6"/>
            <p:cNvSpPr/>
            <p:nvPr>
              <p:custDataLst>
                <p:tags r:id="rId9"/>
              </p:custDataLst>
            </p:nvPr>
          </p:nvSpPr>
          <p:spPr>
            <a:xfrm>
              <a:off x="4741229" y="2638203"/>
              <a:ext cx="791088" cy="124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070"/>
                  </a:moveTo>
                  <a:lnTo>
                    <a:pt x="5757" y="0"/>
                  </a:lnTo>
                  <a:lnTo>
                    <a:pt x="21600" y="21600"/>
                  </a:lnTo>
                  <a:lnTo>
                    <a:pt x="0" y="1707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7" name="Freeform: Shape 7"/>
            <p:cNvSpPr/>
            <p:nvPr>
              <p:custDataLst>
                <p:tags r:id="rId10"/>
              </p:custDataLst>
            </p:nvPr>
          </p:nvSpPr>
          <p:spPr>
            <a:xfrm>
              <a:off x="4733627" y="3618694"/>
              <a:ext cx="793329" cy="64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90" y="21600"/>
                  </a:moveTo>
                  <a:lnTo>
                    <a:pt x="21600" y="8774"/>
                  </a:lnTo>
                  <a:lnTo>
                    <a:pt x="0" y="0"/>
                  </a:lnTo>
                  <a:lnTo>
                    <a:pt x="10290" y="2160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8" name="Freeform: Shape 8"/>
            <p:cNvSpPr/>
            <p:nvPr>
              <p:custDataLst>
                <p:tags r:id="rId11"/>
              </p:custDataLst>
            </p:nvPr>
          </p:nvSpPr>
          <p:spPr>
            <a:xfrm>
              <a:off x="4947095" y="2640415"/>
              <a:ext cx="975587" cy="124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5"/>
                  </a:moveTo>
                  <a:lnTo>
                    <a:pt x="12979" y="21600"/>
                  </a:lnTo>
                  <a:lnTo>
                    <a:pt x="0" y="0"/>
                  </a:lnTo>
                  <a:lnTo>
                    <a:pt x="21600" y="6635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9" name="Freeform: Shape 9"/>
            <p:cNvSpPr/>
            <p:nvPr>
              <p:custDataLst>
                <p:tags r:id="rId12"/>
              </p:custDataLst>
            </p:nvPr>
          </p:nvSpPr>
          <p:spPr>
            <a:xfrm>
              <a:off x="5916661" y="3020528"/>
              <a:ext cx="683919" cy="58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070" y="21600"/>
                  </a:lnTo>
                  <a:lnTo>
                    <a:pt x="21600" y="58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0" name="Freeform: Shape 10"/>
            <p:cNvSpPr/>
            <p:nvPr>
              <p:custDataLst>
                <p:tags r:id="rId13"/>
              </p:custDataLst>
            </p:nvPr>
          </p:nvSpPr>
          <p:spPr>
            <a:xfrm>
              <a:off x="5915663" y="2351306"/>
              <a:ext cx="675579" cy="83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79" y="0"/>
                  </a:lnTo>
                  <a:lnTo>
                    <a:pt x="0" y="17347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1" name="Freeform: Shape 11"/>
            <p:cNvSpPr/>
            <p:nvPr>
              <p:custDataLst>
                <p:tags r:id="rId14"/>
              </p:custDataLst>
            </p:nvPr>
          </p:nvSpPr>
          <p:spPr>
            <a:xfrm>
              <a:off x="6387662" y="3177163"/>
              <a:ext cx="1134586" cy="58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3"/>
                  </a:moveTo>
                  <a:lnTo>
                    <a:pt x="21600" y="21600"/>
                  </a:lnTo>
                  <a:lnTo>
                    <a:pt x="3830" y="0"/>
                  </a:lnTo>
                  <a:lnTo>
                    <a:pt x="0" y="15893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2" name="Freeform: Shape 12"/>
            <p:cNvSpPr/>
            <p:nvPr>
              <p:custDataLst>
                <p:tags r:id="rId15"/>
              </p:custDataLst>
            </p:nvPr>
          </p:nvSpPr>
          <p:spPr>
            <a:xfrm>
              <a:off x="6584139" y="3172494"/>
              <a:ext cx="1142639" cy="53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30" y="21600"/>
                  </a:moveTo>
                  <a:lnTo>
                    <a:pt x="21600" y="0"/>
                  </a:lnTo>
                  <a:lnTo>
                    <a:pt x="0" y="160"/>
                  </a:lnTo>
                  <a:lnTo>
                    <a:pt x="15830" y="2160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3" name="Freeform: Shape 13"/>
            <p:cNvSpPr/>
            <p:nvPr>
              <p:custDataLst>
                <p:tags r:id="rId16"/>
              </p:custDataLst>
            </p:nvPr>
          </p:nvSpPr>
          <p:spPr>
            <a:xfrm>
              <a:off x="6383299" y="3603149"/>
              <a:ext cx="1043355" cy="999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271"/>
                  </a:lnTo>
                  <a:lnTo>
                    <a:pt x="12579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4" name="Freeform: Shape 14"/>
            <p:cNvSpPr/>
            <p:nvPr>
              <p:custDataLst>
                <p:tags r:id="rId17"/>
              </p:custDataLst>
            </p:nvPr>
          </p:nvSpPr>
          <p:spPr>
            <a:xfrm>
              <a:off x="6930119" y="3705291"/>
              <a:ext cx="762776" cy="97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3726"/>
                  </a:lnTo>
                  <a:lnTo>
                    <a:pt x="13988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5" name="Freeform: Shape 15"/>
            <p:cNvSpPr/>
            <p:nvPr>
              <p:custDataLst>
                <p:tags r:id="rId18"/>
              </p:custDataLst>
            </p:nvPr>
          </p:nvSpPr>
          <p:spPr>
            <a:xfrm>
              <a:off x="6383299" y="3600678"/>
              <a:ext cx="627803" cy="121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7546"/>
                  </a:lnTo>
                  <a:lnTo>
                    <a:pt x="61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6" name="Freeform: Shape 16"/>
            <p:cNvSpPr/>
            <p:nvPr>
              <p:custDataLst>
                <p:tags r:id="rId19"/>
              </p:custDataLst>
            </p:nvPr>
          </p:nvSpPr>
          <p:spPr>
            <a:xfrm>
              <a:off x="6404274" y="4562279"/>
              <a:ext cx="587839" cy="45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56"/>
                  </a:moveTo>
                  <a:lnTo>
                    <a:pt x="21600" y="0"/>
                  </a:lnTo>
                  <a:lnTo>
                    <a:pt x="18208" y="21600"/>
                  </a:lnTo>
                  <a:lnTo>
                    <a:pt x="0" y="12056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7" name="Freeform: Shape 17"/>
            <p:cNvSpPr/>
            <p:nvPr>
              <p:custDataLst>
                <p:tags r:id="rId20"/>
              </p:custDataLst>
            </p:nvPr>
          </p:nvSpPr>
          <p:spPr>
            <a:xfrm>
              <a:off x="5530762" y="3018949"/>
              <a:ext cx="862480" cy="86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4661"/>
                  </a:lnTo>
                  <a:lnTo>
                    <a:pt x="9707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8" name="Freeform: Shape 18"/>
            <p:cNvSpPr/>
            <p:nvPr>
              <p:custDataLst>
                <p:tags r:id="rId21"/>
              </p:custDataLst>
            </p:nvPr>
          </p:nvSpPr>
          <p:spPr>
            <a:xfrm>
              <a:off x="5926228" y="3593703"/>
              <a:ext cx="478751" cy="122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extrusionOk="0">
                  <a:moveTo>
                    <a:pt x="21052" y="0"/>
                  </a:moveTo>
                  <a:lnTo>
                    <a:pt x="0" y="16662"/>
                  </a:lnTo>
                  <a:cubicBezTo>
                    <a:pt x="1830" y="18103"/>
                    <a:pt x="4623" y="19327"/>
                    <a:pt x="8132" y="20179"/>
                  </a:cubicBezTo>
                  <a:cubicBezTo>
                    <a:pt x="12121" y="21149"/>
                    <a:pt x="16792" y="21600"/>
                    <a:pt x="21481" y="21472"/>
                  </a:cubicBezTo>
                  <a:cubicBezTo>
                    <a:pt x="21520" y="21493"/>
                    <a:pt x="21561" y="21514"/>
                    <a:pt x="21600" y="21536"/>
                  </a:cubicBezTo>
                  <a:lnTo>
                    <a:pt x="21052" y="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9" name="Freeform: Shape 19"/>
            <p:cNvSpPr/>
            <p:nvPr>
              <p:custDataLst>
                <p:tags r:id="rId22"/>
              </p:custDataLst>
            </p:nvPr>
          </p:nvSpPr>
          <p:spPr>
            <a:xfrm>
              <a:off x="6898513" y="4325196"/>
              <a:ext cx="790019" cy="70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464" y="7252"/>
                  </a:lnTo>
                  <a:lnTo>
                    <a:pt x="111" y="20642"/>
                  </a:lnTo>
                  <a:cubicBezTo>
                    <a:pt x="5506" y="20781"/>
                    <a:pt x="10749" y="18609"/>
                    <a:pt x="14767" y="14560"/>
                  </a:cubicBezTo>
                  <a:cubicBezTo>
                    <a:pt x="18523" y="10774"/>
                    <a:pt x="20934" y="5606"/>
                    <a:pt x="21600" y="0"/>
                  </a:cubicBezTo>
                  <a:close/>
                  <a:moveTo>
                    <a:pt x="94" y="20748"/>
                  </a:moveTo>
                  <a:lnTo>
                    <a:pt x="0" y="21277"/>
                  </a:lnTo>
                  <a:cubicBezTo>
                    <a:pt x="189" y="21393"/>
                    <a:pt x="384" y="21493"/>
                    <a:pt x="576" y="21600"/>
                  </a:cubicBezTo>
                  <a:cubicBezTo>
                    <a:pt x="412" y="21319"/>
                    <a:pt x="247" y="21037"/>
                    <a:pt x="94" y="20748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Freeform: Shape 20"/>
            <p:cNvSpPr/>
            <p:nvPr>
              <p:custDataLst>
                <p:tags r:id="rId23"/>
              </p:custDataLst>
            </p:nvPr>
          </p:nvSpPr>
          <p:spPr>
            <a:xfrm>
              <a:off x="7417565" y="3175910"/>
              <a:ext cx="645621" cy="114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extrusionOk="0">
                  <a:moveTo>
                    <a:pt x="10496" y="0"/>
                  </a:moveTo>
                  <a:cubicBezTo>
                    <a:pt x="10329" y="19"/>
                    <a:pt x="10166" y="28"/>
                    <a:pt x="9999" y="50"/>
                  </a:cubicBezTo>
                  <a:lnTo>
                    <a:pt x="0" y="10086"/>
                  </a:lnTo>
                  <a:lnTo>
                    <a:pt x="8897" y="21600"/>
                  </a:lnTo>
                  <a:cubicBezTo>
                    <a:pt x="8916" y="21516"/>
                    <a:pt x="8947" y="21433"/>
                    <a:pt x="8964" y="21348"/>
                  </a:cubicBezTo>
                  <a:cubicBezTo>
                    <a:pt x="16783" y="19275"/>
                    <a:pt x="21600" y="14662"/>
                    <a:pt x="21118" y="9716"/>
                  </a:cubicBezTo>
                  <a:cubicBezTo>
                    <a:pt x="20721" y="5632"/>
                    <a:pt x="16690" y="1975"/>
                    <a:pt x="10496" y="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1" name="Freeform: Shape 21"/>
            <p:cNvSpPr/>
            <p:nvPr>
              <p:custDataLst>
                <p:tags r:id="rId24"/>
              </p:custDataLst>
            </p:nvPr>
          </p:nvSpPr>
          <p:spPr>
            <a:xfrm>
              <a:off x="6251673" y="2263358"/>
              <a:ext cx="844497" cy="91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8024" y="5"/>
                  </a:moveTo>
                  <a:cubicBezTo>
                    <a:pt x="5222" y="69"/>
                    <a:pt x="2464" y="773"/>
                    <a:pt x="5" y="2070"/>
                  </a:cubicBezTo>
                  <a:cubicBezTo>
                    <a:pt x="3" y="2068"/>
                    <a:pt x="2" y="2066"/>
                    <a:pt x="0" y="2065"/>
                  </a:cubicBezTo>
                  <a:lnTo>
                    <a:pt x="8562" y="21583"/>
                  </a:lnTo>
                  <a:lnTo>
                    <a:pt x="21600" y="5712"/>
                  </a:lnTo>
                  <a:cubicBezTo>
                    <a:pt x="18884" y="2687"/>
                    <a:pt x="15048" y="703"/>
                    <a:pt x="10831" y="153"/>
                  </a:cubicBezTo>
                  <a:cubicBezTo>
                    <a:pt x="9897" y="31"/>
                    <a:pt x="8957" y="-17"/>
                    <a:pt x="8024" y="5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2" name="Freeform: Shape 22"/>
            <p:cNvSpPr/>
            <p:nvPr>
              <p:custDataLst>
                <p:tags r:id="rId25"/>
              </p:custDataLst>
            </p:nvPr>
          </p:nvSpPr>
          <p:spPr>
            <a:xfrm>
              <a:off x="6581372" y="2503756"/>
              <a:ext cx="1140983" cy="67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19" y="0"/>
                  </a:moveTo>
                  <a:lnTo>
                    <a:pt x="0" y="21529"/>
                  </a:lnTo>
                  <a:lnTo>
                    <a:pt x="21577" y="21600"/>
                  </a:lnTo>
                  <a:lnTo>
                    <a:pt x="21600" y="21542"/>
                  </a:lnTo>
                  <a:cubicBezTo>
                    <a:pt x="21331" y="16110"/>
                    <a:pt x="19966" y="11003"/>
                    <a:pt x="17724" y="7077"/>
                  </a:cubicBezTo>
                  <a:cubicBezTo>
                    <a:pt x="15600" y="3357"/>
                    <a:pt x="12808" y="911"/>
                    <a:pt x="9784" y="123"/>
                  </a:cubicBezTo>
                  <a:cubicBezTo>
                    <a:pt x="9763" y="80"/>
                    <a:pt x="9740" y="42"/>
                    <a:pt x="9719" y="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3" name="Freeform: Shape 23"/>
            <p:cNvSpPr/>
            <p:nvPr>
              <p:custDataLst>
                <p:tags r:id="rId26"/>
              </p:custDataLst>
            </p:nvPr>
          </p:nvSpPr>
          <p:spPr>
            <a:xfrm>
              <a:off x="5528282" y="2251404"/>
              <a:ext cx="725619" cy="77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1768" y="0"/>
                  </a:moveTo>
                  <a:cubicBezTo>
                    <a:pt x="11272" y="-3"/>
                    <a:pt x="10775" y="10"/>
                    <a:pt x="10279" y="45"/>
                  </a:cubicBezTo>
                  <a:cubicBezTo>
                    <a:pt x="6489" y="318"/>
                    <a:pt x="2891" y="1718"/>
                    <a:pt x="0" y="4040"/>
                  </a:cubicBezTo>
                  <a:lnTo>
                    <a:pt x="11532" y="21597"/>
                  </a:lnTo>
                  <a:lnTo>
                    <a:pt x="21600" y="2763"/>
                  </a:lnTo>
                  <a:cubicBezTo>
                    <a:pt x="21580" y="2774"/>
                    <a:pt x="21559" y="2781"/>
                    <a:pt x="21540" y="2792"/>
                  </a:cubicBezTo>
                  <a:cubicBezTo>
                    <a:pt x="18629" y="985"/>
                    <a:pt x="15233" y="21"/>
                    <a:pt x="11768" y="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4" name="Freeform: Shape 24"/>
            <p:cNvSpPr/>
            <p:nvPr>
              <p:custDataLst>
                <p:tags r:id="rId27"/>
              </p:custDataLst>
            </p:nvPr>
          </p:nvSpPr>
          <p:spPr>
            <a:xfrm>
              <a:off x="4945033" y="2394367"/>
              <a:ext cx="970666" cy="62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12988" y="29"/>
                  </a:moveTo>
                  <a:cubicBezTo>
                    <a:pt x="12985" y="33"/>
                    <a:pt x="12982" y="39"/>
                    <a:pt x="12979" y="43"/>
                  </a:cubicBezTo>
                  <a:cubicBezTo>
                    <a:pt x="10473" y="-185"/>
                    <a:pt x="7966" y="507"/>
                    <a:pt x="5669" y="2060"/>
                  </a:cubicBezTo>
                  <a:cubicBezTo>
                    <a:pt x="3538" y="3501"/>
                    <a:pt x="1639" y="5648"/>
                    <a:pt x="113" y="8346"/>
                  </a:cubicBezTo>
                  <a:cubicBezTo>
                    <a:pt x="75" y="8353"/>
                    <a:pt x="38" y="8366"/>
                    <a:pt x="0" y="8373"/>
                  </a:cubicBezTo>
                  <a:lnTo>
                    <a:pt x="21600" y="21415"/>
                  </a:lnTo>
                  <a:lnTo>
                    <a:pt x="12988" y="29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5" name="Freeform: Shape 25"/>
            <p:cNvSpPr/>
            <p:nvPr>
              <p:custDataLst>
                <p:tags r:id="rId28"/>
              </p:custDataLst>
            </p:nvPr>
          </p:nvSpPr>
          <p:spPr>
            <a:xfrm>
              <a:off x="4242905" y="2638025"/>
              <a:ext cx="708203" cy="98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90" y="8"/>
                    <a:pt x="21579" y="14"/>
                    <a:pt x="21569" y="22"/>
                  </a:cubicBezTo>
                  <a:cubicBezTo>
                    <a:pt x="9364" y="1118"/>
                    <a:pt x="237" y="8497"/>
                    <a:pt x="0" y="17258"/>
                  </a:cubicBezTo>
                  <a:lnTo>
                    <a:pt x="15343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6" name="Freeform: Shape 26"/>
            <p:cNvSpPr/>
            <p:nvPr>
              <p:custDataLst>
                <p:tags r:id="rId29"/>
              </p:custDataLst>
            </p:nvPr>
          </p:nvSpPr>
          <p:spPr>
            <a:xfrm>
              <a:off x="5117981" y="3878847"/>
              <a:ext cx="790627" cy="6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extrusionOk="0">
                  <a:moveTo>
                    <a:pt x="11320" y="0"/>
                  </a:moveTo>
                  <a:lnTo>
                    <a:pt x="0" y="11590"/>
                  </a:lnTo>
                  <a:cubicBezTo>
                    <a:pt x="2218" y="15474"/>
                    <a:pt x="5508" y="18439"/>
                    <a:pt x="9378" y="19993"/>
                  </a:cubicBezTo>
                  <a:cubicBezTo>
                    <a:pt x="13329" y="21580"/>
                    <a:pt x="17633" y="21600"/>
                    <a:pt x="21600" y="20086"/>
                  </a:cubicBezTo>
                  <a:lnTo>
                    <a:pt x="11320" y="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7" name="Freeform: Shape 27"/>
            <p:cNvSpPr/>
            <p:nvPr>
              <p:custDataLst>
                <p:tags r:id="rId30"/>
              </p:custDataLst>
            </p:nvPr>
          </p:nvSpPr>
          <p:spPr>
            <a:xfrm>
              <a:off x="4139393" y="3426713"/>
              <a:ext cx="610524" cy="77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extrusionOk="0">
                  <a:moveTo>
                    <a:pt x="3585" y="0"/>
                  </a:moveTo>
                  <a:lnTo>
                    <a:pt x="20400" y="5517"/>
                  </a:lnTo>
                  <a:lnTo>
                    <a:pt x="13510" y="21600"/>
                  </a:lnTo>
                  <a:cubicBezTo>
                    <a:pt x="9548" y="21176"/>
                    <a:pt x="5942" y="19468"/>
                    <a:pt x="3465" y="16842"/>
                  </a:cubicBezTo>
                  <a:cubicBezTo>
                    <a:pt x="-1200" y="11896"/>
                    <a:pt x="-1150" y="4900"/>
                    <a:pt x="3585" y="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8" name="Freeform: Shape 28"/>
            <p:cNvSpPr/>
            <p:nvPr>
              <p:custDataLst>
                <p:tags r:id="rId31"/>
              </p:custDataLst>
            </p:nvPr>
          </p:nvSpPr>
          <p:spPr>
            <a:xfrm>
              <a:off x="6406834" y="4816641"/>
              <a:ext cx="836118" cy="56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743" y="7679"/>
                  </a:lnTo>
                  <a:cubicBezTo>
                    <a:pt x="13941" y="9961"/>
                    <a:pt x="15320" y="12023"/>
                    <a:pt x="16851" y="13819"/>
                  </a:cubicBezTo>
                  <a:cubicBezTo>
                    <a:pt x="18315" y="15538"/>
                    <a:pt x="19909" y="17002"/>
                    <a:pt x="21600" y="18183"/>
                  </a:cubicBezTo>
                  <a:lnTo>
                    <a:pt x="17430" y="21600"/>
                  </a:lnTo>
                  <a:cubicBezTo>
                    <a:pt x="13999" y="19071"/>
                    <a:pt x="10783" y="15954"/>
                    <a:pt x="7846" y="12314"/>
                  </a:cubicBezTo>
                  <a:cubicBezTo>
                    <a:pt x="4913" y="8677"/>
                    <a:pt x="2279" y="4545"/>
                    <a:pt x="0" y="0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9" name="Freeform: Shape 29"/>
            <p:cNvSpPr/>
            <p:nvPr>
              <p:custDataLst>
                <p:tags r:id="rId32"/>
              </p:custDataLst>
            </p:nvPr>
          </p:nvSpPr>
          <p:spPr>
            <a:xfrm>
              <a:off x="4530814" y="3628917"/>
              <a:ext cx="578993" cy="76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extrusionOk="0">
                  <a:moveTo>
                    <a:pt x="0" y="15921"/>
                  </a:moveTo>
                  <a:lnTo>
                    <a:pt x="7669" y="0"/>
                  </a:lnTo>
                  <a:lnTo>
                    <a:pt x="21600" y="17825"/>
                  </a:lnTo>
                  <a:cubicBezTo>
                    <a:pt x="18969" y="20272"/>
                    <a:pt x="14913" y="21600"/>
                    <a:pt x="10736" y="21381"/>
                  </a:cubicBezTo>
                  <a:cubicBezTo>
                    <a:pt x="6113" y="21140"/>
                    <a:pt x="2016" y="19056"/>
                    <a:pt x="0" y="15921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40" name="Freeform: Shape 33"/>
          <p:cNvSpPr/>
          <p:nvPr>
            <p:custDataLst>
              <p:tags r:id="rId33"/>
            </p:custDataLst>
          </p:nvPr>
        </p:nvSpPr>
        <p:spPr bwMode="auto">
          <a:xfrm>
            <a:off x="7418341" y="1945777"/>
            <a:ext cx="390709" cy="316728"/>
          </a:xfrm>
          <a:custGeom>
            <a:avLst/>
            <a:gdLst>
              <a:gd name="T0" fmla="*/ 68 w 186"/>
              <a:gd name="T1" fmla="*/ 84 h 151"/>
              <a:gd name="T2" fmla="*/ 118 w 186"/>
              <a:gd name="T3" fmla="*/ 84 h 151"/>
              <a:gd name="T4" fmla="*/ 93 w 186"/>
              <a:gd name="T5" fmla="*/ 101 h 151"/>
              <a:gd name="T6" fmla="*/ 93 w 186"/>
              <a:gd name="T7" fmla="*/ 67 h 151"/>
              <a:gd name="T8" fmla="*/ 93 w 186"/>
              <a:gd name="T9" fmla="*/ 101 h 151"/>
              <a:gd name="T10" fmla="*/ 114 w 186"/>
              <a:gd name="T11" fmla="*/ 25 h 151"/>
              <a:gd name="T12" fmla="*/ 114 w 186"/>
              <a:gd name="T13" fmla="*/ 16 h 151"/>
              <a:gd name="T14" fmla="*/ 68 w 186"/>
              <a:gd name="T15" fmla="*/ 21 h 151"/>
              <a:gd name="T16" fmla="*/ 156 w 186"/>
              <a:gd name="T17" fmla="*/ 33 h 151"/>
              <a:gd name="T18" fmla="*/ 156 w 186"/>
              <a:gd name="T19" fmla="*/ 59 h 151"/>
              <a:gd name="T20" fmla="*/ 156 w 186"/>
              <a:gd name="T21" fmla="*/ 33 h 151"/>
              <a:gd name="T22" fmla="*/ 152 w 186"/>
              <a:gd name="T23" fmla="*/ 46 h 151"/>
              <a:gd name="T24" fmla="*/ 160 w 186"/>
              <a:gd name="T25" fmla="*/ 46 h 151"/>
              <a:gd name="T26" fmla="*/ 169 w 186"/>
              <a:gd name="T27" fmla="*/ 16 h 151"/>
              <a:gd name="T28" fmla="*/ 122 w 186"/>
              <a:gd name="T29" fmla="*/ 0 h 151"/>
              <a:gd name="T30" fmla="*/ 63 w 186"/>
              <a:gd name="T31" fmla="*/ 0 h 151"/>
              <a:gd name="T32" fmla="*/ 17 w 186"/>
              <a:gd name="T33" fmla="*/ 16 h 151"/>
              <a:gd name="T34" fmla="*/ 0 w 186"/>
              <a:gd name="T35" fmla="*/ 135 h 151"/>
              <a:gd name="T36" fmla="*/ 169 w 186"/>
              <a:gd name="T37" fmla="*/ 151 h 151"/>
              <a:gd name="T38" fmla="*/ 186 w 186"/>
              <a:gd name="T39" fmla="*/ 33 h 151"/>
              <a:gd name="T40" fmla="*/ 177 w 186"/>
              <a:gd name="T41" fmla="*/ 101 h 151"/>
              <a:gd name="T42" fmla="*/ 137 w 186"/>
              <a:gd name="T43" fmla="*/ 109 h 151"/>
              <a:gd name="T44" fmla="*/ 177 w 186"/>
              <a:gd name="T45" fmla="*/ 135 h 151"/>
              <a:gd name="T46" fmla="*/ 17 w 186"/>
              <a:gd name="T47" fmla="*/ 143 h 151"/>
              <a:gd name="T48" fmla="*/ 9 w 186"/>
              <a:gd name="T49" fmla="*/ 109 h 151"/>
              <a:gd name="T50" fmla="*/ 45 w 186"/>
              <a:gd name="T51" fmla="*/ 101 h 151"/>
              <a:gd name="T52" fmla="*/ 9 w 186"/>
              <a:gd name="T53" fmla="*/ 33 h 151"/>
              <a:gd name="T54" fmla="*/ 34 w 186"/>
              <a:gd name="T55" fmla="*/ 25 h 151"/>
              <a:gd name="T56" fmla="*/ 93 w 186"/>
              <a:gd name="T57" fmla="*/ 8 h 151"/>
              <a:gd name="T58" fmla="*/ 152 w 186"/>
              <a:gd name="T59" fmla="*/ 25 h 151"/>
              <a:gd name="T60" fmla="*/ 177 w 186"/>
              <a:gd name="T61" fmla="*/ 33 h 151"/>
              <a:gd name="T62" fmla="*/ 156 w 186"/>
              <a:gd name="T63" fmla="*/ 67 h 151"/>
              <a:gd name="T64" fmla="*/ 156 w 186"/>
              <a:gd name="T65" fmla="*/ 75 h 151"/>
              <a:gd name="T66" fmla="*/ 156 w 186"/>
              <a:gd name="T67" fmla="*/ 67 h 151"/>
              <a:gd name="T68" fmla="*/ 51 w 186"/>
              <a:gd name="T69" fmla="*/ 84 h 151"/>
              <a:gd name="T70" fmla="*/ 135 w 186"/>
              <a:gd name="T71" fmla="*/ 84 h 151"/>
              <a:gd name="T72" fmla="*/ 93 w 186"/>
              <a:gd name="T73" fmla="*/ 118 h 151"/>
              <a:gd name="T74" fmla="*/ 93 w 186"/>
              <a:gd name="T75" fmla="*/ 50 h 151"/>
              <a:gd name="T76" fmla="*/ 93 w 186"/>
              <a:gd name="T77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51">
                <a:moveTo>
                  <a:pt x="93" y="59"/>
                </a:moveTo>
                <a:cubicBezTo>
                  <a:pt x="79" y="59"/>
                  <a:pt x="68" y="70"/>
                  <a:pt x="68" y="84"/>
                </a:cubicBezTo>
                <a:cubicBezTo>
                  <a:pt x="68" y="98"/>
                  <a:pt x="79" y="109"/>
                  <a:pt x="93" y="109"/>
                </a:cubicBezTo>
                <a:cubicBezTo>
                  <a:pt x="107" y="109"/>
                  <a:pt x="118" y="98"/>
                  <a:pt x="118" y="84"/>
                </a:cubicBezTo>
                <a:cubicBezTo>
                  <a:pt x="118" y="70"/>
                  <a:pt x="107" y="59"/>
                  <a:pt x="93" y="59"/>
                </a:cubicBezTo>
                <a:close/>
                <a:moveTo>
                  <a:pt x="93" y="101"/>
                </a:moveTo>
                <a:cubicBezTo>
                  <a:pt x="84" y="101"/>
                  <a:pt x="76" y="93"/>
                  <a:pt x="76" y="84"/>
                </a:cubicBezTo>
                <a:cubicBezTo>
                  <a:pt x="76" y="75"/>
                  <a:pt x="84" y="67"/>
                  <a:pt x="93" y="67"/>
                </a:cubicBezTo>
                <a:cubicBezTo>
                  <a:pt x="102" y="67"/>
                  <a:pt x="110" y="75"/>
                  <a:pt x="110" y="84"/>
                </a:cubicBezTo>
                <a:cubicBezTo>
                  <a:pt x="110" y="93"/>
                  <a:pt x="102" y="101"/>
                  <a:pt x="93" y="101"/>
                </a:cubicBezTo>
                <a:close/>
                <a:moveTo>
                  <a:pt x="72" y="25"/>
                </a:moveTo>
                <a:cubicBezTo>
                  <a:pt x="114" y="25"/>
                  <a:pt x="114" y="25"/>
                  <a:pt x="114" y="25"/>
                </a:cubicBezTo>
                <a:cubicBezTo>
                  <a:pt x="116" y="25"/>
                  <a:pt x="118" y="23"/>
                  <a:pt x="118" y="21"/>
                </a:cubicBezTo>
                <a:cubicBezTo>
                  <a:pt x="118" y="18"/>
                  <a:pt x="116" y="16"/>
                  <a:pt x="114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0" y="16"/>
                  <a:pt x="68" y="18"/>
                  <a:pt x="68" y="21"/>
                </a:cubicBezTo>
                <a:cubicBezTo>
                  <a:pt x="68" y="23"/>
                  <a:pt x="70" y="25"/>
                  <a:pt x="72" y="25"/>
                </a:cubicBezTo>
                <a:close/>
                <a:moveTo>
                  <a:pt x="156" y="33"/>
                </a:moveTo>
                <a:cubicBezTo>
                  <a:pt x="149" y="33"/>
                  <a:pt x="144" y="39"/>
                  <a:pt x="144" y="46"/>
                </a:cubicBezTo>
                <a:cubicBezTo>
                  <a:pt x="144" y="53"/>
                  <a:pt x="149" y="59"/>
                  <a:pt x="156" y="59"/>
                </a:cubicBezTo>
                <a:cubicBezTo>
                  <a:pt x="163" y="59"/>
                  <a:pt x="169" y="53"/>
                  <a:pt x="169" y="46"/>
                </a:cubicBezTo>
                <a:cubicBezTo>
                  <a:pt x="169" y="39"/>
                  <a:pt x="163" y="33"/>
                  <a:pt x="156" y="33"/>
                </a:cubicBezTo>
                <a:close/>
                <a:moveTo>
                  <a:pt x="156" y="50"/>
                </a:moveTo>
                <a:cubicBezTo>
                  <a:pt x="154" y="50"/>
                  <a:pt x="152" y="48"/>
                  <a:pt x="152" y="46"/>
                </a:cubicBezTo>
                <a:cubicBezTo>
                  <a:pt x="152" y="44"/>
                  <a:pt x="154" y="42"/>
                  <a:pt x="156" y="42"/>
                </a:cubicBezTo>
                <a:cubicBezTo>
                  <a:pt x="159" y="42"/>
                  <a:pt x="160" y="44"/>
                  <a:pt x="160" y="46"/>
                </a:cubicBezTo>
                <a:cubicBezTo>
                  <a:pt x="160" y="48"/>
                  <a:pt x="159" y="50"/>
                  <a:pt x="156" y="50"/>
                </a:cubicBezTo>
                <a:close/>
                <a:moveTo>
                  <a:pt x="169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39" y="16"/>
                  <a:pt x="139" y="0"/>
                  <a:pt x="122" y="0"/>
                </a:cubicBezTo>
                <a:cubicBezTo>
                  <a:pt x="106" y="0"/>
                  <a:pt x="93" y="0"/>
                  <a:pt x="93" y="0"/>
                </a:cubicBezTo>
                <a:cubicBezTo>
                  <a:pt x="93" y="0"/>
                  <a:pt x="80" y="0"/>
                  <a:pt x="63" y="0"/>
                </a:cubicBezTo>
                <a:cubicBezTo>
                  <a:pt x="47" y="0"/>
                  <a:pt x="47" y="16"/>
                  <a:pt x="34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8" y="16"/>
                  <a:pt x="0" y="24"/>
                  <a:pt x="0" y="3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8" y="151"/>
                  <a:pt x="1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78" y="151"/>
                  <a:pt x="186" y="144"/>
                  <a:pt x="186" y="135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24"/>
                  <a:pt x="178" y="16"/>
                  <a:pt x="169" y="16"/>
                </a:cubicBezTo>
                <a:close/>
                <a:moveTo>
                  <a:pt x="177" y="101"/>
                </a:moveTo>
                <a:cubicBezTo>
                  <a:pt x="141" y="101"/>
                  <a:pt x="141" y="101"/>
                  <a:pt x="141" y="101"/>
                </a:cubicBezTo>
                <a:cubicBezTo>
                  <a:pt x="140" y="104"/>
                  <a:pt x="138" y="107"/>
                  <a:pt x="137" y="109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9"/>
                  <a:pt x="174" y="143"/>
                  <a:pt x="169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2" y="143"/>
                  <a:pt x="9" y="139"/>
                  <a:pt x="9" y="135"/>
                </a:cubicBezTo>
                <a:cubicBezTo>
                  <a:pt x="9" y="109"/>
                  <a:pt x="9" y="109"/>
                  <a:pt x="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7"/>
                  <a:pt x="46" y="104"/>
                  <a:pt x="45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29"/>
                  <a:pt x="12" y="25"/>
                  <a:pt x="17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51" y="25"/>
                  <a:pt x="51" y="8"/>
                  <a:pt x="63" y="8"/>
                </a:cubicBezTo>
                <a:cubicBezTo>
                  <a:pt x="72" y="8"/>
                  <a:pt x="93" y="8"/>
                  <a:pt x="93" y="8"/>
                </a:cubicBezTo>
                <a:cubicBezTo>
                  <a:pt x="93" y="8"/>
                  <a:pt x="114" y="8"/>
                  <a:pt x="122" y="8"/>
                </a:cubicBezTo>
                <a:cubicBezTo>
                  <a:pt x="135" y="8"/>
                  <a:pt x="135" y="25"/>
                  <a:pt x="152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4" y="25"/>
                  <a:pt x="177" y="29"/>
                  <a:pt x="177" y="33"/>
                </a:cubicBezTo>
                <a:lnTo>
                  <a:pt x="177" y="101"/>
                </a:lnTo>
                <a:close/>
                <a:moveTo>
                  <a:pt x="156" y="67"/>
                </a:moveTo>
                <a:cubicBezTo>
                  <a:pt x="154" y="67"/>
                  <a:pt x="152" y="69"/>
                  <a:pt x="152" y="71"/>
                </a:cubicBezTo>
                <a:cubicBezTo>
                  <a:pt x="152" y="74"/>
                  <a:pt x="154" y="75"/>
                  <a:pt x="156" y="75"/>
                </a:cubicBezTo>
                <a:cubicBezTo>
                  <a:pt x="159" y="75"/>
                  <a:pt x="160" y="74"/>
                  <a:pt x="160" y="71"/>
                </a:cubicBezTo>
                <a:cubicBezTo>
                  <a:pt x="160" y="69"/>
                  <a:pt x="159" y="67"/>
                  <a:pt x="156" y="67"/>
                </a:cubicBezTo>
                <a:close/>
                <a:moveTo>
                  <a:pt x="93" y="42"/>
                </a:moveTo>
                <a:cubicBezTo>
                  <a:pt x="70" y="42"/>
                  <a:pt x="51" y="61"/>
                  <a:pt x="51" y="84"/>
                </a:cubicBezTo>
                <a:cubicBezTo>
                  <a:pt x="51" y="107"/>
                  <a:pt x="70" y="126"/>
                  <a:pt x="93" y="126"/>
                </a:cubicBezTo>
                <a:cubicBezTo>
                  <a:pt x="116" y="126"/>
                  <a:pt x="135" y="107"/>
                  <a:pt x="135" y="84"/>
                </a:cubicBezTo>
                <a:cubicBezTo>
                  <a:pt x="135" y="61"/>
                  <a:pt x="116" y="42"/>
                  <a:pt x="93" y="42"/>
                </a:cubicBezTo>
                <a:close/>
                <a:moveTo>
                  <a:pt x="93" y="118"/>
                </a:moveTo>
                <a:cubicBezTo>
                  <a:pt x="74" y="118"/>
                  <a:pt x="59" y="103"/>
                  <a:pt x="59" y="84"/>
                </a:cubicBezTo>
                <a:cubicBezTo>
                  <a:pt x="59" y="65"/>
                  <a:pt x="74" y="50"/>
                  <a:pt x="93" y="50"/>
                </a:cubicBezTo>
                <a:cubicBezTo>
                  <a:pt x="112" y="50"/>
                  <a:pt x="127" y="65"/>
                  <a:pt x="127" y="84"/>
                </a:cubicBezTo>
                <a:cubicBezTo>
                  <a:pt x="127" y="103"/>
                  <a:pt x="112" y="118"/>
                  <a:pt x="93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41" name="Freeform: Shape 35"/>
          <p:cNvSpPr/>
          <p:nvPr>
            <p:custDataLst>
              <p:tags r:id="rId34"/>
            </p:custDataLst>
          </p:nvPr>
        </p:nvSpPr>
        <p:spPr bwMode="auto">
          <a:xfrm>
            <a:off x="7894582" y="3147810"/>
            <a:ext cx="391866" cy="247373"/>
          </a:xfrm>
          <a:custGeom>
            <a:avLst/>
            <a:gdLst>
              <a:gd name="T0" fmla="*/ 118 w 186"/>
              <a:gd name="T1" fmla="*/ 21 h 118"/>
              <a:gd name="T2" fmla="*/ 127 w 186"/>
              <a:gd name="T3" fmla="*/ 21 h 118"/>
              <a:gd name="T4" fmla="*/ 182 w 186"/>
              <a:gd name="T5" fmla="*/ 17 h 118"/>
              <a:gd name="T6" fmla="*/ 180 w 186"/>
              <a:gd name="T7" fmla="*/ 17 h 118"/>
              <a:gd name="T8" fmla="*/ 144 w 186"/>
              <a:gd name="T9" fmla="*/ 17 h 118"/>
              <a:gd name="T10" fmla="*/ 17 w 186"/>
              <a:gd name="T11" fmla="*/ 0 h 118"/>
              <a:gd name="T12" fmla="*/ 0 w 186"/>
              <a:gd name="T13" fmla="*/ 101 h 118"/>
              <a:gd name="T14" fmla="*/ 127 w 186"/>
              <a:gd name="T15" fmla="*/ 118 h 118"/>
              <a:gd name="T16" fmla="*/ 144 w 186"/>
              <a:gd name="T17" fmla="*/ 83 h 118"/>
              <a:gd name="T18" fmla="*/ 180 w 186"/>
              <a:gd name="T19" fmla="*/ 101 h 118"/>
              <a:gd name="T20" fmla="*/ 186 w 186"/>
              <a:gd name="T21" fmla="*/ 97 h 118"/>
              <a:gd name="T22" fmla="*/ 182 w 186"/>
              <a:gd name="T23" fmla="*/ 17 h 118"/>
              <a:gd name="T24" fmla="*/ 127 w 186"/>
              <a:gd name="T25" fmla="*/ 110 h 118"/>
              <a:gd name="T26" fmla="*/ 9 w 186"/>
              <a:gd name="T27" fmla="*/ 101 h 118"/>
              <a:gd name="T28" fmla="*/ 135 w 186"/>
              <a:gd name="T29" fmla="*/ 42 h 118"/>
              <a:gd name="T30" fmla="*/ 135 w 186"/>
              <a:gd name="T31" fmla="*/ 34 h 118"/>
              <a:gd name="T32" fmla="*/ 9 w 186"/>
              <a:gd name="T33" fmla="*/ 17 h 118"/>
              <a:gd name="T34" fmla="*/ 127 w 186"/>
              <a:gd name="T35" fmla="*/ 8 h 118"/>
              <a:gd name="T36" fmla="*/ 135 w 186"/>
              <a:gd name="T37" fmla="*/ 34 h 118"/>
              <a:gd name="T38" fmla="*/ 144 w 186"/>
              <a:gd name="T39" fmla="*/ 73 h 118"/>
              <a:gd name="T40" fmla="*/ 161 w 186"/>
              <a:gd name="T41" fmla="*/ 36 h 118"/>
              <a:gd name="T42" fmla="*/ 177 w 186"/>
              <a:gd name="T43" fmla="*/ 90 h 118"/>
              <a:gd name="T44" fmla="*/ 169 w 186"/>
              <a:gd name="T45" fmla="*/ 32 h 118"/>
              <a:gd name="T46" fmla="*/ 177 w 186"/>
              <a:gd name="T47" fmla="*/ 90 h 118"/>
              <a:gd name="T48" fmla="*/ 97 w 186"/>
              <a:gd name="T49" fmla="*/ 93 h 118"/>
              <a:gd name="T50" fmla="*/ 97 w 186"/>
              <a:gd name="T51" fmla="*/ 51 h 118"/>
              <a:gd name="T52" fmla="*/ 81 w 186"/>
              <a:gd name="T53" fmla="*/ 84 h 118"/>
              <a:gd name="T54" fmla="*/ 68 w 186"/>
              <a:gd name="T55" fmla="*/ 72 h 118"/>
              <a:gd name="T56" fmla="*/ 26 w 186"/>
              <a:gd name="T57" fmla="*/ 72 h 118"/>
              <a:gd name="T58" fmla="*/ 97 w 186"/>
              <a:gd name="T59" fmla="*/ 59 h 118"/>
              <a:gd name="T60" fmla="*/ 97 w 186"/>
              <a:gd name="T61" fmla="*/ 84 h 118"/>
              <a:gd name="T62" fmla="*/ 97 w 186"/>
              <a:gd name="T63" fmla="*/ 59 h 118"/>
              <a:gd name="T64" fmla="*/ 59 w 186"/>
              <a:gd name="T65" fmla="*/ 72 h 118"/>
              <a:gd name="T66" fmla="*/ 34 w 186"/>
              <a:gd name="T67" fmla="*/ 72 h 118"/>
              <a:gd name="T68" fmla="*/ 106 w 186"/>
              <a:gd name="T69" fmla="*/ 17 h 118"/>
              <a:gd name="T70" fmla="*/ 106 w 186"/>
              <a:gd name="T71" fmla="*/ 25 h 118"/>
              <a:gd name="T72" fmla="*/ 106 w 186"/>
              <a:gd name="T73" fmla="*/ 1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18">
                <a:moveTo>
                  <a:pt x="123" y="17"/>
                </a:moveTo>
                <a:cubicBezTo>
                  <a:pt x="120" y="17"/>
                  <a:pt x="118" y="19"/>
                  <a:pt x="118" y="21"/>
                </a:cubicBezTo>
                <a:cubicBezTo>
                  <a:pt x="118" y="23"/>
                  <a:pt x="120" y="25"/>
                  <a:pt x="123" y="25"/>
                </a:cubicBezTo>
                <a:cubicBezTo>
                  <a:pt x="125" y="25"/>
                  <a:pt x="127" y="23"/>
                  <a:pt x="127" y="21"/>
                </a:cubicBezTo>
                <a:cubicBezTo>
                  <a:pt x="127" y="19"/>
                  <a:pt x="125" y="17"/>
                  <a:pt x="123" y="17"/>
                </a:cubicBezTo>
                <a:close/>
                <a:moveTo>
                  <a:pt x="182" y="17"/>
                </a:moveTo>
                <a:cubicBezTo>
                  <a:pt x="181" y="17"/>
                  <a:pt x="180" y="17"/>
                  <a:pt x="180" y="1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4" y="8"/>
                  <a:pt x="136" y="0"/>
                  <a:pt x="12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1"/>
                  <a:pt x="8" y="118"/>
                  <a:pt x="17" y="118"/>
                </a:cubicBezTo>
                <a:cubicBezTo>
                  <a:pt x="127" y="118"/>
                  <a:pt x="127" y="118"/>
                  <a:pt x="127" y="118"/>
                </a:cubicBezTo>
                <a:cubicBezTo>
                  <a:pt x="136" y="118"/>
                  <a:pt x="144" y="111"/>
                  <a:pt x="144" y="101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1"/>
                  <a:pt x="181" y="101"/>
                  <a:pt x="182" y="101"/>
                </a:cubicBezTo>
                <a:cubicBezTo>
                  <a:pt x="184" y="101"/>
                  <a:pt x="186" y="99"/>
                  <a:pt x="186" y="97"/>
                </a:cubicBezTo>
                <a:cubicBezTo>
                  <a:pt x="186" y="21"/>
                  <a:pt x="186" y="21"/>
                  <a:pt x="186" y="21"/>
                </a:cubicBezTo>
                <a:cubicBezTo>
                  <a:pt x="186" y="19"/>
                  <a:pt x="184" y="17"/>
                  <a:pt x="182" y="17"/>
                </a:cubicBezTo>
                <a:close/>
                <a:moveTo>
                  <a:pt x="135" y="101"/>
                </a:moveTo>
                <a:cubicBezTo>
                  <a:pt x="135" y="106"/>
                  <a:pt x="132" y="110"/>
                  <a:pt x="127" y="110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3" y="110"/>
                  <a:pt x="9" y="106"/>
                  <a:pt x="9" y="101"/>
                </a:cubicBezTo>
                <a:cubicBezTo>
                  <a:pt x="9" y="42"/>
                  <a:pt x="9" y="42"/>
                  <a:pt x="9" y="42"/>
                </a:cubicBezTo>
                <a:cubicBezTo>
                  <a:pt x="135" y="42"/>
                  <a:pt x="135" y="42"/>
                  <a:pt x="135" y="42"/>
                </a:cubicBezTo>
                <a:lnTo>
                  <a:pt x="135" y="101"/>
                </a:lnTo>
                <a:close/>
                <a:moveTo>
                  <a:pt x="135" y="34"/>
                </a:moveTo>
                <a:cubicBezTo>
                  <a:pt x="9" y="34"/>
                  <a:pt x="9" y="34"/>
                  <a:pt x="9" y="34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2"/>
                  <a:pt x="13" y="8"/>
                  <a:pt x="1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32" y="8"/>
                  <a:pt x="135" y="12"/>
                  <a:pt x="135" y="17"/>
                </a:cubicBezTo>
                <a:lnTo>
                  <a:pt x="135" y="34"/>
                </a:lnTo>
                <a:close/>
                <a:moveTo>
                  <a:pt x="161" y="82"/>
                </a:moveTo>
                <a:cubicBezTo>
                  <a:pt x="144" y="73"/>
                  <a:pt x="144" y="73"/>
                  <a:pt x="144" y="73"/>
                </a:cubicBezTo>
                <a:cubicBezTo>
                  <a:pt x="144" y="45"/>
                  <a:pt x="144" y="45"/>
                  <a:pt x="144" y="45"/>
                </a:cubicBezTo>
                <a:cubicBezTo>
                  <a:pt x="161" y="36"/>
                  <a:pt x="161" y="36"/>
                  <a:pt x="161" y="36"/>
                </a:cubicBezTo>
                <a:lnTo>
                  <a:pt x="161" y="82"/>
                </a:lnTo>
                <a:close/>
                <a:moveTo>
                  <a:pt x="177" y="90"/>
                </a:moveTo>
                <a:cubicBezTo>
                  <a:pt x="169" y="86"/>
                  <a:pt x="169" y="86"/>
                  <a:pt x="169" y="86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7" y="28"/>
                  <a:pt x="177" y="28"/>
                  <a:pt x="177" y="28"/>
                </a:cubicBezTo>
                <a:lnTo>
                  <a:pt x="177" y="90"/>
                </a:lnTo>
                <a:close/>
                <a:moveTo>
                  <a:pt x="47" y="93"/>
                </a:moveTo>
                <a:cubicBezTo>
                  <a:pt x="97" y="93"/>
                  <a:pt x="97" y="93"/>
                  <a:pt x="97" y="93"/>
                </a:cubicBezTo>
                <a:cubicBezTo>
                  <a:pt x="109" y="93"/>
                  <a:pt x="118" y="83"/>
                  <a:pt x="118" y="72"/>
                </a:cubicBezTo>
                <a:cubicBezTo>
                  <a:pt x="118" y="60"/>
                  <a:pt x="109" y="51"/>
                  <a:pt x="97" y="51"/>
                </a:cubicBezTo>
                <a:cubicBezTo>
                  <a:pt x="86" y="51"/>
                  <a:pt x="76" y="60"/>
                  <a:pt x="76" y="72"/>
                </a:cubicBezTo>
                <a:cubicBezTo>
                  <a:pt x="76" y="77"/>
                  <a:pt x="78" y="81"/>
                  <a:pt x="81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6" y="81"/>
                  <a:pt x="68" y="77"/>
                  <a:pt x="68" y="72"/>
                </a:cubicBezTo>
                <a:cubicBezTo>
                  <a:pt x="68" y="60"/>
                  <a:pt x="58" y="51"/>
                  <a:pt x="47" y="51"/>
                </a:cubicBezTo>
                <a:cubicBezTo>
                  <a:pt x="35" y="51"/>
                  <a:pt x="26" y="60"/>
                  <a:pt x="26" y="72"/>
                </a:cubicBezTo>
                <a:cubicBezTo>
                  <a:pt x="26" y="83"/>
                  <a:pt x="35" y="93"/>
                  <a:pt x="47" y="93"/>
                </a:cubicBezTo>
                <a:close/>
                <a:moveTo>
                  <a:pt x="97" y="59"/>
                </a:moveTo>
                <a:cubicBezTo>
                  <a:pt x="104" y="59"/>
                  <a:pt x="110" y="65"/>
                  <a:pt x="110" y="72"/>
                </a:cubicBezTo>
                <a:cubicBezTo>
                  <a:pt x="110" y="79"/>
                  <a:pt x="104" y="84"/>
                  <a:pt x="97" y="84"/>
                </a:cubicBezTo>
                <a:cubicBezTo>
                  <a:pt x="90" y="84"/>
                  <a:pt x="85" y="79"/>
                  <a:pt x="85" y="72"/>
                </a:cubicBezTo>
                <a:cubicBezTo>
                  <a:pt x="85" y="65"/>
                  <a:pt x="90" y="59"/>
                  <a:pt x="97" y="59"/>
                </a:cubicBezTo>
                <a:close/>
                <a:moveTo>
                  <a:pt x="47" y="59"/>
                </a:moveTo>
                <a:cubicBezTo>
                  <a:pt x="54" y="59"/>
                  <a:pt x="59" y="65"/>
                  <a:pt x="59" y="72"/>
                </a:cubicBezTo>
                <a:cubicBezTo>
                  <a:pt x="59" y="79"/>
                  <a:pt x="54" y="84"/>
                  <a:pt x="47" y="84"/>
                </a:cubicBezTo>
                <a:cubicBezTo>
                  <a:pt x="40" y="84"/>
                  <a:pt x="34" y="79"/>
                  <a:pt x="34" y="72"/>
                </a:cubicBezTo>
                <a:cubicBezTo>
                  <a:pt x="34" y="65"/>
                  <a:pt x="40" y="59"/>
                  <a:pt x="47" y="59"/>
                </a:cubicBezTo>
                <a:close/>
                <a:moveTo>
                  <a:pt x="106" y="17"/>
                </a:moveTo>
                <a:cubicBezTo>
                  <a:pt x="103" y="17"/>
                  <a:pt x="102" y="19"/>
                  <a:pt x="102" y="21"/>
                </a:cubicBezTo>
                <a:cubicBezTo>
                  <a:pt x="102" y="23"/>
                  <a:pt x="103" y="25"/>
                  <a:pt x="106" y="25"/>
                </a:cubicBezTo>
                <a:cubicBezTo>
                  <a:pt x="108" y="25"/>
                  <a:pt x="110" y="23"/>
                  <a:pt x="110" y="21"/>
                </a:cubicBezTo>
                <a:cubicBezTo>
                  <a:pt x="110" y="19"/>
                  <a:pt x="108" y="17"/>
                  <a:pt x="10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42" name="Freeform: Shape 37"/>
          <p:cNvSpPr/>
          <p:nvPr>
            <p:custDataLst>
              <p:tags r:id="rId35"/>
            </p:custDataLst>
          </p:nvPr>
        </p:nvSpPr>
        <p:spPr bwMode="auto">
          <a:xfrm>
            <a:off x="7449484" y="4236290"/>
            <a:ext cx="397646" cy="399957"/>
          </a:xfrm>
          <a:custGeom>
            <a:avLst/>
            <a:gdLst>
              <a:gd name="T0" fmla="*/ 173 w 189"/>
              <a:gd name="T1" fmla="*/ 17 h 190"/>
              <a:gd name="T2" fmla="*/ 113 w 189"/>
              <a:gd name="T3" fmla="*/ 17 h 190"/>
              <a:gd name="T4" fmla="*/ 101 w 189"/>
              <a:gd name="T5" fmla="*/ 45 h 190"/>
              <a:gd name="T6" fmla="*/ 37 w 189"/>
              <a:gd name="T7" fmla="*/ 117 h 190"/>
              <a:gd name="T8" fmla="*/ 29 w 189"/>
              <a:gd name="T9" fmla="*/ 135 h 190"/>
              <a:gd name="T10" fmla="*/ 33 w 189"/>
              <a:gd name="T11" fmla="*/ 148 h 190"/>
              <a:gd name="T12" fmla="*/ 21 w 189"/>
              <a:gd name="T13" fmla="*/ 174 h 190"/>
              <a:gd name="T14" fmla="*/ 21 w 189"/>
              <a:gd name="T15" fmla="*/ 177 h 190"/>
              <a:gd name="T16" fmla="*/ 4 w 189"/>
              <a:gd name="T17" fmla="*/ 182 h 190"/>
              <a:gd name="T18" fmla="*/ 4 w 189"/>
              <a:gd name="T19" fmla="*/ 181 h 190"/>
              <a:gd name="T20" fmla="*/ 0 w 189"/>
              <a:gd name="T21" fmla="*/ 186 h 190"/>
              <a:gd name="T22" fmla="*/ 4 w 189"/>
              <a:gd name="T23" fmla="*/ 190 h 190"/>
              <a:gd name="T24" fmla="*/ 4 w 189"/>
              <a:gd name="T25" fmla="*/ 190 h 190"/>
              <a:gd name="T26" fmla="*/ 28 w 189"/>
              <a:gd name="T27" fmla="*/ 182 h 190"/>
              <a:gd name="T28" fmla="*/ 29 w 189"/>
              <a:gd name="T29" fmla="*/ 172 h 190"/>
              <a:gd name="T30" fmla="*/ 38 w 189"/>
              <a:gd name="T31" fmla="*/ 154 h 190"/>
              <a:gd name="T32" fmla="*/ 54 w 189"/>
              <a:gd name="T33" fmla="*/ 160 h 190"/>
              <a:gd name="T34" fmla="*/ 72 w 189"/>
              <a:gd name="T35" fmla="*/ 153 h 190"/>
              <a:gd name="T36" fmla="*/ 144 w 189"/>
              <a:gd name="T37" fmla="*/ 89 h 190"/>
              <a:gd name="T38" fmla="*/ 173 w 189"/>
              <a:gd name="T39" fmla="*/ 76 h 190"/>
              <a:gd name="T40" fmla="*/ 173 w 189"/>
              <a:gd name="T41" fmla="*/ 17 h 190"/>
              <a:gd name="T42" fmla="*/ 66 w 189"/>
              <a:gd name="T43" fmla="*/ 147 h 190"/>
              <a:gd name="T44" fmla="*/ 54 w 189"/>
              <a:gd name="T45" fmla="*/ 152 h 190"/>
              <a:gd name="T46" fmla="*/ 38 w 189"/>
              <a:gd name="T47" fmla="*/ 135 h 190"/>
              <a:gd name="T48" fmla="*/ 42 w 189"/>
              <a:gd name="T49" fmla="*/ 123 h 190"/>
              <a:gd name="T50" fmla="*/ 102 w 189"/>
              <a:gd name="T51" fmla="*/ 57 h 190"/>
              <a:gd name="T52" fmla="*/ 113 w 189"/>
              <a:gd name="T53" fmla="*/ 76 h 190"/>
              <a:gd name="T54" fmla="*/ 133 w 189"/>
              <a:gd name="T55" fmla="*/ 87 h 190"/>
              <a:gd name="T56" fmla="*/ 66 w 189"/>
              <a:gd name="T57" fmla="*/ 147 h 190"/>
              <a:gd name="T58" fmla="*/ 167 w 189"/>
              <a:gd name="T59" fmla="*/ 70 h 190"/>
              <a:gd name="T60" fmla="*/ 119 w 189"/>
              <a:gd name="T61" fmla="*/ 70 h 190"/>
              <a:gd name="T62" fmla="*/ 119 w 189"/>
              <a:gd name="T63" fmla="*/ 23 h 190"/>
              <a:gd name="T64" fmla="*/ 167 w 189"/>
              <a:gd name="T65" fmla="*/ 23 h 190"/>
              <a:gd name="T66" fmla="*/ 167 w 189"/>
              <a:gd name="T67" fmla="*/ 70 h 190"/>
              <a:gd name="T68" fmla="*/ 78 w 189"/>
              <a:gd name="T69" fmla="*/ 105 h 190"/>
              <a:gd name="T70" fmla="*/ 84 w 189"/>
              <a:gd name="T71" fmla="*/ 111 h 190"/>
              <a:gd name="T72" fmla="*/ 111 w 189"/>
              <a:gd name="T73" fmla="*/ 90 h 190"/>
              <a:gd name="T74" fmla="*/ 99 w 189"/>
              <a:gd name="T75" fmla="*/ 78 h 190"/>
              <a:gd name="T76" fmla="*/ 78 w 189"/>
              <a:gd name="T77" fmla="*/ 10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9" h="190">
                <a:moveTo>
                  <a:pt x="173" y="17"/>
                </a:moveTo>
                <a:cubicBezTo>
                  <a:pt x="156" y="0"/>
                  <a:pt x="130" y="0"/>
                  <a:pt x="113" y="17"/>
                </a:cubicBezTo>
                <a:cubicBezTo>
                  <a:pt x="105" y="25"/>
                  <a:pt x="101" y="35"/>
                  <a:pt x="101" y="45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2" y="122"/>
                  <a:pt x="29" y="128"/>
                  <a:pt x="29" y="135"/>
                </a:cubicBezTo>
                <a:cubicBezTo>
                  <a:pt x="29" y="140"/>
                  <a:pt x="30" y="144"/>
                  <a:pt x="33" y="148"/>
                </a:cubicBezTo>
                <a:cubicBezTo>
                  <a:pt x="21" y="155"/>
                  <a:pt x="16" y="161"/>
                  <a:pt x="21" y="174"/>
                </a:cubicBezTo>
                <a:cubicBezTo>
                  <a:pt x="21" y="176"/>
                  <a:pt x="21" y="177"/>
                  <a:pt x="21" y="177"/>
                </a:cubicBezTo>
                <a:cubicBezTo>
                  <a:pt x="19" y="180"/>
                  <a:pt x="10" y="181"/>
                  <a:pt x="4" y="182"/>
                </a:cubicBezTo>
                <a:cubicBezTo>
                  <a:pt x="4" y="182"/>
                  <a:pt x="4" y="181"/>
                  <a:pt x="4" y="181"/>
                </a:cubicBezTo>
                <a:cubicBezTo>
                  <a:pt x="1" y="181"/>
                  <a:pt x="0" y="183"/>
                  <a:pt x="0" y="186"/>
                </a:cubicBezTo>
                <a:cubicBezTo>
                  <a:pt x="0" y="188"/>
                  <a:pt x="1" y="190"/>
                  <a:pt x="4" y="190"/>
                </a:cubicBezTo>
                <a:cubicBezTo>
                  <a:pt x="4" y="190"/>
                  <a:pt x="4" y="190"/>
                  <a:pt x="4" y="190"/>
                </a:cubicBezTo>
                <a:cubicBezTo>
                  <a:pt x="7" y="190"/>
                  <a:pt x="22" y="190"/>
                  <a:pt x="28" y="182"/>
                </a:cubicBezTo>
                <a:cubicBezTo>
                  <a:pt x="29" y="180"/>
                  <a:pt x="30" y="176"/>
                  <a:pt x="29" y="172"/>
                </a:cubicBezTo>
                <a:cubicBezTo>
                  <a:pt x="26" y="164"/>
                  <a:pt x="27" y="161"/>
                  <a:pt x="38" y="154"/>
                </a:cubicBezTo>
                <a:cubicBezTo>
                  <a:pt x="43" y="158"/>
                  <a:pt x="48" y="160"/>
                  <a:pt x="54" y="160"/>
                </a:cubicBezTo>
                <a:cubicBezTo>
                  <a:pt x="61" y="160"/>
                  <a:pt x="68" y="158"/>
                  <a:pt x="72" y="15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55" y="88"/>
                  <a:pt x="165" y="84"/>
                  <a:pt x="173" y="76"/>
                </a:cubicBezTo>
                <a:cubicBezTo>
                  <a:pt x="189" y="60"/>
                  <a:pt x="189" y="33"/>
                  <a:pt x="173" y="17"/>
                </a:cubicBezTo>
                <a:close/>
                <a:moveTo>
                  <a:pt x="66" y="147"/>
                </a:moveTo>
                <a:cubicBezTo>
                  <a:pt x="63" y="150"/>
                  <a:pt x="59" y="152"/>
                  <a:pt x="54" y="152"/>
                </a:cubicBezTo>
                <a:cubicBezTo>
                  <a:pt x="45" y="152"/>
                  <a:pt x="38" y="144"/>
                  <a:pt x="38" y="135"/>
                </a:cubicBezTo>
                <a:cubicBezTo>
                  <a:pt x="38" y="130"/>
                  <a:pt x="39" y="126"/>
                  <a:pt x="42" y="123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4" y="64"/>
                  <a:pt x="108" y="71"/>
                  <a:pt x="113" y="76"/>
                </a:cubicBezTo>
                <a:cubicBezTo>
                  <a:pt x="119" y="82"/>
                  <a:pt x="126" y="86"/>
                  <a:pt x="133" y="87"/>
                </a:cubicBezTo>
                <a:lnTo>
                  <a:pt x="66" y="147"/>
                </a:lnTo>
                <a:close/>
                <a:moveTo>
                  <a:pt x="167" y="70"/>
                </a:moveTo>
                <a:cubicBezTo>
                  <a:pt x="154" y="84"/>
                  <a:pt x="132" y="84"/>
                  <a:pt x="119" y="70"/>
                </a:cubicBezTo>
                <a:cubicBezTo>
                  <a:pt x="106" y="57"/>
                  <a:pt x="106" y="36"/>
                  <a:pt x="119" y="23"/>
                </a:cubicBezTo>
                <a:cubicBezTo>
                  <a:pt x="132" y="10"/>
                  <a:pt x="154" y="10"/>
                  <a:pt x="167" y="23"/>
                </a:cubicBezTo>
                <a:cubicBezTo>
                  <a:pt x="180" y="36"/>
                  <a:pt x="180" y="57"/>
                  <a:pt x="167" y="70"/>
                </a:cubicBezTo>
                <a:close/>
                <a:moveTo>
                  <a:pt x="78" y="105"/>
                </a:moveTo>
                <a:cubicBezTo>
                  <a:pt x="84" y="111"/>
                  <a:pt x="84" y="111"/>
                  <a:pt x="84" y="111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99" y="78"/>
                  <a:pt x="99" y="78"/>
                  <a:pt x="99" y="78"/>
                </a:cubicBezTo>
                <a:lnTo>
                  <a:pt x="78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43" name="Freeform: Shape 45"/>
          <p:cNvSpPr/>
          <p:nvPr>
            <p:custDataLst>
              <p:tags r:id="rId36"/>
            </p:custDataLst>
          </p:nvPr>
        </p:nvSpPr>
        <p:spPr bwMode="auto">
          <a:xfrm>
            <a:off x="4941707" y="4244522"/>
            <a:ext cx="245679" cy="383946"/>
          </a:xfrm>
          <a:custGeom>
            <a:avLst/>
            <a:gdLst>
              <a:gd name="T0" fmla="*/ 55 w 118"/>
              <a:gd name="T1" fmla="*/ 118 h 185"/>
              <a:gd name="T2" fmla="*/ 51 w 118"/>
              <a:gd name="T3" fmla="*/ 122 h 185"/>
              <a:gd name="T4" fmla="*/ 55 w 118"/>
              <a:gd name="T5" fmla="*/ 126 h 185"/>
              <a:gd name="T6" fmla="*/ 59 w 118"/>
              <a:gd name="T7" fmla="*/ 122 h 185"/>
              <a:gd name="T8" fmla="*/ 55 w 118"/>
              <a:gd name="T9" fmla="*/ 118 h 185"/>
              <a:gd name="T10" fmla="*/ 46 w 118"/>
              <a:gd name="T11" fmla="*/ 152 h 185"/>
              <a:gd name="T12" fmla="*/ 42 w 118"/>
              <a:gd name="T13" fmla="*/ 156 h 185"/>
              <a:gd name="T14" fmla="*/ 46 w 118"/>
              <a:gd name="T15" fmla="*/ 160 h 185"/>
              <a:gd name="T16" fmla="*/ 51 w 118"/>
              <a:gd name="T17" fmla="*/ 156 h 185"/>
              <a:gd name="T18" fmla="*/ 46 w 118"/>
              <a:gd name="T19" fmla="*/ 152 h 185"/>
              <a:gd name="T20" fmla="*/ 51 w 118"/>
              <a:gd name="T21" fmla="*/ 93 h 185"/>
              <a:gd name="T22" fmla="*/ 42 w 118"/>
              <a:gd name="T23" fmla="*/ 84 h 185"/>
              <a:gd name="T24" fmla="*/ 34 w 118"/>
              <a:gd name="T25" fmla="*/ 93 h 185"/>
              <a:gd name="T26" fmla="*/ 42 w 118"/>
              <a:gd name="T27" fmla="*/ 101 h 185"/>
              <a:gd name="T28" fmla="*/ 51 w 118"/>
              <a:gd name="T29" fmla="*/ 93 h 185"/>
              <a:gd name="T30" fmla="*/ 110 w 118"/>
              <a:gd name="T31" fmla="*/ 0 h 185"/>
              <a:gd name="T32" fmla="*/ 8 w 118"/>
              <a:gd name="T33" fmla="*/ 0 h 185"/>
              <a:gd name="T34" fmla="*/ 0 w 118"/>
              <a:gd name="T35" fmla="*/ 8 h 185"/>
              <a:gd name="T36" fmla="*/ 0 w 118"/>
              <a:gd name="T37" fmla="*/ 17 h 185"/>
              <a:gd name="T38" fmla="*/ 8 w 118"/>
              <a:gd name="T39" fmla="*/ 25 h 185"/>
              <a:gd name="T40" fmla="*/ 17 w 118"/>
              <a:gd name="T41" fmla="*/ 25 h 185"/>
              <a:gd name="T42" fmla="*/ 17 w 118"/>
              <a:gd name="T43" fmla="*/ 143 h 185"/>
              <a:gd name="T44" fmla="*/ 59 w 118"/>
              <a:gd name="T45" fmla="*/ 185 h 185"/>
              <a:gd name="T46" fmla="*/ 101 w 118"/>
              <a:gd name="T47" fmla="*/ 143 h 185"/>
              <a:gd name="T48" fmla="*/ 101 w 118"/>
              <a:gd name="T49" fmla="*/ 25 h 185"/>
              <a:gd name="T50" fmla="*/ 110 w 118"/>
              <a:gd name="T51" fmla="*/ 25 h 185"/>
              <a:gd name="T52" fmla="*/ 118 w 118"/>
              <a:gd name="T53" fmla="*/ 17 h 185"/>
              <a:gd name="T54" fmla="*/ 118 w 118"/>
              <a:gd name="T55" fmla="*/ 8 h 185"/>
              <a:gd name="T56" fmla="*/ 110 w 118"/>
              <a:gd name="T57" fmla="*/ 0 h 185"/>
              <a:gd name="T58" fmla="*/ 93 w 118"/>
              <a:gd name="T59" fmla="*/ 143 h 185"/>
              <a:gd name="T60" fmla="*/ 59 w 118"/>
              <a:gd name="T61" fmla="*/ 177 h 185"/>
              <a:gd name="T62" fmla="*/ 25 w 118"/>
              <a:gd name="T63" fmla="*/ 143 h 185"/>
              <a:gd name="T64" fmla="*/ 25 w 118"/>
              <a:gd name="T65" fmla="*/ 55 h 185"/>
              <a:gd name="T66" fmla="*/ 45 w 118"/>
              <a:gd name="T67" fmla="*/ 59 h 185"/>
              <a:gd name="T68" fmla="*/ 57 w 118"/>
              <a:gd name="T69" fmla="*/ 57 h 185"/>
              <a:gd name="T70" fmla="*/ 82 w 118"/>
              <a:gd name="T71" fmla="*/ 47 h 185"/>
              <a:gd name="T72" fmla="*/ 93 w 118"/>
              <a:gd name="T73" fmla="*/ 43 h 185"/>
              <a:gd name="T74" fmla="*/ 93 w 118"/>
              <a:gd name="T75" fmla="*/ 143 h 185"/>
              <a:gd name="T76" fmla="*/ 93 w 118"/>
              <a:gd name="T77" fmla="*/ 34 h 185"/>
              <a:gd name="T78" fmla="*/ 79 w 118"/>
              <a:gd name="T79" fmla="*/ 40 h 185"/>
              <a:gd name="T80" fmla="*/ 55 w 118"/>
              <a:gd name="T81" fmla="*/ 50 h 185"/>
              <a:gd name="T82" fmla="*/ 25 w 118"/>
              <a:gd name="T83" fmla="*/ 46 h 185"/>
              <a:gd name="T84" fmla="*/ 25 w 118"/>
              <a:gd name="T85" fmla="*/ 25 h 185"/>
              <a:gd name="T86" fmla="*/ 93 w 118"/>
              <a:gd name="T87" fmla="*/ 25 h 185"/>
              <a:gd name="T88" fmla="*/ 93 w 118"/>
              <a:gd name="T89" fmla="*/ 34 h 185"/>
              <a:gd name="T90" fmla="*/ 110 w 118"/>
              <a:gd name="T91" fmla="*/ 17 h 185"/>
              <a:gd name="T92" fmla="*/ 8 w 118"/>
              <a:gd name="T93" fmla="*/ 17 h 185"/>
              <a:gd name="T94" fmla="*/ 8 w 118"/>
              <a:gd name="T95" fmla="*/ 8 h 185"/>
              <a:gd name="T96" fmla="*/ 110 w 118"/>
              <a:gd name="T97" fmla="*/ 8 h 185"/>
              <a:gd name="T98" fmla="*/ 110 w 118"/>
              <a:gd name="T99" fmla="*/ 17 h 185"/>
              <a:gd name="T100" fmla="*/ 72 w 118"/>
              <a:gd name="T101" fmla="*/ 135 h 185"/>
              <a:gd name="T102" fmla="*/ 68 w 118"/>
              <a:gd name="T103" fmla="*/ 139 h 185"/>
              <a:gd name="T104" fmla="*/ 72 w 118"/>
              <a:gd name="T105" fmla="*/ 143 h 185"/>
              <a:gd name="T106" fmla="*/ 76 w 118"/>
              <a:gd name="T107" fmla="*/ 139 h 185"/>
              <a:gd name="T108" fmla="*/ 72 w 118"/>
              <a:gd name="T109" fmla="*/ 135 h 185"/>
              <a:gd name="T110" fmla="*/ 76 w 118"/>
              <a:gd name="T111" fmla="*/ 67 h 185"/>
              <a:gd name="T112" fmla="*/ 68 w 118"/>
              <a:gd name="T113" fmla="*/ 76 h 185"/>
              <a:gd name="T114" fmla="*/ 76 w 118"/>
              <a:gd name="T115" fmla="*/ 84 h 185"/>
              <a:gd name="T116" fmla="*/ 84 w 118"/>
              <a:gd name="T117" fmla="*/ 76 h 185"/>
              <a:gd name="T118" fmla="*/ 76 w 118"/>
              <a:gd name="T119" fmla="*/ 6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8" h="185">
                <a:moveTo>
                  <a:pt x="55" y="118"/>
                </a:moveTo>
                <a:cubicBezTo>
                  <a:pt x="53" y="118"/>
                  <a:pt x="51" y="120"/>
                  <a:pt x="51" y="122"/>
                </a:cubicBezTo>
                <a:cubicBezTo>
                  <a:pt x="51" y="124"/>
                  <a:pt x="53" y="126"/>
                  <a:pt x="55" y="126"/>
                </a:cubicBezTo>
                <a:cubicBezTo>
                  <a:pt x="57" y="126"/>
                  <a:pt x="59" y="124"/>
                  <a:pt x="59" y="122"/>
                </a:cubicBezTo>
                <a:cubicBezTo>
                  <a:pt x="59" y="120"/>
                  <a:pt x="57" y="118"/>
                  <a:pt x="55" y="118"/>
                </a:cubicBezTo>
                <a:close/>
                <a:moveTo>
                  <a:pt x="46" y="152"/>
                </a:moveTo>
                <a:cubicBezTo>
                  <a:pt x="44" y="152"/>
                  <a:pt x="42" y="154"/>
                  <a:pt x="42" y="156"/>
                </a:cubicBezTo>
                <a:cubicBezTo>
                  <a:pt x="42" y="158"/>
                  <a:pt x="44" y="160"/>
                  <a:pt x="46" y="160"/>
                </a:cubicBezTo>
                <a:cubicBezTo>
                  <a:pt x="49" y="160"/>
                  <a:pt x="51" y="158"/>
                  <a:pt x="51" y="156"/>
                </a:cubicBezTo>
                <a:cubicBezTo>
                  <a:pt x="51" y="154"/>
                  <a:pt x="49" y="152"/>
                  <a:pt x="46" y="152"/>
                </a:cubicBezTo>
                <a:close/>
                <a:moveTo>
                  <a:pt x="51" y="93"/>
                </a:moveTo>
                <a:cubicBezTo>
                  <a:pt x="51" y="88"/>
                  <a:pt x="47" y="84"/>
                  <a:pt x="42" y="84"/>
                </a:cubicBezTo>
                <a:cubicBezTo>
                  <a:pt x="38" y="84"/>
                  <a:pt x="34" y="88"/>
                  <a:pt x="34" y="93"/>
                </a:cubicBezTo>
                <a:cubicBezTo>
                  <a:pt x="34" y="97"/>
                  <a:pt x="38" y="101"/>
                  <a:pt x="42" y="101"/>
                </a:cubicBezTo>
                <a:cubicBezTo>
                  <a:pt x="47" y="101"/>
                  <a:pt x="51" y="97"/>
                  <a:pt x="51" y="93"/>
                </a:cubicBezTo>
                <a:close/>
                <a:moveTo>
                  <a:pt x="1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1"/>
                  <a:pt x="4" y="25"/>
                  <a:pt x="8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7" y="166"/>
                  <a:pt x="36" y="185"/>
                  <a:pt x="59" y="185"/>
                </a:cubicBezTo>
                <a:cubicBezTo>
                  <a:pt x="82" y="185"/>
                  <a:pt x="101" y="166"/>
                  <a:pt x="101" y="143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4" y="25"/>
                  <a:pt x="118" y="21"/>
                  <a:pt x="118" y="17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4"/>
                  <a:pt x="114" y="0"/>
                  <a:pt x="110" y="0"/>
                </a:cubicBezTo>
                <a:close/>
                <a:moveTo>
                  <a:pt x="93" y="143"/>
                </a:moveTo>
                <a:cubicBezTo>
                  <a:pt x="93" y="162"/>
                  <a:pt x="78" y="177"/>
                  <a:pt x="59" y="177"/>
                </a:cubicBezTo>
                <a:cubicBezTo>
                  <a:pt x="40" y="177"/>
                  <a:pt x="25" y="162"/>
                  <a:pt x="25" y="143"/>
                </a:cubicBezTo>
                <a:cubicBezTo>
                  <a:pt x="25" y="55"/>
                  <a:pt x="25" y="55"/>
                  <a:pt x="25" y="55"/>
                </a:cubicBezTo>
                <a:cubicBezTo>
                  <a:pt x="31" y="57"/>
                  <a:pt x="38" y="59"/>
                  <a:pt x="45" y="59"/>
                </a:cubicBezTo>
                <a:cubicBezTo>
                  <a:pt x="49" y="59"/>
                  <a:pt x="53" y="58"/>
                  <a:pt x="57" y="57"/>
                </a:cubicBezTo>
                <a:cubicBezTo>
                  <a:pt x="68" y="54"/>
                  <a:pt x="76" y="50"/>
                  <a:pt x="82" y="47"/>
                </a:cubicBezTo>
                <a:cubicBezTo>
                  <a:pt x="86" y="45"/>
                  <a:pt x="90" y="44"/>
                  <a:pt x="93" y="43"/>
                </a:cubicBezTo>
                <a:lnTo>
                  <a:pt x="93" y="143"/>
                </a:lnTo>
                <a:close/>
                <a:moveTo>
                  <a:pt x="93" y="34"/>
                </a:moveTo>
                <a:cubicBezTo>
                  <a:pt x="88" y="36"/>
                  <a:pt x="84" y="38"/>
                  <a:pt x="79" y="40"/>
                </a:cubicBezTo>
                <a:cubicBezTo>
                  <a:pt x="72" y="43"/>
                  <a:pt x="65" y="46"/>
                  <a:pt x="55" y="50"/>
                </a:cubicBezTo>
                <a:cubicBezTo>
                  <a:pt x="44" y="53"/>
                  <a:pt x="34" y="50"/>
                  <a:pt x="25" y="46"/>
                </a:cubicBezTo>
                <a:cubicBezTo>
                  <a:pt x="25" y="25"/>
                  <a:pt x="25" y="25"/>
                  <a:pt x="25" y="25"/>
                </a:cubicBezTo>
                <a:cubicBezTo>
                  <a:pt x="93" y="25"/>
                  <a:pt x="93" y="25"/>
                  <a:pt x="93" y="25"/>
                </a:cubicBezTo>
                <a:lnTo>
                  <a:pt x="93" y="34"/>
                </a:lnTo>
                <a:close/>
                <a:moveTo>
                  <a:pt x="110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8"/>
                  <a:pt x="8" y="8"/>
                  <a:pt x="8" y="8"/>
                </a:cubicBezTo>
                <a:cubicBezTo>
                  <a:pt x="110" y="8"/>
                  <a:pt x="110" y="8"/>
                  <a:pt x="110" y="8"/>
                </a:cubicBezTo>
                <a:lnTo>
                  <a:pt x="110" y="17"/>
                </a:lnTo>
                <a:close/>
                <a:moveTo>
                  <a:pt x="72" y="135"/>
                </a:moveTo>
                <a:cubicBezTo>
                  <a:pt x="69" y="135"/>
                  <a:pt x="68" y="137"/>
                  <a:pt x="68" y="139"/>
                </a:cubicBezTo>
                <a:cubicBezTo>
                  <a:pt x="68" y="141"/>
                  <a:pt x="69" y="143"/>
                  <a:pt x="72" y="143"/>
                </a:cubicBezTo>
                <a:cubicBezTo>
                  <a:pt x="74" y="143"/>
                  <a:pt x="76" y="141"/>
                  <a:pt x="76" y="139"/>
                </a:cubicBezTo>
                <a:cubicBezTo>
                  <a:pt x="76" y="137"/>
                  <a:pt x="74" y="135"/>
                  <a:pt x="72" y="135"/>
                </a:cubicBezTo>
                <a:close/>
                <a:moveTo>
                  <a:pt x="76" y="67"/>
                </a:moveTo>
                <a:cubicBezTo>
                  <a:pt x="71" y="67"/>
                  <a:pt x="68" y="71"/>
                  <a:pt x="68" y="76"/>
                </a:cubicBezTo>
                <a:cubicBezTo>
                  <a:pt x="68" y="80"/>
                  <a:pt x="71" y="84"/>
                  <a:pt x="76" y="84"/>
                </a:cubicBezTo>
                <a:cubicBezTo>
                  <a:pt x="81" y="84"/>
                  <a:pt x="84" y="80"/>
                  <a:pt x="84" y="76"/>
                </a:cubicBezTo>
                <a:cubicBezTo>
                  <a:pt x="84" y="71"/>
                  <a:pt x="81" y="67"/>
                  <a:pt x="76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44" name="Freeform: Shape 46"/>
          <p:cNvSpPr/>
          <p:nvPr>
            <p:custDataLst>
              <p:tags r:id="rId37"/>
            </p:custDataLst>
          </p:nvPr>
        </p:nvSpPr>
        <p:spPr bwMode="auto">
          <a:xfrm>
            <a:off x="3889337" y="3116237"/>
            <a:ext cx="385087" cy="316525"/>
          </a:xfrm>
          <a:custGeom>
            <a:avLst/>
            <a:gdLst>
              <a:gd name="T0" fmla="*/ 17 w 185"/>
              <a:gd name="T1" fmla="*/ 109 h 152"/>
              <a:gd name="T2" fmla="*/ 25 w 185"/>
              <a:gd name="T3" fmla="*/ 109 h 152"/>
              <a:gd name="T4" fmla="*/ 46 w 185"/>
              <a:gd name="T5" fmla="*/ 88 h 152"/>
              <a:gd name="T6" fmla="*/ 181 w 185"/>
              <a:gd name="T7" fmla="*/ 91 h 152"/>
              <a:gd name="T8" fmla="*/ 150 w 185"/>
              <a:gd name="T9" fmla="*/ 17 h 152"/>
              <a:gd name="T10" fmla="*/ 101 w 185"/>
              <a:gd name="T11" fmla="*/ 25 h 152"/>
              <a:gd name="T12" fmla="*/ 59 w 185"/>
              <a:gd name="T13" fmla="*/ 0 h 152"/>
              <a:gd name="T14" fmla="*/ 35 w 185"/>
              <a:gd name="T15" fmla="*/ 17 h 152"/>
              <a:gd name="T16" fmla="*/ 0 w 185"/>
              <a:gd name="T17" fmla="*/ 109 h 152"/>
              <a:gd name="T18" fmla="*/ 83 w 185"/>
              <a:gd name="T19" fmla="*/ 118 h 152"/>
              <a:gd name="T20" fmla="*/ 143 w 185"/>
              <a:gd name="T21" fmla="*/ 152 h 152"/>
              <a:gd name="T22" fmla="*/ 181 w 185"/>
              <a:gd name="T23" fmla="*/ 91 h 152"/>
              <a:gd name="T24" fmla="*/ 8 w 185"/>
              <a:gd name="T25" fmla="*/ 109 h 152"/>
              <a:gd name="T26" fmla="*/ 76 w 185"/>
              <a:gd name="T27" fmla="*/ 109 h 152"/>
              <a:gd name="T28" fmla="*/ 76 w 185"/>
              <a:gd name="T29" fmla="*/ 84 h 152"/>
              <a:gd name="T30" fmla="*/ 21 w 185"/>
              <a:gd name="T31" fmla="*/ 73 h 152"/>
              <a:gd name="T32" fmla="*/ 44 w 185"/>
              <a:gd name="T33" fmla="*/ 18 h 152"/>
              <a:gd name="T34" fmla="*/ 76 w 185"/>
              <a:gd name="T35" fmla="*/ 24 h 152"/>
              <a:gd name="T36" fmla="*/ 76 w 185"/>
              <a:gd name="T37" fmla="*/ 84 h 152"/>
              <a:gd name="T38" fmla="*/ 84 w 185"/>
              <a:gd name="T39" fmla="*/ 109 h 152"/>
              <a:gd name="T40" fmla="*/ 101 w 185"/>
              <a:gd name="T41" fmla="*/ 101 h 152"/>
              <a:gd name="T42" fmla="*/ 101 w 185"/>
              <a:gd name="T43" fmla="*/ 93 h 152"/>
              <a:gd name="T44" fmla="*/ 84 w 185"/>
              <a:gd name="T45" fmla="*/ 33 h 152"/>
              <a:gd name="T46" fmla="*/ 101 w 185"/>
              <a:gd name="T47" fmla="*/ 93 h 152"/>
              <a:gd name="T48" fmla="*/ 110 w 185"/>
              <a:gd name="T49" fmla="*/ 24 h 152"/>
              <a:gd name="T50" fmla="*/ 142 w 185"/>
              <a:gd name="T51" fmla="*/ 18 h 152"/>
              <a:gd name="T52" fmla="*/ 164 w 185"/>
              <a:gd name="T53" fmla="*/ 73 h 152"/>
              <a:gd name="T54" fmla="*/ 109 w 185"/>
              <a:gd name="T55" fmla="*/ 84 h 152"/>
              <a:gd name="T56" fmla="*/ 143 w 185"/>
              <a:gd name="T57" fmla="*/ 143 h 152"/>
              <a:gd name="T58" fmla="*/ 143 w 185"/>
              <a:gd name="T59" fmla="*/ 76 h 152"/>
              <a:gd name="T60" fmla="*/ 143 w 185"/>
              <a:gd name="T61" fmla="*/ 143 h 152"/>
              <a:gd name="T62" fmla="*/ 118 w 185"/>
              <a:gd name="T63" fmla="*/ 109 h 152"/>
              <a:gd name="T64" fmla="*/ 126 w 185"/>
              <a:gd name="T65" fmla="*/ 109 h 152"/>
              <a:gd name="T66" fmla="*/ 147 w 185"/>
              <a:gd name="T67" fmla="*/ 8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5" h="152">
                <a:moveTo>
                  <a:pt x="42" y="84"/>
                </a:moveTo>
                <a:cubicBezTo>
                  <a:pt x="28" y="84"/>
                  <a:pt x="17" y="95"/>
                  <a:pt x="17" y="109"/>
                </a:cubicBezTo>
                <a:cubicBezTo>
                  <a:pt x="17" y="112"/>
                  <a:pt x="19" y="114"/>
                  <a:pt x="21" y="114"/>
                </a:cubicBezTo>
                <a:cubicBezTo>
                  <a:pt x="23" y="114"/>
                  <a:pt x="25" y="112"/>
                  <a:pt x="25" y="109"/>
                </a:cubicBezTo>
                <a:cubicBezTo>
                  <a:pt x="25" y="100"/>
                  <a:pt x="33" y="93"/>
                  <a:pt x="42" y="93"/>
                </a:cubicBezTo>
                <a:cubicBezTo>
                  <a:pt x="44" y="93"/>
                  <a:pt x="46" y="91"/>
                  <a:pt x="46" y="88"/>
                </a:cubicBezTo>
                <a:cubicBezTo>
                  <a:pt x="46" y="86"/>
                  <a:pt x="44" y="84"/>
                  <a:pt x="42" y="84"/>
                </a:cubicBezTo>
                <a:close/>
                <a:moveTo>
                  <a:pt x="181" y="91"/>
                </a:moveTo>
                <a:cubicBezTo>
                  <a:pt x="150" y="17"/>
                  <a:pt x="150" y="17"/>
                  <a:pt x="150" y="1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47" y="7"/>
                  <a:pt x="137" y="0"/>
                  <a:pt x="126" y="0"/>
                </a:cubicBezTo>
                <a:cubicBezTo>
                  <a:pt x="112" y="0"/>
                  <a:pt x="101" y="11"/>
                  <a:pt x="101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11"/>
                  <a:pt x="73" y="0"/>
                  <a:pt x="59" y="0"/>
                </a:cubicBezTo>
                <a:cubicBezTo>
                  <a:pt x="48" y="0"/>
                  <a:pt x="39" y="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4" y="91"/>
                  <a:pt x="4" y="91"/>
                  <a:pt x="4" y="91"/>
                </a:cubicBezTo>
                <a:cubicBezTo>
                  <a:pt x="1" y="97"/>
                  <a:pt x="0" y="103"/>
                  <a:pt x="0" y="109"/>
                </a:cubicBezTo>
                <a:cubicBezTo>
                  <a:pt x="0" y="133"/>
                  <a:pt x="19" y="152"/>
                  <a:pt x="42" y="152"/>
                </a:cubicBezTo>
                <a:cubicBezTo>
                  <a:pt x="62" y="152"/>
                  <a:pt x="79" y="137"/>
                  <a:pt x="83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6" y="137"/>
                  <a:pt x="123" y="152"/>
                  <a:pt x="143" y="152"/>
                </a:cubicBezTo>
                <a:cubicBezTo>
                  <a:pt x="167" y="152"/>
                  <a:pt x="185" y="133"/>
                  <a:pt x="185" y="109"/>
                </a:cubicBezTo>
                <a:cubicBezTo>
                  <a:pt x="185" y="103"/>
                  <a:pt x="184" y="97"/>
                  <a:pt x="181" y="91"/>
                </a:cubicBezTo>
                <a:close/>
                <a:moveTo>
                  <a:pt x="42" y="143"/>
                </a:moveTo>
                <a:cubicBezTo>
                  <a:pt x="23" y="143"/>
                  <a:pt x="8" y="128"/>
                  <a:pt x="8" y="109"/>
                </a:cubicBezTo>
                <a:cubicBezTo>
                  <a:pt x="8" y="91"/>
                  <a:pt x="23" y="76"/>
                  <a:pt x="42" y="76"/>
                </a:cubicBezTo>
                <a:cubicBezTo>
                  <a:pt x="61" y="76"/>
                  <a:pt x="76" y="91"/>
                  <a:pt x="76" y="109"/>
                </a:cubicBezTo>
                <a:cubicBezTo>
                  <a:pt x="76" y="128"/>
                  <a:pt x="61" y="143"/>
                  <a:pt x="42" y="143"/>
                </a:cubicBezTo>
                <a:close/>
                <a:moveTo>
                  <a:pt x="76" y="84"/>
                </a:moveTo>
                <a:cubicBezTo>
                  <a:pt x="68" y="74"/>
                  <a:pt x="56" y="67"/>
                  <a:pt x="42" y="67"/>
                </a:cubicBezTo>
                <a:cubicBezTo>
                  <a:pt x="34" y="67"/>
                  <a:pt x="27" y="69"/>
                  <a:pt x="21" y="73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12"/>
                  <a:pt x="52" y="8"/>
                  <a:pt x="59" y="8"/>
                </a:cubicBezTo>
                <a:cubicBezTo>
                  <a:pt x="68" y="8"/>
                  <a:pt x="75" y="15"/>
                  <a:pt x="76" y="24"/>
                </a:cubicBezTo>
                <a:cubicBezTo>
                  <a:pt x="76" y="24"/>
                  <a:pt x="76" y="24"/>
                  <a:pt x="76" y="24"/>
                </a:cubicBezTo>
                <a:lnTo>
                  <a:pt x="76" y="84"/>
                </a:lnTo>
                <a:close/>
                <a:moveTo>
                  <a:pt x="101" y="109"/>
                </a:moveTo>
                <a:cubicBezTo>
                  <a:pt x="84" y="109"/>
                  <a:pt x="84" y="109"/>
                  <a:pt x="84" y="109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101" y="101"/>
                  <a:pt x="101" y="101"/>
                  <a:pt x="101" y="101"/>
                </a:cubicBezTo>
                <a:lnTo>
                  <a:pt x="101" y="109"/>
                </a:lnTo>
                <a:close/>
                <a:moveTo>
                  <a:pt x="101" y="93"/>
                </a:moveTo>
                <a:cubicBezTo>
                  <a:pt x="84" y="93"/>
                  <a:pt x="84" y="93"/>
                  <a:pt x="84" y="93"/>
                </a:cubicBezTo>
                <a:cubicBezTo>
                  <a:pt x="84" y="33"/>
                  <a:pt x="84" y="33"/>
                  <a:pt x="84" y="33"/>
                </a:cubicBezTo>
                <a:cubicBezTo>
                  <a:pt x="101" y="33"/>
                  <a:pt x="101" y="33"/>
                  <a:pt x="101" y="33"/>
                </a:cubicBezTo>
                <a:lnTo>
                  <a:pt x="101" y="93"/>
                </a:lnTo>
                <a:close/>
                <a:moveTo>
                  <a:pt x="109" y="24"/>
                </a:moveTo>
                <a:cubicBezTo>
                  <a:pt x="110" y="24"/>
                  <a:pt x="110" y="24"/>
                  <a:pt x="110" y="24"/>
                </a:cubicBezTo>
                <a:cubicBezTo>
                  <a:pt x="110" y="15"/>
                  <a:pt x="118" y="8"/>
                  <a:pt x="126" y="8"/>
                </a:cubicBezTo>
                <a:cubicBezTo>
                  <a:pt x="133" y="8"/>
                  <a:pt x="139" y="12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58" y="69"/>
                  <a:pt x="151" y="67"/>
                  <a:pt x="143" y="67"/>
                </a:cubicBezTo>
                <a:cubicBezTo>
                  <a:pt x="129" y="67"/>
                  <a:pt x="117" y="74"/>
                  <a:pt x="109" y="84"/>
                </a:cubicBezTo>
                <a:lnTo>
                  <a:pt x="109" y="24"/>
                </a:lnTo>
                <a:close/>
                <a:moveTo>
                  <a:pt x="143" y="143"/>
                </a:moveTo>
                <a:cubicBezTo>
                  <a:pt x="125" y="143"/>
                  <a:pt x="109" y="128"/>
                  <a:pt x="109" y="109"/>
                </a:cubicBezTo>
                <a:cubicBezTo>
                  <a:pt x="109" y="91"/>
                  <a:pt x="125" y="76"/>
                  <a:pt x="143" y="76"/>
                </a:cubicBezTo>
                <a:cubicBezTo>
                  <a:pt x="162" y="76"/>
                  <a:pt x="177" y="91"/>
                  <a:pt x="177" y="109"/>
                </a:cubicBezTo>
                <a:cubicBezTo>
                  <a:pt x="177" y="128"/>
                  <a:pt x="162" y="143"/>
                  <a:pt x="143" y="143"/>
                </a:cubicBezTo>
                <a:close/>
                <a:moveTo>
                  <a:pt x="143" y="84"/>
                </a:moveTo>
                <a:cubicBezTo>
                  <a:pt x="129" y="84"/>
                  <a:pt x="118" y="95"/>
                  <a:pt x="118" y="109"/>
                </a:cubicBezTo>
                <a:cubicBezTo>
                  <a:pt x="118" y="112"/>
                  <a:pt x="120" y="114"/>
                  <a:pt x="122" y="114"/>
                </a:cubicBezTo>
                <a:cubicBezTo>
                  <a:pt x="124" y="114"/>
                  <a:pt x="126" y="112"/>
                  <a:pt x="126" y="109"/>
                </a:cubicBezTo>
                <a:cubicBezTo>
                  <a:pt x="126" y="100"/>
                  <a:pt x="134" y="93"/>
                  <a:pt x="143" y="93"/>
                </a:cubicBezTo>
                <a:cubicBezTo>
                  <a:pt x="146" y="93"/>
                  <a:pt x="147" y="91"/>
                  <a:pt x="147" y="88"/>
                </a:cubicBezTo>
                <a:cubicBezTo>
                  <a:pt x="147" y="86"/>
                  <a:pt x="146" y="84"/>
                  <a:pt x="14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45" name="Freeform: Shape 47"/>
          <p:cNvSpPr/>
          <p:nvPr>
            <p:custDataLst>
              <p:tags r:id="rId38"/>
            </p:custDataLst>
          </p:nvPr>
        </p:nvSpPr>
        <p:spPr bwMode="auto">
          <a:xfrm>
            <a:off x="4373746" y="1929296"/>
            <a:ext cx="387372" cy="385087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46" name="矩形 45"/>
          <p:cNvSpPr/>
          <p:nvPr>
            <p:custDataLst>
              <p:tags r:id="rId39"/>
            </p:custDataLst>
          </p:nvPr>
        </p:nvSpPr>
        <p:spPr>
          <a:xfrm>
            <a:off x="8093340" y="1945777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7" name="矩形 46"/>
          <p:cNvSpPr/>
          <p:nvPr>
            <p:custDataLst>
              <p:tags r:id="rId40"/>
            </p:custDataLst>
          </p:nvPr>
        </p:nvSpPr>
        <p:spPr>
          <a:xfrm>
            <a:off x="8093340" y="1630467"/>
            <a:ext cx="2084387" cy="755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b="1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添加标题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>
            <p:custDataLst>
              <p:tags r:id="rId41"/>
            </p:custDataLst>
          </p:nvPr>
        </p:nvSpPr>
        <p:spPr>
          <a:xfrm>
            <a:off x="903169" y="2024488"/>
            <a:ext cx="3239293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D0000"/>
              </a:solidFill>
              <a:effectLst/>
              <a:uLnTx/>
              <a:uFillTx/>
              <a:latin typeface="Calibri" panose="020F0502020204030204" pitchFamily="34" charset="0"/>
              <a:ea typeface="+mj-ea"/>
              <a:sym typeface="+mn-ea"/>
            </a:endParaRPr>
          </a:p>
          <a:p>
            <a:pPr algn="r">
              <a:lnSpc>
                <a:spcPct val="120000"/>
              </a:lnSpc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9" name="矩形 48"/>
          <p:cNvSpPr/>
          <p:nvPr>
            <p:custDataLst>
              <p:tags r:id="rId42"/>
            </p:custDataLst>
          </p:nvPr>
        </p:nvSpPr>
        <p:spPr>
          <a:xfrm>
            <a:off x="2058075" y="1709178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添加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>
            <p:custDataLst>
              <p:tags r:id="rId43"/>
            </p:custDataLst>
          </p:nvPr>
        </p:nvSpPr>
        <p:spPr>
          <a:xfrm>
            <a:off x="398658" y="3213700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1" name="矩形 50"/>
          <p:cNvSpPr/>
          <p:nvPr>
            <p:custDataLst>
              <p:tags r:id="rId44"/>
            </p:custDataLst>
          </p:nvPr>
        </p:nvSpPr>
        <p:spPr>
          <a:xfrm>
            <a:off x="1553564" y="2898390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b="1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>
            <p:custDataLst>
              <p:tags r:id="rId45"/>
            </p:custDataLst>
          </p:nvPr>
        </p:nvSpPr>
        <p:spPr>
          <a:xfrm>
            <a:off x="1417447" y="4433301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3" name="矩形 52"/>
          <p:cNvSpPr/>
          <p:nvPr>
            <p:custDataLst>
              <p:tags r:id="rId46"/>
            </p:custDataLst>
          </p:nvPr>
        </p:nvSpPr>
        <p:spPr>
          <a:xfrm>
            <a:off x="2572353" y="4117991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b="1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>
            <p:custDataLst>
              <p:tags r:id="rId47"/>
            </p:custDataLst>
          </p:nvPr>
        </p:nvSpPr>
        <p:spPr>
          <a:xfrm>
            <a:off x="8529924" y="3172095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5" name="矩形 54"/>
          <p:cNvSpPr/>
          <p:nvPr>
            <p:custDataLst>
              <p:tags r:id="rId48"/>
            </p:custDataLst>
          </p:nvPr>
        </p:nvSpPr>
        <p:spPr>
          <a:xfrm>
            <a:off x="8529924" y="2856785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b="1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>
            <p:custDataLst>
              <p:tags r:id="rId49"/>
            </p:custDataLst>
          </p:nvPr>
        </p:nvSpPr>
        <p:spPr>
          <a:xfrm>
            <a:off x="8093340" y="4335352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7" name="矩形 56"/>
          <p:cNvSpPr/>
          <p:nvPr>
            <p:custDataLst>
              <p:tags r:id="rId50"/>
            </p:custDataLst>
          </p:nvPr>
        </p:nvSpPr>
        <p:spPr>
          <a:xfrm>
            <a:off x="8093340" y="4020042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b="1" noProof="0" dirty="0">
                <a:ln>
                  <a:noFill/>
                </a:ln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9828" y="445453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添加标题</a:t>
            </a:r>
            <a:endParaRPr lang="zh-CN" altLang="en-US" sz="28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3" name="箭头: V 形 21"/>
          <p:cNvSpPr/>
          <p:nvPr/>
        </p:nvSpPr>
        <p:spPr>
          <a:xfrm>
            <a:off x="444137" y="517752"/>
            <a:ext cx="361606" cy="377372"/>
          </a:xfrm>
          <a:prstGeom prst="chevron">
            <a:avLst/>
          </a:prstGeom>
          <a:solidFill>
            <a:srgbClr val="E75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箭头: V 形 22"/>
          <p:cNvSpPr/>
          <p:nvPr/>
        </p:nvSpPr>
        <p:spPr>
          <a:xfrm>
            <a:off x="725015" y="517752"/>
            <a:ext cx="361606" cy="377372"/>
          </a:xfrm>
          <a:prstGeom prst="chevron">
            <a:avLst/>
          </a:prstGeom>
          <a:solidFill>
            <a:srgbClr val="9B8E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9" name="图片 58" descr="logo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52"/>
          <a:stretch>
            <a:fillRect/>
          </a:stretch>
        </p:blipFill>
        <p:spPr>
          <a:xfrm>
            <a:off x="9702800" y="552451"/>
            <a:ext cx="1831340" cy="30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4"/>
          <p:cNvSpPr/>
          <p:nvPr>
            <p:custDataLst>
              <p:tags r:id="rId1"/>
            </p:custDataLst>
          </p:nvPr>
        </p:nvSpPr>
        <p:spPr>
          <a:xfrm>
            <a:off x="2296036" y="2453261"/>
            <a:ext cx="914400" cy="913705"/>
          </a:xfrm>
          <a:custGeom>
            <a:avLst/>
            <a:gdLst>
              <a:gd name="connsiteX0" fmla="*/ 145025 w 331788"/>
              <a:gd name="connsiteY0" fmla="*/ 104594 h 331536"/>
              <a:gd name="connsiteX1" fmla="*/ 198438 w 331788"/>
              <a:gd name="connsiteY1" fmla="*/ 123670 h 331536"/>
              <a:gd name="connsiteX2" fmla="*/ 198438 w 331788"/>
              <a:gd name="connsiteY2" fmla="*/ 152614 h 331536"/>
              <a:gd name="connsiteX3" fmla="*/ 169334 w 331788"/>
              <a:gd name="connsiteY3" fmla="*/ 152614 h 331536"/>
              <a:gd name="connsiteX4" fmla="*/ 113771 w 331788"/>
              <a:gd name="connsiteY4" fmla="*/ 167085 h 331536"/>
              <a:gd name="connsiteX5" fmla="*/ 51594 w 331788"/>
              <a:gd name="connsiteY5" fmla="*/ 227603 h 331536"/>
              <a:gd name="connsiteX6" fmla="*/ 41010 w 331788"/>
              <a:gd name="connsiteY6" fmla="*/ 253915 h 331536"/>
              <a:gd name="connsiteX7" fmla="*/ 51594 w 331788"/>
              <a:gd name="connsiteY7" fmla="*/ 280228 h 331536"/>
              <a:gd name="connsiteX8" fmla="*/ 105833 w 331788"/>
              <a:gd name="connsiteY8" fmla="*/ 280228 h 331536"/>
              <a:gd name="connsiteX9" fmla="*/ 121708 w 331788"/>
              <a:gd name="connsiteY9" fmla="*/ 263125 h 331536"/>
              <a:gd name="connsiteX10" fmla="*/ 150813 w 331788"/>
              <a:gd name="connsiteY10" fmla="*/ 263125 h 331536"/>
              <a:gd name="connsiteX11" fmla="*/ 150813 w 331788"/>
              <a:gd name="connsiteY11" fmla="*/ 292068 h 331536"/>
              <a:gd name="connsiteX12" fmla="*/ 134938 w 331788"/>
              <a:gd name="connsiteY12" fmla="*/ 309171 h 331536"/>
              <a:gd name="connsiteX13" fmla="*/ 78052 w 331788"/>
              <a:gd name="connsiteY13" fmla="*/ 331536 h 331536"/>
              <a:gd name="connsiteX14" fmla="*/ 22489 w 331788"/>
              <a:gd name="connsiteY14" fmla="*/ 309171 h 331536"/>
              <a:gd name="connsiteX15" fmla="*/ 0 w 331788"/>
              <a:gd name="connsiteY15" fmla="*/ 253915 h 331536"/>
              <a:gd name="connsiteX16" fmla="*/ 22489 w 331788"/>
              <a:gd name="connsiteY16" fmla="*/ 198660 h 331536"/>
              <a:gd name="connsiteX17" fmla="*/ 84666 w 331788"/>
              <a:gd name="connsiteY17" fmla="*/ 136826 h 331536"/>
              <a:gd name="connsiteX18" fmla="*/ 145025 w 331788"/>
              <a:gd name="connsiteY18" fmla="*/ 104594 h 331536"/>
              <a:gd name="connsiteX19" fmla="*/ 254829 w 331788"/>
              <a:gd name="connsiteY19" fmla="*/ 43 h 331536"/>
              <a:gd name="connsiteX20" fmla="*/ 309472 w 331788"/>
              <a:gd name="connsiteY20" fmla="*/ 24739 h 331536"/>
              <a:gd name="connsiteX21" fmla="*/ 331788 w 331788"/>
              <a:gd name="connsiteY21" fmla="*/ 80057 h 331536"/>
              <a:gd name="connsiteX22" fmla="*/ 309472 w 331788"/>
              <a:gd name="connsiteY22" fmla="*/ 135376 h 331536"/>
              <a:gd name="connsiteX23" fmla="*/ 242522 w 331788"/>
              <a:gd name="connsiteY23" fmla="*/ 199914 h 331536"/>
              <a:gd name="connsiteX24" fmla="*/ 180823 w 331788"/>
              <a:gd name="connsiteY24" fmla="*/ 231524 h 331536"/>
              <a:gd name="connsiteX25" fmla="*/ 134877 w 331788"/>
              <a:gd name="connsiteY25" fmla="*/ 210451 h 331536"/>
              <a:gd name="connsiteX26" fmla="*/ 134877 w 331788"/>
              <a:gd name="connsiteY26" fmla="*/ 181474 h 331536"/>
              <a:gd name="connsiteX27" fmla="*/ 163757 w 331788"/>
              <a:gd name="connsiteY27" fmla="*/ 181474 h 331536"/>
              <a:gd name="connsiteX28" fmla="*/ 213641 w 331788"/>
              <a:gd name="connsiteY28" fmla="*/ 170937 h 331536"/>
              <a:gd name="connsiteX29" fmla="*/ 280591 w 331788"/>
              <a:gd name="connsiteY29" fmla="*/ 106399 h 331536"/>
              <a:gd name="connsiteX30" fmla="*/ 291093 w 331788"/>
              <a:gd name="connsiteY30" fmla="*/ 80057 h 331536"/>
              <a:gd name="connsiteX31" fmla="*/ 280591 w 331788"/>
              <a:gd name="connsiteY31" fmla="*/ 53715 h 331536"/>
              <a:gd name="connsiteX32" fmla="*/ 232020 w 331788"/>
              <a:gd name="connsiteY32" fmla="*/ 49764 h 331536"/>
              <a:gd name="connsiteX33" fmla="*/ 211016 w 331788"/>
              <a:gd name="connsiteY33" fmla="*/ 70838 h 331536"/>
              <a:gd name="connsiteX34" fmla="*/ 182135 w 331788"/>
              <a:gd name="connsiteY34" fmla="*/ 70838 h 331536"/>
              <a:gd name="connsiteX35" fmla="*/ 182135 w 331788"/>
              <a:gd name="connsiteY35" fmla="*/ 41861 h 331536"/>
              <a:gd name="connsiteX36" fmla="*/ 203139 w 331788"/>
              <a:gd name="connsiteY36" fmla="*/ 20788 h 331536"/>
              <a:gd name="connsiteX37" fmla="*/ 254829 w 331788"/>
              <a:gd name="connsiteY37" fmla="*/ 43 h 33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1788" h="331536">
                <a:moveTo>
                  <a:pt x="145025" y="104594"/>
                </a:moveTo>
                <a:cubicBezTo>
                  <a:pt x="164703" y="102292"/>
                  <a:pt x="183224" y="108541"/>
                  <a:pt x="198438" y="123670"/>
                </a:cubicBezTo>
                <a:cubicBezTo>
                  <a:pt x="206375" y="131564"/>
                  <a:pt x="206375" y="144720"/>
                  <a:pt x="198438" y="152614"/>
                </a:cubicBezTo>
                <a:cubicBezTo>
                  <a:pt x="190500" y="160507"/>
                  <a:pt x="177271" y="160507"/>
                  <a:pt x="169334" y="152614"/>
                </a:cubicBezTo>
                <a:cubicBezTo>
                  <a:pt x="150813" y="135511"/>
                  <a:pt x="127000" y="153929"/>
                  <a:pt x="113771" y="167085"/>
                </a:cubicBezTo>
                <a:cubicBezTo>
                  <a:pt x="113771" y="167085"/>
                  <a:pt x="113771" y="167085"/>
                  <a:pt x="51594" y="227603"/>
                </a:cubicBezTo>
                <a:cubicBezTo>
                  <a:pt x="44979" y="234181"/>
                  <a:pt x="41010" y="243391"/>
                  <a:pt x="41010" y="253915"/>
                </a:cubicBezTo>
                <a:cubicBezTo>
                  <a:pt x="41010" y="263125"/>
                  <a:pt x="44979" y="272334"/>
                  <a:pt x="51594" y="280228"/>
                </a:cubicBezTo>
                <a:cubicBezTo>
                  <a:pt x="66146" y="294699"/>
                  <a:pt x="89958" y="294699"/>
                  <a:pt x="105833" y="280228"/>
                </a:cubicBezTo>
                <a:cubicBezTo>
                  <a:pt x="105833" y="280228"/>
                  <a:pt x="105833" y="280228"/>
                  <a:pt x="121708" y="263125"/>
                </a:cubicBezTo>
                <a:cubicBezTo>
                  <a:pt x="129646" y="255231"/>
                  <a:pt x="142875" y="255231"/>
                  <a:pt x="150813" y="263125"/>
                </a:cubicBezTo>
                <a:cubicBezTo>
                  <a:pt x="158750" y="271018"/>
                  <a:pt x="158750" y="284174"/>
                  <a:pt x="150813" y="292068"/>
                </a:cubicBezTo>
                <a:cubicBezTo>
                  <a:pt x="150813" y="292068"/>
                  <a:pt x="150813" y="292068"/>
                  <a:pt x="134938" y="309171"/>
                </a:cubicBezTo>
                <a:cubicBezTo>
                  <a:pt x="119062" y="323643"/>
                  <a:pt x="99219" y="331536"/>
                  <a:pt x="78052" y="331536"/>
                </a:cubicBezTo>
                <a:cubicBezTo>
                  <a:pt x="58208" y="331536"/>
                  <a:pt x="38364" y="323643"/>
                  <a:pt x="22489" y="309171"/>
                </a:cubicBezTo>
                <a:cubicBezTo>
                  <a:pt x="7937" y="294699"/>
                  <a:pt x="0" y="274965"/>
                  <a:pt x="0" y="253915"/>
                </a:cubicBezTo>
                <a:cubicBezTo>
                  <a:pt x="0" y="232866"/>
                  <a:pt x="7937" y="213132"/>
                  <a:pt x="22489" y="198660"/>
                </a:cubicBezTo>
                <a:cubicBezTo>
                  <a:pt x="22489" y="198660"/>
                  <a:pt x="22489" y="198660"/>
                  <a:pt x="84666" y="136826"/>
                </a:cubicBezTo>
                <a:cubicBezTo>
                  <a:pt x="104510" y="117750"/>
                  <a:pt x="125346" y="106896"/>
                  <a:pt x="145025" y="104594"/>
                </a:cubicBezTo>
                <a:close/>
                <a:moveTo>
                  <a:pt x="254829" y="43"/>
                </a:moveTo>
                <a:cubicBezTo>
                  <a:pt x="273700" y="702"/>
                  <a:pt x="293063" y="8934"/>
                  <a:pt x="309472" y="24739"/>
                </a:cubicBezTo>
                <a:cubicBezTo>
                  <a:pt x="323912" y="39227"/>
                  <a:pt x="331788" y="58984"/>
                  <a:pt x="331788" y="80057"/>
                </a:cubicBezTo>
                <a:cubicBezTo>
                  <a:pt x="331788" y="101131"/>
                  <a:pt x="323912" y="120887"/>
                  <a:pt x="309472" y="135376"/>
                </a:cubicBezTo>
                <a:cubicBezTo>
                  <a:pt x="309472" y="135376"/>
                  <a:pt x="309472" y="135376"/>
                  <a:pt x="242522" y="199914"/>
                </a:cubicBezTo>
                <a:cubicBezTo>
                  <a:pt x="222831" y="220987"/>
                  <a:pt x="201827" y="231524"/>
                  <a:pt x="180823" y="231524"/>
                </a:cubicBezTo>
                <a:cubicBezTo>
                  <a:pt x="165070" y="231524"/>
                  <a:pt x="149317" y="223622"/>
                  <a:pt x="134877" y="210451"/>
                </a:cubicBezTo>
                <a:cubicBezTo>
                  <a:pt x="127000" y="202548"/>
                  <a:pt x="127000" y="189377"/>
                  <a:pt x="134877" y="181474"/>
                </a:cubicBezTo>
                <a:cubicBezTo>
                  <a:pt x="142753" y="173572"/>
                  <a:pt x="155881" y="173572"/>
                  <a:pt x="163757" y="181474"/>
                </a:cubicBezTo>
                <a:cubicBezTo>
                  <a:pt x="170321" y="186743"/>
                  <a:pt x="184761" y="201231"/>
                  <a:pt x="213641" y="170937"/>
                </a:cubicBezTo>
                <a:cubicBezTo>
                  <a:pt x="213641" y="170937"/>
                  <a:pt x="213641" y="170937"/>
                  <a:pt x="280591" y="106399"/>
                </a:cubicBezTo>
                <a:cubicBezTo>
                  <a:pt x="287155" y="98497"/>
                  <a:pt x="291093" y="89277"/>
                  <a:pt x="291093" y="80057"/>
                </a:cubicBezTo>
                <a:cubicBezTo>
                  <a:pt x="291093" y="69520"/>
                  <a:pt x="287155" y="60301"/>
                  <a:pt x="280591" y="53715"/>
                </a:cubicBezTo>
                <a:cubicBezTo>
                  <a:pt x="267464" y="40544"/>
                  <a:pt x="246460" y="33959"/>
                  <a:pt x="232020" y="49764"/>
                </a:cubicBezTo>
                <a:cubicBezTo>
                  <a:pt x="232020" y="49764"/>
                  <a:pt x="232020" y="49764"/>
                  <a:pt x="211016" y="70838"/>
                </a:cubicBezTo>
                <a:cubicBezTo>
                  <a:pt x="203139" y="78740"/>
                  <a:pt x="190012" y="78740"/>
                  <a:pt x="182135" y="70838"/>
                </a:cubicBezTo>
                <a:cubicBezTo>
                  <a:pt x="174259" y="62935"/>
                  <a:pt x="174259" y="49764"/>
                  <a:pt x="182135" y="41861"/>
                </a:cubicBezTo>
                <a:cubicBezTo>
                  <a:pt x="182135" y="41861"/>
                  <a:pt x="182135" y="41861"/>
                  <a:pt x="203139" y="20788"/>
                </a:cubicBezTo>
                <a:cubicBezTo>
                  <a:pt x="217579" y="6300"/>
                  <a:pt x="235958" y="-615"/>
                  <a:pt x="254829" y="43"/>
                </a:cubicBez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-Condensed-Normal" pitchFamily="2" charset="0"/>
              <a:ea typeface="微软雅黑" panose="020B0503020204020204" pitchFamily="34" charset="-122"/>
            </a:endParaRPr>
          </a:p>
        </p:txBody>
      </p:sp>
      <p:sp>
        <p:nvSpPr>
          <p:cNvPr id="9" name="椭圆 5"/>
          <p:cNvSpPr/>
          <p:nvPr>
            <p:custDataLst>
              <p:tags r:id="rId2"/>
            </p:custDataLst>
          </p:nvPr>
        </p:nvSpPr>
        <p:spPr>
          <a:xfrm>
            <a:off x="5646055" y="2476705"/>
            <a:ext cx="914400" cy="866819"/>
          </a:xfrm>
          <a:custGeom>
            <a:avLst/>
            <a:gdLst>
              <a:gd name="connsiteX0" fmla="*/ 92640 w 338277"/>
              <a:gd name="connsiteY0" fmla="*/ 182562 h 320675"/>
              <a:gd name="connsiteX1" fmla="*/ 120394 w 338277"/>
              <a:gd name="connsiteY1" fmla="*/ 210185 h 320675"/>
              <a:gd name="connsiteX2" fmla="*/ 108499 w 338277"/>
              <a:gd name="connsiteY2" fmla="*/ 291737 h 320675"/>
              <a:gd name="connsiteX3" fmla="*/ 108499 w 338277"/>
              <a:gd name="connsiteY3" fmla="*/ 293052 h 320675"/>
              <a:gd name="connsiteX4" fmla="*/ 121716 w 338277"/>
              <a:gd name="connsiteY4" fmla="*/ 310152 h 320675"/>
              <a:gd name="connsiteX5" fmla="*/ 123038 w 338277"/>
              <a:gd name="connsiteY5" fmla="*/ 310152 h 320675"/>
              <a:gd name="connsiteX6" fmla="*/ 136254 w 338277"/>
              <a:gd name="connsiteY6" fmla="*/ 293052 h 320675"/>
              <a:gd name="connsiteX7" fmla="*/ 136254 w 338277"/>
              <a:gd name="connsiteY7" fmla="*/ 291737 h 320675"/>
              <a:gd name="connsiteX8" fmla="*/ 124359 w 338277"/>
              <a:gd name="connsiteY8" fmla="*/ 210185 h 320675"/>
              <a:gd name="connsiteX9" fmla="*/ 152114 w 338277"/>
              <a:gd name="connsiteY9" fmla="*/ 182562 h 320675"/>
              <a:gd name="connsiteX10" fmla="*/ 170617 w 338277"/>
              <a:gd name="connsiteY10" fmla="*/ 197031 h 320675"/>
              <a:gd name="connsiteX11" fmla="*/ 206302 w 338277"/>
              <a:gd name="connsiteY11" fmla="*/ 214131 h 320675"/>
              <a:gd name="connsiteX12" fmla="*/ 220840 w 338277"/>
              <a:gd name="connsiteY12" fmla="*/ 225969 h 320675"/>
              <a:gd name="connsiteX13" fmla="*/ 238021 w 338277"/>
              <a:gd name="connsiteY13" fmla="*/ 320675 h 320675"/>
              <a:gd name="connsiteX14" fmla="*/ 6732 w 338277"/>
              <a:gd name="connsiteY14" fmla="*/ 320675 h 320675"/>
              <a:gd name="connsiteX15" fmla="*/ 25235 w 338277"/>
              <a:gd name="connsiteY15" fmla="*/ 225969 h 320675"/>
              <a:gd name="connsiteX16" fmla="*/ 38451 w 338277"/>
              <a:gd name="connsiteY16" fmla="*/ 214131 h 320675"/>
              <a:gd name="connsiteX17" fmla="*/ 75458 w 338277"/>
              <a:gd name="connsiteY17" fmla="*/ 197031 h 320675"/>
              <a:gd name="connsiteX18" fmla="*/ 92640 w 338277"/>
              <a:gd name="connsiteY18" fmla="*/ 182562 h 320675"/>
              <a:gd name="connsiteX19" fmla="*/ 97227 w 338277"/>
              <a:gd name="connsiteY19" fmla="*/ 88086 h 320675"/>
              <a:gd name="connsiteX20" fmla="*/ 72132 w 338277"/>
              <a:gd name="connsiteY20" fmla="*/ 110909 h 320675"/>
              <a:gd name="connsiteX21" fmla="*/ 122655 w 338277"/>
              <a:gd name="connsiteY21" fmla="*/ 176212 h 320675"/>
              <a:gd name="connsiteX22" fmla="*/ 173177 w 338277"/>
              <a:gd name="connsiteY22" fmla="*/ 110909 h 320675"/>
              <a:gd name="connsiteX23" fmla="*/ 109359 w 338277"/>
              <a:gd name="connsiteY23" fmla="*/ 112242 h 320675"/>
              <a:gd name="connsiteX24" fmla="*/ 97227 w 338277"/>
              <a:gd name="connsiteY24" fmla="*/ 88086 h 320675"/>
              <a:gd name="connsiteX25" fmla="*/ 123036 w 338277"/>
              <a:gd name="connsiteY25" fmla="*/ 31750 h 320675"/>
              <a:gd name="connsiteX26" fmla="*/ 189051 w 338277"/>
              <a:gd name="connsiteY26" fmla="*/ 96573 h 320675"/>
              <a:gd name="connsiteX27" fmla="*/ 123036 w 338277"/>
              <a:gd name="connsiteY27" fmla="*/ 190500 h 320675"/>
              <a:gd name="connsiteX28" fmla="*/ 57021 w 338277"/>
              <a:gd name="connsiteY28" fmla="*/ 96573 h 320675"/>
              <a:gd name="connsiteX29" fmla="*/ 123036 w 338277"/>
              <a:gd name="connsiteY29" fmla="*/ 31750 h 320675"/>
              <a:gd name="connsiteX30" fmla="*/ 266709 w 338277"/>
              <a:gd name="connsiteY30" fmla="*/ 15875 h 320675"/>
              <a:gd name="connsiteX31" fmla="*/ 225602 w 338277"/>
              <a:gd name="connsiteY31" fmla="*/ 27713 h 320675"/>
              <a:gd name="connsiteX32" fmla="*/ 209689 w 338277"/>
              <a:gd name="connsiteY32" fmla="*/ 55336 h 320675"/>
              <a:gd name="connsiteX33" fmla="*/ 221624 w 338277"/>
              <a:gd name="connsiteY33" fmla="*/ 79012 h 320675"/>
              <a:gd name="connsiteX34" fmla="*/ 225602 w 338277"/>
              <a:gd name="connsiteY34" fmla="*/ 82958 h 320675"/>
              <a:gd name="connsiteX35" fmla="*/ 225602 w 338277"/>
              <a:gd name="connsiteY35" fmla="*/ 107950 h 320675"/>
              <a:gd name="connsiteX36" fmla="*/ 244166 w 338277"/>
              <a:gd name="connsiteY36" fmla="*/ 96112 h 320675"/>
              <a:gd name="connsiteX37" fmla="*/ 248144 w 338277"/>
              <a:gd name="connsiteY37" fmla="*/ 93481 h 320675"/>
              <a:gd name="connsiteX38" fmla="*/ 254774 w 338277"/>
              <a:gd name="connsiteY38" fmla="*/ 93481 h 320675"/>
              <a:gd name="connsiteX39" fmla="*/ 266709 w 338277"/>
              <a:gd name="connsiteY39" fmla="*/ 94796 h 320675"/>
              <a:gd name="connsiteX40" fmla="*/ 307816 w 338277"/>
              <a:gd name="connsiteY40" fmla="*/ 82958 h 320675"/>
              <a:gd name="connsiteX41" fmla="*/ 322402 w 338277"/>
              <a:gd name="connsiteY41" fmla="*/ 55336 h 320675"/>
              <a:gd name="connsiteX42" fmla="*/ 307816 w 338277"/>
              <a:gd name="connsiteY42" fmla="*/ 27713 h 320675"/>
              <a:gd name="connsiteX43" fmla="*/ 266709 w 338277"/>
              <a:gd name="connsiteY43" fmla="*/ 15875 h 320675"/>
              <a:gd name="connsiteX44" fmla="*/ 266708 w 338277"/>
              <a:gd name="connsiteY44" fmla="*/ 0 h 320675"/>
              <a:gd name="connsiteX45" fmla="*/ 317072 w 338277"/>
              <a:gd name="connsiteY45" fmla="*/ 15621 h 320675"/>
              <a:gd name="connsiteX46" fmla="*/ 338277 w 338277"/>
              <a:gd name="connsiteY46" fmla="*/ 54673 h 320675"/>
              <a:gd name="connsiteX47" fmla="*/ 317072 w 338277"/>
              <a:gd name="connsiteY47" fmla="*/ 93726 h 320675"/>
              <a:gd name="connsiteX48" fmla="*/ 266708 w 338277"/>
              <a:gd name="connsiteY48" fmla="*/ 109347 h 320675"/>
              <a:gd name="connsiteX49" fmla="*/ 252130 w 338277"/>
              <a:gd name="connsiteY49" fmla="*/ 108045 h 320675"/>
              <a:gd name="connsiteX50" fmla="*/ 217671 w 338277"/>
              <a:gd name="connsiteY50" fmla="*/ 130175 h 320675"/>
              <a:gd name="connsiteX51" fmla="*/ 215020 w 338277"/>
              <a:gd name="connsiteY51" fmla="*/ 130175 h 320675"/>
              <a:gd name="connsiteX52" fmla="*/ 212369 w 338277"/>
              <a:gd name="connsiteY52" fmla="*/ 130175 h 320675"/>
              <a:gd name="connsiteX53" fmla="*/ 211044 w 338277"/>
              <a:gd name="connsiteY53" fmla="*/ 126270 h 320675"/>
              <a:gd name="connsiteX54" fmla="*/ 211044 w 338277"/>
              <a:gd name="connsiteY54" fmla="*/ 88519 h 320675"/>
              <a:gd name="connsiteX55" fmla="*/ 193814 w 338277"/>
              <a:gd name="connsiteY55" fmla="*/ 54673 h 320675"/>
              <a:gd name="connsiteX56" fmla="*/ 216345 w 338277"/>
              <a:gd name="connsiteY56" fmla="*/ 15621 h 320675"/>
              <a:gd name="connsiteX57" fmla="*/ 266708 w 338277"/>
              <a:gd name="connsiteY57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38277" h="320675">
                <a:moveTo>
                  <a:pt x="92640" y="182562"/>
                </a:moveTo>
                <a:cubicBezTo>
                  <a:pt x="92640" y="182562"/>
                  <a:pt x="92640" y="182562"/>
                  <a:pt x="120394" y="210185"/>
                </a:cubicBezTo>
                <a:cubicBezTo>
                  <a:pt x="120394" y="210185"/>
                  <a:pt x="120394" y="210185"/>
                  <a:pt x="108499" y="291737"/>
                </a:cubicBezTo>
                <a:cubicBezTo>
                  <a:pt x="108499" y="291737"/>
                  <a:pt x="108499" y="293052"/>
                  <a:pt x="108499" y="293052"/>
                </a:cubicBezTo>
                <a:cubicBezTo>
                  <a:pt x="108499" y="293052"/>
                  <a:pt x="108499" y="293052"/>
                  <a:pt x="121716" y="310152"/>
                </a:cubicBezTo>
                <a:cubicBezTo>
                  <a:pt x="121716" y="310152"/>
                  <a:pt x="121716" y="310152"/>
                  <a:pt x="123038" y="310152"/>
                </a:cubicBezTo>
                <a:cubicBezTo>
                  <a:pt x="123038" y="310152"/>
                  <a:pt x="123038" y="310152"/>
                  <a:pt x="136254" y="293052"/>
                </a:cubicBezTo>
                <a:cubicBezTo>
                  <a:pt x="136254" y="293052"/>
                  <a:pt x="136254" y="291737"/>
                  <a:pt x="136254" y="291737"/>
                </a:cubicBezTo>
                <a:cubicBezTo>
                  <a:pt x="136254" y="291737"/>
                  <a:pt x="136254" y="291737"/>
                  <a:pt x="124359" y="210185"/>
                </a:cubicBezTo>
                <a:cubicBezTo>
                  <a:pt x="124359" y="210185"/>
                  <a:pt x="124359" y="210185"/>
                  <a:pt x="152114" y="182562"/>
                </a:cubicBezTo>
                <a:cubicBezTo>
                  <a:pt x="152114" y="182562"/>
                  <a:pt x="152114" y="182562"/>
                  <a:pt x="170617" y="197031"/>
                </a:cubicBezTo>
                <a:cubicBezTo>
                  <a:pt x="170617" y="197031"/>
                  <a:pt x="170617" y="197031"/>
                  <a:pt x="206302" y="214131"/>
                </a:cubicBezTo>
                <a:cubicBezTo>
                  <a:pt x="212910" y="216761"/>
                  <a:pt x="218196" y="219392"/>
                  <a:pt x="220840" y="225969"/>
                </a:cubicBezTo>
                <a:cubicBezTo>
                  <a:pt x="220840" y="225969"/>
                  <a:pt x="260489" y="320675"/>
                  <a:pt x="238021" y="320675"/>
                </a:cubicBezTo>
                <a:cubicBezTo>
                  <a:pt x="238021" y="320675"/>
                  <a:pt x="238021" y="320675"/>
                  <a:pt x="6732" y="320675"/>
                </a:cubicBezTo>
                <a:cubicBezTo>
                  <a:pt x="-15736" y="320675"/>
                  <a:pt x="25235" y="225969"/>
                  <a:pt x="25235" y="225969"/>
                </a:cubicBezTo>
                <a:cubicBezTo>
                  <a:pt x="27878" y="219392"/>
                  <a:pt x="33165" y="216761"/>
                  <a:pt x="38451" y="214131"/>
                </a:cubicBezTo>
                <a:cubicBezTo>
                  <a:pt x="38451" y="214131"/>
                  <a:pt x="38451" y="214131"/>
                  <a:pt x="75458" y="197031"/>
                </a:cubicBezTo>
                <a:cubicBezTo>
                  <a:pt x="75458" y="197031"/>
                  <a:pt x="75458" y="197031"/>
                  <a:pt x="92640" y="182562"/>
                </a:cubicBezTo>
                <a:close/>
                <a:moveTo>
                  <a:pt x="97227" y="88086"/>
                </a:moveTo>
                <a:cubicBezTo>
                  <a:pt x="84431" y="86920"/>
                  <a:pt x="69473" y="93584"/>
                  <a:pt x="72132" y="110909"/>
                </a:cubicBezTo>
                <a:cubicBezTo>
                  <a:pt x="76121" y="144227"/>
                  <a:pt x="94735" y="176212"/>
                  <a:pt x="122655" y="176212"/>
                </a:cubicBezTo>
                <a:cubicBezTo>
                  <a:pt x="147916" y="176212"/>
                  <a:pt x="171848" y="137563"/>
                  <a:pt x="173177" y="110909"/>
                </a:cubicBezTo>
                <a:cubicBezTo>
                  <a:pt x="173177" y="68262"/>
                  <a:pt x="142598" y="116240"/>
                  <a:pt x="109359" y="112242"/>
                </a:cubicBezTo>
                <a:cubicBezTo>
                  <a:pt x="120661" y="98248"/>
                  <a:pt x="110024" y="89252"/>
                  <a:pt x="97227" y="88086"/>
                </a:cubicBezTo>
                <a:close/>
                <a:moveTo>
                  <a:pt x="123036" y="31750"/>
                </a:moveTo>
                <a:cubicBezTo>
                  <a:pt x="169247" y="31750"/>
                  <a:pt x="189051" y="55562"/>
                  <a:pt x="189051" y="96573"/>
                </a:cubicBezTo>
                <a:cubicBezTo>
                  <a:pt x="187731" y="154781"/>
                  <a:pt x="150763" y="190500"/>
                  <a:pt x="123036" y="190500"/>
                </a:cubicBezTo>
                <a:cubicBezTo>
                  <a:pt x="90029" y="190500"/>
                  <a:pt x="57021" y="154781"/>
                  <a:pt x="57021" y="96573"/>
                </a:cubicBezTo>
                <a:cubicBezTo>
                  <a:pt x="55701" y="55562"/>
                  <a:pt x="75506" y="31750"/>
                  <a:pt x="123036" y="31750"/>
                </a:cubicBezTo>
                <a:close/>
                <a:moveTo>
                  <a:pt x="266709" y="15875"/>
                </a:moveTo>
                <a:cubicBezTo>
                  <a:pt x="250796" y="15875"/>
                  <a:pt x="236210" y="19821"/>
                  <a:pt x="225602" y="27713"/>
                </a:cubicBezTo>
                <a:cubicBezTo>
                  <a:pt x="214993" y="35605"/>
                  <a:pt x="209689" y="44813"/>
                  <a:pt x="209689" y="55336"/>
                </a:cubicBezTo>
                <a:cubicBezTo>
                  <a:pt x="209689" y="63228"/>
                  <a:pt x="213667" y="72435"/>
                  <a:pt x="221624" y="79012"/>
                </a:cubicBezTo>
                <a:cubicBezTo>
                  <a:pt x="221624" y="79012"/>
                  <a:pt x="221624" y="79012"/>
                  <a:pt x="225602" y="82958"/>
                </a:cubicBezTo>
                <a:cubicBezTo>
                  <a:pt x="225602" y="82958"/>
                  <a:pt x="225602" y="82958"/>
                  <a:pt x="225602" y="107950"/>
                </a:cubicBezTo>
                <a:cubicBezTo>
                  <a:pt x="225602" y="107950"/>
                  <a:pt x="225602" y="107950"/>
                  <a:pt x="244166" y="96112"/>
                </a:cubicBezTo>
                <a:cubicBezTo>
                  <a:pt x="244166" y="96112"/>
                  <a:pt x="244166" y="96112"/>
                  <a:pt x="248144" y="93481"/>
                </a:cubicBezTo>
                <a:cubicBezTo>
                  <a:pt x="248144" y="93481"/>
                  <a:pt x="248144" y="93481"/>
                  <a:pt x="254774" y="93481"/>
                </a:cubicBezTo>
                <a:cubicBezTo>
                  <a:pt x="258753" y="94796"/>
                  <a:pt x="262731" y="94796"/>
                  <a:pt x="266709" y="94796"/>
                </a:cubicBezTo>
                <a:cubicBezTo>
                  <a:pt x="282621" y="94796"/>
                  <a:pt x="297208" y="90850"/>
                  <a:pt x="307816" y="82958"/>
                </a:cubicBezTo>
                <a:cubicBezTo>
                  <a:pt x="317098" y="75066"/>
                  <a:pt x="322402" y="65859"/>
                  <a:pt x="322402" y="55336"/>
                </a:cubicBezTo>
                <a:cubicBezTo>
                  <a:pt x="322402" y="44813"/>
                  <a:pt x="317098" y="35605"/>
                  <a:pt x="307816" y="27713"/>
                </a:cubicBezTo>
                <a:cubicBezTo>
                  <a:pt x="297208" y="19821"/>
                  <a:pt x="282621" y="15875"/>
                  <a:pt x="266709" y="15875"/>
                </a:cubicBezTo>
                <a:close/>
                <a:moveTo>
                  <a:pt x="266708" y="0"/>
                </a:moveTo>
                <a:cubicBezTo>
                  <a:pt x="285263" y="0"/>
                  <a:pt x="303818" y="5207"/>
                  <a:pt x="317072" y="15621"/>
                </a:cubicBezTo>
                <a:cubicBezTo>
                  <a:pt x="330325" y="26035"/>
                  <a:pt x="338277" y="40354"/>
                  <a:pt x="338277" y="54673"/>
                </a:cubicBezTo>
                <a:cubicBezTo>
                  <a:pt x="338277" y="68993"/>
                  <a:pt x="330325" y="83312"/>
                  <a:pt x="317072" y="93726"/>
                </a:cubicBezTo>
                <a:cubicBezTo>
                  <a:pt x="303818" y="104140"/>
                  <a:pt x="285263" y="109347"/>
                  <a:pt x="266708" y="109347"/>
                </a:cubicBezTo>
                <a:cubicBezTo>
                  <a:pt x="261407" y="109347"/>
                  <a:pt x="256106" y="108045"/>
                  <a:pt x="252130" y="108045"/>
                </a:cubicBezTo>
                <a:cubicBezTo>
                  <a:pt x="252130" y="108045"/>
                  <a:pt x="252130" y="108045"/>
                  <a:pt x="217671" y="130175"/>
                </a:cubicBezTo>
                <a:cubicBezTo>
                  <a:pt x="216345" y="130175"/>
                  <a:pt x="215020" y="130175"/>
                  <a:pt x="215020" y="130175"/>
                </a:cubicBezTo>
                <a:cubicBezTo>
                  <a:pt x="213694" y="130175"/>
                  <a:pt x="213694" y="130175"/>
                  <a:pt x="212369" y="130175"/>
                </a:cubicBezTo>
                <a:cubicBezTo>
                  <a:pt x="211044" y="128873"/>
                  <a:pt x="211044" y="127572"/>
                  <a:pt x="211044" y="126270"/>
                </a:cubicBezTo>
                <a:cubicBezTo>
                  <a:pt x="211044" y="126270"/>
                  <a:pt x="211044" y="126270"/>
                  <a:pt x="211044" y="88519"/>
                </a:cubicBezTo>
                <a:cubicBezTo>
                  <a:pt x="200441" y="79407"/>
                  <a:pt x="193814" y="67691"/>
                  <a:pt x="193814" y="54673"/>
                </a:cubicBezTo>
                <a:cubicBezTo>
                  <a:pt x="193814" y="40354"/>
                  <a:pt x="201766" y="26035"/>
                  <a:pt x="216345" y="15621"/>
                </a:cubicBezTo>
                <a:cubicBezTo>
                  <a:pt x="229599" y="5207"/>
                  <a:pt x="246828" y="0"/>
                  <a:pt x="266708" y="0"/>
                </a:cubicBez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-Condensed-Normal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椭圆 6"/>
          <p:cNvSpPr/>
          <p:nvPr>
            <p:custDataLst>
              <p:tags r:id="rId3"/>
            </p:custDataLst>
          </p:nvPr>
        </p:nvSpPr>
        <p:spPr>
          <a:xfrm>
            <a:off x="9147253" y="2452914"/>
            <a:ext cx="890427" cy="914400"/>
          </a:xfrm>
          <a:custGeom>
            <a:avLst/>
            <a:gdLst>
              <a:gd name="connsiteX0" fmla="*/ 5145 w 317509"/>
              <a:gd name="connsiteY0" fmla="*/ 226044 h 326057"/>
              <a:gd name="connsiteX1" fmla="*/ 69467 w 317509"/>
              <a:gd name="connsiteY1" fmla="*/ 226044 h 326057"/>
              <a:gd name="connsiteX2" fmla="*/ 74613 w 317509"/>
              <a:gd name="connsiteY2" fmla="*/ 231240 h 326057"/>
              <a:gd name="connsiteX3" fmla="*/ 74613 w 317509"/>
              <a:gd name="connsiteY3" fmla="*/ 322160 h 326057"/>
              <a:gd name="connsiteX4" fmla="*/ 69467 w 317509"/>
              <a:gd name="connsiteY4" fmla="*/ 326057 h 326057"/>
              <a:gd name="connsiteX5" fmla="*/ 5145 w 317509"/>
              <a:gd name="connsiteY5" fmla="*/ 326057 h 326057"/>
              <a:gd name="connsiteX6" fmla="*/ 0 w 317509"/>
              <a:gd name="connsiteY6" fmla="*/ 322160 h 326057"/>
              <a:gd name="connsiteX7" fmla="*/ 0 w 317509"/>
              <a:gd name="connsiteY7" fmla="*/ 231240 h 326057"/>
              <a:gd name="connsiteX8" fmla="*/ 5145 w 317509"/>
              <a:gd name="connsiteY8" fmla="*/ 226044 h 326057"/>
              <a:gd name="connsiteX9" fmla="*/ 119555 w 317509"/>
              <a:gd name="connsiteY9" fmla="*/ 156194 h 326057"/>
              <a:gd name="connsiteX10" fmla="*/ 185245 w 317509"/>
              <a:gd name="connsiteY10" fmla="*/ 156194 h 326057"/>
              <a:gd name="connsiteX11" fmla="*/ 190500 w 317509"/>
              <a:gd name="connsiteY11" fmla="*/ 161381 h 326057"/>
              <a:gd name="connsiteX12" fmla="*/ 190500 w 317509"/>
              <a:gd name="connsiteY12" fmla="*/ 322167 h 326057"/>
              <a:gd name="connsiteX13" fmla="*/ 185245 w 317509"/>
              <a:gd name="connsiteY13" fmla="*/ 326057 h 326057"/>
              <a:gd name="connsiteX14" fmla="*/ 119555 w 317509"/>
              <a:gd name="connsiteY14" fmla="*/ 326057 h 326057"/>
              <a:gd name="connsiteX15" fmla="*/ 114300 w 317509"/>
              <a:gd name="connsiteY15" fmla="*/ 322167 h 326057"/>
              <a:gd name="connsiteX16" fmla="*/ 114300 w 317509"/>
              <a:gd name="connsiteY16" fmla="*/ 161381 h 326057"/>
              <a:gd name="connsiteX17" fmla="*/ 119555 w 317509"/>
              <a:gd name="connsiteY17" fmla="*/ 156194 h 326057"/>
              <a:gd name="connsiteX18" fmla="*/ 258042 w 317509"/>
              <a:gd name="connsiteY18" fmla="*/ 2909 h 326057"/>
              <a:gd name="connsiteX19" fmla="*/ 265835 w 317509"/>
              <a:gd name="connsiteY19" fmla="*/ 2909 h 326057"/>
              <a:gd name="connsiteX20" fmla="*/ 316491 w 317509"/>
              <a:gd name="connsiteY20" fmla="*/ 89512 h 326057"/>
              <a:gd name="connsiteX21" fmla="*/ 311295 w 317509"/>
              <a:gd name="connsiteY21" fmla="*/ 97268 h 326057"/>
              <a:gd name="connsiteX22" fmla="*/ 294410 w 317509"/>
              <a:gd name="connsiteY22" fmla="*/ 97268 h 326057"/>
              <a:gd name="connsiteX23" fmla="*/ 294410 w 317509"/>
              <a:gd name="connsiteY23" fmla="*/ 322178 h 326057"/>
              <a:gd name="connsiteX24" fmla="*/ 289214 w 317509"/>
              <a:gd name="connsiteY24" fmla="*/ 326056 h 326057"/>
              <a:gd name="connsiteX25" fmla="*/ 234662 w 317509"/>
              <a:gd name="connsiteY25" fmla="*/ 326056 h 326057"/>
              <a:gd name="connsiteX26" fmla="*/ 229467 w 317509"/>
              <a:gd name="connsiteY26" fmla="*/ 322178 h 326057"/>
              <a:gd name="connsiteX27" fmla="*/ 229467 w 317509"/>
              <a:gd name="connsiteY27" fmla="*/ 97268 h 326057"/>
              <a:gd name="connsiteX28" fmla="*/ 212581 w 317509"/>
              <a:gd name="connsiteY28" fmla="*/ 97268 h 326057"/>
              <a:gd name="connsiteX29" fmla="*/ 207386 w 317509"/>
              <a:gd name="connsiteY29" fmla="*/ 89512 h 326057"/>
              <a:gd name="connsiteX30" fmla="*/ 258042 w 317509"/>
              <a:gd name="connsiteY30" fmla="*/ 2909 h 3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7509" h="326057">
                <a:moveTo>
                  <a:pt x="5145" y="226044"/>
                </a:moveTo>
                <a:cubicBezTo>
                  <a:pt x="69467" y="226044"/>
                  <a:pt x="69467" y="226044"/>
                  <a:pt x="69467" y="226044"/>
                </a:cubicBezTo>
                <a:cubicBezTo>
                  <a:pt x="72040" y="226044"/>
                  <a:pt x="74613" y="228642"/>
                  <a:pt x="74613" y="231240"/>
                </a:cubicBezTo>
                <a:cubicBezTo>
                  <a:pt x="74613" y="322160"/>
                  <a:pt x="74613" y="322160"/>
                  <a:pt x="74613" y="322160"/>
                </a:cubicBezTo>
                <a:cubicBezTo>
                  <a:pt x="74613" y="324758"/>
                  <a:pt x="72040" y="326057"/>
                  <a:pt x="69467" y="326057"/>
                </a:cubicBezTo>
                <a:cubicBezTo>
                  <a:pt x="5145" y="326057"/>
                  <a:pt x="5145" y="326057"/>
                  <a:pt x="5145" y="326057"/>
                </a:cubicBezTo>
                <a:cubicBezTo>
                  <a:pt x="2573" y="326057"/>
                  <a:pt x="0" y="324758"/>
                  <a:pt x="0" y="322160"/>
                </a:cubicBezTo>
                <a:cubicBezTo>
                  <a:pt x="0" y="231240"/>
                  <a:pt x="0" y="231240"/>
                  <a:pt x="0" y="231240"/>
                </a:cubicBezTo>
                <a:cubicBezTo>
                  <a:pt x="0" y="228642"/>
                  <a:pt x="2573" y="226044"/>
                  <a:pt x="5145" y="226044"/>
                </a:cubicBezTo>
                <a:close/>
                <a:moveTo>
                  <a:pt x="119555" y="156194"/>
                </a:moveTo>
                <a:cubicBezTo>
                  <a:pt x="119555" y="156194"/>
                  <a:pt x="119555" y="156194"/>
                  <a:pt x="185245" y="156194"/>
                </a:cubicBezTo>
                <a:cubicBezTo>
                  <a:pt x="187872" y="156194"/>
                  <a:pt x="190500" y="158787"/>
                  <a:pt x="190500" y="161381"/>
                </a:cubicBezTo>
                <a:cubicBezTo>
                  <a:pt x="190500" y="161381"/>
                  <a:pt x="190500" y="161381"/>
                  <a:pt x="190500" y="322167"/>
                </a:cubicBezTo>
                <a:cubicBezTo>
                  <a:pt x="190500" y="324760"/>
                  <a:pt x="187872" y="326057"/>
                  <a:pt x="185245" y="326057"/>
                </a:cubicBezTo>
                <a:cubicBezTo>
                  <a:pt x="185245" y="326057"/>
                  <a:pt x="185245" y="326057"/>
                  <a:pt x="119555" y="326057"/>
                </a:cubicBezTo>
                <a:cubicBezTo>
                  <a:pt x="116927" y="326057"/>
                  <a:pt x="114300" y="324760"/>
                  <a:pt x="114300" y="322167"/>
                </a:cubicBezTo>
                <a:cubicBezTo>
                  <a:pt x="114300" y="322167"/>
                  <a:pt x="114300" y="322167"/>
                  <a:pt x="114300" y="161381"/>
                </a:cubicBezTo>
                <a:cubicBezTo>
                  <a:pt x="114300" y="158787"/>
                  <a:pt x="116927" y="156194"/>
                  <a:pt x="119555" y="156194"/>
                </a:cubicBezTo>
                <a:close/>
                <a:moveTo>
                  <a:pt x="258042" y="2909"/>
                </a:moveTo>
                <a:cubicBezTo>
                  <a:pt x="259341" y="-969"/>
                  <a:pt x="263237" y="-969"/>
                  <a:pt x="265835" y="2909"/>
                </a:cubicBezTo>
                <a:cubicBezTo>
                  <a:pt x="265835" y="2909"/>
                  <a:pt x="265835" y="2909"/>
                  <a:pt x="316491" y="89512"/>
                </a:cubicBezTo>
                <a:cubicBezTo>
                  <a:pt x="319088" y="93390"/>
                  <a:pt x="316491" y="97268"/>
                  <a:pt x="311295" y="97268"/>
                </a:cubicBezTo>
                <a:cubicBezTo>
                  <a:pt x="311295" y="97268"/>
                  <a:pt x="311295" y="97268"/>
                  <a:pt x="294410" y="97268"/>
                </a:cubicBezTo>
                <a:cubicBezTo>
                  <a:pt x="294410" y="97268"/>
                  <a:pt x="294410" y="97268"/>
                  <a:pt x="294410" y="322178"/>
                </a:cubicBezTo>
                <a:cubicBezTo>
                  <a:pt x="294410" y="324763"/>
                  <a:pt x="291812" y="326056"/>
                  <a:pt x="289214" y="326056"/>
                </a:cubicBezTo>
                <a:cubicBezTo>
                  <a:pt x="289214" y="326056"/>
                  <a:pt x="289214" y="326056"/>
                  <a:pt x="234662" y="326056"/>
                </a:cubicBezTo>
                <a:cubicBezTo>
                  <a:pt x="232064" y="326056"/>
                  <a:pt x="229467" y="324763"/>
                  <a:pt x="229467" y="322178"/>
                </a:cubicBezTo>
                <a:cubicBezTo>
                  <a:pt x="229467" y="322178"/>
                  <a:pt x="229467" y="322178"/>
                  <a:pt x="229467" y="97268"/>
                </a:cubicBezTo>
                <a:cubicBezTo>
                  <a:pt x="229467" y="97268"/>
                  <a:pt x="229467" y="97268"/>
                  <a:pt x="212581" y="97268"/>
                </a:cubicBezTo>
                <a:cubicBezTo>
                  <a:pt x="207386" y="97268"/>
                  <a:pt x="204788" y="93390"/>
                  <a:pt x="207386" y="89512"/>
                </a:cubicBezTo>
                <a:cubicBezTo>
                  <a:pt x="207386" y="89512"/>
                  <a:pt x="207386" y="89512"/>
                  <a:pt x="258042" y="2909"/>
                </a:cubicBez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utura-Condensed-Normal" pitchFamily="2" charset="0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4458211" y="2247900"/>
            <a:ext cx="0" cy="3242077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56000">
                  <a:srgbClr val="E84C7A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133590" y="4586219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" name="圆角矩形 7"/>
          <p:cNvSpPr/>
          <p:nvPr>
            <p:custDataLst>
              <p:tags r:id="rId6"/>
            </p:custDataLst>
          </p:nvPr>
        </p:nvSpPr>
        <p:spPr>
          <a:xfrm>
            <a:off x="1472124" y="4089951"/>
            <a:ext cx="2562225" cy="4494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1711043" y="4107379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添加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4476353" y="4586219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圆角矩形 7"/>
          <p:cNvSpPr/>
          <p:nvPr>
            <p:custDataLst>
              <p:tags r:id="rId9"/>
            </p:custDataLst>
          </p:nvPr>
        </p:nvSpPr>
        <p:spPr>
          <a:xfrm>
            <a:off x="4814887" y="4089951"/>
            <a:ext cx="2562225" cy="4494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5053806" y="4107379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添加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7972821" y="4586219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圆角矩形 7"/>
          <p:cNvSpPr/>
          <p:nvPr>
            <p:custDataLst>
              <p:tags r:id="rId12"/>
            </p:custDataLst>
          </p:nvPr>
        </p:nvSpPr>
        <p:spPr>
          <a:xfrm>
            <a:off x="8311355" y="4089951"/>
            <a:ext cx="2562225" cy="4494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20" name="矩形 19"/>
          <p:cNvSpPr/>
          <p:nvPr>
            <p:custDataLst>
              <p:tags r:id="rId13"/>
            </p:custDataLst>
          </p:nvPr>
        </p:nvSpPr>
        <p:spPr>
          <a:xfrm>
            <a:off x="8550274" y="4107379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添加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14"/>
            </p:custDataLst>
          </p:nvPr>
        </p:nvCxnSpPr>
        <p:spPr>
          <a:xfrm>
            <a:off x="7858636" y="2247900"/>
            <a:ext cx="0" cy="3242077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56000">
                  <a:srgbClr val="E84C7A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179828" y="445453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添加标题</a:t>
            </a:r>
            <a:endParaRPr lang="zh-CN" altLang="en-US" sz="28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32" name="箭头: V 形 21"/>
          <p:cNvSpPr/>
          <p:nvPr/>
        </p:nvSpPr>
        <p:spPr>
          <a:xfrm>
            <a:off x="444137" y="517752"/>
            <a:ext cx="361606" cy="377372"/>
          </a:xfrm>
          <a:prstGeom prst="chevron">
            <a:avLst/>
          </a:prstGeom>
          <a:solidFill>
            <a:srgbClr val="E75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箭头: V 形 22"/>
          <p:cNvSpPr/>
          <p:nvPr/>
        </p:nvSpPr>
        <p:spPr>
          <a:xfrm>
            <a:off x="725015" y="517752"/>
            <a:ext cx="361606" cy="377372"/>
          </a:xfrm>
          <a:prstGeom prst="chevron">
            <a:avLst/>
          </a:prstGeom>
          <a:solidFill>
            <a:srgbClr val="9B8E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702800" y="552451"/>
            <a:ext cx="1831340" cy="30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694625" y="2464302"/>
            <a:ext cx="680275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汇报完毕   感谢聆听</a:t>
            </a:r>
            <a:endParaRPr lang="zh-CN" altLang="en-US" sz="60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69608" y="3479965"/>
            <a:ext cx="6652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  <a:ea typeface="庞门正道标题体" panose="02010600030101010101" pitchFamily="2" charset="-122"/>
                <a:sym typeface="+mn-lt"/>
              </a:rPr>
              <a:t>REPORT COMPLETED THANKS FOR LISTENING</a:t>
            </a:r>
            <a:endParaRPr lang="en-US" altLang="zh-CN" sz="24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Century Gothic" panose="020B0502020202020204" pitchFamily="34" charset="0"/>
              <a:ea typeface="庞门正道标题体" panose="02010600030101010101" pitchFamily="2" charset="-122"/>
              <a:sym typeface="+mn-lt"/>
            </a:endParaRPr>
          </a:p>
        </p:txBody>
      </p:sp>
      <p:pic>
        <p:nvPicPr>
          <p:cNvPr id="23" name="图片 22" descr="E:/设计图片素材/7805785_.jpg7805785_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rcRect l="-6" t="16487" r="-6" b="16487"/>
          <a:stretch>
            <a:fillRect/>
          </a:stretch>
        </p:blipFill>
        <p:spPr>
          <a:xfrm>
            <a:off x="-457200" y="3176270"/>
            <a:ext cx="5805805" cy="3879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98" h="5413">
                <a:moveTo>
                  <a:pt x="6594" y="5291"/>
                </a:moveTo>
                <a:cubicBezTo>
                  <a:pt x="6644" y="5291"/>
                  <a:pt x="6700" y="5297"/>
                  <a:pt x="6741" y="5297"/>
                </a:cubicBezTo>
                <a:cubicBezTo>
                  <a:pt x="6748" y="5304"/>
                  <a:pt x="6741" y="5304"/>
                  <a:pt x="6741" y="5311"/>
                </a:cubicBezTo>
                <a:cubicBezTo>
                  <a:pt x="6848" y="5278"/>
                  <a:pt x="6881" y="5377"/>
                  <a:pt x="7021" y="5351"/>
                </a:cubicBezTo>
                <a:cubicBezTo>
                  <a:pt x="6868" y="5384"/>
                  <a:pt x="6654" y="5411"/>
                  <a:pt x="6481" y="5384"/>
                </a:cubicBezTo>
                <a:cubicBezTo>
                  <a:pt x="6481" y="5371"/>
                  <a:pt x="6494" y="5364"/>
                  <a:pt x="6481" y="5364"/>
                </a:cubicBezTo>
                <a:cubicBezTo>
                  <a:pt x="6494" y="5364"/>
                  <a:pt x="6494" y="5351"/>
                  <a:pt x="6514" y="5344"/>
                </a:cubicBezTo>
                <a:cubicBezTo>
                  <a:pt x="6514" y="5331"/>
                  <a:pt x="6507" y="5317"/>
                  <a:pt x="6501" y="5311"/>
                </a:cubicBezTo>
                <a:cubicBezTo>
                  <a:pt x="6521" y="5296"/>
                  <a:pt x="6556" y="5292"/>
                  <a:pt x="6594" y="5291"/>
                </a:cubicBezTo>
                <a:close/>
                <a:moveTo>
                  <a:pt x="3334" y="5285"/>
                </a:moveTo>
                <a:cubicBezTo>
                  <a:pt x="3374" y="5286"/>
                  <a:pt x="3414" y="5295"/>
                  <a:pt x="3469" y="5304"/>
                </a:cubicBezTo>
                <a:cubicBezTo>
                  <a:pt x="3422" y="5317"/>
                  <a:pt x="3295" y="5337"/>
                  <a:pt x="3275" y="5291"/>
                </a:cubicBezTo>
                <a:cubicBezTo>
                  <a:pt x="3296" y="5287"/>
                  <a:pt x="3315" y="5285"/>
                  <a:pt x="3334" y="5285"/>
                </a:cubicBezTo>
                <a:close/>
                <a:moveTo>
                  <a:pt x="5713" y="5284"/>
                </a:moveTo>
                <a:cubicBezTo>
                  <a:pt x="5726" y="5284"/>
                  <a:pt x="5746" y="5284"/>
                  <a:pt x="5746" y="5304"/>
                </a:cubicBezTo>
                <a:cubicBezTo>
                  <a:pt x="5773" y="5291"/>
                  <a:pt x="5793" y="5311"/>
                  <a:pt x="5793" y="5291"/>
                </a:cubicBezTo>
                <a:cubicBezTo>
                  <a:pt x="5826" y="5311"/>
                  <a:pt x="5846" y="5291"/>
                  <a:pt x="5879" y="5297"/>
                </a:cubicBezTo>
                <a:cubicBezTo>
                  <a:pt x="5879" y="5297"/>
                  <a:pt x="5873" y="5304"/>
                  <a:pt x="5873" y="5311"/>
                </a:cubicBezTo>
                <a:cubicBezTo>
                  <a:pt x="5899" y="5317"/>
                  <a:pt x="5899" y="5291"/>
                  <a:pt x="5926" y="5291"/>
                </a:cubicBezTo>
                <a:cubicBezTo>
                  <a:pt x="5906" y="5317"/>
                  <a:pt x="5979" y="5291"/>
                  <a:pt x="5979" y="5317"/>
                </a:cubicBezTo>
                <a:cubicBezTo>
                  <a:pt x="5986" y="5311"/>
                  <a:pt x="6006" y="5317"/>
                  <a:pt x="6006" y="5297"/>
                </a:cubicBezTo>
                <a:cubicBezTo>
                  <a:pt x="6033" y="5311"/>
                  <a:pt x="6026" y="5297"/>
                  <a:pt x="6053" y="5291"/>
                </a:cubicBezTo>
                <a:cubicBezTo>
                  <a:pt x="6053" y="5297"/>
                  <a:pt x="6060" y="5291"/>
                  <a:pt x="6066" y="5297"/>
                </a:cubicBezTo>
                <a:cubicBezTo>
                  <a:pt x="6080" y="5311"/>
                  <a:pt x="6060" y="5304"/>
                  <a:pt x="6060" y="5317"/>
                </a:cubicBezTo>
                <a:cubicBezTo>
                  <a:pt x="6080" y="5311"/>
                  <a:pt x="6080" y="5304"/>
                  <a:pt x="6093" y="5317"/>
                </a:cubicBezTo>
                <a:cubicBezTo>
                  <a:pt x="6113" y="5304"/>
                  <a:pt x="6173" y="5304"/>
                  <a:pt x="6166" y="5324"/>
                </a:cubicBezTo>
                <a:cubicBezTo>
                  <a:pt x="6180" y="5304"/>
                  <a:pt x="6206" y="5331"/>
                  <a:pt x="6213" y="5311"/>
                </a:cubicBezTo>
                <a:cubicBezTo>
                  <a:pt x="6220" y="5317"/>
                  <a:pt x="6226" y="5324"/>
                  <a:pt x="6246" y="5317"/>
                </a:cubicBezTo>
                <a:cubicBezTo>
                  <a:pt x="6246" y="5331"/>
                  <a:pt x="6240" y="5331"/>
                  <a:pt x="6226" y="5331"/>
                </a:cubicBezTo>
                <a:cubicBezTo>
                  <a:pt x="6240" y="5357"/>
                  <a:pt x="6287" y="5351"/>
                  <a:pt x="6320" y="5357"/>
                </a:cubicBezTo>
                <a:cubicBezTo>
                  <a:pt x="6293" y="5391"/>
                  <a:pt x="6213" y="5364"/>
                  <a:pt x="6166" y="5391"/>
                </a:cubicBezTo>
                <a:cubicBezTo>
                  <a:pt x="6173" y="5391"/>
                  <a:pt x="6173" y="5404"/>
                  <a:pt x="6180" y="5404"/>
                </a:cubicBezTo>
                <a:cubicBezTo>
                  <a:pt x="6166" y="5417"/>
                  <a:pt x="6113" y="5417"/>
                  <a:pt x="6120" y="5391"/>
                </a:cubicBezTo>
                <a:cubicBezTo>
                  <a:pt x="6093" y="5391"/>
                  <a:pt x="6086" y="5377"/>
                  <a:pt x="6066" y="5391"/>
                </a:cubicBezTo>
                <a:cubicBezTo>
                  <a:pt x="6026" y="5357"/>
                  <a:pt x="5946" y="5305"/>
                  <a:pt x="5906" y="5357"/>
                </a:cubicBezTo>
                <a:cubicBezTo>
                  <a:pt x="5826" y="5357"/>
                  <a:pt x="5753" y="5351"/>
                  <a:pt x="5672" y="5324"/>
                </a:cubicBezTo>
                <a:cubicBezTo>
                  <a:pt x="5672" y="5291"/>
                  <a:pt x="5699" y="5304"/>
                  <a:pt x="5739" y="5304"/>
                </a:cubicBezTo>
                <a:cubicBezTo>
                  <a:pt x="5739" y="5271"/>
                  <a:pt x="5706" y="5311"/>
                  <a:pt x="5713" y="5284"/>
                </a:cubicBezTo>
                <a:close/>
                <a:moveTo>
                  <a:pt x="2103" y="5258"/>
                </a:moveTo>
                <a:cubicBezTo>
                  <a:pt x="2142" y="5257"/>
                  <a:pt x="2182" y="5266"/>
                  <a:pt x="2201" y="5285"/>
                </a:cubicBezTo>
                <a:cubicBezTo>
                  <a:pt x="2141" y="5278"/>
                  <a:pt x="2094" y="5304"/>
                  <a:pt x="2054" y="5265"/>
                </a:cubicBezTo>
                <a:cubicBezTo>
                  <a:pt x="2068" y="5260"/>
                  <a:pt x="2086" y="5258"/>
                  <a:pt x="2103" y="5258"/>
                </a:cubicBezTo>
                <a:close/>
                <a:moveTo>
                  <a:pt x="2781" y="5252"/>
                </a:moveTo>
                <a:lnTo>
                  <a:pt x="2782" y="5253"/>
                </a:lnTo>
                <a:lnTo>
                  <a:pt x="2781" y="5253"/>
                </a:lnTo>
                <a:cubicBezTo>
                  <a:pt x="2781" y="5253"/>
                  <a:pt x="2781" y="5253"/>
                  <a:pt x="2781" y="5252"/>
                </a:cubicBezTo>
                <a:close/>
                <a:moveTo>
                  <a:pt x="6308" y="5252"/>
                </a:moveTo>
                <a:cubicBezTo>
                  <a:pt x="6359" y="5252"/>
                  <a:pt x="6417" y="5258"/>
                  <a:pt x="6473" y="5258"/>
                </a:cubicBezTo>
                <a:cubicBezTo>
                  <a:pt x="6467" y="5285"/>
                  <a:pt x="6427" y="5271"/>
                  <a:pt x="6413" y="5285"/>
                </a:cubicBezTo>
                <a:cubicBezTo>
                  <a:pt x="6420" y="5305"/>
                  <a:pt x="6440" y="5305"/>
                  <a:pt x="6453" y="5311"/>
                </a:cubicBezTo>
                <a:cubicBezTo>
                  <a:pt x="6407" y="5318"/>
                  <a:pt x="6380" y="5331"/>
                  <a:pt x="6320" y="5331"/>
                </a:cubicBezTo>
                <a:cubicBezTo>
                  <a:pt x="6313" y="5325"/>
                  <a:pt x="6313" y="5311"/>
                  <a:pt x="6320" y="5305"/>
                </a:cubicBezTo>
                <a:cubicBezTo>
                  <a:pt x="6273" y="5298"/>
                  <a:pt x="6240" y="5291"/>
                  <a:pt x="6206" y="5271"/>
                </a:cubicBezTo>
                <a:cubicBezTo>
                  <a:pt x="6233" y="5257"/>
                  <a:pt x="6268" y="5252"/>
                  <a:pt x="6308" y="5252"/>
                </a:cubicBezTo>
                <a:close/>
                <a:moveTo>
                  <a:pt x="6681" y="5251"/>
                </a:moveTo>
                <a:cubicBezTo>
                  <a:pt x="6681" y="5251"/>
                  <a:pt x="6681" y="5251"/>
                  <a:pt x="6814" y="5251"/>
                </a:cubicBezTo>
                <a:cubicBezTo>
                  <a:pt x="6794" y="5271"/>
                  <a:pt x="6701" y="5285"/>
                  <a:pt x="6681" y="5251"/>
                </a:cubicBezTo>
                <a:close/>
                <a:moveTo>
                  <a:pt x="1785" y="5251"/>
                </a:moveTo>
                <a:cubicBezTo>
                  <a:pt x="1798" y="5251"/>
                  <a:pt x="1810" y="5255"/>
                  <a:pt x="1806" y="5265"/>
                </a:cubicBezTo>
                <a:cubicBezTo>
                  <a:pt x="1786" y="5271"/>
                  <a:pt x="1780" y="5251"/>
                  <a:pt x="1760" y="5258"/>
                </a:cubicBezTo>
                <a:cubicBezTo>
                  <a:pt x="1760" y="5255"/>
                  <a:pt x="1773" y="5251"/>
                  <a:pt x="1785" y="5251"/>
                </a:cubicBezTo>
                <a:close/>
                <a:moveTo>
                  <a:pt x="2115" y="5235"/>
                </a:moveTo>
                <a:cubicBezTo>
                  <a:pt x="2134" y="5235"/>
                  <a:pt x="2167" y="5240"/>
                  <a:pt x="2181" y="5245"/>
                </a:cubicBezTo>
                <a:cubicBezTo>
                  <a:pt x="2161" y="5258"/>
                  <a:pt x="2101" y="5251"/>
                  <a:pt x="2101" y="5238"/>
                </a:cubicBezTo>
                <a:cubicBezTo>
                  <a:pt x="2101" y="5236"/>
                  <a:pt x="2106" y="5235"/>
                  <a:pt x="2115" y="5235"/>
                </a:cubicBezTo>
                <a:close/>
                <a:moveTo>
                  <a:pt x="3980" y="5228"/>
                </a:moveTo>
                <a:cubicBezTo>
                  <a:pt x="3993" y="5228"/>
                  <a:pt x="4003" y="5231"/>
                  <a:pt x="4010" y="5245"/>
                </a:cubicBezTo>
                <a:cubicBezTo>
                  <a:pt x="4017" y="5238"/>
                  <a:pt x="4030" y="5238"/>
                  <a:pt x="4037" y="5231"/>
                </a:cubicBezTo>
                <a:cubicBezTo>
                  <a:pt x="4063" y="5238"/>
                  <a:pt x="4063" y="5278"/>
                  <a:pt x="4103" y="5271"/>
                </a:cubicBezTo>
                <a:cubicBezTo>
                  <a:pt x="4083" y="5298"/>
                  <a:pt x="4050" y="5251"/>
                  <a:pt x="4017" y="5271"/>
                </a:cubicBezTo>
                <a:cubicBezTo>
                  <a:pt x="4017" y="5238"/>
                  <a:pt x="3957" y="5278"/>
                  <a:pt x="3903" y="5251"/>
                </a:cubicBezTo>
                <a:cubicBezTo>
                  <a:pt x="3897" y="5225"/>
                  <a:pt x="3937" y="5251"/>
                  <a:pt x="3930" y="5231"/>
                </a:cubicBezTo>
                <a:cubicBezTo>
                  <a:pt x="3950" y="5231"/>
                  <a:pt x="3967" y="5228"/>
                  <a:pt x="3980" y="5228"/>
                </a:cubicBezTo>
                <a:close/>
                <a:moveTo>
                  <a:pt x="1029" y="5201"/>
                </a:moveTo>
                <a:cubicBezTo>
                  <a:pt x="1026" y="5202"/>
                  <a:pt x="1022" y="5203"/>
                  <a:pt x="1019" y="5205"/>
                </a:cubicBezTo>
                <a:cubicBezTo>
                  <a:pt x="1012" y="5231"/>
                  <a:pt x="1072" y="5231"/>
                  <a:pt x="1072" y="5212"/>
                </a:cubicBezTo>
                <a:cubicBezTo>
                  <a:pt x="1050" y="5217"/>
                  <a:pt x="1042" y="5201"/>
                  <a:pt x="1029" y="5201"/>
                </a:cubicBezTo>
                <a:close/>
                <a:moveTo>
                  <a:pt x="1190" y="5200"/>
                </a:moveTo>
                <a:cubicBezTo>
                  <a:pt x="1178" y="5200"/>
                  <a:pt x="1166" y="5209"/>
                  <a:pt x="1166" y="5218"/>
                </a:cubicBezTo>
                <a:cubicBezTo>
                  <a:pt x="1179" y="5218"/>
                  <a:pt x="1199" y="5212"/>
                  <a:pt x="1206" y="5205"/>
                </a:cubicBezTo>
                <a:cubicBezTo>
                  <a:pt x="1201" y="5201"/>
                  <a:pt x="1196" y="5199"/>
                  <a:pt x="1190" y="5200"/>
                </a:cubicBezTo>
                <a:close/>
                <a:moveTo>
                  <a:pt x="2087" y="5186"/>
                </a:moveTo>
                <a:cubicBezTo>
                  <a:pt x="2071" y="5187"/>
                  <a:pt x="2053" y="5195"/>
                  <a:pt x="2061" y="5198"/>
                </a:cubicBezTo>
                <a:cubicBezTo>
                  <a:pt x="2081" y="5192"/>
                  <a:pt x="2087" y="5205"/>
                  <a:pt x="2107" y="5205"/>
                </a:cubicBezTo>
                <a:cubicBezTo>
                  <a:pt x="2110" y="5191"/>
                  <a:pt x="2099" y="5186"/>
                  <a:pt x="2087" y="5186"/>
                </a:cubicBezTo>
                <a:close/>
                <a:moveTo>
                  <a:pt x="3838" y="5153"/>
                </a:moveTo>
                <a:cubicBezTo>
                  <a:pt x="3871" y="5153"/>
                  <a:pt x="3905" y="5163"/>
                  <a:pt x="3917" y="5178"/>
                </a:cubicBezTo>
                <a:cubicBezTo>
                  <a:pt x="3903" y="5178"/>
                  <a:pt x="3897" y="5178"/>
                  <a:pt x="3897" y="5192"/>
                </a:cubicBezTo>
                <a:cubicBezTo>
                  <a:pt x="3877" y="5178"/>
                  <a:pt x="3850" y="5165"/>
                  <a:pt x="3830" y="5192"/>
                </a:cubicBezTo>
                <a:cubicBezTo>
                  <a:pt x="3810" y="5192"/>
                  <a:pt x="3803" y="5178"/>
                  <a:pt x="3776" y="5178"/>
                </a:cubicBezTo>
                <a:cubicBezTo>
                  <a:pt x="3788" y="5161"/>
                  <a:pt x="3813" y="5154"/>
                  <a:pt x="3838" y="5153"/>
                </a:cubicBezTo>
                <a:close/>
                <a:moveTo>
                  <a:pt x="1951" y="5147"/>
                </a:moveTo>
                <a:cubicBezTo>
                  <a:pt x="1926" y="5147"/>
                  <a:pt x="1900" y="5155"/>
                  <a:pt x="1886" y="5165"/>
                </a:cubicBezTo>
                <a:cubicBezTo>
                  <a:pt x="1900" y="5172"/>
                  <a:pt x="1900" y="5185"/>
                  <a:pt x="1906" y="5192"/>
                </a:cubicBezTo>
                <a:cubicBezTo>
                  <a:pt x="1940" y="5185"/>
                  <a:pt x="1966" y="5178"/>
                  <a:pt x="2000" y="5178"/>
                </a:cubicBezTo>
                <a:cubicBezTo>
                  <a:pt x="1997" y="5155"/>
                  <a:pt x="1975" y="5147"/>
                  <a:pt x="1951" y="5147"/>
                </a:cubicBezTo>
                <a:close/>
                <a:moveTo>
                  <a:pt x="3440" y="5138"/>
                </a:moveTo>
                <a:cubicBezTo>
                  <a:pt x="3450" y="5137"/>
                  <a:pt x="3455" y="5153"/>
                  <a:pt x="3449" y="5166"/>
                </a:cubicBezTo>
                <a:cubicBezTo>
                  <a:pt x="3429" y="5172"/>
                  <a:pt x="3422" y="5166"/>
                  <a:pt x="3395" y="5159"/>
                </a:cubicBezTo>
                <a:cubicBezTo>
                  <a:pt x="3402" y="5132"/>
                  <a:pt x="3429" y="5166"/>
                  <a:pt x="3435" y="5139"/>
                </a:cubicBezTo>
                <a:cubicBezTo>
                  <a:pt x="3437" y="5138"/>
                  <a:pt x="3439" y="5138"/>
                  <a:pt x="3440" y="5138"/>
                </a:cubicBezTo>
                <a:close/>
                <a:moveTo>
                  <a:pt x="7355" y="5026"/>
                </a:moveTo>
                <a:cubicBezTo>
                  <a:pt x="7362" y="5026"/>
                  <a:pt x="7362" y="5039"/>
                  <a:pt x="7355" y="5039"/>
                </a:cubicBezTo>
                <a:cubicBezTo>
                  <a:pt x="7275" y="5079"/>
                  <a:pt x="7141" y="5059"/>
                  <a:pt x="7035" y="5072"/>
                </a:cubicBezTo>
                <a:cubicBezTo>
                  <a:pt x="7021" y="5079"/>
                  <a:pt x="7001" y="5092"/>
                  <a:pt x="6988" y="5092"/>
                </a:cubicBezTo>
                <a:cubicBezTo>
                  <a:pt x="6968" y="5092"/>
                  <a:pt x="6961" y="5086"/>
                  <a:pt x="6935" y="5092"/>
                </a:cubicBezTo>
                <a:cubicBezTo>
                  <a:pt x="6874" y="5106"/>
                  <a:pt x="6821" y="5079"/>
                  <a:pt x="6761" y="5072"/>
                </a:cubicBezTo>
                <a:cubicBezTo>
                  <a:pt x="6708" y="5072"/>
                  <a:pt x="6661" y="5086"/>
                  <a:pt x="6614" y="5079"/>
                </a:cubicBezTo>
                <a:cubicBezTo>
                  <a:pt x="6574" y="5072"/>
                  <a:pt x="6541" y="5059"/>
                  <a:pt x="6514" y="5052"/>
                </a:cubicBezTo>
                <a:cubicBezTo>
                  <a:pt x="6521" y="5032"/>
                  <a:pt x="6561" y="5032"/>
                  <a:pt x="6554" y="5059"/>
                </a:cubicBezTo>
                <a:cubicBezTo>
                  <a:pt x="6574" y="5039"/>
                  <a:pt x="6614" y="5039"/>
                  <a:pt x="6641" y="5032"/>
                </a:cubicBezTo>
                <a:cubicBezTo>
                  <a:pt x="6654" y="5032"/>
                  <a:pt x="6648" y="5052"/>
                  <a:pt x="6648" y="5066"/>
                </a:cubicBezTo>
                <a:cubicBezTo>
                  <a:pt x="6841" y="5033"/>
                  <a:pt x="7148" y="5086"/>
                  <a:pt x="7355" y="5026"/>
                </a:cubicBezTo>
                <a:close/>
                <a:moveTo>
                  <a:pt x="6420" y="5019"/>
                </a:moveTo>
                <a:cubicBezTo>
                  <a:pt x="6447" y="5026"/>
                  <a:pt x="6480" y="5026"/>
                  <a:pt x="6480" y="5059"/>
                </a:cubicBezTo>
                <a:cubicBezTo>
                  <a:pt x="6480" y="5059"/>
                  <a:pt x="6473" y="5059"/>
                  <a:pt x="6473" y="5066"/>
                </a:cubicBezTo>
                <a:cubicBezTo>
                  <a:pt x="6447" y="5059"/>
                  <a:pt x="6433" y="5046"/>
                  <a:pt x="6393" y="5053"/>
                </a:cubicBezTo>
                <a:cubicBezTo>
                  <a:pt x="6393" y="5033"/>
                  <a:pt x="6433" y="5046"/>
                  <a:pt x="6420" y="5019"/>
                </a:cubicBezTo>
                <a:close/>
                <a:moveTo>
                  <a:pt x="7195" y="5006"/>
                </a:moveTo>
                <a:cubicBezTo>
                  <a:pt x="7193" y="5007"/>
                  <a:pt x="7191" y="5007"/>
                  <a:pt x="7189" y="5007"/>
                </a:cubicBezTo>
                <a:lnTo>
                  <a:pt x="7187" y="5007"/>
                </a:lnTo>
                <a:lnTo>
                  <a:pt x="7195" y="5006"/>
                </a:lnTo>
                <a:close/>
                <a:moveTo>
                  <a:pt x="761" y="4986"/>
                </a:moveTo>
                <a:cubicBezTo>
                  <a:pt x="767" y="4986"/>
                  <a:pt x="773" y="4986"/>
                  <a:pt x="779" y="4987"/>
                </a:cubicBezTo>
                <a:cubicBezTo>
                  <a:pt x="832" y="4993"/>
                  <a:pt x="906" y="5007"/>
                  <a:pt x="966" y="5020"/>
                </a:cubicBezTo>
                <a:cubicBezTo>
                  <a:pt x="979" y="5033"/>
                  <a:pt x="966" y="5033"/>
                  <a:pt x="966" y="5053"/>
                </a:cubicBezTo>
                <a:cubicBezTo>
                  <a:pt x="993" y="5066"/>
                  <a:pt x="1013" y="5040"/>
                  <a:pt x="1026" y="5027"/>
                </a:cubicBezTo>
                <a:cubicBezTo>
                  <a:pt x="1180" y="5027"/>
                  <a:pt x="1326" y="5039"/>
                  <a:pt x="1460" y="5066"/>
                </a:cubicBezTo>
                <a:cubicBezTo>
                  <a:pt x="1460" y="5066"/>
                  <a:pt x="1460" y="5066"/>
                  <a:pt x="1460" y="5086"/>
                </a:cubicBezTo>
                <a:cubicBezTo>
                  <a:pt x="1473" y="5100"/>
                  <a:pt x="1513" y="5086"/>
                  <a:pt x="1500" y="5120"/>
                </a:cubicBezTo>
                <a:cubicBezTo>
                  <a:pt x="1553" y="5093"/>
                  <a:pt x="1620" y="5152"/>
                  <a:pt x="1633" y="5086"/>
                </a:cubicBezTo>
                <a:cubicBezTo>
                  <a:pt x="1713" y="5086"/>
                  <a:pt x="1774" y="5093"/>
                  <a:pt x="1834" y="5093"/>
                </a:cubicBezTo>
                <a:cubicBezTo>
                  <a:pt x="1834" y="5139"/>
                  <a:pt x="1920" y="5132"/>
                  <a:pt x="1954" y="5146"/>
                </a:cubicBezTo>
                <a:cubicBezTo>
                  <a:pt x="1967" y="5120"/>
                  <a:pt x="1940" y="5126"/>
                  <a:pt x="1940" y="5100"/>
                </a:cubicBezTo>
                <a:cubicBezTo>
                  <a:pt x="2034" y="5060"/>
                  <a:pt x="2094" y="5146"/>
                  <a:pt x="2167" y="5133"/>
                </a:cubicBezTo>
                <a:cubicBezTo>
                  <a:pt x="2167" y="5120"/>
                  <a:pt x="2167" y="5113"/>
                  <a:pt x="2154" y="5113"/>
                </a:cubicBezTo>
                <a:cubicBezTo>
                  <a:pt x="2227" y="5100"/>
                  <a:pt x="2287" y="5113"/>
                  <a:pt x="2368" y="5120"/>
                </a:cubicBezTo>
                <a:cubicBezTo>
                  <a:pt x="2361" y="5152"/>
                  <a:pt x="2421" y="5139"/>
                  <a:pt x="2401" y="5166"/>
                </a:cubicBezTo>
                <a:cubicBezTo>
                  <a:pt x="2454" y="5152"/>
                  <a:pt x="2534" y="5179"/>
                  <a:pt x="2581" y="5172"/>
                </a:cubicBezTo>
                <a:cubicBezTo>
                  <a:pt x="2594" y="5166"/>
                  <a:pt x="2574" y="5146"/>
                  <a:pt x="2561" y="5146"/>
                </a:cubicBezTo>
                <a:cubicBezTo>
                  <a:pt x="2581" y="5139"/>
                  <a:pt x="2601" y="5159"/>
                  <a:pt x="2621" y="5152"/>
                </a:cubicBezTo>
                <a:cubicBezTo>
                  <a:pt x="2641" y="5152"/>
                  <a:pt x="2641" y="5139"/>
                  <a:pt x="2661" y="5132"/>
                </a:cubicBezTo>
                <a:cubicBezTo>
                  <a:pt x="2688" y="5119"/>
                  <a:pt x="2728" y="5132"/>
                  <a:pt x="2761" y="5132"/>
                </a:cubicBezTo>
                <a:cubicBezTo>
                  <a:pt x="2848" y="5126"/>
                  <a:pt x="2955" y="5106"/>
                  <a:pt x="3062" y="5126"/>
                </a:cubicBezTo>
                <a:cubicBezTo>
                  <a:pt x="3062" y="5132"/>
                  <a:pt x="3048" y="5139"/>
                  <a:pt x="3055" y="5146"/>
                </a:cubicBezTo>
                <a:cubicBezTo>
                  <a:pt x="3148" y="5212"/>
                  <a:pt x="3349" y="5146"/>
                  <a:pt x="3455" y="5192"/>
                </a:cubicBezTo>
                <a:cubicBezTo>
                  <a:pt x="3516" y="5158"/>
                  <a:pt x="3583" y="5205"/>
                  <a:pt x="3656" y="5212"/>
                </a:cubicBezTo>
                <a:cubicBezTo>
                  <a:pt x="3649" y="5252"/>
                  <a:pt x="3556" y="5225"/>
                  <a:pt x="3562" y="5258"/>
                </a:cubicBezTo>
                <a:cubicBezTo>
                  <a:pt x="3435" y="5311"/>
                  <a:pt x="3228" y="5225"/>
                  <a:pt x="3088" y="5258"/>
                </a:cubicBezTo>
                <a:cubicBezTo>
                  <a:pt x="3108" y="5265"/>
                  <a:pt x="3108" y="5279"/>
                  <a:pt x="3115" y="5292"/>
                </a:cubicBezTo>
                <a:cubicBezTo>
                  <a:pt x="3057" y="5324"/>
                  <a:pt x="2842" y="5338"/>
                  <a:pt x="2786" y="5260"/>
                </a:cubicBezTo>
                <a:lnTo>
                  <a:pt x="2782" y="5253"/>
                </a:lnTo>
                <a:lnTo>
                  <a:pt x="2782" y="5253"/>
                </a:lnTo>
                <a:cubicBezTo>
                  <a:pt x="2784" y="5249"/>
                  <a:pt x="2791" y="5227"/>
                  <a:pt x="2793" y="5224"/>
                </a:cubicBezTo>
                <a:lnTo>
                  <a:pt x="2794" y="5223"/>
                </a:lnTo>
                <a:lnTo>
                  <a:pt x="2795" y="5226"/>
                </a:lnTo>
                <a:cubicBezTo>
                  <a:pt x="2795" y="5224"/>
                  <a:pt x="2794" y="5223"/>
                  <a:pt x="2794" y="5223"/>
                </a:cubicBezTo>
                <a:lnTo>
                  <a:pt x="2794" y="5223"/>
                </a:lnTo>
                <a:lnTo>
                  <a:pt x="2793" y="5219"/>
                </a:lnTo>
                <a:cubicBezTo>
                  <a:pt x="2768" y="5149"/>
                  <a:pt x="2659" y="5193"/>
                  <a:pt x="2581" y="5199"/>
                </a:cubicBezTo>
                <a:cubicBezTo>
                  <a:pt x="2608" y="5239"/>
                  <a:pt x="2668" y="5206"/>
                  <a:pt x="2695" y="5232"/>
                </a:cubicBezTo>
                <a:cubicBezTo>
                  <a:pt x="2594" y="5246"/>
                  <a:pt x="2508" y="5239"/>
                  <a:pt x="2421" y="5266"/>
                </a:cubicBezTo>
                <a:cubicBezTo>
                  <a:pt x="2414" y="5246"/>
                  <a:pt x="2441" y="5259"/>
                  <a:pt x="2441" y="5239"/>
                </a:cubicBezTo>
                <a:cubicBezTo>
                  <a:pt x="2408" y="5239"/>
                  <a:pt x="2408" y="5239"/>
                  <a:pt x="2374" y="5232"/>
                </a:cubicBezTo>
                <a:cubicBezTo>
                  <a:pt x="2354" y="5219"/>
                  <a:pt x="2354" y="5186"/>
                  <a:pt x="2341" y="5166"/>
                </a:cubicBezTo>
                <a:cubicBezTo>
                  <a:pt x="2314" y="5180"/>
                  <a:pt x="2301" y="5166"/>
                  <a:pt x="2294" y="5146"/>
                </a:cubicBezTo>
                <a:cubicBezTo>
                  <a:pt x="2287" y="5160"/>
                  <a:pt x="2274" y="5166"/>
                  <a:pt x="2261" y="5166"/>
                </a:cubicBezTo>
                <a:cubicBezTo>
                  <a:pt x="2254" y="5199"/>
                  <a:pt x="2294" y="5179"/>
                  <a:pt x="2301" y="5206"/>
                </a:cubicBezTo>
                <a:cubicBezTo>
                  <a:pt x="2234" y="5239"/>
                  <a:pt x="2107" y="5193"/>
                  <a:pt x="2061" y="5232"/>
                </a:cubicBezTo>
                <a:cubicBezTo>
                  <a:pt x="2047" y="5232"/>
                  <a:pt x="2047" y="5212"/>
                  <a:pt x="2020" y="5212"/>
                </a:cubicBezTo>
                <a:cubicBezTo>
                  <a:pt x="1874" y="5272"/>
                  <a:pt x="1740" y="5199"/>
                  <a:pt x="1607" y="5219"/>
                </a:cubicBezTo>
                <a:cubicBezTo>
                  <a:pt x="1633" y="5232"/>
                  <a:pt x="1673" y="5238"/>
                  <a:pt x="1700" y="5258"/>
                </a:cubicBezTo>
                <a:cubicBezTo>
                  <a:pt x="1640" y="5318"/>
                  <a:pt x="1406" y="5258"/>
                  <a:pt x="1293" y="5258"/>
                </a:cubicBezTo>
                <a:cubicBezTo>
                  <a:pt x="1220" y="5258"/>
                  <a:pt x="1159" y="5252"/>
                  <a:pt x="1093" y="5238"/>
                </a:cubicBezTo>
                <a:cubicBezTo>
                  <a:pt x="939" y="5218"/>
                  <a:pt x="786" y="5232"/>
                  <a:pt x="639" y="5232"/>
                </a:cubicBezTo>
                <a:cubicBezTo>
                  <a:pt x="545" y="5265"/>
                  <a:pt x="405" y="5245"/>
                  <a:pt x="305" y="5265"/>
                </a:cubicBezTo>
                <a:cubicBezTo>
                  <a:pt x="305" y="5252"/>
                  <a:pt x="299" y="5252"/>
                  <a:pt x="299" y="5238"/>
                </a:cubicBezTo>
                <a:cubicBezTo>
                  <a:pt x="265" y="5252"/>
                  <a:pt x="225" y="5258"/>
                  <a:pt x="178" y="5252"/>
                </a:cubicBezTo>
                <a:cubicBezTo>
                  <a:pt x="285" y="5206"/>
                  <a:pt x="479" y="5192"/>
                  <a:pt x="586" y="5179"/>
                </a:cubicBezTo>
                <a:cubicBezTo>
                  <a:pt x="505" y="5126"/>
                  <a:pt x="365" y="5179"/>
                  <a:pt x="272" y="5172"/>
                </a:cubicBezTo>
                <a:cubicBezTo>
                  <a:pt x="272" y="5152"/>
                  <a:pt x="292" y="5159"/>
                  <a:pt x="285" y="5146"/>
                </a:cubicBezTo>
                <a:cubicBezTo>
                  <a:pt x="218" y="5146"/>
                  <a:pt x="178" y="5152"/>
                  <a:pt x="125" y="5139"/>
                </a:cubicBezTo>
                <a:cubicBezTo>
                  <a:pt x="165" y="5126"/>
                  <a:pt x="245" y="5126"/>
                  <a:pt x="285" y="5106"/>
                </a:cubicBezTo>
                <a:cubicBezTo>
                  <a:pt x="299" y="5093"/>
                  <a:pt x="285" y="5086"/>
                  <a:pt x="292" y="5066"/>
                </a:cubicBezTo>
                <a:cubicBezTo>
                  <a:pt x="345" y="5046"/>
                  <a:pt x="412" y="5000"/>
                  <a:pt x="485" y="5007"/>
                </a:cubicBezTo>
                <a:cubicBezTo>
                  <a:pt x="492" y="5007"/>
                  <a:pt x="512" y="5020"/>
                  <a:pt x="519" y="5020"/>
                </a:cubicBezTo>
                <a:cubicBezTo>
                  <a:pt x="594" y="5020"/>
                  <a:pt x="669" y="4985"/>
                  <a:pt x="761" y="4986"/>
                </a:cubicBezTo>
                <a:close/>
                <a:moveTo>
                  <a:pt x="6384" y="4985"/>
                </a:moveTo>
                <a:cubicBezTo>
                  <a:pt x="6405" y="4985"/>
                  <a:pt x="6395" y="5019"/>
                  <a:pt x="6413" y="5019"/>
                </a:cubicBezTo>
                <a:cubicBezTo>
                  <a:pt x="6407" y="5026"/>
                  <a:pt x="6373" y="5013"/>
                  <a:pt x="6380" y="4986"/>
                </a:cubicBezTo>
                <a:cubicBezTo>
                  <a:pt x="6382" y="4986"/>
                  <a:pt x="6383" y="4985"/>
                  <a:pt x="6384" y="4985"/>
                </a:cubicBezTo>
                <a:close/>
                <a:moveTo>
                  <a:pt x="6979" y="4966"/>
                </a:moveTo>
                <a:cubicBezTo>
                  <a:pt x="7023" y="4966"/>
                  <a:pt x="7068" y="4968"/>
                  <a:pt x="7115" y="4973"/>
                </a:cubicBezTo>
                <a:cubicBezTo>
                  <a:pt x="7121" y="4973"/>
                  <a:pt x="7121" y="4986"/>
                  <a:pt x="7121" y="4993"/>
                </a:cubicBezTo>
                <a:cubicBezTo>
                  <a:pt x="7139" y="4999"/>
                  <a:pt x="7156" y="5010"/>
                  <a:pt x="7183" y="5008"/>
                </a:cubicBezTo>
                <a:lnTo>
                  <a:pt x="7187" y="5007"/>
                </a:lnTo>
                <a:lnTo>
                  <a:pt x="7158" y="5012"/>
                </a:lnTo>
                <a:cubicBezTo>
                  <a:pt x="6975" y="5036"/>
                  <a:pt x="6829" y="5013"/>
                  <a:pt x="6648" y="5019"/>
                </a:cubicBezTo>
                <a:cubicBezTo>
                  <a:pt x="6641" y="4987"/>
                  <a:pt x="6587" y="5007"/>
                  <a:pt x="6574" y="4980"/>
                </a:cubicBezTo>
                <a:cubicBezTo>
                  <a:pt x="6719" y="4980"/>
                  <a:pt x="6846" y="4965"/>
                  <a:pt x="6979" y="4966"/>
                </a:cubicBezTo>
                <a:close/>
                <a:moveTo>
                  <a:pt x="2010" y="4958"/>
                </a:moveTo>
                <a:cubicBezTo>
                  <a:pt x="2021" y="4958"/>
                  <a:pt x="2023" y="4968"/>
                  <a:pt x="2034" y="4973"/>
                </a:cubicBezTo>
                <a:cubicBezTo>
                  <a:pt x="2027" y="4980"/>
                  <a:pt x="2014" y="4987"/>
                  <a:pt x="2000" y="4987"/>
                </a:cubicBezTo>
                <a:cubicBezTo>
                  <a:pt x="2000" y="4980"/>
                  <a:pt x="2007" y="4967"/>
                  <a:pt x="2000" y="4960"/>
                </a:cubicBezTo>
                <a:cubicBezTo>
                  <a:pt x="2004" y="4959"/>
                  <a:pt x="2007" y="4958"/>
                  <a:pt x="2010" y="4958"/>
                </a:cubicBezTo>
                <a:close/>
                <a:moveTo>
                  <a:pt x="7082" y="4933"/>
                </a:moveTo>
                <a:cubicBezTo>
                  <a:pt x="7102" y="4932"/>
                  <a:pt x="7126" y="4936"/>
                  <a:pt x="7135" y="4941"/>
                </a:cubicBezTo>
                <a:cubicBezTo>
                  <a:pt x="7108" y="4954"/>
                  <a:pt x="7081" y="4954"/>
                  <a:pt x="7055" y="4941"/>
                </a:cubicBezTo>
                <a:cubicBezTo>
                  <a:pt x="7060" y="4936"/>
                  <a:pt x="7070" y="4933"/>
                  <a:pt x="7082" y="4933"/>
                </a:cubicBezTo>
                <a:close/>
                <a:moveTo>
                  <a:pt x="7233" y="4929"/>
                </a:moveTo>
                <a:cubicBezTo>
                  <a:pt x="7284" y="4929"/>
                  <a:pt x="7339" y="4940"/>
                  <a:pt x="7368" y="4961"/>
                </a:cubicBezTo>
                <a:cubicBezTo>
                  <a:pt x="7295" y="4947"/>
                  <a:pt x="7221" y="4961"/>
                  <a:pt x="7155" y="4941"/>
                </a:cubicBezTo>
                <a:cubicBezTo>
                  <a:pt x="7175" y="4933"/>
                  <a:pt x="7203" y="4929"/>
                  <a:pt x="7233" y="4929"/>
                </a:cubicBezTo>
                <a:close/>
                <a:moveTo>
                  <a:pt x="3897" y="4907"/>
                </a:moveTo>
                <a:cubicBezTo>
                  <a:pt x="3897" y="4934"/>
                  <a:pt x="3890" y="4927"/>
                  <a:pt x="3897" y="4947"/>
                </a:cubicBezTo>
                <a:cubicBezTo>
                  <a:pt x="3930" y="4947"/>
                  <a:pt x="3977" y="4953"/>
                  <a:pt x="3970" y="4914"/>
                </a:cubicBezTo>
                <a:cubicBezTo>
                  <a:pt x="3957" y="4907"/>
                  <a:pt x="3923" y="4914"/>
                  <a:pt x="3897" y="4907"/>
                </a:cubicBezTo>
                <a:close/>
                <a:moveTo>
                  <a:pt x="2339" y="4894"/>
                </a:moveTo>
                <a:cubicBezTo>
                  <a:pt x="2423" y="4893"/>
                  <a:pt x="2512" y="4902"/>
                  <a:pt x="2594" y="4921"/>
                </a:cubicBezTo>
                <a:cubicBezTo>
                  <a:pt x="2561" y="4934"/>
                  <a:pt x="2514" y="4927"/>
                  <a:pt x="2474" y="4934"/>
                </a:cubicBezTo>
                <a:cubicBezTo>
                  <a:pt x="2508" y="4973"/>
                  <a:pt x="2608" y="4947"/>
                  <a:pt x="2641" y="4987"/>
                </a:cubicBezTo>
                <a:cubicBezTo>
                  <a:pt x="2661" y="4993"/>
                  <a:pt x="2648" y="4960"/>
                  <a:pt x="2661" y="4967"/>
                </a:cubicBezTo>
                <a:cubicBezTo>
                  <a:pt x="2675" y="4980"/>
                  <a:pt x="2668" y="4967"/>
                  <a:pt x="2701" y="4980"/>
                </a:cubicBezTo>
                <a:cubicBezTo>
                  <a:pt x="2675" y="5007"/>
                  <a:pt x="2735" y="4987"/>
                  <a:pt x="2768" y="4987"/>
                </a:cubicBezTo>
                <a:cubicBezTo>
                  <a:pt x="2721" y="5020"/>
                  <a:pt x="2648" y="4993"/>
                  <a:pt x="2574" y="4993"/>
                </a:cubicBezTo>
                <a:cubicBezTo>
                  <a:pt x="2461" y="5000"/>
                  <a:pt x="2274" y="5007"/>
                  <a:pt x="2154" y="4973"/>
                </a:cubicBezTo>
                <a:cubicBezTo>
                  <a:pt x="2187" y="4953"/>
                  <a:pt x="2187" y="4907"/>
                  <a:pt x="2254" y="4914"/>
                </a:cubicBezTo>
                <a:cubicBezTo>
                  <a:pt x="2254" y="4901"/>
                  <a:pt x="2227" y="4914"/>
                  <a:pt x="2227" y="4901"/>
                </a:cubicBezTo>
                <a:cubicBezTo>
                  <a:pt x="2263" y="4896"/>
                  <a:pt x="2300" y="4894"/>
                  <a:pt x="2339" y="4894"/>
                </a:cubicBezTo>
                <a:close/>
                <a:moveTo>
                  <a:pt x="7508" y="4867"/>
                </a:moveTo>
                <a:cubicBezTo>
                  <a:pt x="7495" y="4874"/>
                  <a:pt x="7495" y="4887"/>
                  <a:pt x="7488" y="4901"/>
                </a:cubicBezTo>
                <a:cubicBezTo>
                  <a:pt x="7495" y="4907"/>
                  <a:pt x="7495" y="4914"/>
                  <a:pt x="7508" y="4914"/>
                </a:cubicBezTo>
                <a:cubicBezTo>
                  <a:pt x="7542" y="4887"/>
                  <a:pt x="7602" y="4901"/>
                  <a:pt x="7622" y="4901"/>
                </a:cubicBezTo>
                <a:cubicBezTo>
                  <a:pt x="7622" y="4933"/>
                  <a:pt x="7529" y="4907"/>
                  <a:pt x="7542" y="4940"/>
                </a:cubicBezTo>
                <a:cubicBezTo>
                  <a:pt x="7482" y="4947"/>
                  <a:pt x="7442" y="4960"/>
                  <a:pt x="7395" y="4947"/>
                </a:cubicBezTo>
                <a:cubicBezTo>
                  <a:pt x="7442" y="4933"/>
                  <a:pt x="7495" y="4927"/>
                  <a:pt x="7488" y="4881"/>
                </a:cubicBezTo>
                <a:cubicBezTo>
                  <a:pt x="7475" y="4874"/>
                  <a:pt x="7428" y="4887"/>
                  <a:pt x="7408" y="4881"/>
                </a:cubicBezTo>
                <a:cubicBezTo>
                  <a:pt x="7435" y="4860"/>
                  <a:pt x="7462" y="4874"/>
                  <a:pt x="7508" y="4867"/>
                </a:cubicBezTo>
                <a:close/>
                <a:moveTo>
                  <a:pt x="6693" y="4851"/>
                </a:moveTo>
                <a:cubicBezTo>
                  <a:pt x="6668" y="4851"/>
                  <a:pt x="6642" y="4858"/>
                  <a:pt x="6621" y="4874"/>
                </a:cubicBezTo>
                <a:cubicBezTo>
                  <a:pt x="6661" y="4881"/>
                  <a:pt x="6714" y="4868"/>
                  <a:pt x="6728" y="4868"/>
                </a:cubicBezTo>
                <a:cubicBezTo>
                  <a:pt x="6721" y="4868"/>
                  <a:pt x="6721" y="4874"/>
                  <a:pt x="6734" y="4874"/>
                </a:cubicBezTo>
                <a:cubicBezTo>
                  <a:pt x="6734" y="4874"/>
                  <a:pt x="6734" y="4874"/>
                  <a:pt x="6734" y="4854"/>
                </a:cubicBezTo>
                <a:cubicBezTo>
                  <a:pt x="6722" y="4852"/>
                  <a:pt x="6707" y="4850"/>
                  <a:pt x="6693" y="4851"/>
                </a:cubicBezTo>
                <a:close/>
                <a:moveTo>
                  <a:pt x="6779" y="4849"/>
                </a:moveTo>
                <a:cubicBezTo>
                  <a:pt x="6764" y="4849"/>
                  <a:pt x="6748" y="4857"/>
                  <a:pt x="6741" y="4868"/>
                </a:cubicBezTo>
                <a:cubicBezTo>
                  <a:pt x="6761" y="4868"/>
                  <a:pt x="6801" y="4888"/>
                  <a:pt x="6808" y="4861"/>
                </a:cubicBezTo>
                <a:cubicBezTo>
                  <a:pt x="6802" y="4852"/>
                  <a:pt x="6791" y="4849"/>
                  <a:pt x="6779" y="4849"/>
                </a:cubicBezTo>
                <a:close/>
                <a:moveTo>
                  <a:pt x="7170" y="4841"/>
                </a:moveTo>
                <a:cubicBezTo>
                  <a:pt x="7181" y="4841"/>
                  <a:pt x="7195" y="4844"/>
                  <a:pt x="7201" y="4848"/>
                </a:cubicBezTo>
                <a:cubicBezTo>
                  <a:pt x="7195" y="4861"/>
                  <a:pt x="7161" y="4854"/>
                  <a:pt x="7148" y="4854"/>
                </a:cubicBezTo>
                <a:cubicBezTo>
                  <a:pt x="7148" y="4844"/>
                  <a:pt x="7158" y="4841"/>
                  <a:pt x="7170" y="4841"/>
                </a:cubicBezTo>
                <a:close/>
                <a:moveTo>
                  <a:pt x="7061" y="4841"/>
                </a:moveTo>
                <a:cubicBezTo>
                  <a:pt x="7115" y="4848"/>
                  <a:pt x="7128" y="4861"/>
                  <a:pt x="7041" y="4854"/>
                </a:cubicBezTo>
                <a:cubicBezTo>
                  <a:pt x="7041" y="4848"/>
                  <a:pt x="7061" y="4854"/>
                  <a:pt x="7061" y="4841"/>
                </a:cubicBezTo>
                <a:close/>
                <a:moveTo>
                  <a:pt x="3803" y="4837"/>
                </a:moveTo>
                <a:cubicBezTo>
                  <a:pt x="3794" y="4837"/>
                  <a:pt x="3786" y="4842"/>
                  <a:pt x="3783" y="4854"/>
                </a:cubicBezTo>
                <a:cubicBezTo>
                  <a:pt x="3736" y="4854"/>
                  <a:pt x="3630" y="4828"/>
                  <a:pt x="3610" y="4874"/>
                </a:cubicBezTo>
                <a:cubicBezTo>
                  <a:pt x="3703" y="4874"/>
                  <a:pt x="3776" y="4907"/>
                  <a:pt x="3843" y="4868"/>
                </a:cubicBezTo>
                <a:cubicBezTo>
                  <a:pt x="3839" y="4851"/>
                  <a:pt x="3819" y="4837"/>
                  <a:pt x="3803" y="4837"/>
                </a:cubicBezTo>
                <a:close/>
                <a:moveTo>
                  <a:pt x="3254" y="4823"/>
                </a:moveTo>
                <a:cubicBezTo>
                  <a:pt x="3230" y="4823"/>
                  <a:pt x="3206" y="4829"/>
                  <a:pt x="3195" y="4848"/>
                </a:cubicBezTo>
                <a:cubicBezTo>
                  <a:pt x="3228" y="4854"/>
                  <a:pt x="3289" y="4868"/>
                  <a:pt x="3302" y="4834"/>
                </a:cubicBezTo>
                <a:cubicBezTo>
                  <a:pt x="3290" y="4829"/>
                  <a:pt x="3272" y="4824"/>
                  <a:pt x="3254" y="4823"/>
                </a:cubicBezTo>
                <a:close/>
                <a:moveTo>
                  <a:pt x="7318" y="4818"/>
                </a:moveTo>
                <a:cubicBezTo>
                  <a:pt x="7324" y="4818"/>
                  <a:pt x="7331" y="4821"/>
                  <a:pt x="7335" y="4821"/>
                </a:cubicBezTo>
                <a:cubicBezTo>
                  <a:pt x="7348" y="4834"/>
                  <a:pt x="7308" y="4834"/>
                  <a:pt x="7328" y="4841"/>
                </a:cubicBezTo>
                <a:cubicBezTo>
                  <a:pt x="7328" y="4848"/>
                  <a:pt x="7322" y="4848"/>
                  <a:pt x="7322" y="4841"/>
                </a:cubicBezTo>
                <a:cubicBezTo>
                  <a:pt x="7315" y="4854"/>
                  <a:pt x="7308" y="4834"/>
                  <a:pt x="7302" y="4848"/>
                </a:cubicBezTo>
                <a:cubicBezTo>
                  <a:pt x="7282" y="4841"/>
                  <a:pt x="7328" y="4828"/>
                  <a:pt x="7308" y="4821"/>
                </a:cubicBezTo>
                <a:cubicBezTo>
                  <a:pt x="7311" y="4819"/>
                  <a:pt x="7314" y="4818"/>
                  <a:pt x="7318" y="4818"/>
                </a:cubicBezTo>
                <a:close/>
                <a:moveTo>
                  <a:pt x="1326" y="4808"/>
                </a:moveTo>
                <a:cubicBezTo>
                  <a:pt x="1346" y="4834"/>
                  <a:pt x="1312" y="4828"/>
                  <a:pt x="1319" y="4861"/>
                </a:cubicBezTo>
                <a:cubicBezTo>
                  <a:pt x="1339" y="4834"/>
                  <a:pt x="1366" y="4861"/>
                  <a:pt x="1392" y="4834"/>
                </a:cubicBezTo>
                <a:cubicBezTo>
                  <a:pt x="1386" y="4834"/>
                  <a:pt x="1386" y="4834"/>
                  <a:pt x="1386" y="4821"/>
                </a:cubicBezTo>
                <a:cubicBezTo>
                  <a:pt x="1352" y="4828"/>
                  <a:pt x="1339" y="4821"/>
                  <a:pt x="1326" y="4808"/>
                </a:cubicBezTo>
                <a:close/>
                <a:moveTo>
                  <a:pt x="1793" y="4802"/>
                </a:moveTo>
                <a:cubicBezTo>
                  <a:pt x="1940" y="4834"/>
                  <a:pt x="2067" y="4795"/>
                  <a:pt x="2193" y="4841"/>
                </a:cubicBezTo>
                <a:cubicBezTo>
                  <a:pt x="2060" y="4841"/>
                  <a:pt x="1913" y="4834"/>
                  <a:pt x="1813" y="4821"/>
                </a:cubicBezTo>
                <a:cubicBezTo>
                  <a:pt x="1813" y="4814"/>
                  <a:pt x="1786" y="4821"/>
                  <a:pt x="1793" y="4802"/>
                </a:cubicBezTo>
                <a:close/>
                <a:moveTo>
                  <a:pt x="5732" y="4796"/>
                </a:moveTo>
                <a:cubicBezTo>
                  <a:pt x="5752" y="4796"/>
                  <a:pt x="5771" y="4801"/>
                  <a:pt x="5786" y="4821"/>
                </a:cubicBezTo>
                <a:cubicBezTo>
                  <a:pt x="5766" y="4828"/>
                  <a:pt x="5759" y="4814"/>
                  <a:pt x="5733" y="4821"/>
                </a:cubicBezTo>
                <a:cubicBezTo>
                  <a:pt x="5739" y="4828"/>
                  <a:pt x="5759" y="4854"/>
                  <a:pt x="5726" y="4854"/>
                </a:cubicBezTo>
                <a:cubicBezTo>
                  <a:pt x="5719" y="4848"/>
                  <a:pt x="5726" y="4821"/>
                  <a:pt x="5713" y="4821"/>
                </a:cubicBezTo>
                <a:cubicBezTo>
                  <a:pt x="5699" y="4828"/>
                  <a:pt x="5706" y="4854"/>
                  <a:pt x="5679" y="4848"/>
                </a:cubicBezTo>
                <a:cubicBezTo>
                  <a:pt x="5672" y="4821"/>
                  <a:pt x="5659" y="4854"/>
                  <a:pt x="5659" y="4854"/>
                </a:cubicBezTo>
                <a:cubicBezTo>
                  <a:pt x="5646" y="4861"/>
                  <a:pt x="5652" y="4841"/>
                  <a:pt x="5639" y="4841"/>
                </a:cubicBezTo>
                <a:cubicBezTo>
                  <a:pt x="5646" y="4834"/>
                  <a:pt x="5652" y="4828"/>
                  <a:pt x="5666" y="4828"/>
                </a:cubicBezTo>
                <a:cubicBezTo>
                  <a:pt x="5652" y="4821"/>
                  <a:pt x="5659" y="4814"/>
                  <a:pt x="5666" y="4801"/>
                </a:cubicBezTo>
                <a:cubicBezTo>
                  <a:pt x="5681" y="4805"/>
                  <a:pt x="5706" y="4796"/>
                  <a:pt x="5732" y="4796"/>
                </a:cubicBezTo>
                <a:close/>
                <a:moveTo>
                  <a:pt x="5245" y="4788"/>
                </a:moveTo>
                <a:cubicBezTo>
                  <a:pt x="5245" y="4802"/>
                  <a:pt x="5245" y="4808"/>
                  <a:pt x="5252" y="4815"/>
                </a:cubicBezTo>
                <a:cubicBezTo>
                  <a:pt x="5265" y="4815"/>
                  <a:pt x="5279" y="4808"/>
                  <a:pt x="5272" y="4795"/>
                </a:cubicBezTo>
                <a:cubicBezTo>
                  <a:pt x="5265" y="4788"/>
                  <a:pt x="5259" y="4788"/>
                  <a:pt x="5245" y="4788"/>
                </a:cubicBezTo>
                <a:close/>
                <a:moveTo>
                  <a:pt x="1139" y="4788"/>
                </a:moveTo>
                <a:cubicBezTo>
                  <a:pt x="1159" y="4821"/>
                  <a:pt x="1126" y="4801"/>
                  <a:pt x="1139" y="4834"/>
                </a:cubicBezTo>
                <a:cubicBezTo>
                  <a:pt x="1172" y="4841"/>
                  <a:pt x="1186" y="4841"/>
                  <a:pt x="1219" y="4828"/>
                </a:cubicBezTo>
                <a:cubicBezTo>
                  <a:pt x="1219" y="4775"/>
                  <a:pt x="1172" y="4802"/>
                  <a:pt x="1139" y="4788"/>
                </a:cubicBezTo>
                <a:close/>
                <a:moveTo>
                  <a:pt x="1005" y="4787"/>
                </a:moveTo>
                <a:cubicBezTo>
                  <a:pt x="979" y="4786"/>
                  <a:pt x="953" y="4793"/>
                  <a:pt x="945" y="4808"/>
                </a:cubicBezTo>
                <a:cubicBezTo>
                  <a:pt x="979" y="4814"/>
                  <a:pt x="1019" y="4821"/>
                  <a:pt x="1045" y="4821"/>
                </a:cubicBezTo>
                <a:cubicBezTo>
                  <a:pt x="1045" y="4808"/>
                  <a:pt x="1052" y="4802"/>
                  <a:pt x="1052" y="4801"/>
                </a:cubicBezTo>
                <a:cubicBezTo>
                  <a:pt x="1043" y="4792"/>
                  <a:pt x="1024" y="4787"/>
                  <a:pt x="1005" y="4787"/>
                </a:cubicBezTo>
                <a:close/>
                <a:moveTo>
                  <a:pt x="1212" y="4768"/>
                </a:moveTo>
                <a:cubicBezTo>
                  <a:pt x="1206" y="4788"/>
                  <a:pt x="1246" y="4782"/>
                  <a:pt x="1246" y="4775"/>
                </a:cubicBezTo>
                <a:cubicBezTo>
                  <a:pt x="1239" y="4768"/>
                  <a:pt x="1226" y="4768"/>
                  <a:pt x="1212" y="4768"/>
                </a:cubicBezTo>
                <a:close/>
                <a:moveTo>
                  <a:pt x="2727" y="4757"/>
                </a:moveTo>
                <a:cubicBezTo>
                  <a:pt x="2713" y="4757"/>
                  <a:pt x="2699" y="4760"/>
                  <a:pt x="2695" y="4768"/>
                </a:cubicBezTo>
                <a:cubicBezTo>
                  <a:pt x="2721" y="4762"/>
                  <a:pt x="2741" y="4788"/>
                  <a:pt x="2748" y="4762"/>
                </a:cubicBezTo>
                <a:cubicBezTo>
                  <a:pt x="2743" y="4759"/>
                  <a:pt x="2735" y="4758"/>
                  <a:pt x="2727" y="4757"/>
                </a:cubicBezTo>
                <a:close/>
                <a:moveTo>
                  <a:pt x="7020" y="4756"/>
                </a:moveTo>
                <a:cubicBezTo>
                  <a:pt x="7031" y="4757"/>
                  <a:pt x="7041" y="4764"/>
                  <a:pt x="7041" y="4775"/>
                </a:cubicBezTo>
                <a:cubicBezTo>
                  <a:pt x="7021" y="4768"/>
                  <a:pt x="7021" y="4782"/>
                  <a:pt x="7001" y="4768"/>
                </a:cubicBezTo>
                <a:cubicBezTo>
                  <a:pt x="7004" y="4759"/>
                  <a:pt x="7012" y="4756"/>
                  <a:pt x="7020" y="4756"/>
                </a:cubicBezTo>
                <a:close/>
                <a:moveTo>
                  <a:pt x="3005" y="4754"/>
                </a:moveTo>
                <a:cubicBezTo>
                  <a:pt x="2979" y="4754"/>
                  <a:pt x="2956" y="4760"/>
                  <a:pt x="2935" y="4768"/>
                </a:cubicBezTo>
                <a:cubicBezTo>
                  <a:pt x="2962" y="4775"/>
                  <a:pt x="3028" y="4802"/>
                  <a:pt x="3055" y="4762"/>
                </a:cubicBezTo>
                <a:cubicBezTo>
                  <a:pt x="3037" y="4757"/>
                  <a:pt x="3021" y="4754"/>
                  <a:pt x="3005" y="4754"/>
                </a:cubicBezTo>
                <a:close/>
                <a:moveTo>
                  <a:pt x="2761" y="4748"/>
                </a:moveTo>
                <a:cubicBezTo>
                  <a:pt x="2748" y="4788"/>
                  <a:pt x="2828" y="4782"/>
                  <a:pt x="2835" y="4762"/>
                </a:cubicBezTo>
                <a:cubicBezTo>
                  <a:pt x="2801" y="4762"/>
                  <a:pt x="2788" y="4762"/>
                  <a:pt x="2761" y="4748"/>
                </a:cubicBezTo>
                <a:close/>
                <a:moveTo>
                  <a:pt x="2158" y="4724"/>
                </a:moveTo>
                <a:cubicBezTo>
                  <a:pt x="2126" y="4724"/>
                  <a:pt x="2095" y="4727"/>
                  <a:pt x="2067" y="4735"/>
                </a:cubicBezTo>
                <a:cubicBezTo>
                  <a:pt x="2081" y="4748"/>
                  <a:pt x="2054" y="4742"/>
                  <a:pt x="2047" y="4742"/>
                </a:cubicBezTo>
                <a:cubicBezTo>
                  <a:pt x="2061" y="4762"/>
                  <a:pt x="2127" y="4775"/>
                  <a:pt x="2147" y="4755"/>
                </a:cubicBezTo>
                <a:cubicBezTo>
                  <a:pt x="2174" y="4788"/>
                  <a:pt x="2254" y="4768"/>
                  <a:pt x="2301" y="4755"/>
                </a:cubicBezTo>
                <a:cubicBezTo>
                  <a:pt x="2263" y="4734"/>
                  <a:pt x="2210" y="4724"/>
                  <a:pt x="2158" y="4724"/>
                </a:cubicBezTo>
                <a:close/>
                <a:moveTo>
                  <a:pt x="1946" y="4722"/>
                </a:moveTo>
                <a:cubicBezTo>
                  <a:pt x="1960" y="4742"/>
                  <a:pt x="1933" y="4735"/>
                  <a:pt x="1933" y="4748"/>
                </a:cubicBezTo>
                <a:lnTo>
                  <a:pt x="1993" y="4748"/>
                </a:lnTo>
                <a:cubicBezTo>
                  <a:pt x="1993" y="4735"/>
                  <a:pt x="1980" y="4728"/>
                  <a:pt x="1980" y="4722"/>
                </a:cubicBezTo>
                <a:cubicBezTo>
                  <a:pt x="1966" y="4722"/>
                  <a:pt x="1960" y="4722"/>
                  <a:pt x="1946" y="4722"/>
                </a:cubicBezTo>
                <a:close/>
                <a:moveTo>
                  <a:pt x="1862" y="4718"/>
                </a:moveTo>
                <a:cubicBezTo>
                  <a:pt x="1843" y="4717"/>
                  <a:pt x="1826" y="4722"/>
                  <a:pt x="1826" y="4742"/>
                </a:cubicBezTo>
                <a:cubicBezTo>
                  <a:pt x="1860" y="4729"/>
                  <a:pt x="1900" y="4762"/>
                  <a:pt x="1913" y="4728"/>
                </a:cubicBezTo>
                <a:cubicBezTo>
                  <a:pt x="1903" y="4725"/>
                  <a:pt x="1881" y="4718"/>
                  <a:pt x="1862" y="4718"/>
                </a:cubicBezTo>
                <a:close/>
                <a:moveTo>
                  <a:pt x="1539" y="4700"/>
                </a:moveTo>
                <a:cubicBezTo>
                  <a:pt x="1498" y="4700"/>
                  <a:pt x="1459" y="4705"/>
                  <a:pt x="1426" y="4715"/>
                </a:cubicBezTo>
                <a:cubicBezTo>
                  <a:pt x="1473" y="4715"/>
                  <a:pt x="1533" y="4756"/>
                  <a:pt x="1573" y="4722"/>
                </a:cubicBezTo>
                <a:cubicBezTo>
                  <a:pt x="1653" y="4722"/>
                  <a:pt x="1740" y="4755"/>
                  <a:pt x="1793" y="4729"/>
                </a:cubicBezTo>
                <a:cubicBezTo>
                  <a:pt x="1729" y="4715"/>
                  <a:pt x="1630" y="4698"/>
                  <a:pt x="1539" y="4700"/>
                </a:cubicBezTo>
                <a:close/>
                <a:moveTo>
                  <a:pt x="6507" y="4695"/>
                </a:moveTo>
                <a:cubicBezTo>
                  <a:pt x="6500" y="4702"/>
                  <a:pt x="6487" y="4715"/>
                  <a:pt x="6473" y="4722"/>
                </a:cubicBezTo>
                <a:cubicBezTo>
                  <a:pt x="6440" y="4715"/>
                  <a:pt x="6427" y="4715"/>
                  <a:pt x="6387" y="4715"/>
                </a:cubicBezTo>
                <a:cubicBezTo>
                  <a:pt x="6420" y="4675"/>
                  <a:pt x="6460" y="4722"/>
                  <a:pt x="6507" y="4695"/>
                </a:cubicBezTo>
                <a:close/>
                <a:moveTo>
                  <a:pt x="5906" y="4590"/>
                </a:moveTo>
                <a:cubicBezTo>
                  <a:pt x="5913" y="4603"/>
                  <a:pt x="5939" y="4623"/>
                  <a:pt x="5953" y="4610"/>
                </a:cubicBezTo>
                <a:cubicBezTo>
                  <a:pt x="5946" y="4610"/>
                  <a:pt x="5939" y="4603"/>
                  <a:pt x="5939" y="4590"/>
                </a:cubicBezTo>
                <a:cubicBezTo>
                  <a:pt x="5919" y="4590"/>
                  <a:pt x="5926" y="4597"/>
                  <a:pt x="5906" y="4590"/>
                </a:cubicBezTo>
                <a:close/>
                <a:moveTo>
                  <a:pt x="5899" y="4583"/>
                </a:moveTo>
                <a:cubicBezTo>
                  <a:pt x="5886" y="4590"/>
                  <a:pt x="5853" y="4577"/>
                  <a:pt x="5846" y="4590"/>
                </a:cubicBezTo>
                <a:cubicBezTo>
                  <a:pt x="5853" y="4597"/>
                  <a:pt x="5899" y="4609"/>
                  <a:pt x="5899" y="4583"/>
                </a:cubicBezTo>
                <a:close/>
                <a:moveTo>
                  <a:pt x="5439" y="4583"/>
                </a:moveTo>
                <a:cubicBezTo>
                  <a:pt x="5426" y="4603"/>
                  <a:pt x="5406" y="4609"/>
                  <a:pt x="5379" y="4603"/>
                </a:cubicBezTo>
                <a:cubicBezTo>
                  <a:pt x="5385" y="4583"/>
                  <a:pt x="5412" y="4583"/>
                  <a:pt x="5439" y="4583"/>
                </a:cubicBezTo>
                <a:close/>
                <a:moveTo>
                  <a:pt x="6401" y="4568"/>
                </a:moveTo>
                <a:cubicBezTo>
                  <a:pt x="6399" y="4568"/>
                  <a:pt x="6397" y="4568"/>
                  <a:pt x="6393" y="4570"/>
                </a:cubicBezTo>
                <a:cubicBezTo>
                  <a:pt x="6393" y="4583"/>
                  <a:pt x="6380" y="4589"/>
                  <a:pt x="6373" y="4609"/>
                </a:cubicBezTo>
                <a:cubicBezTo>
                  <a:pt x="6380" y="4609"/>
                  <a:pt x="6380" y="4623"/>
                  <a:pt x="6387" y="4623"/>
                </a:cubicBezTo>
                <a:cubicBezTo>
                  <a:pt x="6380" y="4609"/>
                  <a:pt x="6393" y="4609"/>
                  <a:pt x="6393" y="4603"/>
                </a:cubicBezTo>
                <a:cubicBezTo>
                  <a:pt x="6380" y="4583"/>
                  <a:pt x="6413" y="4583"/>
                  <a:pt x="6420" y="4577"/>
                </a:cubicBezTo>
                <a:cubicBezTo>
                  <a:pt x="6410" y="4577"/>
                  <a:pt x="6407" y="4569"/>
                  <a:pt x="6401" y="4568"/>
                </a:cubicBezTo>
                <a:close/>
                <a:moveTo>
                  <a:pt x="7689" y="4536"/>
                </a:moveTo>
                <a:cubicBezTo>
                  <a:pt x="7669" y="4543"/>
                  <a:pt x="7669" y="4536"/>
                  <a:pt x="7635" y="4543"/>
                </a:cubicBezTo>
                <a:cubicBezTo>
                  <a:pt x="7642" y="4570"/>
                  <a:pt x="7689" y="4563"/>
                  <a:pt x="7689" y="4536"/>
                </a:cubicBezTo>
                <a:close/>
                <a:moveTo>
                  <a:pt x="6389" y="4532"/>
                </a:moveTo>
                <a:cubicBezTo>
                  <a:pt x="6385" y="4531"/>
                  <a:pt x="6382" y="4541"/>
                  <a:pt x="6367" y="4536"/>
                </a:cubicBezTo>
                <a:cubicBezTo>
                  <a:pt x="6367" y="4550"/>
                  <a:pt x="6353" y="4563"/>
                  <a:pt x="6373" y="4570"/>
                </a:cubicBezTo>
                <a:cubicBezTo>
                  <a:pt x="6373" y="4550"/>
                  <a:pt x="6373" y="4543"/>
                  <a:pt x="6393" y="4536"/>
                </a:cubicBezTo>
                <a:cubicBezTo>
                  <a:pt x="6392" y="4533"/>
                  <a:pt x="6390" y="4532"/>
                  <a:pt x="6389" y="4532"/>
                </a:cubicBezTo>
                <a:close/>
                <a:moveTo>
                  <a:pt x="6300" y="4523"/>
                </a:moveTo>
                <a:cubicBezTo>
                  <a:pt x="6293" y="4523"/>
                  <a:pt x="6280" y="4523"/>
                  <a:pt x="6280" y="4530"/>
                </a:cubicBezTo>
                <a:cubicBezTo>
                  <a:pt x="6293" y="4557"/>
                  <a:pt x="6260" y="4536"/>
                  <a:pt x="6253" y="4543"/>
                </a:cubicBezTo>
                <a:cubicBezTo>
                  <a:pt x="6260" y="4543"/>
                  <a:pt x="6260" y="4550"/>
                  <a:pt x="6253" y="4557"/>
                </a:cubicBezTo>
                <a:cubicBezTo>
                  <a:pt x="6273" y="4563"/>
                  <a:pt x="6280" y="4563"/>
                  <a:pt x="6307" y="4563"/>
                </a:cubicBezTo>
                <a:cubicBezTo>
                  <a:pt x="6307" y="4543"/>
                  <a:pt x="6293" y="4543"/>
                  <a:pt x="6300" y="4523"/>
                </a:cubicBezTo>
                <a:close/>
                <a:moveTo>
                  <a:pt x="5131" y="4512"/>
                </a:moveTo>
                <a:cubicBezTo>
                  <a:pt x="5126" y="4512"/>
                  <a:pt x="5122" y="4514"/>
                  <a:pt x="5119" y="4517"/>
                </a:cubicBezTo>
                <a:cubicBezTo>
                  <a:pt x="5132" y="4536"/>
                  <a:pt x="5165" y="4530"/>
                  <a:pt x="5185" y="4517"/>
                </a:cubicBezTo>
                <a:cubicBezTo>
                  <a:pt x="5165" y="4522"/>
                  <a:pt x="5145" y="4512"/>
                  <a:pt x="5131" y="4512"/>
                </a:cubicBezTo>
                <a:close/>
                <a:moveTo>
                  <a:pt x="4570" y="4481"/>
                </a:moveTo>
                <a:cubicBezTo>
                  <a:pt x="4564" y="4481"/>
                  <a:pt x="4557" y="4486"/>
                  <a:pt x="4557" y="4497"/>
                </a:cubicBezTo>
                <a:cubicBezTo>
                  <a:pt x="4564" y="4504"/>
                  <a:pt x="4584" y="4497"/>
                  <a:pt x="4584" y="4490"/>
                </a:cubicBezTo>
                <a:cubicBezTo>
                  <a:pt x="4581" y="4485"/>
                  <a:pt x="4576" y="4481"/>
                  <a:pt x="4570" y="4481"/>
                </a:cubicBezTo>
                <a:close/>
                <a:moveTo>
                  <a:pt x="3181" y="4479"/>
                </a:moveTo>
                <a:cubicBezTo>
                  <a:pt x="3178" y="4479"/>
                  <a:pt x="3173" y="4480"/>
                  <a:pt x="3168" y="4484"/>
                </a:cubicBezTo>
                <a:cubicBezTo>
                  <a:pt x="3175" y="4484"/>
                  <a:pt x="3175" y="4497"/>
                  <a:pt x="3175" y="4504"/>
                </a:cubicBezTo>
                <a:cubicBezTo>
                  <a:pt x="3168" y="4504"/>
                  <a:pt x="3162" y="4510"/>
                  <a:pt x="3162" y="4517"/>
                </a:cubicBezTo>
                <a:cubicBezTo>
                  <a:pt x="3162" y="4517"/>
                  <a:pt x="3162" y="4517"/>
                  <a:pt x="3188" y="4517"/>
                </a:cubicBezTo>
                <a:cubicBezTo>
                  <a:pt x="3194" y="4512"/>
                  <a:pt x="3195" y="4480"/>
                  <a:pt x="3181" y="4479"/>
                </a:cubicBezTo>
                <a:close/>
                <a:moveTo>
                  <a:pt x="3300" y="4449"/>
                </a:moveTo>
                <a:cubicBezTo>
                  <a:pt x="3277" y="4449"/>
                  <a:pt x="3262" y="4454"/>
                  <a:pt x="3262" y="4477"/>
                </a:cubicBezTo>
                <a:cubicBezTo>
                  <a:pt x="3302" y="4470"/>
                  <a:pt x="3355" y="4484"/>
                  <a:pt x="3389" y="4450"/>
                </a:cubicBezTo>
                <a:cubicBezTo>
                  <a:pt x="3355" y="4454"/>
                  <a:pt x="3324" y="4449"/>
                  <a:pt x="3300" y="4449"/>
                </a:cubicBezTo>
                <a:close/>
                <a:moveTo>
                  <a:pt x="2820" y="4440"/>
                </a:moveTo>
                <a:cubicBezTo>
                  <a:pt x="2799" y="4439"/>
                  <a:pt x="2779" y="4447"/>
                  <a:pt x="2761" y="4470"/>
                </a:cubicBezTo>
                <a:cubicBezTo>
                  <a:pt x="2795" y="4497"/>
                  <a:pt x="2855" y="4484"/>
                  <a:pt x="2895" y="4490"/>
                </a:cubicBezTo>
                <a:cubicBezTo>
                  <a:pt x="2915" y="4530"/>
                  <a:pt x="2982" y="4550"/>
                  <a:pt x="3028" y="4516"/>
                </a:cubicBezTo>
                <a:cubicBezTo>
                  <a:pt x="3015" y="4484"/>
                  <a:pt x="2968" y="4477"/>
                  <a:pt x="2962" y="4457"/>
                </a:cubicBezTo>
                <a:cubicBezTo>
                  <a:pt x="2942" y="4464"/>
                  <a:pt x="2928" y="4477"/>
                  <a:pt x="2908" y="4477"/>
                </a:cubicBezTo>
                <a:cubicBezTo>
                  <a:pt x="2878" y="4458"/>
                  <a:pt x="2848" y="4442"/>
                  <a:pt x="2820" y="4440"/>
                </a:cubicBezTo>
                <a:close/>
                <a:moveTo>
                  <a:pt x="4871" y="4437"/>
                </a:moveTo>
                <a:cubicBezTo>
                  <a:pt x="4871" y="4450"/>
                  <a:pt x="4871" y="4464"/>
                  <a:pt x="4878" y="4470"/>
                </a:cubicBezTo>
                <a:cubicBezTo>
                  <a:pt x="4884" y="4458"/>
                  <a:pt x="4904" y="4464"/>
                  <a:pt x="4898" y="4444"/>
                </a:cubicBezTo>
                <a:cubicBezTo>
                  <a:pt x="4891" y="4437"/>
                  <a:pt x="4884" y="4437"/>
                  <a:pt x="4871" y="4437"/>
                </a:cubicBezTo>
                <a:close/>
                <a:moveTo>
                  <a:pt x="3743" y="4418"/>
                </a:moveTo>
                <a:cubicBezTo>
                  <a:pt x="3750" y="4444"/>
                  <a:pt x="3716" y="4424"/>
                  <a:pt x="3723" y="4438"/>
                </a:cubicBezTo>
                <a:cubicBezTo>
                  <a:pt x="3743" y="4438"/>
                  <a:pt x="3770" y="4458"/>
                  <a:pt x="3776" y="4431"/>
                </a:cubicBezTo>
                <a:cubicBezTo>
                  <a:pt x="3756" y="4431"/>
                  <a:pt x="3756" y="4418"/>
                  <a:pt x="3743" y="4418"/>
                </a:cubicBezTo>
                <a:close/>
                <a:moveTo>
                  <a:pt x="966" y="4405"/>
                </a:moveTo>
                <a:cubicBezTo>
                  <a:pt x="960" y="4405"/>
                  <a:pt x="953" y="4407"/>
                  <a:pt x="945" y="4410"/>
                </a:cubicBezTo>
                <a:cubicBezTo>
                  <a:pt x="945" y="4444"/>
                  <a:pt x="1005" y="4417"/>
                  <a:pt x="1019" y="4430"/>
                </a:cubicBezTo>
                <a:cubicBezTo>
                  <a:pt x="1019" y="4457"/>
                  <a:pt x="985" y="4437"/>
                  <a:pt x="992" y="4457"/>
                </a:cubicBezTo>
                <a:cubicBezTo>
                  <a:pt x="1019" y="4457"/>
                  <a:pt x="1019" y="4470"/>
                  <a:pt x="1032" y="4484"/>
                </a:cubicBezTo>
                <a:cubicBezTo>
                  <a:pt x="1032" y="4458"/>
                  <a:pt x="1045" y="4451"/>
                  <a:pt x="1059" y="4444"/>
                </a:cubicBezTo>
                <a:cubicBezTo>
                  <a:pt x="1045" y="4437"/>
                  <a:pt x="1025" y="4437"/>
                  <a:pt x="1032" y="4410"/>
                </a:cubicBezTo>
                <a:cubicBezTo>
                  <a:pt x="1010" y="4427"/>
                  <a:pt x="993" y="4403"/>
                  <a:pt x="966" y="4405"/>
                </a:cubicBezTo>
                <a:close/>
                <a:moveTo>
                  <a:pt x="7995" y="4396"/>
                </a:moveTo>
                <a:cubicBezTo>
                  <a:pt x="7998" y="4396"/>
                  <a:pt x="7982" y="4406"/>
                  <a:pt x="7982" y="4411"/>
                </a:cubicBezTo>
                <a:cubicBezTo>
                  <a:pt x="7989" y="4418"/>
                  <a:pt x="7982" y="4418"/>
                  <a:pt x="7982" y="4418"/>
                </a:cubicBezTo>
                <a:cubicBezTo>
                  <a:pt x="7982" y="4418"/>
                  <a:pt x="7982" y="4418"/>
                  <a:pt x="7969" y="4418"/>
                </a:cubicBezTo>
                <a:cubicBezTo>
                  <a:pt x="7962" y="4411"/>
                  <a:pt x="7989" y="4404"/>
                  <a:pt x="7976" y="4404"/>
                </a:cubicBezTo>
                <a:cubicBezTo>
                  <a:pt x="7988" y="4398"/>
                  <a:pt x="7994" y="4396"/>
                  <a:pt x="7995" y="4396"/>
                </a:cubicBezTo>
                <a:close/>
                <a:moveTo>
                  <a:pt x="7936" y="4385"/>
                </a:moveTo>
                <a:cubicBezTo>
                  <a:pt x="7929" y="4398"/>
                  <a:pt x="7929" y="4411"/>
                  <a:pt x="7902" y="4412"/>
                </a:cubicBezTo>
                <a:cubicBezTo>
                  <a:pt x="7902" y="4391"/>
                  <a:pt x="7916" y="4385"/>
                  <a:pt x="7936" y="4385"/>
                </a:cubicBezTo>
                <a:close/>
                <a:moveTo>
                  <a:pt x="1166" y="4331"/>
                </a:moveTo>
                <a:cubicBezTo>
                  <a:pt x="1159" y="4338"/>
                  <a:pt x="1105" y="4338"/>
                  <a:pt x="1092" y="4345"/>
                </a:cubicBezTo>
                <a:cubicBezTo>
                  <a:pt x="1146" y="4391"/>
                  <a:pt x="1266" y="4398"/>
                  <a:pt x="1366" y="4404"/>
                </a:cubicBezTo>
                <a:cubicBezTo>
                  <a:pt x="1426" y="4404"/>
                  <a:pt x="1486" y="4398"/>
                  <a:pt x="1539" y="4391"/>
                </a:cubicBezTo>
                <a:cubicBezTo>
                  <a:pt x="1439" y="4338"/>
                  <a:pt x="1292" y="4358"/>
                  <a:pt x="1166" y="4331"/>
                </a:cubicBezTo>
                <a:close/>
                <a:moveTo>
                  <a:pt x="244" y="4325"/>
                </a:moveTo>
                <a:cubicBezTo>
                  <a:pt x="277" y="4345"/>
                  <a:pt x="391" y="4312"/>
                  <a:pt x="417" y="4351"/>
                </a:cubicBezTo>
                <a:cubicBezTo>
                  <a:pt x="391" y="4365"/>
                  <a:pt x="364" y="4351"/>
                  <a:pt x="324" y="4365"/>
                </a:cubicBezTo>
                <a:cubicBezTo>
                  <a:pt x="324" y="4398"/>
                  <a:pt x="357" y="4398"/>
                  <a:pt x="397" y="4398"/>
                </a:cubicBezTo>
                <a:cubicBezTo>
                  <a:pt x="391" y="4405"/>
                  <a:pt x="377" y="4405"/>
                  <a:pt x="384" y="4425"/>
                </a:cubicBezTo>
                <a:cubicBezTo>
                  <a:pt x="324" y="4418"/>
                  <a:pt x="284" y="4458"/>
                  <a:pt x="257" y="4412"/>
                </a:cubicBezTo>
                <a:cubicBezTo>
                  <a:pt x="284" y="4378"/>
                  <a:pt x="264" y="4345"/>
                  <a:pt x="244" y="4325"/>
                </a:cubicBezTo>
                <a:close/>
                <a:moveTo>
                  <a:pt x="4465" y="4319"/>
                </a:moveTo>
                <a:cubicBezTo>
                  <a:pt x="4437" y="4318"/>
                  <a:pt x="4410" y="4325"/>
                  <a:pt x="4397" y="4338"/>
                </a:cubicBezTo>
                <a:cubicBezTo>
                  <a:pt x="4450" y="4338"/>
                  <a:pt x="4504" y="4365"/>
                  <a:pt x="4537" y="4345"/>
                </a:cubicBezTo>
                <a:cubicBezTo>
                  <a:pt x="4521" y="4328"/>
                  <a:pt x="4492" y="4320"/>
                  <a:pt x="4465" y="4319"/>
                </a:cubicBezTo>
                <a:close/>
                <a:moveTo>
                  <a:pt x="5131" y="4319"/>
                </a:moveTo>
                <a:cubicBezTo>
                  <a:pt x="5121" y="4319"/>
                  <a:pt x="5111" y="4323"/>
                  <a:pt x="5105" y="4331"/>
                </a:cubicBezTo>
                <a:cubicBezTo>
                  <a:pt x="5125" y="4331"/>
                  <a:pt x="5159" y="4345"/>
                  <a:pt x="5172" y="4331"/>
                </a:cubicBezTo>
                <a:cubicBezTo>
                  <a:pt x="5161" y="4324"/>
                  <a:pt x="5145" y="4319"/>
                  <a:pt x="5131" y="4319"/>
                </a:cubicBezTo>
                <a:close/>
                <a:moveTo>
                  <a:pt x="6750" y="4266"/>
                </a:moveTo>
                <a:cubicBezTo>
                  <a:pt x="6736" y="4266"/>
                  <a:pt x="6725" y="4268"/>
                  <a:pt x="6721" y="4272"/>
                </a:cubicBezTo>
                <a:cubicBezTo>
                  <a:pt x="6734" y="4319"/>
                  <a:pt x="6781" y="4325"/>
                  <a:pt x="6821" y="4299"/>
                </a:cubicBezTo>
                <a:cubicBezTo>
                  <a:pt x="6821" y="4276"/>
                  <a:pt x="6780" y="4265"/>
                  <a:pt x="6750" y="4266"/>
                </a:cubicBezTo>
                <a:close/>
                <a:moveTo>
                  <a:pt x="4533" y="4261"/>
                </a:moveTo>
                <a:cubicBezTo>
                  <a:pt x="4531" y="4261"/>
                  <a:pt x="4533" y="4276"/>
                  <a:pt x="4537" y="4285"/>
                </a:cubicBezTo>
                <a:cubicBezTo>
                  <a:pt x="4564" y="4305"/>
                  <a:pt x="4631" y="4279"/>
                  <a:pt x="4657" y="4299"/>
                </a:cubicBezTo>
                <a:cubicBezTo>
                  <a:pt x="4651" y="4319"/>
                  <a:pt x="4624" y="4299"/>
                  <a:pt x="4604" y="4299"/>
                </a:cubicBezTo>
                <a:cubicBezTo>
                  <a:pt x="4597" y="4318"/>
                  <a:pt x="4584" y="4331"/>
                  <a:pt x="4577" y="4351"/>
                </a:cubicBezTo>
                <a:cubicBezTo>
                  <a:pt x="4631" y="4351"/>
                  <a:pt x="4711" y="4385"/>
                  <a:pt x="4758" y="4345"/>
                </a:cubicBezTo>
                <a:cubicBezTo>
                  <a:pt x="4737" y="4331"/>
                  <a:pt x="4697" y="4325"/>
                  <a:pt x="4697" y="4279"/>
                </a:cubicBezTo>
                <a:cubicBezTo>
                  <a:pt x="4651" y="4272"/>
                  <a:pt x="4597" y="4279"/>
                  <a:pt x="4537" y="4272"/>
                </a:cubicBezTo>
                <a:cubicBezTo>
                  <a:pt x="4535" y="4264"/>
                  <a:pt x="4534" y="4261"/>
                  <a:pt x="4533" y="4261"/>
                </a:cubicBezTo>
                <a:close/>
                <a:moveTo>
                  <a:pt x="5120" y="4251"/>
                </a:moveTo>
                <a:cubicBezTo>
                  <a:pt x="5117" y="4251"/>
                  <a:pt x="5114" y="4251"/>
                  <a:pt x="5112" y="4253"/>
                </a:cubicBezTo>
                <a:lnTo>
                  <a:pt x="5112" y="4273"/>
                </a:lnTo>
                <a:cubicBezTo>
                  <a:pt x="5125" y="4273"/>
                  <a:pt x="5152" y="4279"/>
                  <a:pt x="5159" y="4266"/>
                </a:cubicBezTo>
                <a:cubicBezTo>
                  <a:pt x="5148" y="4260"/>
                  <a:pt x="5132" y="4251"/>
                  <a:pt x="5120" y="4251"/>
                </a:cubicBezTo>
                <a:close/>
                <a:moveTo>
                  <a:pt x="3435" y="4239"/>
                </a:moveTo>
                <a:cubicBezTo>
                  <a:pt x="3422" y="4239"/>
                  <a:pt x="3413" y="4242"/>
                  <a:pt x="3409" y="4253"/>
                </a:cubicBezTo>
                <a:cubicBezTo>
                  <a:pt x="3449" y="4265"/>
                  <a:pt x="3496" y="4259"/>
                  <a:pt x="3536" y="4253"/>
                </a:cubicBezTo>
                <a:cubicBezTo>
                  <a:pt x="3503" y="4257"/>
                  <a:pt x="3462" y="4240"/>
                  <a:pt x="3435" y="4239"/>
                </a:cubicBezTo>
                <a:close/>
                <a:moveTo>
                  <a:pt x="7573" y="4229"/>
                </a:moveTo>
                <a:cubicBezTo>
                  <a:pt x="7585" y="4229"/>
                  <a:pt x="7599" y="4233"/>
                  <a:pt x="7609" y="4233"/>
                </a:cubicBezTo>
                <a:cubicBezTo>
                  <a:pt x="7615" y="4246"/>
                  <a:pt x="7602" y="4246"/>
                  <a:pt x="7609" y="4259"/>
                </a:cubicBezTo>
                <a:cubicBezTo>
                  <a:pt x="7589" y="4239"/>
                  <a:pt x="7582" y="4259"/>
                  <a:pt x="7542" y="4246"/>
                </a:cubicBezTo>
                <a:cubicBezTo>
                  <a:pt x="7549" y="4233"/>
                  <a:pt x="7560" y="4229"/>
                  <a:pt x="7573" y="4229"/>
                </a:cubicBezTo>
                <a:close/>
                <a:moveTo>
                  <a:pt x="3540" y="4211"/>
                </a:moveTo>
                <a:cubicBezTo>
                  <a:pt x="3521" y="4210"/>
                  <a:pt x="3514" y="4224"/>
                  <a:pt x="3503" y="4212"/>
                </a:cubicBezTo>
                <a:cubicBezTo>
                  <a:pt x="3496" y="4233"/>
                  <a:pt x="3556" y="4233"/>
                  <a:pt x="3549" y="4212"/>
                </a:cubicBezTo>
                <a:cubicBezTo>
                  <a:pt x="3546" y="4212"/>
                  <a:pt x="3543" y="4211"/>
                  <a:pt x="3540" y="4211"/>
                </a:cubicBezTo>
                <a:close/>
                <a:moveTo>
                  <a:pt x="3389" y="4186"/>
                </a:moveTo>
                <a:lnTo>
                  <a:pt x="3389" y="4213"/>
                </a:lnTo>
                <a:cubicBezTo>
                  <a:pt x="3422" y="4213"/>
                  <a:pt x="3415" y="4226"/>
                  <a:pt x="3449" y="4220"/>
                </a:cubicBezTo>
                <a:cubicBezTo>
                  <a:pt x="3449" y="4200"/>
                  <a:pt x="3455" y="4206"/>
                  <a:pt x="3475" y="4193"/>
                </a:cubicBezTo>
                <a:cubicBezTo>
                  <a:pt x="3449" y="4186"/>
                  <a:pt x="3422" y="4193"/>
                  <a:pt x="3389" y="4186"/>
                </a:cubicBezTo>
                <a:close/>
                <a:moveTo>
                  <a:pt x="7923" y="4176"/>
                </a:moveTo>
                <a:cubicBezTo>
                  <a:pt x="7904" y="4176"/>
                  <a:pt x="7886" y="4182"/>
                  <a:pt x="7882" y="4199"/>
                </a:cubicBezTo>
                <a:cubicBezTo>
                  <a:pt x="7902" y="4192"/>
                  <a:pt x="7902" y="4206"/>
                  <a:pt x="7922" y="4206"/>
                </a:cubicBezTo>
                <a:cubicBezTo>
                  <a:pt x="7936" y="4186"/>
                  <a:pt x="7936" y="4192"/>
                  <a:pt x="7969" y="4192"/>
                </a:cubicBezTo>
                <a:cubicBezTo>
                  <a:pt x="7962" y="4182"/>
                  <a:pt x="7942" y="4176"/>
                  <a:pt x="7923" y="4176"/>
                </a:cubicBezTo>
                <a:close/>
                <a:moveTo>
                  <a:pt x="3228" y="4173"/>
                </a:moveTo>
                <a:cubicBezTo>
                  <a:pt x="3222" y="4173"/>
                  <a:pt x="3217" y="4175"/>
                  <a:pt x="3215" y="4179"/>
                </a:cubicBezTo>
                <a:cubicBezTo>
                  <a:pt x="3215" y="4186"/>
                  <a:pt x="3222" y="4186"/>
                  <a:pt x="3215" y="4192"/>
                </a:cubicBezTo>
                <a:cubicBezTo>
                  <a:pt x="3242" y="4192"/>
                  <a:pt x="3275" y="4199"/>
                  <a:pt x="3289" y="4179"/>
                </a:cubicBezTo>
                <a:cubicBezTo>
                  <a:pt x="3266" y="4179"/>
                  <a:pt x="3243" y="4173"/>
                  <a:pt x="3228" y="4173"/>
                </a:cubicBezTo>
                <a:close/>
                <a:moveTo>
                  <a:pt x="3576" y="4171"/>
                </a:moveTo>
                <a:cubicBezTo>
                  <a:pt x="3563" y="4171"/>
                  <a:pt x="3551" y="4174"/>
                  <a:pt x="3536" y="4186"/>
                </a:cubicBezTo>
                <a:cubicBezTo>
                  <a:pt x="3563" y="4192"/>
                  <a:pt x="3563" y="4212"/>
                  <a:pt x="3576" y="4219"/>
                </a:cubicBezTo>
                <a:cubicBezTo>
                  <a:pt x="3590" y="4199"/>
                  <a:pt x="3590" y="4212"/>
                  <a:pt x="3610" y="4219"/>
                </a:cubicBezTo>
                <a:cubicBezTo>
                  <a:pt x="3623" y="4212"/>
                  <a:pt x="3636" y="4199"/>
                  <a:pt x="3636" y="4172"/>
                </a:cubicBezTo>
                <a:cubicBezTo>
                  <a:pt x="3610" y="4176"/>
                  <a:pt x="3592" y="4172"/>
                  <a:pt x="3576" y="4171"/>
                </a:cubicBezTo>
                <a:close/>
                <a:moveTo>
                  <a:pt x="3809" y="4166"/>
                </a:moveTo>
                <a:cubicBezTo>
                  <a:pt x="3802" y="4166"/>
                  <a:pt x="3796" y="4166"/>
                  <a:pt x="3790" y="4166"/>
                </a:cubicBezTo>
                <a:cubicBezTo>
                  <a:pt x="3763" y="4173"/>
                  <a:pt x="3750" y="4186"/>
                  <a:pt x="3736" y="4166"/>
                </a:cubicBezTo>
                <a:cubicBezTo>
                  <a:pt x="3716" y="4199"/>
                  <a:pt x="3643" y="4153"/>
                  <a:pt x="3650" y="4212"/>
                </a:cubicBezTo>
                <a:cubicBezTo>
                  <a:pt x="3710" y="4225"/>
                  <a:pt x="3770" y="4225"/>
                  <a:pt x="3816" y="4252"/>
                </a:cubicBezTo>
                <a:cubicBezTo>
                  <a:pt x="3803" y="4245"/>
                  <a:pt x="3796" y="4252"/>
                  <a:pt x="3796" y="4259"/>
                </a:cubicBezTo>
                <a:cubicBezTo>
                  <a:pt x="3803" y="4265"/>
                  <a:pt x="3816" y="4265"/>
                  <a:pt x="3830" y="4265"/>
                </a:cubicBezTo>
                <a:cubicBezTo>
                  <a:pt x="3836" y="4259"/>
                  <a:pt x="3823" y="4252"/>
                  <a:pt x="3823" y="4245"/>
                </a:cubicBezTo>
                <a:cubicBezTo>
                  <a:pt x="3877" y="4212"/>
                  <a:pt x="3930" y="4271"/>
                  <a:pt x="3970" y="4225"/>
                </a:cubicBezTo>
                <a:cubicBezTo>
                  <a:pt x="3983" y="4252"/>
                  <a:pt x="4050" y="4225"/>
                  <a:pt x="4070" y="4252"/>
                </a:cubicBezTo>
                <a:cubicBezTo>
                  <a:pt x="3990" y="4265"/>
                  <a:pt x="3943" y="4239"/>
                  <a:pt x="3897" y="4265"/>
                </a:cubicBezTo>
                <a:cubicBezTo>
                  <a:pt x="3910" y="4259"/>
                  <a:pt x="3970" y="4278"/>
                  <a:pt x="3957" y="4305"/>
                </a:cubicBezTo>
                <a:cubicBezTo>
                  <a:pt x="3923" y="4311"/>
                  <a:pt x="3870" y="4291"/>
                  <a:pt x="3856" y="4318"/>
                </a:cubicBezTo>
                <a:cubicBezTo>
                  <a:pt x="3957" y="4338"/>
                  <a:pt x="4130" y="4311"/>
                  <a:pt x="4237" y="4345"/>
                </a:cubicBezTo>
                <a:cubicBezTo>
                  <a:pt x="4284" y="4325"/>
                  <a:pt x="4350" y="4358"/>
                  <a:pt x="4377" y="4325"/>
                </a:cubicBezTo>
                <a:cubicBezTo>
                  <a:pt x="4310" y="4305"/>
                  <a:pt x="4230" y="4299"/>
                  <a:pt x="4157" y="4279"/>
                </a:cubicBezTo>
                <a:cubicBezTo>
                  <a:pt x="4217" y="4272"/>
                  <a:pt x="4277" y="4285"/>
                  <a:pt x="4277" y="4252"/>
                </a:cubicBezTo>
                <a:cubicBezTo>
                  <a:pt x="4310" y="4245"/>
                  <a:pt x="4344" y="4245"/>
                  <a:pt x="4357" y="4225"/>
                </a:cubicBezTo>
                <a:cubicBezTo>
                  <a:pt x="4424" y="4252"/>
                  <a:pt x="4537" y="4192"/>
                  <a:pt x="4611" y="4245"/>
                </a:cubicBezTo>
                <a:cubicBezTo>
                  <a:pt x="4604" y="4245"/>
                  <a:pt x="4597" y="4245"/>
                  <a:pt x="4597" y="4252"/>
                </a:cubicBezTo>
                <a:cubicBezTo>
                  <a:pt x="4624" y="4265"/>
                  <a:pt x="4611" y="4239"/>
                  <a:pt x="4624" y="4239"/>
                </a:cubicBezTo>
                <a:cubicBezTo>
                  <a:pt x="4691" y="4285"/>
                  <a:pt x="4771" y="4232"/>
                  <a:pt x="4824" y="4305"/>
                </a:cubicBezTo>
                <a:cubicBezTo>
                  <a:pt x="4804" y="4305"/>
                  <a:pt x="4804" y="4305"/>
                  <a:pt x="4771" y="4311"/>
                </a:cubicBezTo>
                <a:cubicBezTo>
                  <a:pt x="4771" y="4331"/>
                  <a:pt x="4818" y="4331"/>
                  <a:pt x="4791" y="4345"/>
                </a:cubicBezTo>
                <a:cubicBezTo>
                  <a:pt x="4924" y="4365"/>
                  <a:pt x="4998" y="4331"/>
                  <a:pt x="5105" y="4333"/>
                </a:cubicBezTo>
                <a:cubicBezTo>
                  <a:pt x="5031" y="4293"/>
                  <a:pt x="4931" y="4319"/>
                  <a:pt x="4831" y="4299"/>
                </a:cubicBezTo>
                <a:cubicBezTo>
                  <a:pt x="4864" y="4273"/>
                  <a:pt x="4918" y="4287"/>
                  <a:pt x="4958" y="4253"/>
                </a:cubicBezTo>
                <a:cubicBezTo>
                  <a:pt x="4964" y="4273"/>
                  <a:pt x="4984" y="4273"/>
                  <a:pt x="4998" y="4287"/>
                </a:cubicBezTo>
                <a:cubicBezTo>
                  <a:pt x="4978" y="4253"/>
                  <a:pt x="5038" y="4280"/>
                  <a:pt x="5051" y="4253"/>
                </a:cubicBezTo>
                <a:cubicBezTo>
                  <a:pt x="5011" y="4226"/>
                  <a:pt x="4998" y="4253"/>
                  <a:pt x="4958" y="4233"/>
                </a:cubicBezTo>
                <a:cubicBezTo>
                  <a:pt x="4964" y="4213"/>
                  <a:pt x="5011" y="4240"/>
                  <a:pt x="5011" y="4213"/>
                </a:cubicBezTo>
                <a:cubicBezTo>
                  <a:pt x="4878" y="4186"/>
                  <a:pt x="4684" y="4206"/>
                  <a:pt x="4577" y="4180"/>
                </a:cubicBezTo>
                <a:cubicBezTo>
                  <a:pt x="4397" y="4180"/>
                  <a:pt x="4230" y="4186"/>
                  <a:pt x="4090" y="4173"/>
                </a:cubicBezTo>
                <a:cubicBezTo>
                  <a:pt x="4002" y="4223"/>
                  <a:pt x="3903" y="4168"/>
                  <a:pt x="3809" y="4166"/>
                </a:cubicBezTo>
                <a:close/>
                <a:moveTo>
                  <a:pt x="7782" y="4147"/>
                </a:moveTo>
                <a:cubicBezTo>
                  <a:pt x="7789" y="4180"/>
                  <a:pt x="7742" y="4166"/>
                  <a:pt x="7742" y="4186"/>
                </a:cubicBezTo>
                <a:cubicBezTo>
                  <a:pt x="7775" y="4206"/>
                  <a:pt x="7829" y="4212"/>
                  <a:pt x="7869" y="4193"/>
                </a:cubicBezTo>
                <a:cubicBezTo>
                  <a:pt x="7862" y="4167"/>
                  <a:pt x="7836" y="4174"/>
                  <a:pt x="7856" y="4147"/>
                </a:cubicBezTo>
                <a:cubicBezTo>
                  <a:pt x="7836" y="4160"/>
                  <a:pt x="7809" y="4147"/>
                  <a:pt x="7782" y="4147"/>
                </a:cubicBezTo>
                <a:close/>
                <a:moveTo>
                  <a:pt x="7603" y="4134"/>
                </a:moveTo>
                <a:cubicBezTo>
                  <a:pt x="7602" y="4134"/>
                  <a:pt x="7599" y="4136"/>
                  <a:pt x="7595" y="4140"/>
                </a:cubicBezTo>
                <a:cubicBezTo>
                  <a:pt x="7589" y="4160"/>
                  <a:pt x="7622" y="4160"/>
                  <a:pt x="7615" y="4140"/>
                </a:cubicBezTo>
                <a:cubicBezTo>
                  <a:pt x="7606" y="4140"/>
                  <a:pt x="7606" y="4133"/>
                  <a:pt x="7603" y="4134"/>
                </a:cubicBezTo>
                <a:close/>
                <a:moveTo>
                  <a:pt x="2921" y="4126"/>
                </a:moveTo>
                <a:cubicBezTo>
                  <a:pt x="2921" y="4126"/>
                  <a:pt x="2901" y="4140"/>
                  <a:pt x="2895" y="4140"/>
                </a:cubicBezTo>
                <a:cubicBezTo>
                  <a:pt x="2808" y="4140"/>
                  <a:pt x="2715" y="4114"/>
                  <a:pt x="2681" y="4160"/>
                </a:cubicBezTo>
                <a:cubicBezTo>
                  <a:pt x="2708" y="4160"/>
                  <a:pt x="2721" y="4173"/>
                  <a:pt x="2748" y="4180"/>
                </a:cubicBezTo>
                <a:cubicBezTo>
                  <a:pt x="2828" y="4140"/>
                  <a:pt x="2888" y="4206"/>
                  <a:pt x="2955" y="4206"/>
                </a:cubicBezTo>
                <a:cubicBezTo>
                  <a:pt x="2975" y="4193"/>
                  <a:pt x="2988" y="4173"/>
                  <a:pt x="3035" y="4173"/>
                </a:cubicBezTo>
                <a:cubicBezTo>
                  <a:pt x="3068" y="4219"/>
                  <a:pt x="3162" y="4186"/>
                  <a:pt x="3202" y="4180"/>
                </a:cubicBezTo>
                <a:cubicBezTo>
                  <a:pt x="3182" y="4140"/>
                  <a:pt x="3115" y="4140"/>
                  <a:pt x="3075" y="4146"/>
                </a:cubicBezTo>
                <a:cubicBezTo>
                  <a:pt x="3035" y="4146"/>
                  <a:pt x="3015" y="4160"/>
                  <a:pt x="2982" y="4153"/>
                </a:cubicBezTo>
                <a:cubicBezTo>
                  <a:pt x="2962" y="4146"/>
                  <a:pt x="2942" y="4126"/>
                  <a:pt x="2921" y="4126"/>
                </a:cubicBezTo>
                <a:close/>
                <a:moveTo>
                  <a:pt x="2467" y="4101"/>
                </a:moveTo>
                <a:cubicBezTo>
                  <a:pt x="2449" y="4101"/>
                  <a:pt x="2434" y="4108"/>
                  <a:pt x="2434" y="4126"/>
                </a:cubicBezTo>
                <a:cubicBezTo>
                  <a:pt x="2454" y="4126"/>
                  <a:pt x="2468" y="4107"/>
                  <a:pt x="2461" y="4140"/>
                </a:cubicBezTo>
                <a:cubicBezTo>
                  <a:pt x="2481" y="4126"/>
                  <a:pt x="2494" y="4126"/>
                  <a:pt x="2508" y="4106"/>
                </a:cubicBezTo>
                <a:cubicBezTo>
                  <a:pt x="2496" y="4103"/>
                  <a:pt x="2480" y="4100"/>
                  <a:pt x="2467" y="4101"/>
                </a:cubicBezTo>
                <a:close/>
                <a:moveTo>
                  <a:pt x="2034" y="4078"/>
                </a:moveTo>
                <a:cubicBezTo>
                  <a:pt x="2018" y="4079"/>
                  <a:pt x="2013" y="4089"/>
                  <a:pt x="2007" y="4100"/>
                </a:cubicBezTo>
                <a:cubicBezTo>
                  <a:pt x="2027" y="4100"/>
                  <a:pt x="2027" y="4114"/>
                  <a:pt x="2040" y="4114"/>
                </a:cubicBezTo>
                <a:cubicBezTo>
                  <a:pt x="2040" y="4100"/>
                  <a:pt x="2054" y="4094"/>
                  <a:pt x="2047" y="4080"/>
                </a:cubicBezTo>
                <a:cubicBezTo>
                  <a:pt x="2042" y="4079"/>
                  <a:pt x="2038" y="4078"/>
                  <a:pt x="2034" y="4078"/>
                </a:cubicBezTo>
                <a:close/>
                <a:moveTo>
                  <a:pt x="2294" y="4063"/>
                </a:moveTo>
                <a:cubicBezTo>
                  <a:pt x="2304" y="4062"/>
                  <a:pt x="2312" y="4065"/>
                  <a:pt x="2321" y="4074"/>
                </a:cubicBezTo>
                <a:cubicBezTo>
                  <a:pt x="2321" y="4074"/>
                  <a:pt x="2301" y="4087"/>
                  <a:pt x="2314" y="4094"/>
                </a:cubicBezTo>
                <a:cubicBezTo>
                  <a:pt x="2307" y="4106"/>
                  <a:pt x="2281" y="4080"/>
                  <a:pt x="2274" y="4067"/>
                </a:cubicBezTo>
                <a:cubicBezTo>
                  <a:pt x="2282" y="4064"/>
                  <a:pt x="2288" y="4063"/>
                  <a:pt x="2294" y="4063"/>
                </a:cubicBezTo>
                <a:close/>
                <a:moveTo>
                  <a:pt x="1548" y="4053"/>
                </a:moveTo>
                <a:cubicBezTo>
                  <a:pt x="1511" y="4052"/>
                  <a:pt x="1475" y="4060"/>
                  <a:pt x="1446" y="4080"/>
                </a:cubicBezTo>
                <a:cubicBezTo>
                  <a:pt x="1606" y="4074"/>
                  <a:pt x="1746" y="4140"/>
                  <a:pt x="1886" y="4106"/>
                </a:cubicBezTo>
                <a:cubicBezTo>
                  <a:pt x="1820" y="4113"/>
                  <a:pt x="1760" y="4074"/>
                  <a:pt x="1699" y="4067"/>
                </a:cubicBezTo>
                <a:cubicBezTo>
                  <a:pt x="1686" y="4067"/>
                  <a:pt x="1693" y="4087"/>
                  <a:pt x="1686" y="4087"/>
                </a:cubicBezTo>
                <a:cubicBezTo>
                  <a:pt x="1645" y="4068"/>
                  <a:pt x="1595" y="4054"/>
                  <a:pt x="1548" y="4053"/>
                </a:cubicBezTo>
                <a:close/>
                <a:moveTo>
                  <a:pt x="404" y="4004"/>
                </a:moveTo>
                <a:cubicBezTo>
                  <a:pt x="421" y="4004"/>
                  <a:pt x="442" y="4005"/>
                  <a:pt x="465" y="4007"/>
                </a:cubicBezTo>
                <a:cubicBezTo>
                  <a:pt x="465" y="4014"/>
                  <a:pt x="465" y="4021"/>
                  <a:pt x="478" y="4021"/>
                </a:cubicBezTo>
                <a:cubicBezTo>
                  <a:pt x="431" y="4041"/>
                  <a:pt x="377" y="4041"/>
                  <a:pt x="318" y="4027"/>
                </a:cubicBezTo>
                <a:cubicBezTo>
                  <a:pt x="336" y="4009"/>
                  <a:pt x="364" y="4003"/>
                  <a:pt x="404" y="4004"/>
                </a:cubicBezTo>
                <a:close/>
                <a:moveTo>
                  <a:pt x="2181" y="3993"/>
                </a:moveTo>
                <a:cubicBezTo>
                  <a:pt x="2181" y="4000"/>
                  <a:pt x="2187" y="4027"/>
                  <a:pt x="2174" y="4027"/>
                </a:cubicBezTo>
                <a:cubicBezTo>
                  <a:pt x="2081" y="4040"/>
                  <a:pt x="1987" y="4013"/>
                  <a:pt x="1900" y="4007"/>
                </a:cubicBezTo>
                <a:cubicBezTo>
                  <a:pt x="1874" y="4007"/>
                  <a:pt x="1854" y="4020"/>
                  <a:pt x="1827" y="4013"/>
                </a:cubicBezTo>
                <a:cubicBezTo>
                  <a:pt x="1794" y="4007"/>
                  <a:pt x="1787" y="4007"/>
                  <a:pt x="1760" y="4007"/>
                </a:cubicBezTo>
                <a:cubicBezTo>
                  <a:pt x="1680" y="4013"/>
                  <a:pt x="1633" y="4000"/>
                  <a:pt x="1607" y="4020"/>
                </a:cubicBezTo>
                <a:cubicBezTo>
                  <a:pt x="1620" y="4047"/>
                  <a:pt x="1673" y="4047"/>
                  <a:pt x="1700" y="4047"/>
                </a:cubicBezTo>
                <a:cubicBezTo>
                  <a:pt x="1874" y="4060"/>
                  <a:pt x="2040" y="4047"/>
                  <a:pt x="2207" y="4060"/>
                </a:cubicBezTo>
                <a:cubicBezTo>
                  <a:pt x="2207" y="4086"/>
                  <a:pt x="2194" y="4093"/>
                  <a:pt x="2181" y="4120"/>
                </a:cubicBezTo>
                <a:cubicBezTo>
                  <a:pt x="2194" y="4120"/>
                  <a:pt x="2207" y="4120"/>
                  <a:pt x="2207" y="4140"/>
                </a:cubicBezTo>
                <a:cubicBezTo>
                  <a:pt x="2181" y="4146"/>
                  <a:pt x="2161" y="4120"/>
                  <a:pt x="2154" y="4146"/>
                </a:cubicBezTo>
                <a:cubicBezTo>
                  <a:pt x="2194" y="4146"/>
                  <a:pt x="2241" y="4153"/>
                  <a:pt x="2301" y="4153"/>
                </a:cubicBezTo>
                <a:cubicBezTo>
                  <a:pt x="2301" y="4140"/>
                  <a:pt x="2287" y="4133"/>
                  <a:pt x="2301" y="4133"/>
                </a:cubicBezTo>
                <a:cubicBezTo>
                  <a:pt x="2321" y="4140"/>
                  <a:pt x="2321" y="4126"/>
                  <a:pt x="2341" y="4126"/>
                </a:cubicBezTo>
                <a:cubicBezTo>
                  <a:pt x="2348" y="4146"/>
                  <a:pt x="2348" y="4140"/>
                  <a:pt x="2341" y="4160"/>
                </a:cubicBezTo>
                <a:cubicBezTo>
                  <a:pt x="2434" y="4160"/>
                  <a:pt x="2508" y="4180"/>
                  <a:pt x="2574" y="4153"/>
                </a:cubicBezTo>
                <a:cubicBezTo>
                  <a:pt x="2541" y="4140"/>
                  <a:pt x="2521" y="4153"/>
                  <a:pt x="2508" y="4126"/>
                </a:cubicBezTo>
                <a:cubicBezTo>
                  <a:pt x="2468" y="4146"/>
                  <a:pt x="2401" y="4146"/>
                  <a:pt x="2354" y="4140"/>
                </a:cubicBezTo>
                <a:cubicBezTo>
                  <a:pt x="2361" y="4120"/>
                  <a:pt x="2381" y="4120"/>
                  <a:pt x="2381" y="4094"/>
                </a:cubicBezTo>
                <a:cubicBezTo>
                  <a:pt x="2381" y="4080"/>
                  <a:pt x="2361" y="4080"/>
                  <a:pt x="2354" y="4074"/>
                </a:cubicBezTo>
                <a:cubicBezTo>
                  <a:pt x="2421" y="4040"/>
                  <a:pt x="2514" y="4100"/>
                  <a:pt x="2554" y="4060"/>
                </a:cubicBezTo>
                <a:cubicBezTo>
                  <a:pt x="2508" y="4047"/>
                  <a:pt x="2481" y="4060"/>
                  <a:pt x="2454" y="4027"/>
                </a:cubicBezTo>
                <a:cubicBezTo>
                  <a:pt x="2401" y="4040"/>
                  <a:pt x="2374" y="4020"/>
                  <a:pt x="2301" y="4007"/>
                </a:cubicBezTo>
                <a:cubicBezTo>
                  <a:pt x="2274" y="4053"/>
                  <a:pt x="2214" y="4000"/>
                  <a:pt x="2181" y="3993"/>
                </a:cubicBezTo>
                <a:close/>
                <a:moveTo>
                  <a:pt x="1372" y="3987"/>
                </a:moveTo>
                <a:cubicBezTo>
                  <a:pt x="1392" y="4027"/>
                  <a:pt x="1493" y="4021"/>
                  <a:pt x="1526" y="4007"/>
                </a:cubicBezTo>
                <a:cubicBezTo>
                  <a:pt x="1466" y="3987"/>
                  <a:pt x="1419" y="3994"/>
                  <a:pt x="1372" y="3987"/>
                </a:cubicBezTo>
                <a:close/>
                <a:moveTo>
                  <a:pt x="527" y="3969"/>
                </a:moveTo>
                <a:cubicBezTo>
                  <a:pt x="545" y="3970"/>
                  <a:pt x="561" y="3976"/>
                  <a:pt x="565" y="3995"/>
                </a:cubicBezTo>
                <a:cubicBezTo>
                  <a:pt x="532" y="3988"/>
                  <a:pt x="498" y="3995"/>
                  <a:pt x="491" y="3975"/>
                </a:cubicBezTo>
                <a:cubicBezTo>
                  <a:pt x="500" y="3972"/>
                  <a:pt x="514" y="3969"/>
                  <a:pt x="527" y="3969"/>
                </a:cubicBezTo>
                <a:close/>
                <a:moveTo>
                  <a:pt x="217" y="3921"/>
                </a:moveTo>
                <a:cubicBezTo>
                  <a:pt x="231" y="3921"/>
                  <a:pt x="224" y="3935"/>
                  <a:pt x="237" y="3935"/>
                </a:cubicBezTo>
                <a:cubicBezTo>
                  <a:pt x="237" y="3955"/>
                  <a:pt x="224" y="3961"/>
                  <a:pt x="204" y="3961"/>
                </a:cubicBezTo>
                <a:cubicBezTo>
                  <a:pt x="211" y="3948"/>
                  <a:pt x="217" y="3941"/>
                  <a:pt x="217" y="3921"/>
                </a:cubicBezTo>
                <a:close/>
                <a:moveTo>
                  <a:pt x="7812" y="3458"/>
                </a:moveTo>
                <a:cubicBezTo>
                  <a:pt x="7824" y="3458"/>
                  <a:pt x="7841" y="3468"/>
                  <a:pt x="7849" y="3472"/>
                </a:cubicBezTo>
                <a:cubicBezTo>
                  <a:pt x="7842" y="3485"/>
                  <a:pt x="7802" y="3478"/>
                  <a:pt x="7795" y="3472"/>
                </a:cubicBezTo>
                <a:cubicBezTo>
                  <a:pt x="7798" y="3462"/>
                  <a:pt x="7804" y="3458"/>
                  <a:pt x="7812" y="3458"/>
                </a:cubicBezTo>
                <a:close/>
                <a:moveTo>
                  <a:pt x="317" y="2473"/>
                </a:moveTo>
                <a:cubicBezTo>
                  <a:pt x="337" y="2473"/>
                  <a:pt x="337" y="2473"/>
                  <a:pt x="357" y="2473"/>
                </a:cubicBezTo>
                <a:cubicBezTo>
                  <a:pt x="337" y="2506"/>
                  <a:pt x="297" y="2539"/>
                  <a:pt x="257" y="2532"/>
                </a:cubicBezTo>
                <a:cubicBezTo>
                  <a:pt x="264" y="2500"/>
                  <a:pt x="317" y="2519"/>
                  <a:pt x="317" y="2473"/>
                </a:cubicBezTo>
                <a:close/>
                <a:moveTo>
                  <a:pt x="1137" y="1470"/>
                </a:moveTo>
                <a:cubicBezTo>
                  <a:pt x="1128" y="1470"/>
                  <a:pt x="1120" y="1473"/>
                  <a:pt x="1112" y="1480"/>
                </a:cubicBezTo>
                <a:cubicBezTo>
                  <a:pt x="1119" y="1494"/>
                  <a:pt x="1186" y="1507"/>
                  <a:pt x="1186" y="1480"/>
                </a:cubicBezTo>
                <a:cubicBezTo>
                  <a:pt x="1169" y="1476"/>
                  <a:pt x="1152" y="1469"/>
                  <a:pt x="1137" y="1470"/>
                </a:cubicBezTo>
                <a:close/>
                <a:moveTo>
                  <a:pt x="972" y="1394"/>
                </a:moveTo>
                <a:cubicBezTo>
                  <a:pt x="972" y="1401"/>
                  <a:pt x="979" y="1401"/>
                  <a:pt x="985" y="1401"/>
                </a:cubicBezTo>
                <a:cubicBezTo>
                  <a:pt x="979" y="1428"/>
                  <a:pt x="952" y="1414"/>
                  <a:pt x="939" y="1401"/>
                </a:cubicBezTo>
                <a:cubicBezTo>
                  <a:pt x="945" y="1394"/>
                  <a:pt x="959" y="1394"/>
                  <a:pt x="972" y="1394"/>
                </a:cubicBezTo>
                <a:close/>
                <a:moveTo>
                  <a:pt x="889" y="1388"/>
                </a:moveTo>
                <a:cubicBezTo>
                  <a:pt x="897" y="1388"/>
                  <a:pt x="912" y="1404"/>
                  <a:pt x="912" y="1394"/>
                </a:cubicBezTo>
                <a:cubicBezTo>
                  <a:pt x="932" y="1408"/>
                  <a:pt x="892" y="1414"/>
                  <a:pt x="885" y="1394"/>
                </a:cubicBezTo>
                <a:cubicBezTo>
                  <a:pt x="885" y="1389"/>
                  <a:pt x="887" y="1388"/>
                  <a:pt x="889" y="1388"/>
                </a:cubicBezTo>
                <a:close/>
                <a:moveTo>
                  <a:pt x="1132" y="1315"/>
                </a:moveTo>
                <a:cubicBezTo>
                  <a:pt x="1146" y="1315"/>
                  <a:pt x="1159" y="1322"/>
                  <a:pt x="1172" y="1322"/>
                </a:cubicBezTo>
                <a:cubicBezTo>
                  <a:pt x="1179" y="1349"/>
                  <a:pt x="1152" y="1375"/>
                  <a:pt x="1179" y="1388"/>
                </a:cubicBezTo>
                <a:cubicBezTo>
                  <a:pt x="1179" y="1395"/>
                  <a:pt x="1172" y="1388"/>
                  <a:pt x="1172" y="1388"/>
                </a:cubicBezTo>
                <a:cubicBezTo>
                  <a:pt x="1159" y="1388"/>
                  <a:pt x="1152" y="1395"/>
                  <a:pt x="1152" y="1408"/>
                </a:cubicBezTo>
                <a:cubicBezTo>
                  <a:pt x="1139" y="1408"/>
                  <a:pt x="1146" y="1388"/>
                  <a:pt x="1139" y="1388"/>
                </a:cubicBezTo>
                <a:cubicBezTo>
                  <a:pt x="1099" y="1395"/>
                  <a:pt x="1085" y="1335"/>
                  <a:pt x="1025" y="1361"/>
                </a:cubicBezTo>
                <a:cubicBezTo>
                  <a:pt x="1012" y="1361"/>
                  <a:pt x="1005" y="1348"/>
                  <a:pt x="999" y="1335"/>
                </a:cubicBezTo>
                <a:cubicBezTo>
                  <a:pt x="972" y="1355"/>
                  <a:pt x="952" y="1341"/>
                  <a:pt x="939" y="1335"/>
                </a:cubicBezTo>
                <a:cubicBezTo>
                  <a:pt x="979" y="1315"/>
                  <a:pt x="1065" y="1329"/>
                  <a:pt x="1119" y="1342"/>
                </a:cubicBezTo>
                <a:cubicBezTo>
                  <a:pt x="1132" y="1335"/>
                  <a:pt x="1126" y="1322"/>
                  <a:pt x="1132" y="1315"/>
                </a:cubicBezTo>
                <a:close/>
                <a:moveTo>
                  <a:pt x="1649" y="1255"/>
                </a:moveTo>
                <a:cubicBezTo>
                  <a:pt x="1635" y="1255"/>
                  <a:pt x="1619" y="1263"/>
                  <a:pt x="1619" y="1281"/>
                </a:cubicBezTo>
                <a:cubicBezTo>
                  <a:pt x="1639" y="1308"/>
                  <a:pt x="1673" y="1315"/>
                  <a:pt x="1699" y="1315"/>
                </a:cubicBezTo>
                <a:cubicBezTo>
                  <a:pt x="1686" y="1295"/>
                  <a:pt x="1659" y="1289"/>
                  <a:pt x="1666" y="1262"/>
                </a:cubicBezTo>
                <a:cubicBezTo>
                  <a:pt x="1662" y="1258"/>
                  <a:pt x="1656" y="1256"/>
                  <a:pt x="1649" y="1255"/>
                </a:cubicBezTo>
                <a:close/>
                <a:moveTo>
                  <a:pt x="1150" y="1226"/>
                </a:moveTo>
                <a:cubicBezTo>
                  <a:pt x="1155" y="1227"/>
                  <a:pt x="1161" y="1229"/>
                  <a:pt x="1166" y="1229"/>
                </a:cubicBezTo>
                <a:cubicBezTo>
                  <a:pt x="1166" y="1243"/>
                  <a:pt x="1179" y="1243"/>
                  <a:pt x="1172" y="1256"/>
                </a:cubicBezTo>
                <a:cubicBezTo>
                  <a:pt x="1159" y="1256"/>
                  <a:pt x="1159" y="1236"/>
                  <a:pt x="1146" y="1229"/>
                </a:cubicBezTo>
                <a:cubicBezTo>
                  <a:pt x="1146" y="1227"/>
                  <a:pt x="1147" y="1226"/>
                  <a:pt x="1150" y="1226"/>
                </a:cubicBezTo>
                <a:close/>
                <a:moveTo>
                  <a:pt x="1352" y="1203"/>
                </a:moveTo>
                <a:cubicBezTo>
                  <a:pt x="1346" y="1223"/>
                  <a:pt x="1366" y="1223"/>
                  <a:pt x="1359" y="1236"/>
                </a:cubicBezTo>
                <a:cubicBezTo>
                  <a:pt x="1379" y="1236"/>
                  <a:pt x="1372" y="1249"/>
                  <a:pt x="1392" y="1243"/>
                </a:cubicBezTo>
                <a:cubicBezTo>
                  <a:pt x="1406" y="1255"/>
                  <a:pt x="1419" y="1249"/>
                  <a:pt x="1439" y="1249"/>
                </a:cubicBezTo>
                <a:cubicBezTo>
                  <a:pt x="1439" y="1249"/>
                  <a:pt x="1439" y="1249"/>
                  <a:pt x="1439" y="1229"/>
                </a:cubicBezTo>
                <a:cubicBezTo>
                  <a:pt x="1419" y="1229"/>
                  <a:pt x="1413" y="1216"/>
                  <a:pt x="1399" y="1229"/>
                </a:cubicBezTo>
                <a:cubicBezTo>
                  <a:pt x="1399" y="1236"/>
                  <a:pt x="1399" y="1243"/>
                  <a:pt x="1392" y="1243"/>
                </a:cubicBezTo>
                <a:cubicBezTo>
                  <a:pt x="1392" y="1223"/>
                  <a:pt x="1379" y="1223"/>
                  <a:pt x="1386" y="1203"/>
                </a:cubicBezTo>
                <a:cubicBezTo>
                  <a:pt x="1372" y="1203"/>
                  <a:pt x="1366" y="1203"/>
                  <a:pt x="1352" y="1203"/>
                </a:cubicBezTo>
                <a:close/>
                <a:moveTo>
                  <a:pt x="1005" y="1169"/>
                </a:moveTo>
                <a:cubicBezTo>
                  <a:pt x="1012" y="1170"/>
                  <a:pt x="1020" y="1189"/>
                  <a:pt x="1025" y="1189"/>
                </a:cubicBezTo>
                <a:cubicBezTo>
                  <a:pt x="1025" y="1196"/>
                  <a:pt x="1012" y="1196"/>
                  <a:pt x="1005" y="1196"/>
                </a:cubicBezTo>
                <a:cubicBezTo>
                  <a:pt x="1005" y="1189"/>
                  <a:pt x="1005" y="1176"/>
                  <a:pt x="999" y="1176"/>
                </a:cubicBezTo>
                <a:cubicBezTo>
                  <a:pt x="1000" y="1171"/>
                  <a:pt x="1002" y="1169"/>
                  <a:pt x="1005" y="1169"/>
                </a:cubicBezTo>
                <a:close/>
                <a:moveTo>
                  <a:pt x="677" y="1128"/>
                </a:moveTo>
                <a:cubicBezTo>
                  <a:pt x="699" y="1128"/>
                  <a:pt x="725" y="1150"/>
                  <a:pt x="725" y="1130"/>
                </a:cubicBezTo>
                <a:cubicBezTo>
                  <a:pt x="738" y="1169"/>
                  <a:pt x="832" y="1169"/>
                  <a:pt x="865" y="1203"/>
                </a:cubicBezTo>
                <a:cubicBezTo>
                  <a:pt x="852" y="1209"/>
                  <a:pt x="832" y="1183"/>
                  <a:pt x="832" y="1209"/>
                </a:cubicBezTo>
                <a:cubicBezTo>
                  <a:pt x="825" y="1189"/>
                  <a:pt x="805" y="1196"/>
                  <a:pt x="805" y="1223"/>
                </a:cubicBezTo>
                <a:cubicBezTo>
                  <a:pt x="772" y="1176"/>
                  <a:pt x="685" y="1183"/>
                  <a:pt x="658" y="1136"/>
                </a:cubicBezTo>
                <a:cubicBezTo>
                  <a:pt x="663" y="1130"/>
                  <a:pt x="670" y="1128"/>
                  <a:pt x="677" y="1128"/>
                </a:cubicBezTo>
                <a:close/>
                <a:moveTo>
                  <a:pt x="5666" y="1123"/>
                </a:moveTo>
                <a:cubicBezTo>
                  <a:pt x="5659" y="1136"/>
                  <a:pt x="5632" y="1130"/>
                  <a:pt x="5626" y="1143"/>
                </a:cubicBezTo>
                <a:cubicBezTo>
                  <a:pt x="5652" y="1136"/>
                  <a:pt x="5666" y="1150"/>
                  <a:pt x="5686" y="1150"/>
                </a:cubicBezTo>
                <a:cubicBezTo>
                  <a:pt x="5686" y="1136"/>
                  <a:pt x="5679" y="1130"/>
                  <a:pt x="5666" y="1123"/>
                </a:cubicBezTo>
                <a:close/>
                <a:moveTo>
                  <a:pt x="612" y="1108"/>
                </a:moveTo>
                <a:cubicBezTo>
                  <a:pt x="627" y="1108"/>
                  <a:pt x="642" y="1118"/>
                  <a:pt x="652" y="1123"/>
                </a:cubicBezTo>
                <a:cubicBezTo>
                  <a:pt x="638" y="1163"/>
                  <a:pt x="612" y="1123"/>
                  <a:pt x="592" y="1116"/>
                </a:cubicBezTo>
                <a:cubicBezTo>
                  <a:pt x="598" y="1110"/>
                  <a:pt x="605" y="1108"/>
                  <a:pt x="612" y="1108"/>
                </a:cubicBezTo>
                <a:close/>
                <a:moveTo>
                  <a:pt x="5716" y="1103"/>
                </a:moveTo>
                <a:cubicBezTo>
                  <a:pt x="5730" y="1102"/>
                  <a:pt x="5749" y="1110"/>
                  <a:pt x="5766" y="1110"/>
                </a:cubicBezTo>
                <a:cubicBezTo>
                  <a:pt x="5746" y="1123"/>
                  <a:pt x="5726" y="1104"/>
                  <a:pt x="5699" y="1116"/>
                </a:cubicBezTo>
                <a:cubicBezTo>
                  <a:pt x="5702" y="1106"/>
                  <a:pt x="5708" y="1103"/>
                  <a:pt x="5716" y="1103"/>
                </a:cubicBezTo>
                <a:close/>
                <a:moveTo>
                  <a:pt x="5559" y="1093"/>
                </a:moveTo>
                <a:cubicBezTo>
                  <a:pt x="5566" y="1093"/>
                  <a:pt x="5574" y="1094"/>
                  <a:pt x="5579" y="1097"/>
                </a:cubicBezTo>
                <a:cubicBezTo>
                  <a:pt x="5579" y="1116"/>
                  <a:pt x="5552" y="1104"/>
                  <a:pt x="5552" y="1110"/>
                </a:cubicBezTo>
                <a:cubicBezTo>
                  <a:pt x="5540" y="1098"/>
                  <a:pt x="5548" y="1093"/>
                  <a:pt x="5559" y="1093"/>
                </a:cubicBezTo>
                <a:close/>
                <a:moveTo>
                  <a:pt x="5933" y="1084"/>
                </a:moveTo>
                <a:cubicBezTo>
                  <a:pt x="5885" y="1084"/>
                  <a:pt x="5834" y="1098"/>
                  <a:pt x="5819" y="1124"/>
                </a:cubicBezTo>
                <a:cubicBezTo>
                  <a:pt x="5879" y="1117"/>
                  <a:pt x="5966" y="1163"/>
                  <a:pt x="6006" y="1104"/>
                </a:cubicBezTo>
                <a:cubicBezTo>
                  <a:pt x="6013" y="1104"/>
                  <a:pt x="6013" y="1110"/>
                  <a:pt x="6020" y="1110"/>
                </a:cubicBezTo>
                <a:cubicBezTo>
                  <a:pt x="6005" y="1093"/>
                  <a:pt x="5970" y="1085"/>
                  <a:pt x="5933" y="1084"/>
                </a:cubicBezTo>
                <a:close/>
                <a:moveTo>
                  <a:pt x="5526" y="1077"/>
                </a:moveTo>
                <a:cubicBezTo>
                  <a:pt x="5512" y="1090"/>
                  <a:pt x="5486" y="1090"/>
                  <a:pt x="5499" y="1117"/>
                </a:cubicBezTo>
                <a:cubicBezTo>
                  <a:pt x="5466" y="1110"/>
                  <a:pt x="5446" y="1090"/>
                  <a:pt x="5392" y="1097"/>
                </a:cubicBezTo>
                <a:cubicBezTo>
                  <a:pt x="5432" y="1084"/>
                  <a:pt x="5472" y="1077"/>
                  <a:pt x="5526" y="1077"/>
                </a:cubicBezTo>
                <a:close/>
                <a:moveTo>
                  <a:pt x="5292" y="1077"/>
                </a:moveTo>
                <a:cubicBezTo>
                  <a:pt x="5312" y="1084"/>
                  <a:pt x="5299" y="1130"/>
                  <a:pt x="5325" y="1130"/>
                </a:cubicBezTo>
                <a:cubicBezTo>
                  <a:pt x="5305" y="1163"/>
                  <a:pt x="5272" y="1116"/>
                  <a:pt x="5272" y="1084"/>
                </a:cubicBezTo>
                <a:cubicBezTo>
                  <a:pt x="5285" y="1084"/>
                  <a:pt x="5292" y="1084"/>
                  <a:pt x="5292" y="1077"/>
                </a:cubicBezTo>
                <a:close/>
                <a:moveTo>
                  <a:pt x="5688" y="1062"/>
                </a:moveTo>
                <a:cubicBezTo>
                  <a:pt x="5662" y="1063"/>
                  <a:pt x="5640" y="1070"/>
                  <a:pt x="5632" y="1090"/>
                </a:cubicBezTo>
                <a:cubicBezTo>
                  <a:pt x="5666" y="1104"/>
                  <a:pt x="5692" y="1104"/>
                  <a:pt x="5713" y="1143"/>
                </a:cubicBezTo>
                <a:cubicBezTo>
                  <a:pt x="5746" y="1123"/>
                  <a:pt x="5806" y="1136"/>
                  <a:pt x="5813" y="1097"/>
                </a:cubicBezTo>
                <a:cubicBezTo>
                  <a:pt x="5788" y="1080"/>
                  <a:pt x="5731" y="1061"/>
                  <a:pt x="5688" y="1062"/>
                </a:cubicBezTo>
                <a:close/>
                <a:moveTo>
                  <a:pt x="4878" y="1050"/>
                </a:moveTo>
                <a:cubicBezTo>
                  <a:pt x="4878" y="1064"/>
                  <a:pt x="4891" y="1064"/>
                  <a:pt x="4884" y="1077"/>
                </a:cubicBezTo>
                <a:cubicBezTo>
                  <a:pt x="4878" y="1070"/>
                  <a:pt x="4858" y="1070"/>
                  <a:pt x="4844" y="1070"/>
                </a:cubicBezTo>
                <a:cubicBezTo>
                  <a:pt x="4851" y="1057"/>
                  <a:pt x="4864" y="1050"/>
                  <a:pt x="4878" y="1050"/>
                </a:cubicBezTo>
                <a:close/>
                <a:moveTo>
                  <a:pt x="1299" y="1040"/>
                </a:moveTo>
                <a:cubicBezTo>
                  <a:pt x="1307" y="1040"/>
                  <a:pt x="1315" y="1041"/>
                  <a:pt x="1319" y="1044"/>
                </a:cubicBezTo>
                <a:cubicBezTo>
                  <a:pt x="1306" y="1050"/>
                  <a:pt x="1292" y="1070"/>
                  <a:pt x="1259" y="1070"/>
                </a:cubicBezTo>
                <a:cubicBezTo>
                  <a:pt x="1259" y="1047"/>
                  <a:pt x="1281" y="1040"/>
                  <a:pt x="1299" y="1040"/>
                </a:cubicBezTo>
                <a:close/>
                <a:moveTo>
                  <a:pt x="2808" y="1011"/>
                </a:moveTo>
                <a:cubicBezTo>
                  <a:pt x="2795" y="1024"/>
                  <a:pt x="2801" y="1050"/>
                  <a:pt x="2821" y="1057"/>
                </a:cubicBezTo>
                <a:cubicBezTo>
                  <a:pt x="2828" y="1044"/>
                  <a:pt x="2821" y="1017"/>
                  <a:pt x="2808" y="1011"/>
                </a:cubicBezTo>
                <a:close/>
                <a:moveTo>
                  <a:pt x="2761" y="1011"/>
                </a:moveTo>
                <a:cubicBezTo>
                  <a:pt x="2735" y="1011"/>
                  <a:pt x="2728" y="1024"/>
                  <a:pt x="2721" y="1044"/>
                </a:cubicBezTo>
                <a:cubicBezTo>
                  <a:pt x="2741" y="1064"/>
                  <a:pt x="2755" y="1031"/>
                  <a:pt x="2761" y="1011"/>
                </a:cubicBezTo>
                <a:close/>
                <a:moveTo>
                  <a:pt x="3409" y="1006"/>
                </a:moveTo>
                <a:cubicBezTo>
                  <a:pt x="3400" y="1006"/>
                  <a:pt x="3392" y="1007"/>
                  <a:pt x="3389" y="1011"/>
                </a:cubicBezTo>
                <a:cubicBezTo>
                  <a:pt x="3382" y="1031"/>
                  <a:pt x="3395" y="1031"/>
                  <a:pt x="3395" y="1044"/>
                </a:cubicBezTo>
                <a:cubicBezTo>
                  <a:pt x="3415" y="1037"/>
                  <a:pt x="3422" y="1031"/>
                  <a:pt x="3429" y="1011"/>
                </a:cubicBezTo>
                <a:cubicBezTo>
                  <a:pt x="3425" y="1007"/>
                  <a:pt x="3417" y="1006"/>
                  <a:pt x="3409" y="1006"/>
                </a:cubicBezTo>
                <a:close/>
                <a:moveTo>
                  <a:pt x="1953" y="1004"/>
                </a:moveTo>
                <a:cubicBezTo>
                  <a:pt x="1974" y="1004"/>
                  <a:pt x="1980" y="1017"/>
                  <a:pt x="2000" y="1011"/>
                </a:cubicBezTo>
                <a:cubicBezTo>
                  <a:pt x="1986" y="1017"/>
                  <a:pt x="1966" y="1044"/>
                  <a:pt x="1946" y="1024"/>
                </a:cubicBezTo>
                <a:cubicBezTo>
                  <a:pt x="1953" y="1017"/>
                  <a:pt x="1953" y="1017"/>
                  <a:pt x="1953" y="1004"/>
                </a:cubicBezTo>
                <a:close/>
                <a:moveTo>
                  <a:pt x="1166" y="1004"/>
                </a:moveTo>
                <a:cubicBezTo>
                  <a:pt x="1152" y="1031"/>
                  <a:pt x="1199" y="1051"/>
                  <a:pt x="1219" y="1031"/>
                </a:cubicBezTo>
                <a:cubicBezTo>
                  <a:pt x="1212" y="1077"/>
                  <a:pt x="1199" y="1057"/>
                  <a:pt x="1179" y="1090"/>
                </a:cubicBezTo>
                <a:cubicBezTo>
                  <a:pt x="1139" y="1090"/>
                  <a:pt x="1139" y="1037"/>
                  <a:pt x="1132" y="1017"/>
                </a:cubicBezTo>
                <a:cubicBezTo>
                  <a:pt x="1139" y="1011"/>
                  <a:pt x="1152" y="1004"/>
                  <a:pt x="1166" y="1004"/>
                </a:cubicBezTo>
                <a:close/>
                <a:moveTo>
                  <a:pt x="2423" y="1004"/>
                </a:moveTo>
                <a:cubicBezTo>
                  <a:pt x="2414" y="1004"/>
                  <a:pt x="2407" y="1008"/>
                  <a:pt x="2401" y="1018"/>
                </a:cubicBezTo>
                <a:cubicBezTo>
                  <a:pt x="2434" y="1018"/>
                  <a:pt x="2408" y="1044"/>
                  <a:pt x="2421" y="1058"/>
                </a:cubicBezTo>
                <a:cubicBezTo>
                  <a:pt x="2441" y="1037"/>
                  <a:pt x="2481" y="1044"/>
                  <a:pt x="2514" y="1051"/>
                </a:cubicBezTo>
                <a:cubicBezTo>
                  <a:pt x="2514" y="1037"/>
                  <a:pt x="2528" y="1031"/>
                  <a:pt x="2521" y="1017"/>
                </a:cubicBezTo>
                <a:cubicBezTo>
                  <a:pt x="2495" y="1048"/>
                  <a:pt x="2453" y="1003"/>
                  <a:pt x="2423" y="1004"/>
                </a:cubicBezTo>
                <a:close/>
                <a:moveTo>
                  <a:pt x="2541" y="997"/>
                </a:moveTo>
                <a:cubicBezTo>
                  <a:pt x="2554" y="1024"/>
                  <a:pt x="2528" y="1010"/>
                  <a:pt x="2534" y="1030"/>
                </a:cubicBezTo>
                <a:cubicBezTo>
                  <a:pt x="2554" y="1030"/>
                  <a:pt x="2568" y="1030"/>
                  <a:pt x="2574" y="1044"/>
                </a:cubicBezTo>
                <a:cubicBezTo>
                  <a:pt x="2581" y="1031"/>
                  <a:pt x="2608" y="1017"/>
                  <a:pt x="2594" y="1004"/>
                </a:cubicBezTo>
                <a:cubicBezTo>
                  <a:pt x="2568" y="1010"/>
                  <a:pt x="2561" y="1010"/>
                  <a:pt x="2541" y="997"/>
                </a:cubicBezTo>
                <a:close/>
                <a:moveTo>
                  <a:pt x="4878" y="991"/>
                </a:moveTo>
                <a:cubicBezTo>
                  <a:pt x="4891" y="997"/>
                  <a:pt x="4884" y="1011"/>
                  <a:pt x="4884" y="1017"/>
                </a:cubicBezTo>
                <a:cubicBezTo>
                  <a:pt x="4871" y="1024"/>
                  <a:pt x="4878" y="1004"/>
                  <a:pt x="4864" y="1004"/>
                </a:cubicBezTo>
                <a:cubicBezTo>
                  <a:pt x="4864" y="997"/>
                  <a:pt x="4878" y="1004"/>
                  <a:pt x="4878" y="991"/>
                </a:cubicBezTo>
                <a:close/>
                <a:moveTo>
                  <a:pt x="5005" y="977"/>
                </a:moveTo>
                <a:cubicBezTo>
                  <a:pt x="5005" y="977"/>
                  <a:pt x="5005" y="977"/>
                  <a:pt x="5032" y="977"/>
                </a:cubicBezTo>
                <a:cubicBezTo>
                  <a:pt x="5025" y="997"/>
                  <a:pt x="5038" y="1011"/>
                  <a:pt x="5005" y="1011"/>
                </a:cubicBezTo>
                <a:cubicBezTo>
                  <a:pt x="4991" y="1004"/>
                  <a:pt x="5012" y="997"/>
                  <a:pt x="5005" y="977"/>
                </a:cubicBezTo>
                <a:close/>
                <a:moveTo>
                  <a:pt x="1252" y="977"/>
                </a:moveTo>
                <a:cubicBezTo>
                  <a:pt x="1286" y="977"/>
                  <a:pt x="1239" y="1017"/>
                  <a:pt x="1279" y="1011"/>
                </a:cubicBezTo>
                <a:cubicBezTo>
                  <a:pt x="1279" y="1011"/>
                  <a:pt x="1279" y="1011"/>
                  <a:pt x="1279" y="1024"/>
                </a:cubicBezTo>
                <a:cubicBezTo>
                  <a:pt x="1272" y="1024"/>
                  <a:pt x="1272" y="1024"/>
                  <a:pt x="1272" y="1031"/>
                </a:cubicBezTo>
                <a:cubicBezTo>
                  <a:pt x="1266" y="1031"/>
                  <a:pt x="1259" y="997"/>
                  <a:pt x="1252" y="1017"/>
                </a:cubicBezTo>
                <a:cubicBezTo>
                  <a:pt x="1246" y="1011"/>
                  <a:pt x="1246" y="1004"/>
                  <a:pt x="1246" y="991"/>
                </a:cubicBezTo>
                <a:cubicBezTo>
                  <a:pt x="1246" y="991"/>
                  <a:pt x="1246" y="991"/>
                  <a:pt x="1259" y="991"/>
                </a:cubicBezTo>
                <a:cubicBezTo>
                  <a:pt x="1259" y="991"/>
                  <a:pt x="1252" y="984"/>
                  <a:pt x="1252" y="977"/>
                </a:cubicBezTo>
                <a:close/>
                <a:moveTo>
                  <a:pt x="7480" y="976"/>
                </a:moveTo>
                <a:cubicBezTo>
                  <a:pt x="7488" y="976"/>
                  <a:pt x="7498" y="977"/>
                  <a:pt x="7508" y="977"/>
                </a:cubicBezTo>
                <a:cubicBezTo>
                  <a:pt x="7508" y="991"/>
                  <a:pt x="7482" y="984"/>
                  <a:pt x="7462" y="984"/>
                </a:cubicBezTo>
                <a:cubicBezTo>
                  <a:pt x="7465" y="978"/>
                  <a:pt x="7472" y="976"/>
                  <a:pt x="7480" y="976"/>
                </a:cubicBezTo>
                <a:close/>
                <a:moveTo>
                  <a:pt x="1154" y="974"/>
                </a:moveTo>
                <a:cubicBezTo>
                  <a:pt x="1169" y="973"/>
                  <a:pt x="1189" y="990"/>
                  <a:pt x="1206" y="984"/>
                </a:cubicBezTo>
                <a:cubicBezTo>
                  <a:pt x="1192" y="1004"/>
                  <a:pt x="1179" y="991"/>
                  <a:pt x="1152" y="991"/>
                </a:cubicBezTo>
                <a:cubicBezTo>
                  <a:pt x="1159" y="984"/>
                  <a:pt x="1159" y="977"/>
                  <a:pt x="1146" y="977"/>
                </a:cubicBezTo>
                <a:cubicBezTo>
                  <a:pt x="1148" y="975"/>
                  <a:pt x="1151" y="974"/>
                  <a:pt x="1154" y="974"/>
                </a:cubicBezTo>
                <a:close/>
                <a:moveTo>
                  <a:pt x="4819" y="973"/>
                </a:moveTo>
                <a:cubicBezTo>
                  <a:pt x="4813" y="973"/>
                  <a:pt x="4807" y="977"/>
                  <a:pt x="4804" y="984"/>
                </a:cubicBezTo>
                <a:cubicBezTo>
                  <a:pt x="4818" y="991"/>
                  <a:pt x="4818" y="1004"/>
                  <a:pt x="4838" y="997"/>
                </a:cubicBezTo>
                <a:cubicBezTo>
                  <a:pt x="4842" y="981"/>
                  <a:pt x="4830" y="972"/>
                  <a:pt x="4819" y="973"/>
                </a:cubicBezTo>
                <a:close/>
                <a:moveTo>
                  <a:pt x="529" y="953"/>
                </a:moveTo>
                <a:cubicBezTo>
                  <a:pt x="524" y="953"/>
                  <a:pt x="520" y="956"/>
                  <a:pt x="518" y="965"/>
                </a:cubicBezTo>
                <a:cubicBezTo>
                  <a:pt x="532" y="971"/>
                  <a:pt x="558" y="985"/>
                  <a:pt x="565" y="971"/>
                </a:cubicBezTo>
                <a:cubicBezTo>
                  <a:pt x="556" y="967"/>
                  <a:pt x="540" y="953"/>
                  <a:pt x="529" y="953"/>
                </a:cubicBezTo>
                <a:close/>
                <a:moveTo>
                  <a:pt x="5499" y="924"/>
                </a:moveTo>
                <a:cubicBezTo>
                  <a:pt x="5491" y="924"/>
                  <a:pt x="5486" y="926"/>
                  <a:pt x="5486" y="931"/>
                </a:cubicBezTo>
                <a:cubicBezTo>
                  <a:pt x="5499" y="931"/>
                  <a:pt x="5492" y="965"/>
                  <a:pt x="5512" y="958"/>
                </a:cubicBezTo>
                <a:cubicBezTo>
                  <a:pt x="5519" y="951"/>
                  <a:pt x="5532" y="945"/>
                  <a:pt x="5532" y="931"/>
                </a:cubicBezTo>
                <a:cubicBezTo>
                  <a:pt x="5528" y="927"/>
                  <a:pt x="5511" y="923"/>
                  <a:pt x="5499" y="924"/>
                </a:cubicBezTo>
                <a:close/>
                <a:moveTo>
                  <a:pt x="1937" y="919"/>
                </a:moveTo>
                <a:cubicBezTo>
                  <a:pt x="1967" y="919"/>
                  <a:pt x="1997" y="923"/>
                  <a:pt x="2020" y="931"/>
                </a:cubicBezTo>
                <a:cubicBezTo>
                  <a:pt x="2027" y="958"/>
                  <a:pt x="2007" y="931"/>
                  <a:pt x="1987" y="938"/>
                </a:cubicBezTo>
                <a:cubicBezTo>
                  <a:pt x="1966" y="945"/>
                  <a:pt x="2000" y="945"/>
                  <a:pt x="1994" y="965"/>
                </a:cubicBezTo>
                <a:cubicBezTo>
                  <a:pt x="1927" y="977"/>
                  <a:pt x="1894" y="951"/>
                  <a:pt x="1834" y="931"/>
                </a:cubicBezTo>
                <a:cubicBezTo>
                  <a:pt x="1860" y="924"/>
                  <a:pt x="1899" y="918"/>
                  <a:pt x="1937" y="919"/>
                </a:cubicBezTo>
                <a:close/>
                <a:moveTo>
                  <a:pt x="2267" y="914"/>
                </a:moveTo>
                <a:cubicBezTo>
                  <a:pt x="2253" y="915"/>
                  <a:pt x="2236" y="922"/>
                  <a:pt x="2221" y="918"/>
                </a:cubicBezTo>
                <a:cubicBezTo>
                  <a:pt x="2221" y="951"/>
                  <a:pt x="2274" y="925"/>
                  <a:pt x="2294" y="931"/>
                </a:cubicBezTo>
                <a:cubicBezTo>
                  <a:pt x="2288" y="917"/>
                  <a:pt x="2279" y="914"/>
                  <a:pt x="2267" y="914"/>
                </a:cubicBezTo>
                <a:close/>
                <a:moveTo>
                  <a:pt x="2341" y="914"/>
                </a:moveTo>
                <a:cubicBezTo>
                  <a:pt x="2331" y="913"/>
                  <a:pt x="2321" y="916"/>
                  <a:pt x="2321" y="925"/>
                </a:cubicBezTo>
                <a:cubicBezTo>
                  <a:pt x="2327" y="931"/>
                  <a:pt x="2354" y="938"/>
                  <a:pt x="2354" y="918"/>
                </a:cubicBezTo>
                <a:cubicBezTo>
                  <a:pt x="2352" y="915"/>
                  <a:pt x="2346" y="914"/>
                  <a:pt x="2341" y="914"/>
                </a:cubicBezTo>
                <a:close/>
                <a:moveTo>
                  <a:pt x="1379" y="913"/>
                </a:moveTo>
                <a:cubicBezTo>
                  <a:pt x="1427" y="913"/>
                  <a:pt x="1476" y="914"/>
                  <a:pt x="1526" y="919"/>
                </a:cubicBezTo>
                <a:cubicBezTo>
                  <a:pt x="1513" y="938"/>
                  <a:pt x="1486" y="938"/>
                  <a:pt x="1479" y="958"/>
                </a:cubicBezTo>
                <a:cubicBezTo>
                  <a:pt x="1446" y="951"/>
                  <a:pt x="1406" y="951"/>
                  <a:pt x="1366" y="958"/>
                </a:cubicBezTo>
                <a:cubicBezTo>
                  <a:pt x="1292" y="965"/>
                  <a:pt x="1232" y="918"/>
                  <a:pt x="1166" y="938"/>
                </a:cubicBezTo>
                <a:cubicBezTo>
                  <a:pt x="1152" y="925"/>
                  <a:pt x="1119" y="931"/>
                  <a:pt x="1105" y="919"/>
                </a:cubicBezTo>
                <a:cubicBezTo>
                  <a:pt x="1179" y="919"/>
                  <a:pt x="1274" y="912"/>
                  <a:pt x="1379" y="913"/>
                </a:cubicBezTo>
                <a:close/>
                <a:moveTo>
                  <a:pt x="4711" y="905"/>
                </a:moveTo>
                <a:cubicBezTo>
                  <a:pt x="4744" y="957"/>
                  <a:pt x="4804" y="951"/>
                  <a:pt x="4858" y="984"/>
                </a:cubicBezTo>
                <a:cubicBezTo>
                  <a:pt x="4851" y="997"/>
                  <a:pt x="4838" y="1004"/>
                  <a:pt x="4824" y="1011"/>
                </a:cubicBezTo>
                <a:cubicBezTo>
                  <a:pt x="4771" y="1004"/>
                  <a:pt x="4697" y="971"/>
                  <a:pt x="4644" y="984"/>
                </a:cubicBezTo>
                <a:cubicBezTo>
                  <a:pt x="4644" y="984"/>
                  <a:pt x="4644" y="984"/>
                  <a:pt x="4644" y="1011"/>
                </a:cubicBezTo>
                <a:cubicBezTo>
                  <a:pt x="4604" y="1011"/>
                  <a:pt x="4597" y="1011"/>
                  <a:pt x="4577" y="1004"/>
                </a:cubicBezTo>
                <a:cubicBezTo>
                  <a:pt x="4577" y="991"/>
                  <a:pt x="4571" y="991"/>
                  <a:pt x="4571" y="984"/>
                </a:cubicBezTo>
                <a:cubicBezTo>
                  <a:pt x="4571" y="984"/>
                  <a:pt x="4571" y="984"/>
                  <a:pt x="4553" y="984"/>
                </a:cubicBezTo>
                <a:lnTo>
                  <a:pt x="4551" y="984"/>
                </a:lnTo>
                <a:cubicBezTo>
                  <a:pt x="4511" y="991"/>
                  <a:pt x="4430" y="1010"/>
                  <a:pt x="4390" y="1037"/>
                </a:cubicBezTo>
                <a:cubicBezTo>
                  <a:pt x="4377" y="1030"/>
                  <a:pt x="4397" y="1024"/>
                  <a:pt x="4384" y="1017"/>
                </a:cubicBezTo>
                <a:cubicBezTo>
                  <a:pt x="4364" y="1017"/>
                  <a:pt x="4370" y="1044"/>
                  <a:pt x="4344" y="1037"/>
                </a:cubicBezTo>
                <a:cubicBezTo>
                  <a:pt x="4357" y="991"/>
                  <a:pt x="4397" y="1017"/>
                  <a:pt x="4424" y="984"/>
                </a:cubicBezTo>
                <a:cubicBezTo>
                  <a:pt x="4397" y="977"/>
                  <a:pt x="4377" y="971"/>
                  <a:pt x="4324" y="977"/>
                </a:cubicBezTo>
                <a:cubicBezTo>
                  <a:pt x="4324" y="938"/>
                  <a:pt x="4270" y="951"/>
                  <a:pt x="4244" y="938"/>
                </a:cubicBezTo>
                <a:cubicBezTo>
                  <a:pt x="4237" y="958"/>
                  <a:pt x="4264" y="945"/>
                  <a:pt x="4257" y="965"/>
                </a:cubicBezTo>
                <a:cubicBezTo>
                  <a:pt x="4230" y="945"/>
                  <a:pt x="4157" y="977"/>
                  <a:pt x="4143" y="938"/>
                </a:cubicBezTo>
                <a:cubicBezTo>
                  <a:pt x="4177" y="938"/>
                  <a:pt x="4190" y="931"/>
                  <a:pt x="4190" y="911"/>
                </a:cubicBezTo>
                <a:cubicBezTo>
                  <a:pt x="4217" y="931"/>
                  <a:pt x="4270" y="925"/>
                  <a:pt x="4297" y="918"/>
                </a:cubicBezTo>
                <a:cubicBezTo>
                  <a:pt x="4310" y="905"/>
                  <a:pt x="4290" y="938"/>
                  <a:pt x="4310" y="938"/>
                </a:cubicBezTo>
                <a:cubicBezTo>
                  <a:pt x="4350" y="911"/>
                  <a:pt x="4437" y="938"/>
                  <a:pt x="4484" y="938"/>
                </a:cubicBezTo>
                <a:cubicBezTo>
                  <a:pt x="4491" y="931"/>
                  <a:pt x="4491" y="925"/>
                  <a:pt x="4497" y="918"/>
                </a:cubicBezTo>
                <a:cubicBezTo>
                  <a:pt x="4557" y="945"/>
                  <a:pt x="4624" y="958"/>
                  <a:pt x="4684" y="945"/>
                </a:cubicBezTo>
                <a:cubicBezTo>
                  <a:pt x="4697" y="938"/>
                  <a:pt x="4671" y="918"/>
                  <a:pt x="4657" y="918"/>
                </a:cubicBezTo>
                <a:cubicBezTo>
                  <a:pt x="4671" y="905"/>
                  <a:pt x="4697" y="918"/>
                  <a:pt x="4711" y="905"/>
                </a:cubicBezTo>
                <a:close/>
                <a:moveTo>
                  <a:pt x="1061" y="903"/>
                </a:moveTo>
                <a:cubicBezTo>
                  <a:pt x="1073" y="903"/>
                  <a:pt x="1092" y="915"/>
                  <a:pt x="1092" y="925"/>
                </a:cubicBezTo>
                <a:cubicBezTo>
                  <a:pt x="1079" y="918"/>
                  <a:pt x="1059" y="918"/>
                  <a:pt x="1052" y="911"/>
                </a:cubicBezTo>
                <a:cubicBezTo>
                  <a:pt x="1052" y="905"/>
                  <a:pt x="1056" y="903"/>
                  <a:pt x="1061" y="903"/>
                </a:cubicBezTo>
                <a:close/>
                <a:moveTo>
                  <a:pt x="5045" y="892"/>
                </a:moveTo>
                <a:cubicBezTo>
                  <a:pt x="5072" y="899"/>
                  <a:pt x="5112" y="905"/>
                  <a:pt x="5139" y="899"/>
                </a:cubicBezTo>
                <a:cubicBezTo>
                  <a:pt x="5125" y="918"/>
                  <a:pt x="5092" y="925"/>
                  <a:pt x="5085" y="958"/>
                </a:cubicBezTo>
                <a:cubicBezTo>
                  <a:pt x="5005" y="958"/>
                  <a:pt x="4938" y="925"/>
                  <a:pt x="4812" y="951"/>
                </a:cubicBezTo>
                <a:cubicBezTo>
                  <a:pt x="4878" y="905"/>
                  <a:pt x="4938" y="912"/>
                  <a:pt x="5038" y="905"/>
                </a:cubicBezTo>
                <a:cubicBezTo>
                  <a:pt x="5045" y="905"/>
                  <a:pt x="5045" y="899"/>
                  <a:pt x="5045" y="892"/>
                </a:cubicBezTo>
                <a:close/>
                <a:moveTo>
                  <a:pt x="3670" y="883"/>
                </a:moveTo>
                <a:cubicBezTo>
                  <a:pt x="3679" y="882"/>
                  <a:pt x="3700" y="892"/>
                  <a:pt x="3710" y="892"/>
                </a:cubicBezTo>
                <a:cubicBezTo>
                  <a:pt x="3696" y="919"/>
                  <a:pt x="3690" y="885"/>
                  <a:pt x="3670" y="892"/>
                </a:cubicBezTo>
                <a:cubicBezTo>
                  <a:pt x="3665" y="886"/>
                  <a:pt x="3666" y="883"/>
                  <a:pt x="3670" y="883"/>
                </a:cubicBezTo>
                <a:close/>
                <a:moveTo>
                  <a:pt x="1825" y="879"/>
                </a:moveTo>
                <a:cubicBezTo>
                  <a:pt x="1870" y="879"/>
                  <a:pt x="1925" y="885"/>
                  <a:pt x="1980" y="885"/>
                </a:cubicBezTo>
                <a:cubicBezTo>
                  <a:pt x="1973" y="899"/>
                  <a:pt x="1980" y="905"/>
                  <a:pt x="1993" y="905"/>
                </a:cubicBezTo>
                <a:cubicBezTo>
                  <a:pt x="1986" y="912"/>
                  <a:pt x="1973" y="912"/>
                  <a:pt x="1960" y="912"/>
                </a:cubicBezTo>
                <a:cubicBezTo>
                  <a:pt x="1953" y="912"/>
                  <a:pt x="1953" y="899"/>
                  <a:pt x="1953" y="892"/>
                </a:cubicBezTo>
                <a:cubicBezTo>
                  <a:pt x="1913" y="925"/>
                  <a:pt x="1806" y="892"/>
                  <a:pt x="1773" y="885"/>
                </a:cubicBezTo>
                <a:cubicBezTo>
                  <a:pt x="1788" y="881"/>
                  <a:pt x="1805" y="879"/>
                  <a:pt x="1825" y="879"/>
                </a:cubicBezTo>
                <a:close/>
                <a:moveTo>
                  <a:pt x="1288" y="865"/>
                </a:moveTo>
                <a:cubicBezTo>
                  <a:pt x="1311" y="864"/>
                  <a:pt x="1337" y="880"/>
                  <a:pt x="1352" y="885"/>
                </a:cubicBezTo>
                <a:cubicBezTo>
                  <a:pt x="1326" y="905"/>
                  <a:pt x="1292" y="879"/>
                  <a:pt x="1266" y="872"/>
                </a:cubicBezTo>
                <a:cubicBezTo>
                  <a:pt x="1272" y="867"/>
                  <a:pt x="1280" y="865"/>
                  <a:pt x="1288" y="865"/>
                </a:cubicBezTo>
                <a:close/>
                <a:moveTo>
                  <a:pt x="7515" y="859"/>
                </a:moveTo>
                <a:cubicBezTo>
                  <a:pt x="7495" y="859"/>
                  <a:pt x="7475" y="859"/>
                  <a:pt x="7468" y="865"/>
                </a:cubicBezTo>
                <a:cubicBezTo>
                  <a:pt x="7468" y="892"/>
                  <a:pt x="7515" y="872"/>
                  <a:pt x="7515" y="859"/>
                </a:cubicBezTo>
                <a:close/>
                <a:moveTo>
                  <a:pt x="4872" y="837"/>
                </a:moveTo>
                <a:cubicBezTo>
                  <a:pt x="4885" y="837"/>
                  <a:pt x="4898" y="840"/>
                  <a:pt x="4911" y="845"/>
                </a:cubicBezTo>
                <a:cubicBezTo>
                  <a:pt x="4891" y="859"/>
                  <a:pt x="4851" y="865"/>
                  <a:pt x="4818" y="865"/>
                </a:cubicBezTo>
                <a:cubicBezTo>
                  <a:pt x="4830" y="845"/>
                  <a:pt x="4850" y="837"/>
                  <a:pt x="4872" y="837"/>
                </a:cubicBezTo>
                <a:close/>
                <a:moveTo>
                  <a:pt x="362" y="836"/>
                </a:moveTo>
                <a:cubicBezTo>
                  <a:pt x="416" y="837"/>
                  <a:pt x="508" y="886"/>
                  <a:pt x="531" y="904"/>
                </a:cubicBezTo>
                <a:cubicBezTo>
                  <a:pt x="644" y="884"/>
                  <a:pt x="731" y="950"/>
                  <a:pt x="811" y="983"/>
                </a:cubicBezTo>
                <a:cubicBezTo>
                  <a:pt x="805" y="997"/>
                  <a:pt x="778" y="990"/>
                  <a:pt x="778" y="1004"/>
                </a:cubicBezTo>
                <a:cubicBezTo>
                  <a:pt x="731" y="963"/>
                  <a:pt x="664" y="963"/>
                  <a:pt x="611" y="983"/>
                </a:cubicBezTo>
                <a:cubicBezTo>
                  <a:pt x="618" y="997"/>
                  <a:pt x="644" y="1004"/>
                  <a:pt x="658" y="1017"/>
                </a:cubicBezTo>
                <a:cubicBezTo>
                  <a:pt x="604" y="1030"/>
                  <a:pt x="538" y="1030"/>
                  <a:pt x="478" y="1037"/>
                </a:cubicBezTo>
                <a:cubicBezTo>
                  <a:pt x="457" y="1044"/>
                  <a:pt x="504" y="1057"/>
                  <a:pt x="484" y="1070"/>
                </a:cubicBezTo>
                <a:cubicBezTo>
                  <a:pt x="464" y="1077"/>
                  <a:pt x="471" y="1050"/>
                  <a:pt x="451" y="1064"/>
                </a:cubicBezTo>
                <a:cubicBezTo>
                  <a:pt x="464" y="997"/>
                  <a:pt x="391" y="1024"/>
                  <a:pt x="377" y="984"/>
                </a:cubicBezTo>
                <a:cubicBezTo>
                  <a:pt x="391" y="965"/>
                  <a:pt x="404" y="945"/>
                  <a:pt x="437" y="938"/>
                </a:cubicBezTo>
                <a:cubicBezTo>
                  <a:pt x="417" y="899"/>
                  <a:pt x="337" y="918"/>
                  <a:pt x="324" y="872"/>
                </a:cubicBezTo>
                <a:cubicBezTo>
                  <a:pt x="322" y="845"/>
                  <a:pt x="338" y="835"/>
                  <a:pt x="362" y="836"/>
                </a:cubicBezTo>
                <a:close/>
                <a:moveTo>
                  <a:pt x="3523" y="825"/>
                </a:moveTo>
                <a:cubicBezTo>
                  <a:pt x="3569" y="845"/>
                  <a:pt x="3590" y="832"/>
                  <a:pt x="3616" y="845"/>
                </a:cubicBezTo>
                <a:cubicBezTo>
                  <a:pt x="3623" y="859"/>
                  <a:pt x="3610" y="859"/>
                  <a:pt x="3596" y="859"/>
                </a:cubicBezTo>
                <a:cubicBezTo>
                  <a:pt x="3603" y="872"/>
                  <a:pt x="3616" y="879"/>
                  <a:pt x="3636" y="879"/>
                </a:cubicBezTo>
                <a:cubicBezTo>
                  <a:pt x="3603" y="905"/>
                  <a:pt x="3536" y="879"/>
                  <a:pt x="3496" y="879"/>
                </a:cubicBezTo>
                <a:cubicBezTo>
                  <a:pt x="3496" y="845"/>
                  <a:pt x="3536" y="879"/>
                  <a:pt x="3523" y="825"/>
                </a:cubicBezTo>
                <a:close/>
                <a:moveTo>
                  <a:pt x="4444" y="817"/>
                </a:moveTo>
                <a:cubicBezTo>
                  <a:pt x="4446" y="817"/>
                  <a:pt x="4448" y="818"/>
                  <a:pt x="4450" y="818"/>
                </a:cubicBezTo>
                <a:cubicBezTo>
                  <a:pt x="4457" y="818"/>
                  <a:pt x="4457" y="825"/>
                  <a:pt x="4457" y="832"/>
                </a:cubicBezTo>
                <a:cubicBezTo>
                  <a:pt x="4471" y="818"/>
                  <a:pt x="4491" y="818"/>
                  <a:pt x="4511" y="818"/>
                </a:cubicBezTo>
                <a:cubicBezTo>
                  <a:pt x="4491" y="838"/>
                  <a:pt x="4457" y="838"/>
                  <a:pt x="4424" y="845"/>
                </a:cubicBezTo>
                <a:cubicBezTo>
                  <a:pt x="4424" y="832"/>
                  <a:pt x="4404" y="838"/>
                  <a:pt x="4410" y="825"/>
                </a:cubicBezTo>
                <a:cubicBezTo>
                  <a:pt x="4422" y="837"/>
                  <a:pt x="4429" y="818"/>
                  <a:pt x="4444" y="817"/>
                </a:cubicBezTo>
                <a:close/>
                <a:moveTo>
                  <a:pt x="4581" y="805"/>
                </a:moveTo>
                <a:cubicBezTo>
                  <a:pt x="4595" y="806"/>
                  <a:pt x="4609" y="809"/>
                  <a:pt x="4624" y="819"/>
                </a:cubicBezTo>
                <a:cubicBezTo>
                  <a:pt x="4624" y="879"/>
                  <a:pt x="4544" y="852"/>
                  <a:pt x="4517" y="812"/>
                </a:cubicBezTo>
                <a:cubicBezTo>
                  <a:pt x="4538" y="812"/>
                  <a:pt x="4559" y="805"/>
                  <a:pt x="4581" y="805"/>
                </a:cubicBezTo>
                <a:close/>
                <a:moveTo>
                  <a:pt x="3215" y="805"/>
                </a:moveTo>
                <a:cubicBezTo>
                  <a:pt x="3222" y="805"/>
                  <a:pt x="3242" y="825"/>
                  <a:pt x="3255" y="812"/>
                </a:cubicBezTo>
                <a:cubicBezTo>
                  <a:pt x="3275" y="825"/>
                  <a:pt x="3255" y="845"/>
                  <a:pt x="3289" y="845"/>
                </a:cubicBezTo>
                <a:cubicBezTo>
                  <a:pt x="3289" y="859"/>
                  <a:pt x="3275" y="859"/>
                  <a:pt x="3262" y="858"/>
                </a:cubicBezTo>
                <a:cubicBezTo>
                  <a:pt x="3269" y="818"/>
                  <a:pt x="3208" y="838"/>
                  <a:pt x="3215" y="805"/>
                </a:cubicBezTo>
                <a:close/>
                <a:moveTo>
                  <a:pt x="4717" y="799"/>
                </a:moveTo>
                <a:cubicBezTo>
                  <a:pt x="4744" y="799"/>
                  <a:pt x="4771" y="799"/>
                  <a:pt x="4784" y="819"/>
                </a:cubicBezTo>
                <a:cubicBezTo>
                  <a:pt x="4764" y="832"/>
                  <a:pt x="4758" y="852"/>
                  <a:pt x="4758" y="879"/>
                </a:cubicBezTo>
                <a:cubicBezTo>
                  <a:pt x="4724" y="872"/>
                  <a:pt x="4704" y="859"/>
                  <a:pt x="4691" y="845"/>
                </a:cubicBezTo>
                <a:cubicBezTo>
                  <a:pt x="4704" y="832"/>
                  <a:pt x="4724" y="832"/>
                  <a:pt x="4717" y="799"/>
                </a:cubicBezTo>
                <a:close/>
                <a:moveTo>
                  <a:pt x="1364" y="770"/>
                </a:moveTo>
                <a:cubicBezTo>
                  <a:pt x="1373" y="769"/>
                  <a:pt x="1381" y="773"/>
                  <a:pt x="1386" y="786"/>
                </a:cubicBezTo>
                <a:cubicBezTo>
                  <a:pt x="1386" y="799"/>
                  <a:pt x="1379" y="799"/>
                  <a:pt x="1379" y="812"/>
                </a:cubicBezTo>
                <a:cubicBezTo>
                  <a:pt x="1346" y="812"/>
                  <a:pt x="1306" y="819"/>
                  <a:pt x="1312" y="786"/>
                </a:cubicBezTo>
                <a:cubicBezTo>
                  <a:pt x="1329" y="782"/>
                  <a:pt x="1348" y="770"/>
                  <a:pt x="1364" y="770"/>
                </a:cubicBezTo>
                <a:close/>
                <a:moveTo>
                  <a:pt x="4317" y="755"/>
                </a:moveTo>
                <a:cubicBezTo>
                  <a:pt x="4323" y="756"/>
                  <a:pt x="4328" y="757"/>
                  <a:pt x="4330" y="760"/>
                </a:cubicBezTo>
                <a:cubicBezTo>
                  <a:pt x="4324" y="779"/>
                  <a:pt x="4310" y="766"/>
                  <a:pt x="4297" y="766"/>
                </a:cubicBezTo>
                <a:cubicBezTo>
                  <a:pt x="4297" y="758"/>
                  <a:pt x="4307" y="755"/>
                  <a:pt x="4317" y="755"/>
                </a:cubicBezTo>
                <a:close/>
                <a:moveTo>
                  <a:pt x="4204" y="752"/>
                </a:moveTo>
                <a:cubicBezTo>
                  <a:pt x="4217" y="766"/>
                  <a:pt x="4224" y="752"/>
                  <a:pt x="4237" y="752"/>
                </a:cubicBezTo>
                <a:cubicBezTo>
                  <a:pt x="4244" y="778"/>
                  <a:pt x="4277" y="778"/>
                  <a:pt x="4284" y="805"/>
                </a:cubicBezTo>
                <a:cubicBezTo>
                  <a:pt x="4277" y="818"/>
                  <a:pt x="4264" y="832"/>
                  <a:pt x="4244" y="825"/>
                </a:cubicBezTo>
                <a:cubicBezTo>
                  <a:pt x="4244" y="845"/>
                  <a:pt x="4270" y="838"/>
                  <a:pt x="4270" y="859"/>
                </a:cubicBezTo>
                <a:cubicBezTo>
                  <a:pt x="4210" y="859"/>
                  <a:pt x="4217" y="845"/>
                  <a:pt x="4184" y="838"/>
                </a:cubicBezTo>
                <a:cubicBezTo>
                  <a:pt x="4190" y="806"/>
                  <a:pt x="4170" y="799"/>
                  <a:pt x="4143" y="798"/>
                </a:cubicBezTo>
                <a:cubicBezTo>
                  <a:pt x="4170" y="786"/>
                  <a:pt x="4204" y="786"/>
                  <a:pt x="4204" y="752"/>
                </a:cubicBezTo>
                <a:close/>
                <a:moveTo>
                  <a:pt x="2530" y="737"/>
                </a:moveTo>
                <a:cubicBezTo>
                  <a:pt x="2523" y="738"/>
                  <a:pt x="2516" y="740"/>
                  <a:pt x="2508" y="746"/>
                </a:cubicBezTo>
                <a:cubicBezTo>
                  <a:pt x="2521" y="753"/>
                  <a:pt x="2568" y="760"/>
                  <a:pt x="2588" y="746"/>
                </a:cubicBezTo>
                <a:cubicBezTo>
                  <a:pt x="2560" y="746"/>
                  <a:pt x="2545" y="737"/>
                  <a:pt x="2530" y="737"/>
                </a:cubicBezTo>
                <a:close/>
                <a:moveTo>
                  <a:pt x="1312" y="720"/>
                </a:moveTo>
                <a:cubicBezTo>
                  <a:pt x="1326" y="726"/>
                  <a:pt x="1352" y="726"/>
                  <a:pt x="1379" y="726"/>
                </a:cubicBezTo>
                <a:cubicBezTo>
                  <a:pt x="1366" y="740"/>
                  <a:pt x="1346" y="746"/>
                  <a:pt x="1319" y="746"/>
                </a:cubicBezTo>
                <a:cubicBezTo>
                  <a:pt x="1312" y="740"/>
                  <a:pt x="1306" y="733"/>
                  <a:pt x="1312" y="720"/>
                </a:cubicBezTo>
                <a:close/>
                <a:moveTo>
                  <a:pt x="3999" y="713"/>
                </a:moveTo>
                <a:cubicBezTo>
                  <a:pt x="4019" y="714"/>
                  <a:pt x="4052" y="733"/>
                  <a:pt x="4077" y="733"/>
                </a:cubicBezTo>
                <a:cubicBezTo>
                  <a:pt x="4063" y="740"/>
                  <a:pt x="4003" y="733"/>
                  <a:pt x="3983" y="720"/>
                </a:cubicBezTo>
                <a:cubicBezTo>
                  <a:pt x="3987" y="715"/>
                  <a:pt x="3992" y="713"/>
                  <a:pt x="3999" y="713"/>
                </a:cubicBezTo>
                <a:close/>
                <a:moveTo>
                  <a:pt x="4363" y="712"/>
                </a:moveTo>
                <a:cubicBezTo>
                  <a:pt x="4386" y="712"/>
                  <a:pt x="4376" y="733"/>
                  <a:pt x="4417" y="733"/>
                </a:cubicBezTo>
                <a:cubicBezTo>
                  <a:pt x="4404" y="746"/>
                  <a:pt x="4424" y="766"/>
                  <a:pt x="4404" y="779"/>
                </a:cubicBezTo>
                <a:cubicBezTo>
                  <a:pt x="4377" y="760"/>
                  <a:pt x="4350" y="753"/>
                  <a:pt x="4350" y="713"/>
                </a:cubicBezTo>
                <a:cubicBezTo>
                  <a:pt x="4355" y="712"/>
                  <a:pt x="4359" y="712"/>
                  <a:pt x="4363" y="712"/>
                </a:cubicBezTo>
                <a:close/>
                <a:moveTo>
                  <a:pt x="2494" y="700"/>
                </a:moveTo>
                <a:cubicBezTo>
                  <a:pt x="2494" y="706"/>
                  <a:pt x="2494" y="720"/>
                  <a:pt x="2501" y="726"/>
                </a:cubicBezTo>
                <a:cubicBezTo>
                  <a:pt x="2501" y="713"/>
                  <a:pt x="2521" y="720"/>
                  <a:pt x="2521" y="700"/>
                </a:cubicBezTo>
                <a:lnTo>
                  <a:pt x="2494" y="700"/>
                </a:lnTo>
                <a:close/>
                <a:moveTo>
                  <a:pt x="5467" y="695"/>
                </a:moveTo>
                <a:cubicBezTo>
                  <a:pt x="5442" y="694"/>
                  <a:pt x="5411" y="706"/>
                  <a:pt x="5399" y="719"/>
                </a:cubicBezTo>
                <a:cubicBezTo>
                  <a:pt x="5432" y="719"/>
                  <a:pt x="5466" y="719"/>
                  <a:pt x="5479" y="752"/>
                </a:cubicBezTo>
                <a:cubicBezTo>
                  <a:pt x="5472" y="766"/>
                  <a:pt x="5459" y="766"/>
                  <a:pt x="5466" y="786"/>
                </a:cubicBezTo>
                <a:cubicBezTo>
                  <a:pt x="5472" y="786"/>
                  <a:pt x="5479" y="792"/>
                  <a:pt x="5486" y="806"/>
                </a:cubicBezTo>
                <a:cubicBezTo>
                  <a:pt x="5566" y="772"/>
                  <a:pt x="5632" y="799"/>
                  <a:pt x="5706" y="779"/>
                </a:cubicBezTo>
                <a:cubicBezTo>
                  <a:pt x="5686" y="766"/>
                  <a:pt x="5652" y="766"/>
                  <a:pt x="5639" y="746"/>
                </a:cubicBezTo>
                <a:cubicBezTo>
                  <a:pt x="5699" y="758"/>
                  <a:pt x="5719" y="726"/>
                  <a:pt x="5759" y="719"/>
                </a:cubicBezTo>
                <a:cubicBezTo>
                  <a:pt x="5699" y="686"/>
                  <a:pt x="5586" y="732"/>
                  <a:pt x="5499" y="712"/>
                </a:cubicBezTo>
                <a:cubicBezTo>
                  <a:pt x="5494" y="700"/>
                  <a:pt x="5481" y="695"/>
                  <a:pt x="5467" y="695"/>
                </a:cubicBezTo>
                <a:close/>
                <a:moveTo>
                  <a:pt x="2241" y="687"/>
                </a:moveTo>
                <a:cubicBezTo>
                  <a:pt x="2241" y="713"/>
                  <a:pt x="2254" y="713"/>
                  <a:pt x="2274" y="714"/>
                </a:cubicBezTo>
                <a:cubicBezTo>
                  <a:pt x="2281" y="687"/>
                  <a:pt x="2261" y="687"/>
                  <a:pt x="2241" y="687"/>
                </a:cubicBezTo>
                <a:close/>
                <a:moveTo>
                  <a:pt x="324" y="682"/>
                </a:moveTo>
                <a:cubicBezTo>
                  <a:pt x="355" y="682"/>
                  <a:pt x="397" y="713"/>
                  <a:pt x="417" y="733"/>
                </a:cubicBezTo>
                <a:cubicBezTo>
                  <a:pt x="397" y="726"/>
                  <a:pt x="377" y="720"/>
                  <a:pt x="351" y="726"/>
                </a:cubicBezTo>
                <a:cubicBezTo>
                  <a:pt x="351" y="720"/>
                  <a:pt x="344" y="713"/>
                  <a:pt x="344" y="700"/>
                </a:cubicBezTo>
                <a:cubicBezTo>
                  <a:pt x="337" y="706"/>
                  <a:pt x="311" y="700"/>
                  <a:pt x="297" y="693"/>
                </a:cubicBezTo>
                <a:cubicBezTo>
                  <a:pt x="304" y="685"/>
                  <a:pt x="313" y="682"/>
                  <a:pt x="324" y="682"/>
                </a:cubicBezTo>
                <a:close/>
                <a:moveTo>
                  <a:pt x="4924" y="678"/>
                </a:moveTo>
                <a:cubicBezTo>
                  <a:pt x="4962" y="677"/>
                  <a:pt x="4997" y="689"/>
                  <a:pt x="5018" y="726"/>
                </a:cubicBezTo>
                <a:cubicBezTo>
                  <a:pt x="4984" y="733"/>
                  <a:pt x="5032" y="772"/>
                  <a:pt x="4985" y="766"/>
                </a:cubicBezTo>
                <a:cubicBezTo>
                  <a:pt x="5025" y="779"/>
                  <a:pt x="4998" y="818"/>
                  <a:pt x="5032" y="832"/>
                </a:cubicBezTo>
                <a:cubicBezTo>
                  <a:pt x="5058" y="832"/>
                  <a:pt x="5078" y="825"/>
                  <a:pt x="5105" y="825"/>
                </a:cubicBezTo>
                <a:cubicBezTo>
                  <a:pt x="5105" y="865"/>
                  <a:pt x="5038" y="865"/>
                  <a:pt x="5018" y="845"/>
                </a:cubicBezTo>
                <a:cubicBezTo>
                  <a:pt x="5005" y="865"/>
                  <a:pt x="4932" y="885"/>
                  <a:pt x="4918" y="852"/>
                </a:cubicBezTo>
                <a:cubicBezTo>
                  <a:pt x="4965" y="838"/>
                  <a:pt x="4918" y="766"/>
                  <a:pt x="4958" y="759"/>
                </a:cubicBezTo>
                <a:cubicBezTo>
                  <a:pt x="4938" y="732"/>
                  <a:pt x="4898" y="772"/>
                  <a:pt x="4872" y="766"/>
                </a:cubicBezTo>
                <a:cubicBezTo>
                  <a:pt x="4872" y="740"/>
                  <a:pt x="4912" y="746"/>
                  <a:pt x="4912" y="720"/>
                </a:cubicBezTo>
                <a:cubicBezTo>
                  <a:pt x="4918" y="700"/>
                  <a:pt x="4885" y="700"/>
                  <a:pt x="4898" y="680"/>
                </a:cubicBezTo>
                <a:cubicBezTo>
                  <a:pt x="4907" y="679"/>
                  <a:pt x="4916" y="678"/>
                  <a:pt x="4924" y="678"/>
                </a:cubicBezTo>
                <a:close/>
                <a:moveTo>
                  <a:pt x="4637" y="647"/>
                </a:moveTo>
                <a:cubicBezTo>
                  <a:pt x="4664" y="647"/>
                  <a:pt x="4704" y="647"/>
                  <a:pt x="4731" y="660"/>
                </a:cubicBezTo>
                <a:cubicBezTo>
                  <a:pt x="4744" y="680"/>
                  <a:pt x="4724" y="706"/>
                  <a:pt x="4717" y="726"/>
                </a:cubicBezTo>
                <a:cubicBezTo>
                  <a:pt x="4704" y="700"/>
                  <a:pt x="4664" y="693"/>
                  <a:pt x="4637" y="687"/>
                </a:cubicBezTo>
                <a:cubicBezTo>
                  <a:pt x="4644" y="680"/>
                  <a:pt x="4657" y="680"/>
                  <a:pt x="4657" y="660"/>
                </a:cubicBezTo>
                <a:cubicBezTo>
                  <a:pt x="4664" y="647"/>
                  <a:pt x="4624" y="667"/>
                  <a:pt x="4637" y="647"/>
                </a:cubicBezTo>
                <a:close/>
                <a:moveTo>
                  <a:pt x="2192" y="644"/>
                </a:moveTo>
                <a:cubicBezTo>
                  <a:pt x="2248" y="646"/>
                  <a:pt x="2301" y="675"/>
                  <a:pt x="2301" y="740"/>
                </a:cubicBezTo>
                <a:cubicBezTo>
                  <a:pt x="2261" y="740"/>
                  <a:pt x="2281" y="746"/>
                  <a:pt x="2281" y="773"/>
                </a:cubicBezTo>
                <a:cubicBezTo>
                  <a:pt x="2254" y="780"/>
                  <a:pt x="2247" y="766"/>
                  <a:pt x="2234" y="753"/>
                </a:cubicBezTo>
                <a:cubicBezTo>
                  <a:pt x="2241" y="746"/>
                  <a:pt x="2254" y="746"/>
                  <a:pt x="2254" y="733"/>
                </a:cubicBezTo>
                <a:cubicBezTo>
                  <a:pt x="2241" y="713"/>
                  <a:pt x="2214" y="687"/>
                  <a:pt x="2227" y="660"/>
                </a:cubicBezTo>
                <a:cubicBezTo>
                  <a:pt x="2181" y="673"/>
                  <a:pt x="2174" y="687"/>
                  <a:pt x="2154" y="647"/>
                </a:cubicBezTo>
                <a:cubicBezTo>
                  <a:pt x="2166" y="644"/>
                  <a:pt x="2179" y="643"/>
                  <a:pt x="2192" y="644"/>
                </a:cubicBezTo>
                <a:close/>
                <a:moveTo>
                  <a:pt x="1247" y="638"/>
                </a:moveTo>
                <a:cubicBezTo>
                  <a:pt x="1254" y="638"/>
                  <a:pt x="1262" y="640"/>
                  <a:pt x="1266" y="640"/>
                </a:cubicBezTo>
                <a:cubicBezTo>
                  <a:pt x="1272" y="647"/>
                  <a:pt x="1272" y="653"/>
                  <a:pt x="1272" y="660"/>
                </a:cubicBezTo>
                <a:cubicBezTo>
                  <a:pt x="1306" y="640"/>
                  <a:pt x="1359" y="667"/>
                  <a:pt x="1359" y="706"/>
                </a:cubicBezTo>
                <a:cubicBezTo>
                  <a:pt x="1326" y="706"/>
                  <a:pt x="1259" y="706"/>
                  <a:pt x="1239" y="700"/>
                </a:cubicBezTo>
                <a:cubicBezTo>
                  <a:pt x="1259" y="693"/>
                  <a:pt x="1252" y="687"/>
                  <a:pt x="1246" y="660"/>
                </a:cubicBezTo>
                <a:cubicBezTo>
                  <a:pt x="1259" y="667"/>
                  <a:pt x="1259" y="673"/>
                  <a:pt x="1266" y="673"/>
                </a:cubicBezTo>
                <a:cubicBezTo>
                  <a:pt x="1272" y="653"/>
                  <a:pt x="1252" y="647"/>
                  <a:pt x="1239" y="647"/>
                </a:cubicBezTo>
                <a:cubicBezTo>
                  <a:pt x="1236" y="640"/>
                  <a:pt x="1241" y="638"/>
                  <a:pt x="1247" y="638"/>
                </a:cubicBezTo>
                <a:close/>
                <a:moveTo>
                  <a:pt x="1992" y="636"/>
                </a:moveTo>
                <a:cubicBezTo>
                  <a:pt x="2040" y="636"/>
                  <a:pt x="2083" y="645"/>
                  <a:pt x="2121" y="673"/>
                </a:cubicBezTo>
                <a:cubicBezTo>
                  <a:pt x="2127" y="727"/>
                  <a:pt x="2040" y="714"/>
                  <a:pt x="2014" y="700"/>
                </a:cubicBezTo>
                <a:cubicBezTo>
                  <a:pt x="2014" y="680"/>
                  <a:pt x="2047" y="707"/>
                  <a:pt x="2040" y="687"/>
                </a:cubicBezTo>
                <a:cubicBezTo>
                  <a:pt x="2047" y="667"/>
                  <a:pt x="2034" y="667"/>
                  <a:pt x="2027" y="660"/>
                </a:cubicBezTo>
                <a:cubicBezTo>
                  <a:pt x="1994" y="667"/>
                  <a:pt x="1953" y="640"/>
                  <a:pt x="1900" y="640"/>
                </a:cubicBezTo>
                <a:cubicBezTo>
                  <a:pt x="1933" y="638"/>
                  <a:pt x="1964" y="635"/>
                  <a:pt x="1992" y="636"/>
                </a:cubicBezTo>
                <a:close/>
                <a:moveTo>
                  <a:pt x="2843" y="633"/>
                </a:moveTo>
                <a:cubicBezTo>
                  <a:pt x="2931" y="631"/>
                  <a:pt x="2977" y="698"/>
                  <a:pt x="3055" y="660"/>
                </a:cubicBezTo>
                <a:cubicBezTo>
                  <a:pt x="3075" y="660"/>
                  <a:pt x="3075" y="673"/>
                  <a:pt x="3088" y="673"/>
                </a:cubicBezTo>
                <a:cubicBezTo>
                  <a:pt x="3108" y="673"/>
                  <a:pt x="3102" y="660"/>
                  <a:pt x="3115" y="653"/>
                </a:cubicBezTo>
                <a:cubicBezTo>
                  <a:pt x="3215" y="667"/>
                  <a:pt x="3335" y="713"/>
                  <a:pt x="3429" y="673"/>
                </a:cubicBezTo>
                <a:cubicBezTo>
                  <a:pt x="3449" y="693"/>
                  <a:pt x="3469" y="720"/>
                  <a:pt x="3489" y="746"/>
                </a:cubicBezTo>
                <a:cubicBezTo>
                  <a:pt x="3415" y="746"/>
                  <a:pt x="3409" y="786"/>
                  <a:pt x="3349" y="746"/>
                </a:cubicBezTo>
                <a:cubicBezTo>
                  <a:pt x="3342" y="753"/>
                  <a:pt x="3342" y="766"/>
                  <a:pt x="3349" y="766"/>
                </a:cubicBezTo>
                <a:cubicBezTo>
                  <a:pt x="3329" y="786"/>
                  <a:pt x="3329" y="746"/>
                  <a:pt x="3309" y="746"/>
                </a:cubicBezTo>
                <a:cubicBezTo>
                  <a:pt x="3295" y="766"/>
                  <a:pt x="3255" y="786"/>
                  <a:pt x="3235" y="753"/>
                </a:cubicBezTo>
                <a:cubicBezTo>
                  <a:pt x="3208" y="786"/>
                  <a:pt x="3162" y="760"/>
                  <a:pt x="3135" y="766"/>
                </a:cubicBezTo>
                <a:cubicBezTo>
                  <a:pt x="3115" y="754"/>
                  <a:pt x="3128" y="754"/>
                  <a:pt x="3128" y="727"/>
                </a:cubicBezTo>
                <a:cubicBezTo>
                  <a:pt x="3088" y="734"/>
                  <a:pt x="3055" y="740"/>
                  <a:pt x="3042" y="773"/>
                </a:cubicBezTo>
                <a:cubicBezTo>
                  <a:pt x="3015" y="780"/>
                  <a:pt x="3002" y="780"/>
                  <a:pt x="2988" y="760"/>
                </a:cubicBezTo>
                <a:cubicBezTo>
                  <a:pt x="2928" y="800"/>
                  <a:pt x="2835" y="700"/>
                  <a:pt x="2801" y="766"/>
                </a:cubicBezTo>
                <a:cubicBezTo>
                  <a:pt x="2861" y="812"/>
                  <a:pt x="3008" y="753"/>
                  <a:pt x="3042" y="832"/>
                </a:cubicBezTo>
                <a:cubicBezTo>
                  <a:pt x="3068" y="839"/>
                  <a:pt x="3102" y="826"/>
                  <a:pt x="3108" y="846"/>
                </a:cubicBezTo>
                <a:cubicBezTo>
                  <a:pt x="3108" y="872"/>
                  <a:pt x="3075" y="859"/>
                  <a:pt x="3068" y="866"/>
                </a:cubicBezTo>
                <a:cubicBezTo>
                  <a:pt x="3055" y="866"/>
                  <a:pt x="3082" y="852"/>
                  <a:pt x="3062" y="839"/>
                </a:cubicBezTo>
                <a:cubicBezTo>
                  <a:pt x="3035" y="846"/>
                  <a:pt x="3015" y="826"/>
                  <a:pt x="2995" y="819"/>
                </a:cubicBezTo>
                <a:cubicBezTo>
                  <a:pt x="2968" y="812"/>
                  <a:pt x="2975" y="839"/>
                  <a:pt x="2955" y="846"/>
                </a:cubicBezTo>
                <a:cubicBezTo>
                  <a:pt x="2921" y="839"/>
                  <a:pt x="2895" y="826"/>
                  <a:pt x="2861" y="826"/>
                </a:cubicBezTo>
                <a:cubicBezTo>
                  <a:pt x="2775" y="885"/>
                  <a:pt x="2701" y="760"/>
                  <a:pt x="2621" y="826"/>
                </a:cubicBezTo>
                <a:cubicBezTo>
                  <a:pt x="2601" y="826"/>
                  <a:pt x="2601" y="806"/>
                  <a:pt x="2608" y="799"/>
                </a:cubicBezTo>
                <a:cubicBezTo>
                  <a:pt x="2601" y="799"/>
                  <a:pt x="2601" y="806"/>
                  <a:pt x="2601" y="819"/>
                </a:cubicBezTo>
                <a:cubicBezTo>
                  <a:pt x="2574" y="799"/>
                  <a:pt x="2554" y="819"/>
                  <a:pt x="2548" y="786"/>
                </a:cubicBezTo>
                <a:cubicBezTo>
                  <a:pt x="2528" y="779"/>
                  <a:pt x="2521" y="792"/>
                  <a:pt x="2508" y="792"/>
                </a:cubicBezTo>
                <a:cubicBezTo>
                  <a:pt x="2494" y="786"/>
                  <a:pt x="2494" y="759"/>
                  <a:pt x="2468" y="759"/>
                </a:cubicBezTo>
                <a:cubicBezTo>
                  <a:pt x="2454" y="766"/>
                  <a:pt x="2481" y="772"/>
                  <a:pt x="2474" y="786"/>
                </a:cubicBezTo>
                <a:cubicBezTo>
                  <a:pt x="2454" y="779"/>
                  <a:pt x="2421" y="792"/>
                  <a:pt x="2408" y="779"/>
                </a:cubicBezTo>
                <a:cubicBezTo>
                  <a:pt x="2421" y="766"/>
                  <a:pt x="2434" y="746"/>
                  <a:pt x="2401" y="740"/>
                </a:cubicBezTo>
                <a:cubicBezTo>
                  <a:pt x="2414" y="733"/>
                  <a:pt x="2434" y="733"/>
                  <a:pt x="2454" y="740"/>
                </a:cubicBezTo>
                <a:cubicBezTo>
                  <a:pt x="2481" y="733"/>
                  <a:pt x="2468" y="720"/>
                  <a:pt x="2468" y="693"/>
                </a:cubicBezTo>
                <a:cubicBezTo>
                  <a:pt x="2441" y="693"/>
                  <a:pt x="2461" y="727"/>
                  <a:pt x="2428" y="720"/>
                </a:cubicBezTo>
                <a:cubicBezTo>
                  <a:pt x="2414" y="707"/>
                  <a:pt x="2414" y="707"/>
                  <a:pt x="2421" y="687"/>
                </a:cubicBezTo>
                <a:cubicBezTo>
                  <a:pt x="2374" y="680"/>
                  <a:pt x="2341" y="693"/>
                  <a:pt x="2321" y="660"/>
                </a:cubicBezTo>
                <a:cubicBezTo>
                  <a:pt x="2508" y="640"/>
                  <a:pt x="2668" y="680"/>
                  <a:pt x="2821" y="660"/>
                </a:cubicBezTo>
                <a:cubicBezTo>
                  <a:pt x="2835" y="660"/>
                  <a:pt x="2835" y="647"/>
                  <a:pt x="2835" y="633"/>
                </a:cubicBezTo>
                <a:cubicBezTo>
                  <a:pt x="2838" y="633"/>
                  <a:pt x="2841" y="633"/>
                  <a:pt x="2843" y="633"/>
                </a:cubicBezTo>
                <a:close/>
                <a:moveTo>
                  <a:pt x="5094" y="629"/>
                </a:moveTo>
                <a:cubicBezTo>
                  <a:pt x="5132" y="629"/>
                  <a:pt x="5170" y="658"/>
                  <a:pt x="5179" y="693"/>
                </a:cubicBezTo>
                <a:cubicBezTo>
                  <a:pt x="5139" y="687"/>
                  <a:pt x="5085" y="733"/>
                  <a:pt x="5078" y="680"/>
                </a:cubicBezTo>
                <a:cubicBezTo>
                  <a:pt x="5078" y="660"/>
                  <a:pt x="5092" y="660"/>
                  <a:pt x="5105" y="660"/>
                </a:cubicBezTo>
                <a:cubicBezTo>
                  <a:pt x="5092" y="647"/>
                  <a:pt x="5065" y="667"/>
                  <a:pt x="5038" y="653"/>
                </a:cubicBezTo>
                <a:cubicBezTo>
                  <a:pt x="5054" y="635"/>
                  <a:pt x="5074" y="628"/>
                  <a:pt x="5094" y="629"/>
                </a:cubicBezTo>
                <a:close/>
                <a:moveTo>
                  <a:pt x="718" y="615"/>
                </a:moveTo>
                <a:cubicBezTo>
                  <a:pt x="734" y="615"/>
                  <a:pt x="770" y="627"/>
                  <a:pt x="765" y="647"/>
                </a:cubicBezTo>
                <a:cubicBezTo>
                  <a:pt x="725" y="653"/>
                  <a:pt x="738" y="614"/>
                  <a:pt x="712" y="620"/>
                </a:cubicBezTo>
                <a:cubicBezTo>
                  <a:pt x="710" y="617"/>
                  <a:pt x="713" y="615"/>
                  <a:pt x="718" y="615"/>
                </a:cubicBezTo>
                <a:close/>
                <a:moveTo>
                  <a:pt x="4692" y="601"/>
                </a:moveTo>
                <a:cubicBezTo>
                  <a:pt x="4704" y="601"/>
                  <a:pt x="4717" y="604"/>
                  <a:pt x="4724" y="607"/>
                </a:cubicBezTo>
                <a:cubicBezTo>
                  <a:pt x="4717" y="640"/>
                  <a:pt x="4677" y="640"/>
                  <a:pt x="4671" y="614"/>
                </a:cubicBezTo>
                <a:cubicBezTo>
                  <a:pt x="4671" y="604"/>
                  <a:pt x="4681" y="601"/>
                  <a:pt x="4692" y="601"/>
                </a:cubicBezTo>
                <a:close/>
                <a:moveTo>
                  <a:pt x="587" y="575"/>
                </a:moveTo>
                <a:cubicBezTo>
                  <a:pt x="593" y="575"/>
                  <a:pt x="598" y="579"/>
                  <a:pt x="598" y="587"/>
                </a:cubicBezTo>
                <a:cubicBezTo>
                  <a:pt x="585" y="587"/>
                  <a:pt x="578" y="587"/>
                  <a:pt x="565" y="587"/>
                </a:cubicBezTo>
                <a:cubicBezTo>
                  <a:pt x="569" y="580"/>
                  <a:pt x="579" y="574"/>
                  <a:pt x="587" y="575"/>
                </a:cubicBezTo>
                <a:close/>
                <a:moveTo>
                  <a:pt x="6093" y="561"/>
                </a:moveTo>
                <a:cubicBezTo>
                  <a:pt x="6100" y="587"/>
                  <a:pt x="6093" y="594"/>
                  <a:pt x="6106" y="607"/>
                </a:cubicBezTo>
                <a:cubicBezTo>
                  <a:pt x="6120" y="594"/>
                  <a:pt x="6133" y="587"/>
                  <a:pt x="6126" y="561"/>
                </a:cubicBezTo>
                <a:cubicBezTo>
                  <a:pt x="6126" y="561"/>
                  <a:pt x="6126" y="561"/>
                  <a:pt x="6093" y="561"/>
                </a:cubicBezTo>
                <a:close/>
                <a:moveTo>
                  <a:pt x="571" y="537"/>
                </a:moveTo>
                <a:cubicBezTo>
                  <a:pt x="579" y="536"/>
                  <a:pt x="592" y="546"/>
                  <a:pt x="612" y="541"/>
                </a:cubicBezTo>
                <a:cubicBezTo>
                  <a:pt x="618" y="568"/>
                  <a:pt x="552" y="568"/>
                  <a:pt x="565" y="541"/>
                </a:cubicBezTo>
                <a:cubicBezTo>
                  <a:pt x="567" y="538"/>
                  <a:pt x="569" y="537"/>
                  <a:pt x="571" y="537"/>
                </a:cubicBezTo>
                <a:close/>
                <a:moveTo>
                  <a:pt x="5319" y="534"/>
                </a:moveTo>
                <a:cubicBezTo>
                  <a:pt x="5323" y="533"/>
                  <a:pt x="5327" y="534"/>
                  <a:pt x="5332" y="535"/>
                </a:cubicBezTo>
                <a:cubicBezTo>
                  <a:pt x="5332" y="587"/>
                  <a:pt x="5426" y="548"/>
                  <a:pt x="5432" y="607"/>
                </a:cubicBezTo>
                <a:cubicBezTo>
                  <a:pt x="5407" y="607"/>
                  <a:pt x="5400" y="613"/>
                  <a:pt x="5355" y="614"/>
                </a:cubicBezTo>
                <a:lnTo>
                  <a:pt x="5350" y="614"/>
                </a:lnTo>
                <a:lnTo>
                  <a:pt x="5346" y="610"/>
                </a:lnTo>
                <a:lnTo>
                  <a:pt x="5344" y="611"/>
                </a:lnTo>
                <a:lnTo>
                  <a:pt x="5344" y="610"/>
                </a:lnTo>
                <a:cubicBezTo>
                  <a:pt x="5335" y="592"/>
                  <a:pt x="5310" y="581"/>
                  <a:pt x="5272" y="581"/>
                </a:cubicBezTo>
                <a:cubicBezTo>
                  <a:pt x="5284" y="558"/>
                  <a:pt x="5290" y="535"/>
                  <a:pt x="5319" y="534"/>
                </a:cubicBezTo>
                <a:close/>
                <a:moveTo>
                  <a:pt x="5058" y="521"/>
                </a:moveTo>
                <a:cubicBezTo>
                  <a:pt x="5078" y="521"/>
                  <a:pt x="5078" y="541"/>
                  <a:pt x="5098" y="541"/>
                </a:cubicBezTo>
                <a:cubicBezTo>
                  <a:pt x="5085" y="555"/>
                  <a:pt x="5052" y="548"/>
                  <a:pt x="5058" y="521"/>
                </a:cubicBezTo>
                <a:close/>
                <a:moveTo>
                  <a:pt x="386" y="494"/>
                </a:moveTo>
                <a:cubicBezTo>
                  <a:pt x="402" y="494"/>
                  <a:pt x="416" y="497"/>
                  <a:pt x="424" y="508"/>
                </a:cubicBezTo>
                <a:cubicBezTo>
                  <a:pt x="397" y="548"/>
                  <a:pt x="324" y="514"/>
                  <a:pt x="277" y="501"/>
                </a:cubicBezTo>
                <a:cubicBezTo>
                  <a:pt x="305" y="510"/>
                  <a:pt x="351" y="494"/>
                  <a:pt x="386" y="494"/>
                </a:cubicBezTo>
                <a:close/>
                <a:moveTo>
                  <a:pt x="4916" y="493"/>
                </a:moveTo>
                <a:cubicBezTo>
                  <a:pt x="4958" y="494"/>
                  <a:pt x="4981" y="516"/>
                  <a:pt x="5004" y="534"/>
                </a:cubicBezTo>
                <a:cubicBezTo>
                  <a:pt x="4998" y="561"/>
                  <a:pt x="4978" y="541"/>
                  <a:pt x="4978" y="561"/>
                </a:cubicBezTo>
                <a:cubicBezTo>
                  <a:pt x="4944" y="547"/>
                  <a:pt x="4938" y="574"/>
                  <a:pt x="4891" y="567"/>
                </a:cubicBezTo>
                <a:cubicBezTo>
                  <a:pt x="4898" y="541"/>
                  <a:pt x="4878" y="541"/>
                  <a:pt x="4858" y="541"/>
                </a:cubicBezTo>
                <a:cubicBezTo>
                  <a:pt x="4851" y="521"/>
                  <a:pt x="4884" y="547"/>
                  <a:pt x="4878" y="527"/>
                </a:cubicBezTo>
                <a:cubicBezTo>
                  <a:pt x="4891" y="527"/>
                  <a:pt x="4884" y="547"/>
                  <a:pt x="4898" y="547"/>
                </a:cubicBezTo>
                <a:cubicBezTo>
                  <a:pt x="4891" y="528"/>
                  <a:pt x="4918" y="514"/>
                  <a:pt x="4898" y="494"/>
                </a:cubicBezTo>
                <a:cubicBezTo>
                  <a:pt x="4904" y="494"/>
                  <a:pt x="4911" y="493"/>
                  <a:pt x="4916" y="493"/>
                </a:cubicBezTo>
                <a:close/>
                <a:moveTo>
                  <a:pt x="5036" y="481"/>
                </a:moveTo>
                <a:cubicBezTo>
                  <a:pt x="5040" y="481"/>
                  <a:pt x="5043" y="483"/>
                  <a:pt x="5045" y="488"/>
                </a:cubicBezTo>
                <a:cubicBezTo>
                  <a:pt x="5052" y="501"/>
                  <a:pt x="5025" y="488"/>
                  <a:pt x="5025" y="501"/>
                </a:cubicBezTo>
                <a:cubicBezTo>
                  <a:pt x="5010" y="496"/>
                  <a:pt x="5025" y="480"/>
                  <a:pt x="5036" y="481"/>
                </a:cubicBezTo>
                <a:close/>
                <a:moveTo>
                  <a:pt x="2883" y="457"/>
                </a:moveTo>
                <a:cubicBezTo>
                  <a:pt x="2904" y="457"/>
                  <a:pt x="2919" y="472"/>
                  <a:pt x="2928" y="515"/>
                </a:cubicBezTo>
                <a:cubicBezTo>
                  <a:pt x="2908" y="528"/>
                  <a:pt x="2881" y="535"/>
                  <a:pt x="2868" y="555"/>
                </a:cubicBezTo>
                <a:cubicBezTo>
                  <a:pt x="2848" y="535"/>
                  <a:pt x="2801" y="548"/>
                  <a:pt x="2781" y="521"/>
                </a:cubicBezTo>
                <a:cubicBezTo>
                  <a:pt x="2775" y="528"/>
                  <a:pt x="2761" y="535"/>
                  <a:pt x="2761" y="555"/>
                </a:cubicBezTo>
                <a:cubicBezTo>
                  <a:pt x="2748" y="541"/>
                  <a:pt x="2715" y="548"/>
                  <a:pt x="2715" y="555"/>
                </a:cubicBezTo>
                <a:cubicBezTo>
                  <a:pt x="2708" y="535"/>
                  <a:pt x="2695" y="502"/>
                  <a:pt x="2701" y="495"/>
                </a:cubicBezTo>
                <a:cubicBezTo>
                  <a:pt x="2735" y="502"/>
                  <a:pt x="2768" y="508"/>
                  <a:pt x="2815" y="502"/>
                </a:cubicBezTo>
                <a:cubicBezTo>
                  <a:pt x="2815" y="488"/>
                  <a:pt x="2788" y="508"/>
                  <a:pt x="2795" y="488"/>
                </a:cubicBezTo>
                <a:cubicBezTo>
                  <a:pt x="2830" y="475"/>
                  <a:pt x="2860" y="457"/>
                  <a:pt x="2883" y="457"/>
                </a:cubicBezTo>
                <a:close/>
                <a:moveTo>
                  <a:pt x="4740" y="426"/>
                </a:moveTo>
                <a:cubicBezTo>
                  <a:pt x="4761" y="425"/>
                  <a:pt x="4778" y="435"/>
                  <a:pt x="4784" y="468"/>
                </a:cubicBezTo>
                <a:cubicBezTo>
                  <a:pt x="4791" y="474"/>
                  <a:pt x="4804" y="481"/>
                  <a:pt x="4818" y="488"/>
                </a:cubicBezTo>
                <a:cubicBezTo>
                  <a:pt x="4811" y="494"/>
                  <a:pt x="4798" y="508"/>
                  <a:pt x="4784" y="508"/>
                </a:cubicBezTo>
                <a:cubicBezTo>
                  <a:pt x="4784" y="534"/>
                  <a:pt x="4818" y="554"/>
                  <a:pt x="4784" y="561"/>
                </a:cubicBezTo>
                <a:cubicBezTo>
                  <a:pt x="4824" y="587"/>
                  <a:pt x="4891" y="581"/>
                  <a:pt x="4904" y="633"/>
                </a:cubicBezTo>
                <a:cubicBezTo>
                  <a:pt x="4878" y="627"/>
                  <a:pt x="4871" y="640"/>
                  <a:pt x="4851" y="647"/>
                </a:cubicBezTo>
                <a:cubicBezTo>
                  <a:pt x="4838" y="634"/>
                  <a:pt x="4838" y="614"/>
                  <a:pt x="4824" y="601"/>
                </a:cubicBezTo>
                <a:cubicBezTo>
                  <a:pt x="4731" y="601"/>
                  <a:pt x="4651" y="541"/>
                  <a:pt x="4577" y="561"/>
                </a:cubicBezTo>
                <a:cubicBezTo>
                  <a:pt x="4584" y="574"/>
                  <a:pt x="4591" y="594"/>
                  <a:pt x="4577" y="607"/>
                </a:cubicBezTo>
                <a:cubicBezTo>
                  <a:pt x="4584" y="620"/>
                  <a:pt x="4604" y="613"/>
                  <a:pt x="4597" y="647"/>
                </a:cubicBezTo>
                <a:cubicBezTo>
                  <a:pt x="4557" y="640"/>
                  <a:pt x="4537" y="647"/>
                  <a:pt x="4524" y="667"/>
                </a:cubicBezTo>
                <a:cubicBezTo>
                  <a:pt x="4504" y="673"/>
                  <a:pt x="4504" y="653"/>
                  <a:pt x="4497" y="647"/>
                </a:cubicBezTo>
                <a:cubicBezTo>
                  <a:pt x="4524" y="647"/>
                  <a:pt x="4537" y="627"/>
                  <a:pt x="4537" y="581"/>
                </a:cubicBezTo>
                <a:cubicBezTo>
                  <a:pt x="4511" y="561"/>
                  <a:pt x="4477" y="548"/>
                  <a:pt x="4437" y="535"/>
                </a:cubicBezTo>
                <a:cubicBezTo>
                  <a:pt x="4444" y="514"/>
                  <a:pt x="4457" y="541"/>
                  <a:pt x="4477" y="535"/>
                </a:cubicBezTo>
                <a:cubicBezTo>
                  <a:pt x="4477" y="501"/>
                  <a:pt x="4444" y="535"/>
                  <a:pt x="4430" y="507"/>
                </a:cubicBezTo>
                <a:cubicBezTo>
                  <a:pt x="4437" y="507"/>
                  <a:pt x="4444" y="501"/>
                  <a:pt x="4430" y="494"/>
                </a:cubicBezTo>
                <a:cubicBezTo>
                  <a:pt x="4491" y="454"/>
                  <a:pt x="4531" y="494"/>
                  <a:pt x="4604" y="467"/>
                </a:cubicBezTo>
                <a:cubicBezTo>
                  <a:pt x="4591" y="481"/>
                  <a:pt x="4617" y="494"/>
                  <a:pt x="4637" y="494"/>
                </a:cubicBezTo>
                <a:cubicBezTo>
                  <a:pt x="4631" y="501"/>
                  <a:pt x="4631" y="507"/>
                  <a:pt x="4637" y="514"/>
                </a:cubicBezTo>
                <a:cubicBezTo>
                  <a:pt x="4657" y="501"/>
                  <a:pt x="4697" y="507"/>
                  <a:pt x="4724" y="494"/>
                </a:cubicBezTo>
                <a:cubicBezTo>
                  <a:pt x="4711" y="461"/>
                  <a:pt x="4691" y="474"/>
                  <a:pt x="4671" y="448"/>
                </a:cubicBezTo>
                <a:cubicBezTo>
                  <a:pt x="4694" y="438"/>
                  <a:pt x="4719" y="427"/>
                  <a:pt x="4740" y="426"/>
                </a:cubicBezTo>
                <a:close/>
                <a:moveTo>
                  <a:pt x="6801" y="423"/>
                </a:moveTo>
                <a:cubicBezTo>
                  <a:pt x="6843" y="421"/>
                  <a:pt x="6901" y="469"/>
                  <a:pt x="6935" y="478"/>
                </a:cubicBezTo>
                <a:cubicBezTo>
                  <a:pt x="7015" y="491"/>
                  <a:pt x="7115" y="498"/>
                  <a:pt x="7181" y="518"/>
                </a:cubicBezTo>
                <a:cubicBezTo>
                  <a:pt x="7275" y="551"/>
                  <a:pt x="7422" y="551"/>
                  <a:pt x="7515" y="590"/>
                </a:cubicBezTo>
                <a:cubicBezTo>
                  <a:pt x="7482" y="603"/>
                  <a:pt x="7475" y="636"/>
                  <a:pt x="7428" y="630"/>
                </a:cubicBezTo>
                <a:cubicBezTo>
                  <a:pt x="7448" y="676"/>
                  <a:pt x="7575" y="676"/>
                  <a:pt x="7529" y="775"/>
                </a:cubicBezTo>
                <a:cubicBezTo>
                  <a:pt x="7515" y="789"/>
                  <a:pt x="7488" y="775"/>
                  <a:pt x="7475" y="789"/>
                </a:cubicBezTo>
                <a:cubicBezTo>
                  <a:pt x="7475" y="795"/>
                  <a:pt x="7488" y="802"/>
                  <a:pt x="7475" y="809"/>
                </a:cubicBezTo>
                <a:cubicBezTo>
                  <a:pt x="7508" y="822"/>
                  <a:pt x="7555" y="795"/>
                  <a:pt x="7602" y="809"/>
                </a:cubicBezTo>
                <a:cubicBezTo>
                  <a:pt x="7595" y="822"/>
                  <a:pt x="7609" y="829"/>
                  <a:pt x="7609" y="842"/>
                </a:cubicBezTo>
                <a:cubicBezTo>
                  <a:pt x="7542" y="842"/>
                  <a:pt x="7508" y="922"/>
                  <a:pt x="7442" y="862"/>
                </a:cubicBezTo>
                <a:cubicBezTo>
                  <a:pt x="7435" y="876"/>
                  <a:pt x="7408" y="876"/>
                  <a:pt x="7402" y="862"/>
                </a:cubicBezTo>
                <a:cubicBezTo>
                  <a:pt x="7382" y="876"/>
                  <a:pt x="7362" y="882"/>
                  <a:pt x="7328" y="896"/>
                </a:cubicBezTo>
                <a:cubicBezTo>
                  <a:pt x="7328" y="902"/>
                  <a:pt x="7335" y="922"/>
                  <a:pt x="7322" y="922"/>
                </a:cubicBezTo>
                <a:cubicBezTo>
                  <a:pt x="7362" y="949"/>
                  <a:pt x="7428" y="929"/>
                  <a:pt x="7462" y="956"/>
                </a:cubicBezTo>
                <a:cubicBezTo>
                  <a:pt x="7415" y="976"/>
                  <a:pt x="7388" y="1022"/>
                  <a:pt x="7348" y="1048"/>
                </a:cubicBezTo>
                <a:cubicBezTo>
                  <a:pt x="7382" y="1068"/>
                  <a:pt x="7415" y="1062"/>
                  <a:pt x="7455" y="1062"/>
                </a:cubicBezTo>
                <a:cubicBezTo>
                  <a:pt x="7455" y="1101"/>
                  <a:pt x="7515" y="1088"/>
                  <a:pt x="7529" y="1128"/>
                </a:cubicBezTo>
                <a:cubicBezTo>
                  <a:pt x="7508" y="1148"/>
                  <a:pt x="7462" y="1141"/>
                  <a:pt x="7448" y="1161"/>
                </a:cubicBezTo>
                <a:cubicBezTo>
                  <a:pt x="7455" y="1188"/>
                  <a:pt x="7488" y="1155"/>
                  <a:pt x="7502" y="1181"/>
                </a:cubicBezTo>
                <a:cubicBezTo>
                  <a:pt x="7495" y="1195"/>
                  <a:pt x="7468" y="1181"/>
                  <a:pt x="7475" y="1208"/>
                </a:cubicBezTo>
                <a:cubicBezTo>
                  <a:pt x="7488" y="1234"/>
                  <a:pt x="7535" y="1227"/>
                  <a:pt x="7542" y="1261"/>
                </a:cubicBezTo>
                <a:cubicBezTo>
                  <a:pt x="7482" y="1261"/>
                  <a:pt x="7448" y="1261"/>
                  <a:pt x="7415" y="1287"/>
                </a:cubicBezTo>
                <a:cubicBezTo>
                  <a:pt x="7455" y="1314"/>
                  <a:pt x="7502" y="1334"/>
                  <a:pt x="7529" y="1374"/>
                </a:cubicBezTo>
                <a:cubicBezTo>
                  <a:pt x="7522" y="1387"/>
                  <a:pt x="7508" y="1394"/>
                  <a:pt x="7495" y="1400"/>
                </a:cubicBezTo>
                <a:cubicBezTo>
                  <a:pt x="7495" y="1420"/>
                  <a:pt x="7515" y="1426"/>
                  <a:pt x="7502" y="1440"/>
                </a:cubicBezTo>
                <a:cubicBezTo>
                  <a:pt x="7515" y="1453"/>
                  <a:pt x="7542" y="1453"/>
                  <a:pt x="7555" y="1473"/>
                </a:cubicBezTo>
                <a:cubicBezTo>
                  <a:pt x="7555" y="1480"/>
                  <a:pt x="7529" y="1473"/>
                  <a:pt x="7529" y="1486"/>
                </a:cubicBezTo>
                <a:cubicBezTo>
                  <a:pt x="7542" y="1506"/>
                  <a:pt x="7575" y="1506"/>
                  <a:pt x="7595" y="1513"/>
                </a:cubicBezTo>
                <a:cubicBezTo>
                  <a:pt x="7622" y="1599"/>
                  <a:pt x="7655" y="1678"/>
                  <a:pt x="7762" y="1705"/>
                </a:cubicBezTo>
                <a:cubicBezTo>
                  <a:pt x="7762" y="1718"/>
                  <a:pt x="7769" y="1732"/>
                  <a:pt x="7775" y="1732"/>
                </a:cubicBezTo>
                <a:cubicBezTo>
                  <a:pt x="7729" y="1765"/>
                  <a:pt x="7749" y="1838"/>
                  <a:pt x="7755" y="1877"/>
                </a:cubicBezTo>
                <a:cubicBezTo>
                  <a:pt x="7762" y="1884"/>
                  <a:pt x="7769" y="1897"/>
                  <a:pt x="7789" y="1891"/>
                </a:cubicBezTo>
                <a:cubicBezTo>
                  <a:pt x="7842" y="2023"/>
                  <a:pt x="7849" y="2162"/>
                  <a:pt x="7856" y="2294"/>
                </a:cubicBezTo>
                <a:cubicBezTo>
                  <a:pt x="7862" y="2367"/>
                  <a:pt x="7956" y="2400"/>
                  <a:pt x="7962" y="2472"/>
                </a:cubicBezTo>
                <a:cubicBezTo>
                  <a:pt x="7962" y="2525"/>
                  <a:pt x="7922" y="2552"/>
                  <a:pt x="7909" y="2605"/>
                </a:cubicBezTo>
                <a:cubicBezTo>
                  <a:pt x="7889" y="2605"/>
                  <a:pt x="7882" y="2611"/>
                  <a:pt x="7862" y="2611"/>
                </a:cubicBezTo>
                <a:cubicBezTo>
                  <a:pt x="7869" y="2665"/>
                  <a:pt x="7822" y="2718"/>
                  <a:pt x="7802" y="2770"/>
                </a:cubicBezTo>
                <a:cubicBezTo>
                  <a:pt x="7769" y="2764"/>
                  <a:pt x="7742" y="2784"/>
                  <a:pt x="7722" y="2777"/>
                </a:cubicBezTo>
                <a:cubicBezTo>
                  <a:pt x="7709" y="2777"/>
                  <a:pt x="7702" y="2790"/>
                  <a:pt x="7702" y="2810"/>
                </a:cubicBezTo>
                <a:cubicBezTo>
                  <a:pt x="7669" y="2810"/>
                  <a:pt x="7655" y="2830"/>
                  <a:pt x="7635" y="2850"/>
                </a:cubicBezTo>
                <a:cubicBezTo>
                  <a:pt x="7642" y="2870"/>
                  <a:pt x="7689" y="2856"/>
                  <a:pt x="7695" y="2870"/>
                </a:cubicBezTo>
                <a:cubicBezTo>
                  <a:pt x="7702" y="2903"/>
                  <a:pt x="7649" y="2870"/>
                  <a:pt x="7649" y="2890"/>
                </a:cubicBezTo>
                <a:cubicBezTo>
                  <a:pt x="7675" y="2916"/>
                  <a:pt x="7722" y="2916"/>
                  <a:pt x="7755" y="2929"/>
                </a:cubicBezTo>
                <a:cubicBezTo>
                  <a:pt x="7722" y="2929"/>
                  <a:pt x="7769" y="2975"/>
                  <a:pt x="7729" y="2969"/>
                </a:cubicBezTo>
                <a:cubicBezTo>
                  <a:pt x="7729" y="2989"/>
                  <a:pt x="7742" y="2989"/>
                  <a:pt x="7755" y="2989"/>
                </a:cubicBezTo>
                <a:cubicBezTo>
                  <a:pt x="7742" y="3001"/>
                  <a:pt x="7729" y="3008"/>
                  <a:pt x="7722" y="3028"/>
                </a:cubicBezTo>
                <a:cubicBezTo>
                  <a:pt x="7682" y="3008"/>
                  <a:pt x="7655" y="3041"/>
                  <a:pt x="7635" y="3068"/>
                </a:cubicBezTo>
                <a:cubicBezTo>
                  <a:pt x="7655" y="3087"/>
                  <a:pt x="7682" y="3094"/>
                  <a:pt x="7702" y="3107"/>
                </a:cubicBezTo>
                <a:cubicBezTo>
                  <a:pt x="7655" y="3127"/>
                  <a:pt x="7615" y="3120"/>
                  <a:pt x="7575" y="3140"/>
                </a:cubicBezTo>
                <a:cubicBezTo>
                  <a:pt x="7575" y="3154"/>
                  <a:pt x="7595" y="3154"/>
                  <a:pt x="7609" y="3160"/>
                </a:cubicBezTo>
                <a:cubicBezTo>
                  <a:pt x="7562" y="3194"/>
                  <a:pt x="7495" y="3200"/>
                  <a:pt x="7415" y="3194"/>
                </a:cubicBezTo>
                <a:cubicBezTo>
                  <a:pt x="7402" y="3200"/>
                  <a:pt x="7395" y="3213"/>
                  <a:pt x="7395" y="3233"/>
                </a:cubicBezTo>
                <a:cubicBezTo>
                  <a:pt x="7375" y="3233"/>
                  <a:pt x="7382" y="3207"/>
                  <a:pt x="7362" y="3200"/>
                </a:cubicBezTo>
                <a:cubicBezTo>
                  <a:pt x="7268" y="3266"/>
                  <a:pt x="7135" y="3220"/>
                  <a:pt x="7075" y="3299"/>
                </a:cubicBezTo>
                <a:cubicBezTo>
                  <a:pt x="7075" y="3306"/>
                  <a:pt x="7081" y="3313"/>
                  <a:pt x="7081" y="3326"/>
                </a:cubicBezTo>
                <a:cubicBezTo>
                  <a:pt x="7121" y="3333"/>
                  <a:pt x="7155" y="3313"/>
                  <a:pt x="7188" y="3326"/>
                </a:cubicBezTo>
                <a:cubicBezTo>
                  <a:pt x="7201" y="3326"/>
                  <a:pt x="7201" y="3346"/>
                  <a:pt x="7215" y="3353"/>
                </a:cubicBezTo>
                <a:cubicBezTo>
                  <a:pt x="7248" y="3353"/>
                  <a:pt x="7295" y="3333"/>
                  <a:pt x="7342" y="3353"/>
                </a:cubicBezTo>
                <a:cubicBezTo>
                  <a:pt x="7342" y="3386"/>
                  <a:pt x="7282" y="3353"/>
                  <a:pt x="7288" y="3379"/>
                </a:cubicBezTo>
                <a:cubicBezTo>
                  <a:pt x="7295" y="3439"/>
                  <a:pt x="7395" y="3392"/>
                  <a:pt x="7422" y="3426"/>
                </a:cubicBezTo>
                <a:cubicBezTo>
                  <a:pt x="7415" y="3446"/>
                  <a:pt x="7395" y="3419"/>
                  <a:pt x="7388" y="3446"/>
                </a:cubicBezTo>
                <a:cubicBezTo>
                  <a:pt x="7288" y="3432"/>
                  <a:pt x="7221" y="3452"/>
                  <a:pt x="7168" y="3505"/>
                </a:cubicBezTo>
                <a:cubicBezTo>
                  <a:pt x="7195" y="3518"/>
                  <a:pt x="7208" y="3505"/>
                  <a:pt x="7228" y="3525"/>
                </a:cubicBezTo>
                <a:cubicBezTo>
                  <a:pt x="7221" y="3544"/>
                  <a:pt x="7195" y="3544"/>
                  <a:pt x="7215" y="3571"/>
                </a:cubicBezTo>
                <a:cubicBezTo>
                  <a:pt x="7295" y="3611"/>
                  <a:pt x="7408" y="3624"/>
                  <a:pt x="7508" y="3651"/>
                </a:cubicBezTo>
                <a:cubicBezTo>
                  <a:pt x="7562" y="3750"/>
                  <a:pt x="7755" y="3710"/>
                  <a:pt x="7856" y="3763"/>
                </a:cubicBezTo>
                <a:cubicBezTo>
                  <a:pt x="7849" y="3776"/>
                  <a:pt x="7856" y="3783"/>
                  <a:pt x="7836" y="3796"/>
                </a:cubicBezTo>
                <a:cubicBezTo>
                  <a:pt x="7862" y="3836"/>
                  <a:pt x="7936" y="3829"/>
                  <a:pt x="7969" y="3856"/>
                </a:cubicBezTo>
                <a:cubicBezTo>
                  <a:pt x="7856" y="3862"/>
                  <a:pt x="7762" y="3856"/>
                  <a:pt x="7655" y="3869"/>
                </a:cubicBezTo>
                <a:cubicBezTo>
                  <a:pt x="7655" y="3909"/>
                  <a:pt x="7682" y="3915"/>
                  <a:pt x="7722" y="3922"/>
                </a:cubicBezTo>
                <a:cubicBezTo>
                  <a:pt x="7689" y="3941"/>
                  <a:pt x="7735" y="3948"/>
                  <a:pt x="7709" y="3975"/>
                </a:cubicBezTo>
                <a:cubicBezTo>
                  <a:pt x="7715" y="3988"/>
                  <a:pt x="7755" y="3969"/>
                  <a:pt x="7742" y="4008"/>
                </a:cubicBezTo>
                <a:cubicBezTo>
                  <a:pt x="7769" y="4008"/>
                  <a:pt x="7789" y="4015"/>
                  <a:pt x="7822" y="4008"/>
                </a:cubicBezTo>
                <a:cubicBezTo>
                  <a:pt x="7836" y="4041"/>
                  <a:pt x="7862" y="4061"/>
                  <a:pt x="7909" y="4061"/>
                </a:cubicBezTo>
                <a:cubicBezTo>
                  <a:pt x="7896" y="4100"/>
                  <a:pt x="7829" y="4087"/>
                  <a:pt x="7795" y="4107"/>
                </a:cubicBezTo>
                <a:cubicBezTo>
                  <a:pt x="7889" y="4153"/>
                  <a:pt x="8002" y="4153"/>
                  <a:pt x="8098" y="4178"/>
                </a:cubicBezTo>
                <a:cubicBezTo>
                  <a:pt x="8098" y="4205"/>
                  <a:pt x="8058" y="4211"/>
                  <a:pt x="8038" y="4198"/>
                </a:cubicBezTo>
                <a:cubicBezTo>
                  <a:pt x="8038" y="4224"/>
                  <a:pt x="8004" y="4211"/>
                  <a:pt x="7998" y="4237"/>
                </a:cubicBezTo>
                <a:cubicBezTo>
                  <a:pt x="7971" y="4231"/>
                  <a:pt x="8018" y="4211"/>
                  <a:pt x="8011" y="4191"/>
                </a:cubicBezTo>
                <a:cubicBezTo>
                  <a:pt x="7998" y="4185"/>
                  <a:pt x="7978" y="4197"/>
                  <a:pt x="7984" y="4231"/>
                </a:cubicBezTo>
                <a:cubicBezTo>
                  <a:pt x="7884" y="4231"/>
                  <a:pt x="7757" y="4198"/>
                  <a:pt x="7650" y="4244"/>
                </a:cubicBezTo>
                <a:cubicBezTo>
                  <a:pt x="7644" y="4224"/>
                  <a:pt x="7664" y="4231"/>
                  <a:pt x="7664" y="4217"/>
                </a:cubicBezTo>
                <a:cubicBezTo>
                  <a:pt x="7610" y="4217"/>
                  <a:pt x="7577" y="4204"/>
                  <a:pt x="7524" y="4211"/>
                </a:cubicBezTo>
                <a:cubicBezTo>
                  <a:pt x="7524" y="4224"/>
                  <a:pt x="7524" y="4237"/>
                  <a:pt x="7530" y="4244"/>
                </a:cubicBezTo>
                <a:cubicBezTo>
                  <a:pt x="7517" y="4257"/>
                  <a:pt x="7484" y="4237"/>
                  <a:pt x="7470" y="4237"/>
                </a:cubicBezTo>
                <a:cubicBezTo>
                  <a:pt x="7410" y="4270"/>
                  <a:pt x="7377" y="4231"/>
                  <a:pt x="7310" y="4211"/>
                </a:cubicBezTo>
                <a:cubicBezTo>
                  <a:pt x="7290" y="4211"/>
                  <a:pt x="7310" y="4197"/>
                  <a:pt x="7297" y="4184"/>
                </a:cubicBezTo>
                <a:cubicBezTo>
                  <a:pt x="7270" y="4184"/>
                  <a:pt x="7283" y="4224"/>
                  <a:pt x="7243" y="4211"/>
                </a:cubicBezTo>
                <a:cubicBezTo>
                  <a:pt x="7250" y="4204"/>
                  <a:pt x="7257" y="4204"/>
                  <a:pt x="7257" y="4191"/>
                </a:cubicBezTo>
                <a:cubicBezTo>
                  <a:pt x="7237" y="4184"/>
                  <a:pt x="7210" y="4177"/>
                  <a:pt x="7177" y="4177"/>
                </a:cubicBezTo>
                <a:cubicBezTo>
                  <a:pt x="7203" y="4211"/>
                  <a:pt x="7157" y="4211"/>
                  <a:pt x="7183" y="4250"/>
                </a:cubicBezTo>
                <a:cubicBezTo>
                  <a:pt x="7083" y="4277"/>
                  <a:pt x="7043" y="4211"/>
                  <a:pt x="6976" y="4257"/>
                </a:cubicBezTo>
                <a:cubicBezTo>
                  <a:pt x="6930" y="4224"/>
                  <a:pt x="6876" y="4250"/>
                  <a:pt x="6843" y="4277"/>
                </a:cubicBezTo>
                <a:cubicBezTo>
                  <a:pt x="6830" y="4303"/>
                  <a:pt x="6876" y="4296"/>
                  <a:pt x="6850" y="4323"/>
                </a:cubicBezTo>
                <a:cubicBezTo>
                  <a:pt x="6896" y="4342"/>
                  <a:pt x="6970" y="4336"/>
                  <a:pt x="7010" y="4362"/>
                </a:cubicBezTo>
                <a:cubicBezTo>
                  <a:pt x="7030" y="4356"/>
                  <a:pt x="7043" y="4336"/>
                  <a:pt x="7070" y="4329"/>
                </a:cubicBezTo>
                <a:cubicBezTo>
                  <a:pt x="7076" y="4342"/>
                  <a:pt x="7063" y="4349"/>
                  <a:pt x="7076" y="4362"/>
                </a:cubicBezTo>
                <a:cubicBezTo>
                  <a:pt x="7170" y="4362"/>
                  <a:pt x="7210" y="4369"/>
                  <a:pt x="7297" y="4376"/>
                </a:cubicBezTo>
                <a:cubicBezTo>
                  <a:pt x="7290" y="4402"/>
                  <a:pt x="7237" y="4382"/>
                  <a:pt x="7223" y="4396"/>
                </a:cubicBezTo>
                <a:cubicBezTo>
                  <a:pt x="7257" y="4409"/>
                  <a:pt x="7263" y="4409"/>
                  <a:pt x="7303" y="4402"/>
                </a:cubicBezTo>
                <a:cubicBezTo>
                  <a:pt x="7297" y="4422"/>
                  <a:pt x="7257" y="4409"/>
                  <a:pt x="7257" y="4436"/>
                </a:cubicBezTo>
                <a:cubicBezTo>
                  <a:pt x="7297" y="4449"/>
                  <a:pt x="7377" y="4449"/>
                  <a:pt x="7397" y="4422"/>
                </a:cubicBezTo>
                <a:cubicBezTo>
                  <a:pt x="7390" y="4436"/>
                  <a:pt x="7397" y="4436"/>
                  <a:pt x="7397" y="4442"/>
                </a:cubicBezTo>
                <a:cubicBezTo>
                  <a:pt x="7444" y="4442"/>
                  <a:pt x="7524" y="4409"/>
                  <a:pt x="7544" y="4442"/>
                </a:cubicBezTo>
                <a:cubicBezTo>
                  <a:pt x="7550" y="4442"/>
                  <a:pt x="7557" y="4436"/>
                  <a:pt x="7557" y="4422"/>
                </a:cubicBezTo>
                <a:cubicBezTo>
                  <a:pt x="7537" y="4416"/>
                  <a:pt x="7484" y="4402"/>
                  <a:pt x="7517" y="4396"/>
                </a:cubicBezTo>
                <a:cubicBezTo>
                  <a:pt x="7477" y="4396"/>
                  <a:pt x="7470" y="4369"/>
                  <a:pt x="7417" y="4376"/>
                </a:cubicBezTo>
                <a:cubicBezTo>
                  <a:pt x="7490" y="4336"/>
                  <a:pt x="7597" y="4369"/>
                  <a:pt x="7657" y="4356"/>
                </a:cubicBezTo>
                <a:cubicBezTo>
                  <a:pt x="7664" y="4382"/>
                  <a:pt x="7711" y="4369"/>
                  <a:pt x="7731" y="4389"/>
                </a:cubicBezTo>
                <a:cubicBezTo>
                  <a:pt x="7724" y="4402"/>
                  <a:pt x="7717" y="4382"/>
                  <a:pt x="7697" y="4389"/>
                </a:cubicBezTo>
                <a:cubicBezTo>
                  <a:pt x="7677" y="4396"/>
                  <a:pt x="7684" y="4442"/>
                  <a:pt x="7691" y="4462"/>
                </a:cubicBezTo>
                <a:cubicBezTo>
                  <a:pt x="7684" y="4455"/>
                  <a:pt x="7677" y="4455"/>
                  <a:pt x="7664" y="4455"/>
                </a:cubicBezTo>
                <a:cubicBezTo>
                  <a:pt x="7670" y="4495"/>
                  <a:pt x="7784" y="4475"/>
                  <a:pt x="7717" y="4462"/>
                </a:cubicBezTo>
                <a:cubicBezTo>
                  <a:pt x="7731" y="4442"/>
                  <a:pt x="7771" y="4462"/>
                  <a:pt x="7777" y="4469"/>
                </a:cubicBezTo>
                <a:cubicBezTo>
                  <a:pt x="7777" y="4475"/>
                  <a:pt x="7764" y="4475"/>
                  <a:pt x="7764" y="4489"/>
                </a:cubicBezTo>
                <a:cubicBezTo>
                  <a:pt x="7784" y="4502"/>
                  <a:pt x="7797" y="4495"/>
                  <a:pt x="7817" y="4495"/>
                </a:cubicBezTo>
                <a:cubicBezTo>
                  <a:pt x="7811" y="4502"/>
                  <a:pt x="7817" y="4509"/>
                  <a:pt x="7824" y="4515"/>
                </a:cubicBezTo>
                <a:cubicBezTo>
                  <a:pt x="7897" y="4522"/>
                  <a:pt x="7964" y="4482"/>
                  <a:pt x="8051" y="4522"/>
                </a:cubicBezTo>
                <a:cubicBezTo>
                  <a:pt x="7917" y="4575"/>
                  <a:pt x="7711" y="4489"/>
                  <a:pt x="7664" y="4615"/>
                </a:cubicBezTo>
                <a:cubicBezTo>
                  <a:pt x="7630" y="4615"/>
                  <a:pt x="7610" y="4628"/>
                  <a:pt x="7597" y="4648"/>
                </a:cubicBezTo>
                <a:cubicBezTo>
                  <a:pt x="7604" y="4655"/>
                  <a:pt x="7637" y="4648"/>
                  <a:pt x="7630" y="4675"/>
                </a:cubicBezTo>
                <a:cubicBezTo>
                  <a:pt x="7570" y="4668"/>
                  <a:pt x="7464" y="4688"/>
                  <a:pt x="7410" y="4675"/>
                </a:cubicBezTo>
                <a:cubicBezTo>
                  <a:pt x="7424" y="4655"/>
                  <a:pt x="7390" y="4615"/>
                  <a:pt x="7417" y="4602"/>
                </a:cubicBezTo>
                <a:cubicBezTo>
                  <a:pt x="7290" y="4569"/>
                  <a:pt x="7063" y="4583"/>
                  <a:pt x="6930" y="4629"/>
                </a:cubicBezTo>
                <a:cubicBezTo>
                  <a:pt x="6963" y="4642"/>
                  <a:pt x="6990" y="4642"/>
                  <a:pt x="7016" y="4649"/>
                </a:cubicBezTo>
                <a:cubicBezTo>
                  <a:pt x="6923" y="4669"/>
                  <a:pt x="6890" y="4649"/>
                  <a:pt x="6796" y="4682"/>
                </a:cubicBezTo>
                <a:cubicBezTo>
                  <a:pt x="6796" y="4669"/>
                  <a:pt x="6796" y="4662"/>
                  <a:pt x="6810" y="4662"/>
                </a:cubicBezTo>
                <a:cubicBezTo>
                  <a:pt x="6796" y="4642"/>
                  <a:pt x="6783" y="4662"/>
                  <a:pt x="6756" y="4655"/>
                </a:cubicBezTo>
                <a:cubicBezTo>
                  <a:pt x="6756" y="4669"/>
                  <a:pt x="6769" y="4669"/>
                  <a:pt x="6776" y="4669"/>
                </a:cubicBezTo>
                <a:cubicBezTo>
                  <a:pt x="6769" y="4681"/>
                  <a:pt x="6776" y="4702"/>
                  <a:pt x="6769" y="4708"/>
                </a:cubicBezTo>
                <a:cubicBezTo>
                  <a:pt x="6736" y="4715"/>
                  <a:pt x="6736" y="4695"/>
                  <a:pt x="6709" y="4695"/>
                </a:cubicBezTo>
                <a:cubicBezTo>
                  <a:pt x="6703" y="4748"/>
                  <a:pt x="6810" y="4708"/>
                  <a:pt x="6796" y="4761"/>
                </a:cubicBezTo>
                <a:cubicBezTo>
                  <a:pt x="6810" y="4768"/>
                  <a:pt x="6823" y="4741"/>
                  <a:pt x="6830" y="4761"/>
                </a:cubicBezTo>
                <a:cubicBezTo>
                  <a:pt x="6836" y="4788"/>
                  <a:pt x="6803" y="4768"/>
                  <a:pt x="6803" y="4781"/>
                </a:cubicBezTo>
                <a:cubicBezTo>
                  <a:pt x="6890" y="4814"/>
                  <a:pt x="6976" y="4788"/>
                  <a:pt x="7076" y="4808"/>
                </a:cubicBezTo>
                <a:cubicBezTo>
                  <a:pt x="7050" y="4814"/>
                  <a:pt x="7036" y="4841"/>
                  <a:pt x="7003" y="4841"/>
                </a:cubicBezTo>
                <a:cubicBezTo>
                  <a:pt x="7003" y="4861"/>
                  <a:pt x="7003" y="4854"/>
                  <a:pt x="7003" y="4874"/>
                </a:cubicBezTo>
                <a:cubicBezTo>
                  <a:pt x="7016" y="4881"/>
                  <a:pt x="7016" y="4841"/>
                  <a:pt x="7023" y="4861"/>
                </a:cubicBezTo>
                <a:cubicBezTo>
                  <a:pt x="7023" y="4894"/>
                  <a:pt x="6943" y="4901"/>
                  <a:pt x="6903" y="4907"/>
                </a:cubicBezTo>
                <a:cubicBezTo>
                  <a:pt x="6943" y="4914"/>
                  <a:pt x="6950" y="4934"/>
                  <a:pt x="6983" y="4934"/>
                </a:cubicBezTo>
                <a:cubicBezTo>
                  <a:pt x="6870" y="4947"/>
                  <a:pt x="6776" y="4947"/>
                  <a:pt x="6649" y="4941"/>
                </a:cubicBezTo>
                <a:cubicBezTo>
                  <a:pt x="6623" y="4941"/>
                  <a:pt x="6649" y="4934"/>
                  <a:pt x="6649" y="4921"/>
                </a:cubicBezTo>
                <a:cubicBezTo>
                  <a:pt x="6596" y="4901"/>
                  <a:pt x="6503" y="4927"/>
                  <a:pt x="6476" y="4887"/>
                </a:cubicBezTo>
                <a:cubicBezTo>
                  <a:pt x="6503" y="4887"/>
                  <a:pt x="6529" y="4894"/>
                  <a:pt x="6529" y="4860"/>
                </a:cubicBezTo>
                <a:cubicBezTo>
                  <a:pt x="6543" y="4894"/>
                  <a:pt x="6576" y="4867"/>
                  <a:pt x="6603" y="4881"/>
                </a:cubicBezTo>
                <a:cubicBezTo>
                  <a:pt x="6603" y="4860"/>
                  <a:pt x="6603" y="4867"/>
                  <a:pt x="6603" y="4847"/>
                </a:cubicBezTo>
                <a:cubicBezTo>
                  <a:pt x="6589" y="4860"/>
                  <a:pt x="6549" y="4847"/>
                  <a:pt x="6523" y="4840"/>
                </a:cubicBezTo>
                <a:cubicBezTo>
                  <a:pt x="6523" y="4820"/>
                  <a:pt x="6556" y="4834"/>
                  <a:pt x="6549" y="4807"/>
                </a:cubicBezTo>
                <a:cubicBezTo>
                  <a:pt x="6496" y="4780"/>
                  <a:pt x="6462" y="4800"/>
                  <a:pt x="6409" y="4780"/>
                </a:cubicBezTo>
                <a:cubicBezTo>
                  <a:pt x="6396" y="4761"/>
                  <a:pt x="6456" y="4741"/>
                  <a:pt x="6409" y="4734"/>
                </a:cubicBezTo>
                <a:cubicBezTo>
                  <a:pt x="6429" y="4714"/>
                  <a:pt x="6442" y="4741"/>
                  <a:pt x="6456" y="4741"/>
                </a:cubicBezTo>
                <a:cubicBezTo>
                  <a:pt x="6469" y="4748"/>
                  <a:pt x="6469" y="4728"/>
                  <a:pt x="6476" y="4728"/>
                </a:cubicBezTo>
                <a:cubicBezTo>
                  <a:pt x="6496" y="4741"/>
                  <a:pt x="6509" y="4734"/>
                  <a:pt x="6543" y="4734"/>
                </a:cubicBezTo>
                <a:cubicBezTo>
                  <a:pt x="6616" y="4728"/>
                  <a:pt x="6676" y="4767"/>
                  <a:pt x="6703" y="4714"/>
                </a:cubicBezTo>
                <a:cubicBezTo>
                  <a:pt x="6703" y="4701"/>
                  <a:pt x="6676" y="4708"/>
                  <a:pt x="6676" y="4694"/>
                </a:cubicBezTo>
                <a:cubicBezTo>
                  <a:pt x="6703" y="4661"/>
                  <a:pt x="6716" y="4681"/>
                  <a:pt x="6743" y="4655"/>
                </a:cubicBezTo>
                <a:cubicBezTo>
                  <a:pt x="6716" y="4642"/>
                  <a:pt x="6669" y="4655"/>
                  <a:pt x="6676" y="4688"/>
                </a:cubicBezTo>
                <a:cubicBezTo>
                  <a:pt x="6643" y="4688"/>
                  <a:pt x="6603" y="4695"/>
                  <a:pt x="6583" y="4681"/>
                </a:cubicBezTo>
                <a:cubicBezTo>
                  <a:pt x="6556" y="4688"/>
                  <a:pt x="6583" y="4715"/>
                  <a:pt x="6556" y="4715"/>
                </a:cubicBezTo>
                <a:cubicBezTo>
                  <a:pt x="6576" y="4681"/>
                  <a:pt x="6516" y="4655"/>
                  <a:pt x="6489" y="4681"/>
                </a:cubicBezTo>
                <a:cubicBezTo>
                  <a:pt x="6476" y="4661"/>
                  <a:pt x="6462" y="4668"/>
                  <a:pt x="6436" y="4668"/>
                </a:cubicBezTo>
                <a:cubicBezTo>
                  <a:pt x="6436" y="4661"/>
                  <a:pt x="6442" y="4668"/>
                  <a:pt x="6449" y="4661"/>
                </a:cubicBezTo>
                <a:cubicBezTo>
                  <a:pt x="6382" y="4629"/>
                  <a:pt x="6269" y="4642"/>
                  <a:pt x="6229" y="4609"/>
                </a:cubicBezTo>
                <a:cubicBezTo>
                  <a:pt x="6236" y="4589"/>
                  <a:pt x="6269" y="4609"/>
                  <a:pt x="6289" y="4595"/>
                </a:cubicBezTo>
                <a:cubicBezTo>
                  <a:pt x="6282" y="4589"/>
                  <a:pt x="6282" y="4589"/>
                  <a:pt x="6282" y="4575"/>
                </a:cubicBezTo>
                <a:cubicBezTo>
                  <a:pt x="6262" y="4615"/>
                  <a:pt x="6222" y="4562"/>
                  <a:pt x="6222" y="4582"/>
                </a:cubicBezTo>
                <a:cubicBezTo>
                  <a:pt x="6195" y="4562"/>
                  <a:pt x="6242" y="4562"/>
                  <a:pt x="6249" y="4569"/>
                </a:cubicBezTo>
                <a:cubicBezTo>
                  <a:pt x="6256" y="4549"/>
                  <a:pt x="6229" y="4555"/>
                  <a:pt x="6242" y="4535"/>
                </a:cubicBezTo>
                <a:cubicBezTo>
                  <a:pt x="6216" y="4542"/>
                  <a:pt x="6209" y="4529"/>
                  <a:pt x="6182" y="4529"/>
                </a:cubicBezTo>
                <a:cubicBezTo>
                  <a:pt x="6202" y="4535"/>
                  <a:pt x="6195" y="4555"/>
                  <a:pt x="6175" y="4542"/>
                </a:cubicBezTo>
                <a:cubicBezTo>
                  <a:pt x="6189" y="4568"/>
                  <a:pt x="6175" y="4568"/>
                  <a:pt x="6182" y="4595"/>
                </a:cubicBezTo>
                <a:cubicBezTo>
                  <a:pt x="6175" y="4588"/>
                  <a:pt x="6175" y="4575"/>
                  <a:pt x="6162" y="4575"/>
                </a:cubicBezTo>
                <a:cubicBezTo>
                  <a:pt x="6162" y="4575"/>
                  <a:pt x="6169" y="4581"/>
                  <a:pt x="6169" y="4588"/>
                </a:cubicBezTo>
                <a:cubicBezTo>
                  <a:pt x="6135" y="4568"/>
                  <a:pt x="6115" y="4581"/>
                  <a:pt x="6075" y="4588"/>
                </a:cubicBezTo>
                <a:cubicBezTo>
                  <a:pt x="6055" y="4595"/>
                  <a:pt x="6089" y="4601"/>
                  <a:pt x="6082" y="4621"/>
                </a:cubicBezTo>
                <a:cubicBezTo>
                  <a:pt x="6029" y="4608"/>
                  <a:pt x="5929" y="4654"/>
                  <a:pt x="5875" y="4615"/>
                </a:cubicBezTo>
                <a:cubicBezTo>
                  <a:pt x="5882" y="4641"/>
                  <a:pt x="5822" y="4615"/>
                  <a:pt x="5802" y="4621"/>
                </a:cubicBezTo>
                <a:cubicBezTo>
                  <a:pt x="5802" y="4601"/>
                  <a:pt x="5822" y="4601"/>
                  <a:pt x="5835" y="4601"/>
                </a:cubicBezTo>
                <a:cubicBezTo>
                  <a:pt x="5828" y="4595"/>
                  <a:pt x="5828" y="4595"/>
                  <a:pt x="5828" y="4581"/>
                </a:cubicBezTo>
                <a:cubicBezTo>
                  <a:pt x="5808" y="4575"/>
                  <a:pt x="5762" y="4581"/>
                  <a:pt x="5728" y="4575"/>
                </a:cubicBezTo>
                <a:cubicBezTo>
                  <a:pt x="5735" y="4561"/>
                  <a:pt x="5722" y="4561"/>
                  <a:pt x="5722" y="4548"/>
                </a:cubicBezTo>
                <a:cubicBezTo>
                  <a:pt x="5755" y="4548"/>
                  <a:pt x="5762" y="4535"/>
                  <a:pt x="5788" y="4535"/>
                </a:cubicBezTo>
                <a:cubicBezTo>
                  <a:pt x="5782" y="4548"/>
                  <a:pt x="5788" y="4548"/>
                  <a:pt x="5795" y="4561"/>
                </a:cubicBezTo>
                <a:cubicBezTo>
                  <a:pt x="5795" y="4555"/>
                  <a:pt x="5828" y="4548"/>
                  <a:pt x="5828" y="4561"/>
                </a:cubicBezTo>
                <a:cubicBezTo>
                  <a:pt x="5835" y="4535"/>
                  <a:pt x="5848" y="4521"/>
                  <a:pt x="5868" y="4548"/>
                </a:cubicBezTo>
                <a:cubicBezTo>
                  <a:pt x="5875" y="4548"/>
                  <a:pt x="5868" y="4521"/>
                  <a:pt x="5882" y="4521"/>
                </a:cubicBezTo>
                <a:cubicBezTo>
                  <a:pt x="5875" y="4515"/>
                  <a:pt x="5862" y="4508"/>
                  <a:pt x="5848" y="4501"/>
                </a:cubicBezTo>
                <a:cubicBezTo>
                  <a:pt x="5828" y="4515"/>
                  <a:pt x="5782" y="4515"/>
                  <a:pt x="5748" y="4508"/>
                </a:cubicBezTo>
                <a:cubicBezTo>
                  <a:pt x="5735" y="4508"/>
                  <a:pt x="5735" y="4521"/>
                  <a:pt x="5735" y="4521"/>
                </a:cubicBezTo>
                <a:cubicBezTo>
                  <a:pt x="5695" y="4521"/>
                  <a:pt x="5635" y="4495"/>
                  <a:pt x="5608" y="4528"/>
                </a:cubicBezTo>
                <a:cubicBezTo>
                  <a:pt x="5581" y="4495"/>
                  <a:pt x="5488" y="4515"/>
                  <a:pt x="5455" y="4501"/>
                </a:cubicBezTo>
                <a:cubicBezTo>
                  <a:pt x="5455" y="4528"/>
                  <a:pt x="5408" y="4508"/>
                  <a:pt x="5381" y="4528"/>
                </a:cubicBezTo>
                <a:cubicBezTo>
                  <a:pt x="5381" y="4541"/>
                  <a:pt x="5395" y="4521"/>
                  <a:pt x="5395" y="4535"/>
                </a:cubicBezTo>
                <a:cubicBezTo>
                  <a:pt x="5341" y="4581"/>
                  <a:pt x="5248" y="4548"/>
                  <a:pt x="5181" y="4548"/>
                </a:cubicBezTo>
                <a:cubicBezTo>
                  <a:pt x="5121" y="4548"/>
                  <a:pt x="5048" y="4581"/>
                  <a:pt x="5001" y="4541"/>
                </a:cubicBezTo>
                <a:cubicBezTo>
                  <a:pt x="5028" y="4528"/>
                  <a:pt x="4994" y="4528"/>
                  <a:pt x="5007" y="4508"/>
                </a:cubicBezTo>
                <a:cubicBezTo>
                  <a:pt x="4994" y="4508"/>
                  <a:pt x="5001" y="4528"/>
                  <a:pt x="4987" y="4528"/>
                </a:cubicBezTo>
                <a:cubicBezTo>
                  <a:pt x="4907" y="4495"/>
                  <a:pt x="4774" y="4594"/>
                  <a:pt x="4734" y="4521"/>
                </a:cubicBezTo>
                <a:cubicBezTo>
                  <a:pt x="4734" y="4521"/>
                  <a:pt x="4734" y="4521"/>
                  <a:pt x="4687" y="4521"/>
                </a:cubicBezTo>
                <a:cubicBezTo>
                  <a:pt x="4694" y="4495"/>
                  <a:pt x="4694" y="4482"/>
                  <a:pt x="4660" y="4482"/>
                </a:cubicBezTo>
                <a:cubicBezTo>
                  <a:pt x="4680" y="4469"/>
                  <a:pt x="4707" y="4469"/>
                  <a:pt x="4720" y="4449"/>
                </a:cubicBezTo>
                <a:cubicBezTo>
                  <a:pt x="4707" y="4428"/>
                  <a:pt x="4660" y="4442"/>
                  <a:pt x="4640" y="4428"/>
                </a:cubicBezTo>
                <a:cubicBezTo>
                  <a:pt x="4634" y="4435"/>
                  <a:pt x="4620" y="4468"/>
                  <a:pt x="4634" y="4475"/>
                </a:cubicBezTo>
                <a:cubicBezTo>
                  <a:pt x="4614" y="4481"/>
                  <a:pt x="4607" y="4495"/>
                  <a:pt x="4607" y="4508"/>
                </a:cubicBezTo>
                <a:cubicBezTo>
                  <a:pt x="4534" y="4501"/>
                  <a:pt x="4494" y="4515"/>
                  <a:pt x="4440" y="4495"/>
                </a:cubicBezTo>
                <a:cubicBezTo>
                  <a:pt x="4440" y="4501"/>
                  <a:pt x="4454" y="4501"/>
                  <a:pt x="4460" y="4501"/>
                </a:cubicBezTo>
                <a:cubicBezTo>
                  <a:pt x="4454" y="4514"/>
                  <a:pt x="4447" y="4521"/>
                  <a:pt x="4447" y="4541"/>
                </a:cubicBezTo>
                <a:cubicBezTo>
                  <a:pt x="4440" y="4541"/>
                  <a:pt x="4427" y="4541"/>
                  <a:pt x="4420" y="4541"/>
                </a:cubicBezTo>
                <a:cubicBezTo>
                  <a:pt x="4420" y="4515"/>
                  <a:pt x="4440" y="4521"/>
                  <a:pt x="4433" y="4501"/>
                </a:cubicBezTo>
                <a:cubicBezTo>
                  <a:pt x="4407" y="4455"/>
                  <a:pt x="4313" y="4481"/>
                  <a:pt x="4260" y="4481"/>
                </a:cubicBezTo>
                <a:cubicBezTo>
                  <a:pt x="4267" y="4501"/>
                  <a:pt x="4240" y="4515"/>
                  <a:pt x="4273" y="4508"/>
                </a:cubicBezTo>
                <a:cubicBezTo>
                  <a:pt x="4200" y="4554"/>
                  <a:pt x="4093" y="4534"/>
                  <a:pt x="4026" y="4495"/>
                </a:cubicBezTo>
                <a:cubicBezTo>
                  <a:pt x="4013" y="4495"/>
                  <a:pt x="4013" y="4508"/>
                  <a:pt x="4000" y="4515"/>
                </a:cubicBezTo>
                <a:cubicBezTo>
                  <a:pt x="3906" y="4508"/>
                  <a:pt x="3839" y="4501"/>
                  <a:pt x="3753" y="4495"/>
                </a:cubicBezTo>
                <a:cubicBezTo>
                  <a:pt x="3806" y="4488"/>
                  <a:pt x="3900" y="4495"/>
                  <a:pt x="3960" y="4481"/>
                </a:cubicBezTo>
                <a:cubicBezTo>
                  <a:pt x="3953" y="4468"/>
                  <a:pt x="3940" y="4468"/>
                  <a:pt x="3940" y="4455"/>
                </a:cubicBezTo>
                <a:cubicBezTo>
                  <a:pt x="3806" y="4441"/>
                  <a:pt x="3693" y="4481"/>
                  <a:pt x="3573" y="4468"/>
                </a:cubicBezTo>
                <a:cubicBezTo>
                  <a:pt x="3559" y="4475"/>
                  <a:pt x="3539" y="4468"/>
                  <a:pt x="3539" y="4495"/>
                </a:cubicBezTo>
                <a:cubicBezTo>
                  <a:pt x="3526" y="4495"/>
                  <a:pt x="3532" y="4481"/>
                  <a:pt x="3519" y="4481"/>
                </a:cubicBezTo>
                <a:cubicBezTo>
                  <a:pt x="3452" y="4547"/>
                  <a:pt x="3319" y="4481"/>
                  <a:pt x="3205" y="4508"/>
                </a:cubicBezTo>
                <a:cubicBezTo>
                  <a:pt x="3225" y="4521"/>
                  <a:pt x="3259" y="4521"/>
                  <a:pt x="3292" y="4547"/>
                </a:cubicBezTo>
                <a:cubicBezTo>
                  <a:pt x="3299" y="4534"/>
                  <a:pt x="3292" y="4534"/>
                  <a:pt x="3279" y="4534"/>
                </a:cubicBezTo>
                <a:cubicBezTo>
                  <a:pt x="3286" y="4507"/>
                  <a:pt x="3306" y="4534"/>
                  <a:pt x="3326" y="4521"/>
                </a:cubicBezTo>
                <a:cubicBezTo>
                  <a:pt x="3326" y="4541"/>
                  <a:pt x="3319" y="4534"/>
                  <a:pt x="3326" y="4547"/>
                </a:cubicBezTo>
                <a:cubicBezTo>
                  <a:pt x="3346" y="4534"/>
                  <a:pt x="3366" y="4507"/>
                  <a:pt x="3399" y="4527"/>
                </a:cubicBezTo>
                <a:cubicBezTo>
                  <a:pt x="3392" y="4541"/>
                  <a:pt x="3379" y="4541"/>
                  <a:pt x="3359" y="4541"/>
                </a:cubicBezTo>
                <a:cubicBezTo>
                  <a:pt x="3386" y="4554"/>
                  <a:pt x="3412" y="4561"/>
                  <a:pt x="3452" y="4554"/>
                </a:cubicBezTo>
                <a:cubicBezTo>
                  <a:pt x="3466" y="4541"/>
                  <a:pt x="3452" y="4534"/>
                  <a:pt x="3466" y="4521"/>
                </a:cubicBezTo>
                <a:cubicBezTo>
                  <a:pt x="3499" y="4633"/>
                  <a:pt x="3693" y="4547"/>
                  <a:pt x="3746" y="4646"/>
                </a:cubicBezTo>
                <a:cubicBezTo>
                  <a:pt x="3759" y="4620"/>
                  <a:pt x="3860" y="4626"/>
                  <a:pt x="3846" y="4653"/>
                </a:cubicBezTo>
                <a:cubicBezTo>
                  <a:pt x="3893" y="4653"/>
                  <a:pt x="3900" y="4673"/>
                  <a:pt x="3940" y="4660"/>
                </a:cubicBezTo>
                <a:cubicBezTo>
                  <a:pt x="3940" y="4673"/>
                  <a:pt x="3933" y="4673"/>
                  <a:pt x="3933" y="4686"/>
                </a:cubicBezTo>
                <a:cubicBezTo>
                  <a:pt x="3946" y="4686"/>
                  <a:pt x="3960" y="4680"/>
                  <a:pt x="3980" y="4680"/>
                </a:cubicBezTo>
                <a:cubicBezTo>
                  <a:pt x="3980" y="4693"/>
                  <a:pt x="3960" y="4686"/>
                  <a:pt x="3973" y="4706"/>
                </a:cubicBezTo>
                <a:cubicBezTo>
                  <a:pt x="3993" y="4713"/>
                  <a:pt x="3993" y="4686"/>
                  <a:pt x="4006" y="4680"/>
                </a:cubicBezTo>
                <a:cubicBezTo>
                  <a:pt x="4080" y="4700"/>
                  <a:pt x="4133" y="4660"/>
                  <a:pt x="4207" y="4680"/>
                </a:cubicBezTo>
                <a:cubicBezTo>
                  <a:pt x="4220" y="4680"/>
                  <a:pt x="4220" y="4673"/>
                  <a:pt x="4220" y="4653"/>
                </a:cubicBezTo>
                <a:cubicBezTo>
                  <a:pt x="4220" y="4653"/>
                  <a:pt x="4220" y="4653"/>
                  <a:pt x="4327" y="4653"/>
                </a:cubicBezTo>
                <a:cubicBezTo>
                  <a:pt x="4327" y="4666"/>
                  <a:pt x="4320" y="4666"/>
                  <a:pt x="4320" y="4673"/>
                </a:cubicBezTo>
                <a:cubicBezTo>
                  <a:pt x="4373" y="4647"/>
                  <a:pt x="4427" y="4700"/>
                  <a:pt x="4487" y="4700"/>
                </a:cubicBezTo>
                <a:cubicBezTo>
                  <a:pt x="4487" y="4706"/>
                  <a:pt x="4474" y="4706"/>
                  <a:pt x="4474" y="4713"/>
                </a:cubicBezTo>
                <a:cubicBezTo>
                  <a:pt x="4500" y="4739"/>
                  <a:pt x="4500" y="4706"/>
                  <a:pt x="4520" y="4700"/>
                </a:cubicBezTo>
                <a:cubicBezTo>
                  <a:pt x="4567" y="4686"/>
                  <a:pt x="4607" y="4720"/>
                  <a:pt x="4647" y="4720"/>
                </a:cubicBezTo>
                <a:cubicBezTo>
                  <a:pt x="4667" y="4720"/>
                  <a:pt x="4694" y="4693"/>
                  <a:pt x="4707" y="4726"/>
                </a:cubicBezTo>
                <a:cubicBezTo>
                  <a:pt x="4727" y="4726"/>
                  <a:pt x="4741" y="4720"/>
                  <a:pt x="4741" y="4706"/>
                </a:cubicBezTo>
                <a:cubicBezTo>
                  <a:pt x="4994" y="4713"/>
                  <a:pt x="5194" y="4746"/>
                  <a:pt x="5448" y="4779"/>
                </a:cubicBezTo>
                <a:cubicBezTo>
                  <a:pt x="5415" y="4793"/>
                  <a:pt x="5375" y="4799"/>
                  <a:pt x="5314" y="4806"/>
                </a:cubicBezTo>
                <a:cubicBezTo>
                  <a:pt x="5335" y="4859"/>
                  <a:pt x="5254" y="4819"/>
                  <a:pt x="5241" y="4833"/>
                </a:cubicBezTo>
                <a:cubicBezTo>
                  <a:pt x="5174" y="4833"/>
                  <a:pt x="5108" y="4833"/>
                  <a:pt x="5028" y="4819"/>
                </a:cubicBezTo>
                <a:cubicBezTo>
                  <a:pt x="5007" y="4813"/>
                  <a:pt x="5061" y="4819"/>
                  <a:pt x="5054" y="4806"/>
                </a:cubicBezTo>
                <a:cubicBezTo>
                  <a:pt x="4700" y="4786"/>
                  <a:pt x="4253" y="4773"/>
                  <a:pt x="3846" y="4746"/>
                </a:cubicBezTo>
                <a:cubicBezTo>
                  <a:pt x="3639" y="4733"/>
                  <a:pt x="3378" y="4740"/>
                  <a:pt x="3218" y="4753"/>
                </a:cubicBezTo>
                <a:cubicBezTo>
                  <a:pt x="3171" y="4760"/>
                  <a:pt x="3105" y="4734"/>
                  <a:pt x="3071" y="4780"/>
                </a:cubicBezTo>
                <a:cubicBezTo>
                  <a:pt x="3158" y="4786"/>
                  <a:pt x="3278" y="4806"/>
                  <a:pt x="3345" y="4773"/>
                </a:cubicBezTo>
                <a:cubicBezTo>
                  <a:pt x="3338" y="4800"/>
                  <a:pt x="3378" y="4786"/>
                  <a:pt x="3378" y="4806"/>
                </a:cubicBezTo>
                <a:cubicBezTo>
                  <a:pt x="3445" y="4773"/>
                  <a:pt x="3532" y="4827"/>
                  <a:pt x="3599" y="4793"/>
                </a:cubicBezTo>
                <a:cubicBezTo>
                  <a:pt x="3605" y="4800"/>
                  <a:pt x="3605" y="4806"/>
                  <a:pt x="3612" y="4813"/>
                </a:cubicBezTo>
                <a:cubicBezTo>
                  <a:pt x="3692" y="4786"/>
                  <a:pt x="3765" y="4827"/>
                  <a:pt x="3826" y="4800"/>
                </a:cubicBezTo>
                <a:cubicBezTo>
                  <a:pt x="4120" y="4826"/>
                  <a:pt x="4480" y="4846"/>
                  <a:pt x="4834" y="4853"/>
                </a:cubicBezTo>
                <a:cubicBezTo>
                  <a:pt x="4834" y="4866"/>
                  <a:pt x="4861" y="4853"/>
                  <a:pt x="4854" y="4873"/>
                </a:cubicBezTo>
                <a:cubicBezTo>
                  <a:pt x="4867" y="4859"/>
                  <a:pt x="4887" y="4866"/>
                  <a:pt x="4894" y="4853"/>
                </a:cubicBezTo>
                <a:cubicBezTo>
                  <a:pt x="5041" y="4886"/>
                  <a:pt x="5141" y="4859"/>
                  <a:pt x="5281" y="4886"/>
                </a:cubicBezTo>
                <a:cubicBezTo>
                  <a:pt x="5248" y="4939"/>
                  <a:pt x="5134" y="4912"/>
                  <a:pt x="5061" y="4932"/>
                </a:cubicBezTo>
                <a:cubicBezTo>
                  <a:pt x="5048" y="4958"/>
                  <a:pt x="5081" y="4965"/>
                  <a:pt x="5054" y="4985"/>
                </a:cubicBezTo>
                <a:cubicBezTo>
                  <a:pt x="5081" y="5018"/>
                  <a:pt x="5128" y="4978"/>
                  <a:pt x="5148" y="5005"/>
                </a:cubicBezTo>
                <a:cubicBezTo>
                  <a:pt x="5028" y="5044"/>
                  <a:pt x="4901" y="5012"/>
                  <a:pt x="4767" y="5005"/>
                </a:cubicBezTo>
                <a:cubicBezTo>
                  <a:pt x="4540" y="4998"/>
                  <a:pt x="4307" y="5025"/>
                  <a:pt x="4086" y="5018"/>
                </a:cubicBezTo>
                <a:cubicBezTo>
                  <a:pt x="3980" y="5012"/>
                  <a:pt x="3880" y="5012"/>
                  <a:pt x="3806" y="4998"/>
                </a:cubicBezTo>
                <a:cubicBezTo>
                  <a:pt x="3799" y="4998"/>
                  <a:pt x="3799" y="5012"/>
                  <a:pt x="3799" y="5012"/>
                </a:cubicBezTo>
                <a:cubicBezTo>
                  <a:pt x="3485" y="5032"/>
                  <a:pt x="3178" y="5005"/>
                  <a:pt x="2871" y="5005"/>
                </a:cubicBezTo>
                <a:cubicBezTo>
                  <a:pt x="2878" y="4998"/>
                  <a:pt x="2878" y="4985"/>
                  <a:pt x="2871" y="4978"/>
                </a:cubicBezTo>
                <a:cubicBezTo>
                  <a:pt x="2851" y="4985"/>
                  <a:pt x="2824" y="4958"/>
                  <a:pt x="2818" y="4978"/>
                </a:cubicBezTo>
                <a:cubicBezTo>
                  <a:pt x="2804" y="4938"/>
                  <a:pt x="2864" y="4951"/>
                  <a:pt x="2904" y="4945"/>
                </a:cubicBezTo>
                <a:cubicBezTo>
                  <a:pt x="2884" y="4925"/>
                  <a:pt x="2824" y="4931"/>
                  <a:pt x="2818" y="4892"/>
                </a:cubicBezTo>
                <a:cubicBezTo>
                  <a:pt x="2831" y="4905"/>
                  <a:pt x="2838" y="4885"/>
                  <a:pt x="2858" y="4892"/>
                </a:cubicBezTo>
                <a:cubicBezTo>
                  <a:pt x="2871" y="4899"/>
                  <a:pt x="2871" y="4919"/>
                  <a:pt x="2884" y="4919"/>
                </a:cubicBezTo>
                <a:cubicBezTo>
                  <a:pt x="2985" y="4905"/>
                  <a:pt x="3065" y="4931"/>
                  <a:pt x="3111" y="4885"/>
                </a:cubicBezTo>
                <a:cubicBezTo>
                  <a:pt x="2824" y="4833"/>
                  <a:pt x="2510" y="4905"/>
                  <a:pt x="2203" y="4839"/>
                </a:cubicBezTo>
                <a:cubicBezTo>
                  <a:pt x="2230" y="4819"/>
                  <a:pt x="2277" y="4826"/>
                  <a:pt x="2310" y="4806"/>
                </a:cubicBezTo>
                <a:cubicBezTo>
                  <a:pt x="2390" y="4826"/>
                  <a:pt x="2564" y="4793"/>
                  <a:pt x="2664" y="4819"/>
                </a:cubicBezTo>
                <a:cubicBezTo>
                  <a:pt x="2757" y="4839"/>
                  <a:pt x="2904" y="4826"/>
                  <a:pt x="3011" y="4826"/>
                </a:cubicBezTo>
                <a:cubicBezTo>
                  <a:pt x="2736" y="4793"/>
                  <a:pt x="2416" y="4779"/>
                  <a:pt x="2169" y="4793"/>
                </a:cubicBezTo>
                <a:cubicBezTo>
                  <a:pt x="2149" y="4793"/>
                  <a:pt x="2149" y="4779"/>
                  <a:pt x="2122" y="4786"/>
                </a:cubicBezTo>
                <a:cubicBezTo>
                  <a:pt x="1996" y="4799"/>
                  <a:pt x="1822" y="4786"/>
                  <a:pt x="1689" y="4759"/>
                </a:cubicBezTo>
                <a:cubicBezTo>
                  <a:pt x="1608" y="4799"/>
                  <a:pt x="1488" y="4773"/>
                  <a:pt x="1375" y="4766"/>
                </a:cubicBezTo>
                <a:cubicBezTo>
                  <a:pt x="1348" y="4766"/>
                  <a:pt x="1308" y="4779"/>
                  <a:pt x="1281" y="4773"/>
                </a:cubicBezTo>
                <a:cubicBezTo>
                  <a:pt x="1408" y="4805"/>
                  <a:pt x="1568" y="4799"/>
                  <a:pt x="1695" y="4819"/>
                </a:cubicBezTo>
                <a:cubicBezTo>
                  <a:pt x="1709" y="4845"/>
                  <a:pt x="1755" y="4845"/>
                  <a:pt x="1795" y="4852"/>
                </a:cubicBezTo>
                <a:cubicBezTo>
                  <a:pt x="1795" y="4859"/>
                  <a:pt x="1789" y="4859"/>
                  <a:pt x="1775" y="4865"/>
                </a:cubicBezTo>
                <a:cubicBezTo>
                  <a:pt x="1822" y="4892"/>
                  <a:pt x="1889" y="4865"/>
                  <a:pt x="1936" y="4892"/>
                </a:cubicBezTo>
                <a:cubicBezTo>
                  <a:pt x="1869" y="4911"/>
                  <a:pt x="1782" y="4879"/>
                  <a:pt x="1755" y="4938"/>
                </a:cubicBezTo>
                <a:cubicBezTo>
                  <a:pt x="1742" y="4938"/>
                  <a:pt x="1722" y="4925"/>
                  <a:pt x="1715" y="4945"/>
                </a:cubicBezTo>
                <a:cubicBezTo>
                  <a:pt x="1742" y="4951"/>
                  <a:pt x="1782" y="4945"/>
                  <a:pt x="1815" y="4965"/>
                </a:cubicBezTo>
                <a:cubicBezTo>
                  <a:pt x="1702" y="4992"/>
                  <a:pt x="1588" y="4972"/>
                  <a:pt x="1482" y="4965"/>
                </a:cubicBezTo>
                <a:cubicBezTo>
                  <a:pt x="1402" y="4958"/>
                  <a:pt x="1315" y="4978"/>
                  <a:pt x="1235" y="4972"/>
                </a:cubicBezTo>
                <a:cubicBezTo>
                  <a:pt x="1095" y="4951"/>
                  <a:pt x="961" y="4918"/>
                  <a:pt x="828" y="4951"/>
                </a:cubicBezTo>
                <a:cubicBezTo>
                  <a:pt x="808" y="4912"/>
                  <a:pt x="734" y="4905"/>
                  <a:pt x="681" y="4912"/>
                </a:cubicBezTo>
                <a:cubicBezTo>
                  <a:pt x="681" y="4912"/>
                  <a:pt x="687" y="4905"/>
                  <a:pt x="687" y="4899"/>
                </a:cubicBezTo>
                <a:cubicBezTo>
                  <a:pt x="527" y="4872"/>
                  <a:pt x="407" y="4885"/>
                  <a:pt x="227" y="4905"/>
                </a:cubicBezTo>
                <a:cubicBezTo>
                  <a:pt x="220" y="4879"/>
                  <a:pt x="187" y="4885"/>
                  <a:pt x="174" y="4872"/>
                </a:cubicBezTo>
                <a:cubicBezTo>
                  <a:pt x="220" y="4833"/>
                  <a:pt x="300" y="4819"/>
                  <a:pt x="360" y="4819"/>
                </a:cubicBezTo>
                <a:cubicBezTo>
                  <a:pt x="387" y="4780"/>
                  <a:pt x="494" y="4813"/>
                  <a:pt x="501" y="4746"/>
                </a:cubicBezTo>
                <a:cubicBezTo>
                  <a:pt x="687" y="4753"/>
                  <a:pt x="814" y="4760"/>
                  <a:pt x="1021" y="4746"/>
                </a:cubicBezTo>
                <a:cubicBezTo>
                  <a:pt x="914" y="4700"/>
                  <a:pt x="781" y="4740"/>
                  <a:pt x="667" y="4713"/>
                </a:cubicBezTo>
                <a:cubicBezTo>
                  <a:pt x="641" y="4707"/>
                  <a:pt x="621" y="4680"/>
                  <a:pt x="594" y="4674"/>
                </a:cubicBezTo>
                <a:cubicBezTo>
                  <a:pt x="527" y="4660"/>
                  <a:pt x="447" y="4660"/>
                  <a:pt x="387" y="4687"/>
                </a:cubicBezTo>
                <a:cubicBezTo>
                  <a:pt x="334" y="4647"/>
                  <a:pt x="294" y="4707"/>
                  <a:pt x="227" y="4680"/>
                </a:cubicBezTo>
                <a:cubicBezTo>
                  <a:pt x="220" y="4680"/>
                  <a:pt x="220" y="4694"/>
                  <a:pt x="220" y="4707"/>
                </a:cubicBezTo>
                <a:cubicBezTo>
                  <a:pt x="207" y="4707"/>
                  <a:pt x="207" y="4694"/>
                  <a:pt x="207" y="4680"/>
                </a:cubicBezTo>
                <a:cubicBezTo>
                  <a:pt x="174" y="4706"/>
                  <a:pt x="160" y="4680"/>
                  <a:pt x="120" y="4667"/>
                </a:cubicBezTo>
                <a:cubicBezTo>
                  <a:pt x="127" y="4641"/>
                  <a:pt x="113" y="4627"/>
                  <a:pt x="113" y="4607"/>
                </a:cubicBezTo>
                <a:cubicBezTo>
                  <a:pt x="127" y="4581"/>
                  <a:pt x="147" y="4561"/>
                  <a:pt x="180" y="4548"/>
                </a:cubicBezTo>
                <a:cubicBezTo>
                  <a:pt x="174" y="4502"/>
                  <a:pt x="207" y="4462"/>
                  <a:pt x="240" y="4436"/>
                </a:cubicBezTo>
                <a:cubicBezTo>
                  <a:pt x="280" y="4449"/>
                  <a:pt x="314" y="4469"/>
                  <a:pt x="334" y="4495"/>
                </a:cubicBezTo>
                <a:cubicBezTo>
                  <a:pt x="467" y="4515"/>
                  <a:pt x="607" y="4522"/>
                  <a:pt x="748" y="4529"/>
                </a:cubicBezTo>
                <a:cubicBezTo>
                  <a:pt x="794" y="4503"/>
                  <a:pt x="861" y="4503"/>
                  <a:pt x="921" y="4489"/>
                </a:cubicBezTo>
                <a:cubicBezTo>
                  <a:pt x="894" y="4469"/>
                  <a:pt x="854" y="4469"/>
                  <a:pt x="834" y="4476"/>
                </a:cubicBezTo>
                <a:cubicBezTo>
                  <a:pt x="808" y="4416"/>
                  <a:pt x="734" y="4410"/>
                  <a:pt x="654" y="4403"/>
                </a:cubicBezTo>
                <a:cubicBezTo>
                  <a:pt x="654" y="4396"/>
                  <a:pt x="647" y="4383"/>
                  <a:pt x="647" y="4370"/>
                </a:cubicBezTo>
                <a:cubicBezTo>
                  <a:pt x="614" y="4363"/>
                  <a:pt x="567" y="4363"/>
                  <a:pt x="534" y="4350"/>
                </a:cubicBezTo>
                <a:cubicBezTo>
                  <a:pt x="594" y="4316"/>
                  <a:pt x="687" y="4336"/>
                  <a:pt x="774" y="4330"/>
                </a:cubicBezTo>
                <a:cubicBezTo>
                  <a:pt x="748" y="4303"/>
                  <a:pt x="694" y="4316"/>
                  <a:pt x="654" y="4310"/>
                </a:cubicBezTo>
                <a:cubicBezTo>
                  <a:pt x="567" y="4296"/>
                  <a:pt x="414" y="4263"/>
                  <a:pt x="320" y="4250"/>
                </a:cubicBezTo>
                <a:cubicBezTo>
                  <a:pt x="300" y="4250"/>
                  <a:pt x="280" y="4257"/>
                  <a:pt x="260" y="4250"/>
                </a:cubicBezTo>
                <a:cubicBezTo>
                  <a:pt x="214" y="4243"/>
                  <a:pt x="187" y="4197"/>
                  <a:pt x="140" y="4197"/>
                </a:cubicBezTo>
                <a:cubicBezTo>
                  <a:pt x="167" y="4145"/>
                  <a:pt x="140" y="4098"/>
                  <a:pt x="214" y="4085"/>
                </a:cubicBezTo>
                <a:cubicBezTo>
                  <a:pt x="234" y="4092"/>
                  <a:pt x="234" y="4105"/>
                  <a:pt x="240" y="4118"/>
                </a:cubicBezTo>
                <a:cubicBezTo>
                  <a:pt x="287" y="4118"/>
                  <a:pt x="320" y="4125"/>
                  <a:pt x="360" y="4132"/>
                </a:cubicBezTo>
                <a:cubicBezTo>
                  <a:pt x="360" y="4165"/>
                  <a:pt x="354" y="4165"/>
                  <a:pt x="374" y="4185"/>
                </a:cubicBezTo>
                <a:cubicBezTo>
                  <a:pt x="347" y="4185"/>
                  <a:pt x="334" y="4191"/>
                  <a:pt x="327" y="4205"/>
                </a:cubicBezTo>
                <a:cubicBezTo>
                  <a:pt x="360" y="4225"/>
                  <a:pt x="454" y="4211"/>
                  <a:pt x="467" y="4165"/>
                </a:cubicBezTo>
                <a:cubicBezTo>
                  <a:pt x="581" y="4179"/>
                  <a:pt x="721" y="4172"/>
                  <a:pt x="834" y="4165"/>
                </a:cubicBezTo>
                <a:cubicBezTo>
                  <a:pt x="781" y="4112"/>
                  <a:pt x="721" y="4145"/>
                  <a:pt x="661" y="4145"/>
                </a:cubicBezTo>
                <a:cubicBezTo>
                  <a:pt x="667" y="4138"/>
                  <a:pt x="667" y="4118"/>
                  <a:pt x="681" y="4118"/>
                </a:cubicBezTo>
                <a:cubicBezTo>
                  <a:pt x="647" y="4072"/>
                  <a:pt x="554" y="4086"/>
                  <a:pt x="487" y="4072"/>
                </a:cubicBezTo>
                <a:cubicBezTo>
                  <a:pt x="527" y="4046"/>
                  <a:pt x="581" y="4032"/>
                  <a:pt x="594" y="3993"/>
                </a:cubicBezTo>
                <a:cubicBezTo>
                  <a:pt x="661" y="3993"/>
                  <a:pt x="674" y="3966"/>
                  <a:pt x="741" y="3980"/>
                </a:cubicBezTo>
                <a:cubicBezTo>
                  <a:pt x="748" y="3959"/>
                  <a:pt x="714" y="3953"/>
                  <a:pt x="727" y="3946"/>
                </a:cubicBezTo>
                <a:cubicBezTo>
                  <a:pt x="748" y="3953"/>
                  <a:pt x="781" y="3946"/>
                  <a:pt x="781" y="3980"/>
                </a:cubicBezTo>
                <a:cubicBezTo>
                  <a:pt x="828" y="3966"/>
                  <a:pt x="881" y="3966"/>
                  <a:pt x="934" y="3953"/>
                </a:cubicBezTo>
                <a:cubicBezTo>
                  <a:pt x="808" y="3939"/>
                  <a:pt x="647" y="3880"/>
                  <a:pt x="501" y="3860"/>
                </a:cubicBezTo>
                <a:cubicBezTo>
                  <a:pt x="454" y="3853"/>
                  <a:pt x="407" y="3867"/>
                  <a:pt x="360" y="3853"/>
                </a:cubicBezTo>
                <a:cubicBezTo>
                  <a:pt x="254" y="3821"/>
                  <a:pt x="240" y="3708"/>
                  <a:pt x="220" y="3589"/>
                </a:cubicBezTo>
                <a:cubicBezTo>
                  <a:pt x="220" y="3563"/>
                  <a:pt x="194" y="3569"/>
                  <a:pt x="200" y="3543"/>
                </a:cubicBezTo>
                <a:cubicBezTo>
                  <a:pt x="234" y="3549"/>
                  <a:pt x="254" y="3490"/>
                  <a:pt x="227" y="3477"/>
                </a:cubicBezTo>
                <a:cubicBezTo>
                  <a:pt x="240" y="3457"/>
                  <a:pt x="267" y="3444"/>
                  <a:pt x="294" y="3430"/>
                </a:cubicBezTo>
                <a:cubicBezTo>
                  <a:pt x="294" y="3417"/>
                  <a:pt x="280" y="3410"/>
                  <a:pt x="274" y="3404"/>
                </a:cubicBezTo>
                <a:cubicBezTo>
                  <a:pt x="280" y="3384"/>
                  <a:pt x="300" y="3384"/>
                  <a:pt x="300" y="3358"/>
                </a:cubicBezTo>
                <a:cubicBezTo>
                  <a:pt x="294" y="3351"/>
                  <a:pt x="280" y="3351"/>
                  <a:pt x="267" y="3344"/>
                </a:cubicBezTo>
                <a:cubicBezTo>
                  <a:pt x="267" y="3318"/>
                  <a:pt x="274" y="3291"/>
                  <a:pt x="260" y="3278"/>
                </a:cubicBezTo>
                <a:cubicBezTo>
                  <a:pt x="234" y="3278"/>
                  <a:pt x="227" y="3291"/>
                  <a:pt x="200" y="3285"/>
                </a:cubicBezTo>
                <a:cubicBezTo>
                  <a:pt x="207" y="3245"/>
                  <a:pt x="194" y="3219"/>
                  <a:pt x="140" y="3219"/>
                </a:cubicBezTo>
                <a:cubicBezTo>
                  <a:pt x="140" y="3113"/>
                  <a:pt x="0" y="3159"/>
                  <a:pt x="0" y="3080"/>
                </a:cubicBezTo>
                <a:cubicBezTo>
                  <a:pt x="0" y="3020"/>
                  <a:pt x="87" y="3000"/>
                  <a:pt x="93" y="2934"/>
                </a:cubicBezTo>
                <a:cubicBezTo>
                  <a:pt x="93" y="2934"/>
                  <a:pt x="93" y="2934"/>
                  <a:pt x="140" y="2934"/>
                </a:cubicBezTo>
                <a:cubicBezTo>
                  <a:pt x="174" y="2881"/>
                  <a:pt x="147" y="2809"/>
                  <a:pt x="187" y="2762"/>
                </a:cubicBezTo>
                <a:cubicBezTo>
                  <a:pt x="127" y="2710"/>
                  <a:pt x="154" y="2611"/>
                  <a:pt x="260" y="2657"/>
                </a:cubicBezTo>
                <a:cubicBezTo>
                  <a:pt x="274" y="2664"/>
                  <a:pt x="274" y="2684"/>
                  <a:pt x="280" y="2690"/>
                </a:cubicBezTo>
                <a:cubicBezTo>
                  <a:pt x="320" y="2704"/>
                  <a:pt x="340" y="2677"/>
                  <a:pt x="367" y="2677"/>
                </a:cubicBezTo>
                <a:cubicBezTo>
                  <a:pt x="374" y="2651"/>
                  <a:pt x="374" y="2644"/>
                  <a:pt x="380" y="2617"/>
                </a:cubicBezTo>
                <a:cubicBezTo>
                  <a:pt x="454" y="2598"/>
                  <a:pt x="467" y="2519"/>
                  <a:pt x="487" y="2446"/>
                </a:cubicBezTo>
                <a:cubicBezTo>
                  <a:pt x="420" y="2380"/>
                  <a:pt x="287" y="2466"/>
                  <a:pt x="234" y="2505"/>
                </a:cubicBezTo>
                <a:cubicBezTo>
                  <a:pt x="207" y="2466"/>
                  <a:pt x="154" y="2479"/>
                  <a:pt x="113" y="2452"/>
                </a:cubicBezTo>
                <a:cubicBezTo>
                  <a:pt x="107" y="2373"/>
                  <a:pt x="133" y="2327"/>
                  <a:pt x="174" y="2293"/>
                </a:cubicBezTo>
                <a:cubicBezTo>
                  <a:pt x="160" y="2254"/>
                  <a:pt x="100" y="2273"/>
                  <a:pt x="87" y="2293"/>
                </a:cubicBezTo>
                <a:cubicBezTo>
                  <a:pt x="127" y="2227"/>
                  <a:pt x="180" y="2121"/>
                  <a:pt x="327" y="2134"/>
                </a:cubicBezTo>
                <a:cubicBezTo>
                  <a:pt x="320" y="2161"/>
                  <a:pt x="340" y="2161"/>
                  <a:pt x="340" y="2187"/>
                </a:cubicBezTo>
                <a:cubicBezTo>
                  <a:pt x="327" y="2194"/>
                  <a:pt x="314" y="2194"/>
                  <a:pt x="307" y="2207"/>
                </a:cubicBezTo>
                <a:cubicBezTo>
                  <a:pt x="307" y="2267"/>
                  <a:pt x="367" y="2273"/>
                  <a:pt x="420" y="2280"/>
                </a:cubicBezTo>
                <a:cubicBezTo>
                  <a:pt x="420" y="2300"/>
                  <a:pt x="434" y="2307"/>
                  <a:pt x="447" y="2313"/>
                </a:cubicBezTo>
                <a:cubicBezTo>
                  <a:pt x="467" y="2313"/>
                  <a:pt x="474" y="2307"/>
                  <a:pt x="487" y="2293"/>
                </a:cubicBezTo>
                <a:cubicBezTo>
                  <a:pt x="474" y="2254"/>
                  <a:pt x="427" y="2254"/>
                  <a:pt x="387" y="2241"/>
                </a:cubicBezTo>
                <a:cubicBezTo>
                  <a:pt x="400" y="2227"/>
                  <a:pt x="414" y="2247"/>
                  <a:pt x="427" y="2227"/>
                </a:cubicBezTo>
                <a:cubicBezTo>
                  <a:pt x="420" y="2142"/>
                  <a:pt x="320" y="2142"/>
                  <a:pt x="307" y="2056"/>
                </a:cubicBezTo>
                <a:cubicBezTo>
                  <a:pt x="347" y="2049"/>
                  <a:pt x="347" y="2009"/>
                  <a:pt x="380" y="1996"/>
                </a:cubicBezTo>
                <a:cubicBezTo>
                  <a:pt x="347" y="1963"/>
                  <a:pt x="400" y="1923"/>
                  <a:pt x="360" y="1884"/>
                </a:cubicBezTo>
                <a:cubicBezTo>
                  <a:pt x="380" y="1877"/>
                  <a:pt x="387" y="1851"/>
                  <a:pt x="414" y="1851"/>
                </a:cubicBezTo>
                <a:cubicBezTo>
                  <a:pt x="420" y="1824"/>
                  <a:pt x="394" y="1831"/>
                  <a:pt x="394" y="1804"/>
                </a:cubicBezTo>
                <a:cubicBezTo>
                  <a:pt x="414" y="1784"/>
                  <a:pt x="407" y="1764"/>
                  <a:pt x="407" y="1725"/>
                </a:cubicBezTo>
                <a:cubicBezTo>
                  <a:pt x="461" y="1732"/>
                  <a:pt x="481" y="1738"/>
                  <a:pt x="541" y="1732"/>
                </a:cubicBezTo>
                <a:cubicBezTo>
                  <a:pt x="554" y="1718"/>
                  <a:pt x="534" y="1718"/>
                  <a:pt x="541" y="1698"/>
                </a:cubicBezTo>
                <a:cubicBezTo>
                  <a:pt x="561" y="1698"/>
                  <a:pt x="574" y="1685"/>
                  <a:pt x="594" y="1678"/>
                </a:cubicBezTo>
                <a:cubicBezTo>
                  <a:pt x="567" y="1638"/>
                  <a:pt x="521" y="1619"/>
                  <a:pt x="481" y="1599"/>
                </a:cubicBezTo>
                <a:cubicBezTo>
                  <a:pt x="494" y="1566"/>
                  <a:pt x="461" y="1553"/>
                  <a:pt x="434" y="1546"/>
                </a:cubicBezTo>
                <a:cubicBezTo>
                  <a:pt x="434" y="1526"/>
                  <a:pt x="447" y="1513"/>
                  <a:pt x="420" y="1513"/>
                </a:cubicBezTo>
                <a:cubicBezTo>
                  <a:pt x="427" y="1499"/>
                  <a:pt x="447" y="1499"/>
                  <a:pt x="461" y="1493"/>
                </a:cubicBezTo>
                <a:cubicBezTo>
                  <a:pt x="461" y="1479"/>
                  <a:pt x="440" y="1479"/>
                  <a:pt x="447" y="1459"/>
                </a:cubicBezTo>
                <a:cubicBezTo>
                  <a:pt x="461" y="1459"/>
                  <a:pt x="461" y="1466"/>
                  <a:pt x="474" y="1466"/>
                </a:cubicBezTo>
                <a:cubicBezTo>
                  <a:pt x="474" y="1446"/>
                  <a:pt x="481" y="1432"/>
                  <a:pt x="461" y="1432"/>
                </a:cubicBezTo>
                <a:cubicBezTo>
                  <a:pt x="481" y="1412"/>
                  <a:pt x="507" y="1432"/>
                  <a:pt x="534" y="1419"/>
                </a:cubicBezTo>
                <a:cubicBezTo>
                  <a:pt x="521" y="1386"/>
                  <a:pt x="461" y="1406"/>
                  <a:pt x="434" y="1386"/>
                </a:cubicBezTo>
                <a:cubicBezTo>
                  <a:pt x="467" y="1379"/>
                  <a:pt x="447" y="1352"/>
                  <a:pt x="487" y="1359"/>
                </a:cubicBezTo>
                <a:cubicBezTo>
                  <a:pt x="527" y="1266"/>
                  <a:pt x="647" y="1352"/>
                  <a:pt x="734" y="1339"/>
                </a:cubicBezTo>
                <a:cubicBezTo>
                  <a:pt x="727" y="1332"/>
                  <a:pt x="714" y="1326"/>
                  <a:pt x="714" y="1306"/>
                </a:cubicBezTo>
                <a:cubicBezTo>
                  <a:pt x="687" y="1306"/>
                  <a:pt x="667" y="1286"/>
                  <a:pt x="627" y="1286"/>
                </a:cubicBezTo>
                <a:cubicBezTo>
                  <a:pt x="641" y="1266"/>
                  <a:pt x="661" y="1292"/>
                  <a:pt x="681" y="1292"/>
                </a:cubicBezTo>
                <a:cubicBezTo>
                  <a:pt x="694" y="1279"/>
                  <a:pt x="674" y="1259"/>
                  <a:pt x="647" y="1266"/>
                </a:cubicBezTo>
                <a:cubicBezTo>
                  <a:pt x="641" y="1246"/>
                  <a:pt x="661" y="1252"/>
                  <a:pt x="674" y="1252"/>
                </a:cubicBezTo>
                <a:cubicBezTo>
                  <a:pt x="667" y="1246"/>
                  <a:pt x="647" y="1246"/>
                  <a:pt x="641" y="1239"/>
                </a:cubicBezTo>
                <a:cubicBezTo>
                  <a:pt x="614" y="1246"/>
                  <a:pt x="661" y="1259"/>
                  <a:pt x="641" y="1259"/>
                </a:cubicBezTo>
                <a:cubicBezTo>
                  <a:pt x="601" y="1272"/>
                  <a:pt x="621" y="1220"/>
                  <a:pt x="594" y="1220"/>
                </a:cubicBezTo>
                <a:cubicBezTo>
                  <a:pt x="667" y="1213"/>
                  <a:pt x="761" y="1292"/>
                  <a:pt x="808" y="1226"/>
                </a:cubicBezTo>
                <a:cubicBezTo>
                  <a:pt x="821" y="1226"/>
                  <a:pt x="828" y="1240"/>
                  <a:pt x="841" y="1240"/>
                </a:cubicBezTo>
                <a:cubicBezTo>
                  <a:pt x="801" y="1259"/>
                  <a:pt x="854" y="1266"/>
                  <a:pt x="828" y="1286"/>
                </a:cubicBezTo>
                <a:cubicBezTo>
                  <a:pt x="828" y="1306"/>
                  <a:pt x="868" y="1299"/>
                  <a:pt x="874" y="1292"/>
                </a:cubicBezTo>
                <a:cubicBezTo>
                  <a:pt x="881" y="1279"/>
                  <a:pt x="874" y="1279"/>
                  <a:pt x="868" y="1279"/>
                </a:cubicBezTo>
                <a:cubicBezTo>
                  <a:pt x="901" y="1266"/>
                  <a:pt x="874" y="1318"/>
                  <a:pt x="914" y="1325"/>
                </a:cubicBezTo>
                <a:cubicBezTo>
                  <a:pt x="888" y="1325"/>
                  <a:pt x="861" y="1325"/>
                  <a:pt x="868" y="1352"/>
                </a:cubicBezTo>
                <a:cubicBezTo>
                  <a:pt x="874" y="1365"/>
                  <a:pt x="908" y="1352"/>
                  <a:pt x="914" y="1365"/>
                </a:cubicBezTo>
                <a:cubicBezTo>
                  <a:pt x="874" y="1418"/>
                  <a:pt x="854" y="1312"/>
                  <a:pt x="794" y="1312"/>
                </a:cubicBezTo>
                <a:cubicBezTo>
                  <a:pt x="774" y="1325"/>
                  <a:pt x="808" y="1338"/>
                  <a:pt x="801" y="1352"/>
                </a:cubicBezTo>
                <a:cubicBezTo>
                  <a:pt x="781" y="1352"/>
                  <a:pt x="781" y="1365"/>
                  <a:pt x="761" y="1358"/>
                </a:cubicBezTo>
                <a:cubicBezTo>
                  <a:pt x="774" y="1385"/>
                  <a:pt x="828" y="1378"/>
                  <a:pt x="868" y="1385"/>
                </a:cubicBezTo>
                <a:cubicBezTo>
                  <a:pt x="888" y="1425"/>
                  <a:pt x="934" y="1451"/>
                  <a:pt x="994" y="1465"/>
                </a:cubicBezTo>
                <a:cubicBezTo>
                  <a:pt x="1001" y="1438"/>
                  <a:pt x="1008" y="1445"/>
                  <a:pt x="1021" y="1431"/>
                </a:cubicBezTo>
                <a:cubicBezTo>
                  <a:pt x="994" y="1398"/>
                  <a:pt x="1021" y="1412"/>
                  <a:pt x="1008" y="1385"/>
                </a:cubicBezTo>
                <a:cubicBezTo>
                  <a:pt x="1095" y="1412"/>
                  <a:pt x="1208" y="1445"/>
                  <a:pt x="1321" y="1419"/>
                </a:cubicBezTo>
                <a:cubicBezTo>
                  <a:pt x="1295" y="1385"/>
                  <a:pt x="1195" y="1405"/>
                  <a:pt x="1201" y="1339"/>
                </a:cubicBezTo>
                <a:cubicBezTo>
                  <a:pt x="1201" y="1326"/>
                  <a:pt x="1208" y="1326"/>
                  <a:pt x="1221" y="1326"/>
                </a:cubicBezTo>
                <a:cubicBezTo>
                  <a:pt x="1215" y="1319"/>
                  <a:pt x="1208" y="1319"/>
                  <a:pt x="1201" y="1312"/>
                </a:cubicBezTo>
                <a:cubicBezTo>
                  <a:pt x="1241" y="1299"/>
                  <a:pt x="1295" y="1292"/>
                  <a:pt x="1321" y="1326"/>
                </a:cubicBezTo>
                <a:cubicBezTo>
                  <a:pt x="1355" y="1293"/>
                  <a:pt x="1428" y="1332"/>
                  <a:pt x="1442" y="1286"/>
                </a:cubicBezTo>
                <a:cubicBezTo>
                  <a:pt x="1395" y="1246"/>
                  <a:pt x="1342" y="1280"/>
                  <a:pt x="1301" y="1253"/>
                </a:cubicBezTo>
                <a:cubicBezTo>
                  <a:pt x="1295" y="1253"/>
                  <a:pt x="1295" y="1266"/>
                  <a:pt x="1295" y="1273"/>
                </a:cubicBezTo>
                <a:cubicBezTo>
                  <a:pt x="1255" y="1273"/>
                  <a:pt x="1208" y="1266"/>
                  <a:pt x="1215" y="1220"/>
                </a:cubicBezTo>
                <a:cubicBezTo>
                  <a:pt x="1208" y="1207"/>
                  <a:pt x="1175" y="1220"/>
                  <a:pt x="1168" y="1207"/>
                </a:cubicBezTo>
                <a:cubicBezTo>
                  <a:pt x="1168" y="1187"/>
                  <a:pt x="1188" y="1207"/>
                  <a:pt x="1188" y="1173"/>
                </a:cubicBezTo>
                <a:cubicBezTo>
                  <a:pt x="1155" y="1154"/>
                  <a:pt x="1168" y="1193"/>
                  <a:pt x="1148" y="1207"/>
                </a:cubicBezTo>
                <a:cubicBezTo>
                  <a:pt x="1128" y="1207"/>
                  <a:pt x="1135" y="1187"/>
                  <a:pt x="1115" y="1193"/>
                </a:cubicBezTo>
                <a:cubicBezTo>
                  <a:pt x="1101" y="1193"/>
                  <a:pt x="1101" y="1207"/>
                  <a:pt x="1101" y="1227"/>
                </a:cubicBezTo>
                <a:cubicBezTo>
                  <a:pt x="1068" y="1227"/>
                  <a:pt x="1081" y="1187"/>
                  <a:pt x="1041" y="1193"/>
                </a:cubicBezTo>
                <a:cubicBezTo>
                  <a:pt x="1068" y="1153"/>
                  <a:pt x="1121" y="1193"/>
                  <a:pt x="1161" y="1173"/>
                </a:cubicBezTo>
                <a:cubicBezTo>
                  <a:pt x="1155" y="1154"/>
                  <a:pt x="1148" y="1134"/>
                  <a:pt x="1121" y="1134"/>
                </a:cubicBezTo>
                <a:cubicBezTo>
                  <a:pt x="1141" y="1114"/>
                  <a:pt x="1168" y="1134"/>
                  <a:pt x="1188" y="1141"/>
                </a:cubicBezTo>
                <a:cubicBezTo>
                  <a:pt x="1188" y="1147"/>
                  <a:pt x="1175" y="1141"/>
                  <a:pt x="1175" y="1147"/>
                </a:cubicBezTo>
                <a:cubicBezTo>
                  <a:pt x="1188" y="1161"/>
                  <a:pt x="1195" y="1154"/>
                  <a:pt x="1215" y="1161"/>
                </a:cubicBezTo>
                <a:cubicBezTo>
                  <a:pt x="1221" y="1141"/>
                  <a:pt x="1188" y="1161"/>
                  <a:pt x="1195" y="1141"/>
                </a:cubicBezTo>
                <a:cubicBezTo>
                  <a:pt x="1221" y="1141"/>
                  <a:pt x="1241" y="1147"/>
                  <a:pt x="1241" y="1161"/>
                </a:cubicBezTo>
                <a:cubicBezTo>
                  <a:pt x="1241" y="1187"/>
                  <a:pt x="1228" y="1161"/>
                  <a:pt x="1215" y="1167"/>
                </a:cubicBezTo>
                <a:cubicBezTo>
                  <a:pt x="1221" y="1207"/>
                  <a:pt x="1255" y="1213"/>
                  <a:pt x="1268" y="1233"/>
                </a:cubicBezTo>
                <a:cubicBezTo>
                  <a:pt x="1288" y="1233"/>
                  <a:pt x="1315" y="1207"/>
                  <a:pt x="1308" y="1200"/>
                </a:cubicBezTo>
                <a:cubicBezTo>
                  <a:pt x="1348" y="1200"/>
                  <a:pt x="1388" y="1180"/>
                  <a:pt x="1395" y="1134"/>
                </a:cubicBezTo>
                <a:cubicBezTo>
                  <a:pt x="1435" y="1134"/>
                  <a:pt x="1455" y="1134"/>
                  <a:pt x="1482" y="1121"/>
                </a:cubicBezTo>
                <a:cubicBezTo>
                  <a:pt x="1482" y="1114"/>
                  <a:pt x="1488" y="1101"/>
                  <a:pt x="1475" y="1101"/>
                </a:cubicBezTo>
                <a:cubicBezTo>
                  <a:pt x="1608" y="1081"/>
                  <a:pt x="1729" y="1153"/>
                  <a:pt x="1849" y="1094"/>
                </a:cubicBezTo>
                <a:cubicBezTo>
                  <a:pt x="1855" y="1074"/>
                  <a:pt x="1829" y="1087"/>
                  <a:pt x="1835" y="1067"/>
                </a:cubicBezTo>
                <a:cubicBezTo>
                  <a:pt x="1855" y="1041"/>
                  <a:pt x="1922" y="1093"/>
                  <a:pt x="1929" y="1047"/>
                </a:cubicBezTo>
                <a:cubicBezTo>
                  <a:pt x="2022" y="1073"/>
                  <a:pt x="2122" y="1041"/>
                  <a:pt x="2202" y="1014"/>
                </a:cubicBezTo>
                <a:cubicBezTo>
                  <a:pt x="2202" y="994"/>
                  <a:pt x="2182" y="1000"/>
                  <a:pt x="2169" y="987"/>
                </a:cubicBezTo>
                <a:cubicBezTo>
                  <a:pt x="2169" y="961"/>
                  <a:pt x="2176" y="961"/>
                  <a:pt x="2162" y="941"/>
                </a:cubicBezTo>
                <a:cubicBezTo>
                  <a:pt x="2176" y="934"/>
                  <a:pt x="2196" y="934"/>
                  <a:pt x="2202" y="914"/>
                </a:cubicBezTo>
                <a:cubicBezTo>
                  <a:pt x="2176" y="894"/>
                  <a:pt x="2129" y="894"/>
                  <a:pt x="2109" y="921"/>
                </a:cubicBezTo>
                <a:cubicBezTo>
                  <a:pt x="2109" y="941"/>
                  <a:pt x="2129" y="941"/>
                  <a:pt x="2136" y="954"/>
                </a:cubicBezTo>
                <a:cubicBezTo>
                  <a:pt x="2122" y="961"/>
                  <a:pt x="2096" y="974"/>
                  <a:pt x="2109" y="981"/>
                </a:cubicBezTo>
                <a:cubicBezTo>
                  <a:pt x="2109" y="1008"/>
                  <a:pt x="2082" y="968"/>
                  <a:pt x="2082" y="988"/>
                </a:cubicBezTo>
                <a:cubicBezTo>
                  <a:pt x="2069" y="982"/>
                  <a:pt x="2096" y="962"/>
                  <a:pt x="2069" y="948"/>
                </a:cubicBezTo>
                <a:cubicBezTo>
                  <a:pt x="2082" y="922"/>
                  <a:pt x="2089" y="922"/>
                  <a:pt x="2082" y="882"/>
                </a:cubicBezTo>
                <a:cubicBezTo>
                  <a:pt x="2122" y="902"/>
                  <a:pt x="2182" y="876"/>
                  <a:pt x="2202" y="902"/>
                </a:cubicBezTo>
                <a:cubicBezTo>
                  <a:pt x="2283" y="863"/>
                  <a:pt x="2343" y="916"/>
                  <a:pt x="2423" y="902"/>
                </a:cubicBezTo>
                <a:cubicBezTo>
                  <a:pt x="2436" y="896"/>
                  <a:pt x="2436" y="916"/>
                  <a:pt x="2449" y="916"/>
                </a:cubicBezTo>
                <a:cubicBezTo>
                  <a:pt x="2483" y="889"/>
                  <a:pt x="2496" y="909"/>
                  <a:pt x="2536" y="902"/>
                </a:cubicBezTo>
                <a:cubicBezTo>
                  <a:pt x="2543" y="936"/>
                  <a:pt x="2503" y="922"/>
                  <a:pt x="2496" y="936"/>
                </a:cubicBezTo>
                <a:cubicBezTo>
                  <a:pt x="2523" y="956"/>
                  <a:pt x="2543" y="936"/>
                  <a:pt x="2576" y="949"/>
                </a:cubicBezTo>
                <a:cubicBezTo>
                  <a:pt x="2583" y="942"/>
                  <a:pt x="2583" y="929"/>
                  <a:pt x="2590" y="916"/>
                </a:cubicBezTo>
                <a:cubicBezTo>
                  <a:pt x="2610" y="922"/>
                  <a:pt x="2636" y="929"/>
                  <a:pt x="2670" y="922"/>
                </a:cubicBezTo>
                <a:cubicBezTo>
                  <a:pt x="2656" y="936"/>
                  <a:pt x="2636" y="936"/>
                  <a:pt x="2616" y="936"/>
                </a:cubicBezTo>
                <a:cubicBezTo>
                  <a:pt x="2696" y="956"/>
                  <a:pt x="2756" y="962"/>
                  <a:pt x="2837" y="942"/>
                </a:cubicBezTo>
                <a:cubicBezTo>
                  <a:pt x="2883" y="962"/>
                  <a:pt x="2977" y="936"/>
                  <a:pt x="2990" y="1002"/>
                </a:cubicBezTo>
                <a:cubicBezTo>
                  <a:pt x="3010" y="1002"/>
                  <a:pt x="3003" y="982"/>
                  <a:pt x="3030" y="988"/>
                </a:cubicBezTo>
                <a:cubicBezTo>
                  <a:pt x="3030" y="975"/>
                  <a:pt x="3003" y="988"/>
                  <a:pt x="3010" y="968"/>
                </a:cubicBezTo>
                <a:cubicBezTo>
                  <a:pt x="3070" y="955"/>
                  <a:pt x="3130" y="982"/>
                  <a:pt x="3130" y="1034"/>
                </a:cubicBezTo>
                <a:cubicBezTo>
                  <a:pt x="3164" y="1034"/>
                  <a:pt x="3170" y="1014"/>
                  <a:pt x="3210" y="1028"/>
                </a:cubicBezTo>
                <a:cubicBezTo>
                  <a:pt x="3217" y="982"/>
                  <a:pt x="3150" y="1008"/>
                  <a:pt x="3150" y="975"/>
                </a:cubicBezTo>
                <a:cubicBezTo>
                  <a:pt x="3177" y="948"/>
                  <a:pt x="3217" y="1001"/>
                  <a:pt x="3217" y="955"/>
                </a:cubicBezTo>
                <a:cubicBezTo>
                  <a:pt x="3264" y="962"/>
                  <a:pt x="3224" y="1028"/>
                  <a:pt x="3270" y="1034"/>
                </a:cubicBezTo>
                <a:cubicBezTo>
                  <a:pt x="3277" y="1028"/>
                  <a:pt x="3264" y="995"/>
                  <a:pt x="3277" y="982"/>
                </a:cubicBezTo>
                <a:cubicBezTo>
                  <a:pt x="3337" y="975"/>
                  <a:pt x="3404" y="1002"/>
                  <a:pt x="3444" y="988"/>
                </a:cubicBezTo>
                <a:cubicBezTo>
                  <a:pt x="3424" y="982"/>
                  <a:pt x="3437" y="962"/>
                  <a:pt x="3411" y="955"/>
                </a:cubicBezTo>
                <a:cubicBezTo>
                  <a:pt x="3411" y="942"/>
                  <a:pt x="3437" y="948"/>
                  <a:pt x="3451" y="948"/>
                </a:cubicBezTo>
                <a:cubicBezTo>
                  <a:pt x="3457" y="974"/>
                  <a:pt x="3464" y="994"/>
                  <a:pt x="3511" y="988"/>
                </a:cubicBezTo>
                <a:cubicBezTo>
                  <a:pt x="3511" y="1014"/>
                  <a:pt x="3491" y="1014"/>
                  <a:pt x="3484" y="1027"/>
                </a:cubicBezTo>
                <a:cubicBezTo>
                  <a:pt x="3504" y="1047"/>
                  <a:pt x="3571" y="1047"/>
                  <a:pt x="3597" y="1047"/>
                </a:cubicBezTo>
                <a:cubicBezTo>
                  <a:pt x="3591" y="1028"/>
                  <a:pt x="3571" y="1014"/>
                  <a:pt x="3551" y="1001"/>
                </a:cubicBezTo>
                <a:cubicBezTo>
                  <a:pt x="3544" y="981"/>
                  <a:pt x="3564" y="988"/>
                  <a:pt x="3557" y="968"/>
                </a:cubicBezTo>
                <a:cubicBezTo>
                  <a:pt x="3604" y="961"/>
                  <a:pt x="3611" y="1000"/>
                  <a:pt x="3651" y="1007"/>
                </a:cubicBezTo>
                <a:cubicBezTo>
                  <a:pt x="3617" y="1053"/>
                  <a:pt x="3724" y="1060"/>
                  <a:pt x="3764" y="1053"/>
                </a:cubicBezTo>
                <a:cubicBezTo>
                  <a:pt x="3771" y="1033"/>
                  <a:pt x="3744" y="1047"/>
                  <a:pt x="3744" y="1033"/>
                </a:cubicBezTo>
                <a:cubicBezTo>
                  <a:pt x="3764" y="1000"/>
                  <a:pt x="3811" y="1027"/>
                  <a:pt x="3824" y="1053"/>
                </a:cubicBezTo>
                <a:cubicBezTo>
                  <a:pt x="3864" y="1033"/>
                  <a:pt x="3911" y="1020"/>
                  <a:pt x="3911" y="1053"/>
                </a:cubicBezTo>
                <a:cubicBezTo>
                  <a:pt x="3938" y="1053"/>
                  <a:pt x="3944" y="1047"/>
                  <a:pt x="3964" y="1040"/>
                </a:cubicBezTo>
                <a:cubicBezTo>
                  <a:pt x="3978" y="1067"/>
                  <a:pt x="4065" y="1093"/>
                  <a:pt x="4078" y="1047"/>
                </a:cubicBezTo>
                <a:cubicBezTo>
                  <a:pt x="4111" y="1060"/>
                  <a:pt x="4158" y="1087"/>
                  <a:pt x="4205" y="1067"/>
                </a:cubicBezTo>
                <a:cubicBezTo>
                  <a:pt x="4225" y="1067"/>
                  <a:pt x="4198" y="1060"/>
                  <a:pt x="4205" y="1047"/>
                </a:cubicBezTo>
                <a:cubicBezTo>
                  <a:pt x="4218" y="1040"/>
                  <a:pt x="4231" y="1047"/>
                  <a:pt x="4258" y="1040"/>
                </a:cubicBezTo>
                <a:cubicBezTo>
                  <a:pt x="4251" y="1073"/>
                  <a:pt x="4298" y="1066"/>
                  <a:pt x="4298" y="1093"/>
                </a:cubicBezTo>
                <a:cubicBezTo>
                  <a:pt x="4372" y="1053"/>
                  <a:pt x="4478" y="1099"/>
                  <a:pt x="4532" y="1093"/>
                </a:cubicBezTo>
                <a:cubicBezTo>
                  <a:pt x="4532" y="1106"/>
                  <a:pt x="4512" y="1099"/>
                  <a:pt x="4512" y="1113"/>
                </a:cubicBezTo>
                <a:cubicBezTo>
                  <a:pt x="4552" y="1119"/>
                  <a:pt x="4538" y="1067"/>
                  <a:pt x="4579" y="1073"/>
                </a:cubicBezTo>
                <a:cubicBezTo>
                  <a:pt x="4605" y="1073"/>
                  <a:pt x="4572" y="1093"/>
                  <a:pt x="4585" y="1100"/>
                </a:cubicBezTo>
                <a:cubicBezTo>
                  <a:pt x="4632" y="1100"/>
                  <a:pt x="4652" y="1120"/>
                  <a:pt x="4685" y="1127"/>
                </a:cubicBezTo>
                <a:cubicBezTo>
                  <a:pt x="4705" y="1127"/>
                  <a:pt x="4712" y="1107"/>
                  <a:pt x="4725" y="1093"/>
                </a:cubicBezTo>
                <a:cubicBezTo>
                  <a:pt x="4745" y="1093"/>
                  <a:pt x="4759" y="1093"/>
                  <a:pt x="4772" y="1100"/>
                </a:cubicBezTo>
                <a:cubicBezTo>
                  <a:pt x="4779" y="1119"/>
                  <a:pt x="4779" y="1119"/>
                  <a:pt x="4772" y="1139"/>
                </a:cubicBezTo>
                <a:cubicBezTo>
                  <a:pt x="4819" y="1153"/>
                  <a:pt x="4879" y="1133"/>
                  <a:pt x="4932" y="1139"/>
                </a:cubicBezTo>
                <a:cubicBezTo>
                  <a:pt x="4939" y="1133"/>
                  <a:pt x="4939" y="1126"/>
                  <a:pt x="4939" y="1119"/>
                </a:cubicBezTo>
                <a:cubicBezTo>
                  <a:pt x="5012" y="1146"/>
                  <a:pt x="5126" y="1113"/>
                  <a:pt x="5239" y="1133"/>
                </a:cubicBezTo>
                <a:cubicBezTo>
                  <a:pt x="5233" y="1139"/>
                  <a:pt x="5213" y="1139"/>
                  <a:pt x="5199" y="1146"/>
                </a:cubicBezTo>
                <a:cubicBezTo>
                  <a:pt x="5233" y="1153"/>
                  <a:pt x="5266" y="1153"/>
                  <a:pt x="5286" y="1139"/>
                </a:cubicBezTo>
                <a:cubicBezTo>
                  <a:pt x="5306" y="1133"/>
                  <a:pt x="5299" y="1159"/>
                  <a:pt x="5313" y="1159"/>
                </a:cubicBezTo>
                <a:cubicBezTo>
                  <a:pt x="5339" y="1153"/>
                  <a:pt x="5366" y="1133"/>
                  <a:pt x="5399" y="1146"/>
                </a:cubicBezTo>
                <a:cubicBezTo>
                  <a:pt x="5413" y="1140"/>
                  <a:pt x="5379" y="1113"/>
                  <a:pt x="5399" y="1107"/>
                </a:cubicBezTo>
                <a:cubicBezTo>
                  <a:pt x="5426" y="1107"/>
                  <a:pt x="5393" y="1133"/>
                  <a:pt x="5413" y="1140"/>
                </a:cubicBezTo>
                <a:cubicBezTo>
                  <a:pt x="5426" y="1147"/>
                  <a:pt x="5439" y="1133"/>
                  <a:pt x="5460" y="1133"/>
                </a:cubicBezTo>
                <a:cubicBezTo>
                  <a:pt x="5473" y="1180"/>
                  <a:pt x="5526" y="1140"/>
                  <a:pt x="5566" y="1153"/>
                </a:cubicBezTo>
                <a:cubicBezTo>
                  <a:pt x="5566" y="1140"/>
                  <a:pt x="5553" y="1133"/>
                  <a:pt x="5533" y="1127"/>
                </a:cubicBezTo>
                <a:cubicBezTo>
                  <a:pt x="5540" y="1107"/>
                  <a:pt x="5593" y="1107"/>
                  <a:pt x="5606" y="1133"/>
                </a:cubicBezTo>
                <a:cubicBezTo>
                  <a:pt x="5626" y="1121"/>
                  <a:pt x="5600" y="1094"/>
                  <a:pt x="5586" y="1094"/>
                </a:cubicBezTo>
                <a:cubicBezTo>
                  <a:pt x="5593" y="1087"/>
                  <a:pt x="5606" y="1087"/>
                  <a:pt x="5613" y="1074"/>
                </a:cubicBezTo>
                <a:cubicBezTo>
                  <a:pt x="5553" y="1001"/>
                  <a:pt x="5453" y="1074"/>
                  <a:pt x="5393" y="1014"/>
                </a:cubicBezTo>
                <a:cubicBezTo>
                  <a:pt x="5353" y="1041"/>
                  <a:pt x="5299" y="1021"/>
                  <a:pt x="5246" y="1014"/>
                </a:cubicBezTo>
                <a:cubicBezTo>
                  <a:pt x="5226" y="1054"/>
                  <a:pt x="5193" y="988"/>
                  <a:pt x="5132" y="1001"/>
                </a:cubicBezTo>
                <a:cubicBezTo>
                  <a:pt x="5159" y="975"/>
                  <a:pt x="5206" y="975"/>
                  <a:pt x="5219" y="955"/>
                </a:cubicBezTo>
                <a:cubicBezTo>
                  <a:pt x="5286" y="1008"/>
                  <a:pt x="5373" y="994"/>
                  <a:pt x="5466" y="994"/>
                </a:cubicBezTo>
                <a:cubicBezTo>
                  <a:pt x="5466" y="975"/>
                  <a:pt x="5439" y="975"/>
                  <a:pt x="5439" y="955"/>
                </a:cubicBezTo>
                <a:cubicBezTo>
                  <a:pt x="5439" y="935"/>
                  <a:pt x="5466" y="942"/>
                  <a:pt x="5480" y="928"/>
                </a:cubicBezTo>
                <a:cubicBezTo>
                  <a:pt x="5413" y="908"/>
                  <a:pt x="5279" y="948"/>
                  <a:pt x="5246" y="902"/>
                </a:cubicBezTo>
                <a:cubicBezTo>
                  <a:pt x="5246" y="888"/>
                  <a:pt x="5246" y="882"/>
                  <a:pt x="5259" y="882"/>
                </a:cubicBezTo>
                <a:cubicBezTo>
                  <a:pt x="5259" y="862"/>
                  <a:pt x="5246" y="862"/>
                  <a:pt x="5246" y="842"/>
                </a:cubicBezTo>
                <a:cubicBezTo>
                  <a:pt x="5213" y="855"/>
                  <a:pt x="5179" y="849"/>
                  <a:pt x="5152" y="835"/>
                </a:cubicBezTo>
                <a:cubicBezTo>
                  <a:pt x="5152" y="829"/>
                  <a:pt x="5146" y="829"/>
                  <a:pt x="5146" y="822"/>
                </a:cubicBezTo>
                <a:cubicBezTo>
                  <a:pt x="5152" y="769"/>
                  <a:pt x="5226" y="782"/>
                  <a:pt x="5259" y="802"/>
                </a:cubicBezTo>
                <a:cubicBezTo>
                  <a:pt x="5253" y="829"/>
                  <a:pt x="5259" y="842"/>
                  <a:pt x="5286" y="835"/>
                </a:cubicBezTo>
                <a:cubicBezTo>
                  <a:pt x="5299" y="795"/>
                  <a:pt x="5333" y="776"/>
                  <a:pt x="5359" y="749"/>
                </a:cubicBezTo>
                <a:cubicBezTo>
                  <a:pt x="5339" y="710"/>
                  <a:pt x="5279" y="703"/>
                  <a:pt x="5219" y="697"/>
                </a:cubicBezTo>
                <a:cubicBezTo>
                  <a:pt x="5219" y="677"/>
                  <a:pt x="5219" y="657"/>
                  <a:pt x="5246" y="657"/>
                </a:cubicBezTo>
                <a:cubicBezTo>
                  <a:pt x="5233" y="624"/>
                  <a:pt x="5186" y="664"/>
                  <a:pt x="5179" y="630"/>
                </a:cubicBezTo>
                <a:cubicBezTo>
                  <a:pt x="5193" y="598"/>
                  <a:pt x="5213" y="571"/>
                  <a:pt x="5259" y="571"/>
                </a:cubicBezTo>
                <a:cubicBezTo>
                  <a:pt x="5266" y="584"/>
                  <a:pt x="5266" y="597"/>
                  <a:pt x="5273" y="610"/>
                </a:cubicBezTo>
                <a:cubicBezTo>
                  <a:pt x="5304" y="592"/>
                  <a:pt x="5318" y="626"/>
                  <a:pt x="5341" y="613"/>
                </a:cubicBezTo>
                <a:lnTo>
                  <a:pt x="5344" y="611"/>
                </a:lnTo>
                <a:lnTo>
                  <a:pt x="5345" y="614"/>
                </a:lnTo>
                <a:lnTo>
                  <a:pt x="5350" y="614"/>
                </a:lnTo>
                <a:lnTo>
                  <a:pt x="5353" y="618"/>
                </a:lnTo>
                <a:cubicBezTo>
                  <a:pt x="5370" y="634"/>
                  <a:pt x="5384" y="650"/>
                  <a:pt x="5413" y="650"/>
                </a:cubicBezTo>
                <a:cubicBezTo>
                  <a:pt x="5446" y="616"/>
                  <a:pt x="5466" y="584"/>
                  <a:pt x="5520" y="570"/>
                </a:cubicBezTo>
                <a:cubicBezTo>
                  <a:pt x="5513" y="557"/>
                  <a:pt x="5500" y="544"/>
                  <a:pt x="5480" y="544"/>
                </a:cubicBezTo>
                <a:cubicBezTo>
                  <a:pt x="5526" y="530"/>
                  <a:pt x="5580" y="524"/>
                  <a:pt x="5640" y="530"/>
                </a:cubicBezTo>
                <a:cubicBezTo>
                  <a:pt x="5646" y="577"/>
                  <a:pt x="5660" y="610"/>
                  <a:pt x="5693" y="630"/>
                </a:cubicBezTo>
                <a:cubicBezTo>
                  <a:pt x="5726" y="596"/>
                  <a:pt x="5807" y="636"/>
                  <a:pt x="5867" y="630"/>
                </a:cubicBezTo>
                <a:cubicBezTo>
                  <a:pt x="5847" y="590"/>
                  <a:pt x="5773" y="604"/>
                  <a:pt x="5740" y="577"/>
                </a:cubicBezTo>
                <a:cubicBezTo>
                  <a:pt x="5800" y="524"/>
                  <a:pt x="5913" y="544"/>
                  <a:pt x="5993" y="538"/>
                </a:cubicBezTo>
                <a:cubicBezTo>
                  <a:pt x="6007" y="525"/>
                  <a:pt x="5987" y="505"/>
                  <a:pt x="5967" y="498"/>
                </a:cubicBezTo>
                <a:cubicBezTo>
                  <a:pt x="5993" y="485"/>
                  <a:pt x="6047" y="498"/>
                  <a:pt x="6033" y="538"/>
                </a:cubicBezTo>
                <a:cubicBezTo>
                  <a:pt x="6060" y="531"/>
                  <a:pt x="6087" y="531"/>
                  <a:pt x="6114" y="544"/>
                </a:cubicBezTo>
                <a:cubicBezTo>
                  <a:pt x="6134" y="544"/>
                  <a:pt x="6134" y="538"/>
                  <a:pt x="6134" y="518"/>
                </a:cubicBezTo>
                <a:cubicBezTo>
                  <a:pt x="6260" y="498"/>
                  <a:pt x="6467" y="544"/>
                  <a:pt x="6514" y="438"/>
                </a:cubicBezTo>
                <a:cubicBezTo>
                  <a:pt x="6534" y="445"/>
                  <a:pt x="6547" y="451"/>
                  <a:pt x="6567" y="451"/>
                </a:cubicBezTo>
                <a:cubicBezTo>
                  <a:pt x="6601" y="524"/>
                  <a:pt x="6734" y="471"/>
                  <a:pt x="6808" y="471"/>
                </a:cubicBezTo>
                <a:cubicBezTo>
                  <a:pt x="6794" y="458"/>
                  <a:pt x="6768" y="465"/>
                  <a:pt x="6761" y="451"/>
                </a:cubicBezTo>
                <a:cubicBezTo>
                  <a:pt x="6770" y="431"/>
                  <a:pt x="6785" y="423"/>
                  <a:pt x="6801" y="423"/>
                </a:cubicBezTo>
                <a:close/>
                <a:moveTo>
                  <a:pt x="3051" y="405"/>
                </a:moveTo>
                <a:lnTo>
                  <a:pt x="3048" y="409"/>
                </a:lnTo>
                <a:cubicBezTo>
                  <a:pt x="3049" y="408"/>
                  <a:pt x="3049" y="407"/>
                  <a:pt x="3050" y="406"/>
                </a:cubicBezTo>
                <a:lnTo>
                  <a:pt x="3051" y="405"/>
                </a:lnTo>
                <a:close/>
                <a:moveTo>
                  <a:pt x="3255" y="382"/>
                </a:moveTo>
                <a:cubicBezTo>
                  <a:pt x="3242" y="389"/>
                  <a:pt x="3249" y="416"/>
                  <a:pt x="3269" y="416"/>
                </a:cubicBezTo>
                <a:cubicBezTo>
                  <a:pt x="3269" y="402"/>
                  <a:pt x="3275" y="396"/>
                  <a:pt x="3275" y="389"/>
                </a:cubicBezTo>
                <a:cubicBezTo>
                  <a:pt x="3269" y="389"/>
                  <a:pt x="3262" y="382"/>
                  <a:pt x="3255" y="382"/>
                </a:cubicBezTo>
                <a:close/>
                <a:moveTo>
                  <a:pt x="384" y="369"/>
                </a:moveTo>
                <a:cubicBezTo>
                  <a:pt x="424" y="388"/>
                  <a:pt x="451" y="408"/>
                  <a:pt x="504" y="422"/>
                </a:cubicBezTo>
                <a:cubicBezTo>
                  <a:pt x="464" y="422"/>
                  <a:pt x="397" y="442"/>
                  <a:pt x="364" y="435"/>
                </a:cubicBezTo>
                <a:cubicBezTo>
                  <a:pt x="317" y="435"/>
                  <a:pt x="297" y="409"/>
                  <a:pt x="257" y="396"/>
                </a:cubicBezTo>
                <a:cubicBezTo>
                  <a:pt x="297" y="376"/>
                  <a:pt x="377" y="402"/>
                  <a:pt x="384" y="369"/>
                </a:cubicBezTo>
                <a:close/>
                <a:moveTo>
                  <a:pt x="3168" y="362"/>
                </a:moveTo>
                <a:cubicBezTo>
                  <a:pt x="3295" y="362"/>
                  <a:pt x="3435" y="376"/>
                  <a:pt x="3569" y="389"/>
                </a:cubicBezTo>
                <a:cubicBezTo>
                  <a:pt x="3629" y="395"/>
                  <a:pt x="3696" y="382"/>
                  <a:pt x="3716" y="428"/>
                </a:cubicBezTo>
                <a:cubicBezTo>
                  <a:pt x="3676" y="435"/>
                  <a:pt x="3649" y="428"/>
                  <a:pt x="3629" y="415"/>
                </a:cubicBezTo>
                <a:cubicBezTo>
                  <a:pt x="3602" y="415"/>
                  <a:pt x="3616" y="442"/>
                  <a:pt x="3589" y="442"/>
                </a:cubicBezTo>
                <a:cubicBezTo>
                  <a:pt x="3596" y="462"/>
                  <a:pt x="3616" y="462"/>
                  <a:pt x="3636" y="468"/>
                </a:cubicBezTo>
                <a:cubicBezTo>
                  <a:pt x="3629" y="488"/>
                  <a:pt x="3649" y="488"/>
                  <a:pt x="3642" y="502"/>
                </a:cubicBezTo>
                <a:cubicBezTo>
                  <a:pt x="3609" y="522"/>
                  <a:pt x="3596" y="515"/>
                  <a:pt x="3569" y="508"/>
                </a:cubicBezTo>
                <a:cubicBezTo>
                  <a:pt x="3556" y="468"/>
                  <a:pt x="3562" y="449"/>
                  <a:pt x="3549" y="429"/>
                </a:cubicBezTo>
                <a:cubicBezTo>
                  <a:pt x="3522" y="442"/>
                  <a:pt x="3529" y="442"/>
                  <a:pt x="3495" y="442"/>
                </a:cubicBezTo>
                <a:cubicBezTo>
                  <a:pt x="3489" y="475"/>
                  <a:pt x="3536" y="482"/>
                  <a:pt x="3549" y="508"/>
                </a:cubicBezTo>
                <a:cubicBezTo>
                  <a:pt x="3542" y="522"/>
                  <a:pt x="3549" y="528"/>
                  <a:pt x="3536" y="542"/>
                </a:cubicBezTo>
                <a:cubicBezTo>
                  <a:pt x="3429" y="515"/>
                  <a:pt x="3315" y="581"/>
                  <a:pt x="3228" y="522"/>
                </a:cubicBezTo>
                <a:cubicBezTo>
                  <a:pt x="3208" y="528"/>
                  <a:pt x="3208" y="555"/>
                  <a:pt x="3188" y="561"/>
                </a:cubicBezTo>
                <a:cubicBezTo>
                  <a:pt x="3168" y="555"/>
                  <a:pt x="3168" y="541"/>
                  <a:pt x="3175" y="528"/>
                </a:cubicBezTo>
                <a:cubicBezTo>
                  <a:pt x="3162" y="521"/>
                  <a:pt x="3142" y="521"/>
                  <a:pt x="3128" y="508"/>
                </a:cubicBezTo>
                <a:cubicBezTo>
                  <a:pt x="3168" y="475"/>
                  <a:pt x="3269" y="528"/>
                  <a:pt x="3269" y="448"/>
                </a:cubicBezTo>
                <a:cubicBezTo>
                  <a:pt x="3242" y="415"/>
                  <a:pt x="3208" y="428"/>
                  <a:pt x="3182" y="415"/>
                </a:cubicBezTo>
                <a:cubicBezTo>
                  <a:pt x="3175" y="422"/>
                  <a:pt x="3168" y="428"/>
                  <a:pt x="3168" y="442"/>
                </a:cubicBezTo>
                <a:cubicBezTo>
                  <a:pt x="3188" y="448"/>
                  <a:pt x="3182" y="408"/>
                  <a:pt x="3195" y="428"/>
                </a:cubicBezTo>
                <a:cubicBezTo>
                  <a:pt x="3208" y="455"/>
                  <a:pt x="3148" y="462"/>
                  <a:pt x="3135" y="435"/>
                </a:cubicBezTo>
                <a:cubicBezTo>
                  <a:pt x="3128" y="442"/>
                  <a:pt x="3122" y="455"/>
                  <a:pt x="3122" y="468"/>
                </a:cubicBezTo>
                <a:cubicBezTo>
                  <a:pt x="3088" y="475"/>
                  <a:pt x="3088" y="468"/>
                  <a:pt x="3062" y="462"/>
                </a:cubicBezTo>
                <a:cubicBezTo>
                  <a:pt x="3055" y="481"/>
                  <a:pt x="3035" y="488"/>
                  <a:pt x="3022" y="501"/>
                </a:cubicBezTo>
                <a:cubicBezTo>
                  <a:pt x="3028" y="527"/>
                  <a:pt x="3042" y="527"/>
                  <a:pt x="3028" y="554"/>
                </a:cubicBezTo>
                <a:cubicBezTo>
                  <a:pt x="2995" y="567"/>
                  <a:pt x="2982" y="521"/>
                  <a:pt x="2955" y="508"/>
                </a:cubicBezTo>
                <a:cubicBezTo>
                  <a:pt x="2955" y="494"/>
                  <a:pt x="2968" y="494"/>
                  <a:pt x="2988" y="494"/>
                </a:cubicBezTo>
                <a:cubicBezTo>
                  <a:pt x="2988" y="482"/>
                  <a:pt x="2975" y="468"/>
                  <a:pt x="2975" y="456"/>
                </a:cubicBezTo>
                <a:cubicBezTo>
                  <a:pt x="2948" y="456"/>
                  <a:pt x="2928" y="449"/>
                  <a:pt x="2915" y="436"/>
                </a:cubicBezTo>
                <a:cubicBezTo>
                  <a:pt x="2962" y="396"/>
                  <a:pt x="3028" y="442"/>
                  <a:pt x="3082" y="416"/>
                </a:cubicBezTo>
                <a:cubicBezTo>
                  <a:pt x="3076" y="416"/>
                  <a:pt x="3060" y="395"/>
                  <a:pt x="3051" y="403"/>
                </a:cubicBezTo>
                <a:lnTo>
                  <a:pt x="3051" y="405"/>
                </a:lnTo>
                <a:lnTo>
                  <a:pt x="3051" y="403"/>
                </a:lnTo>
                <a:cubicBezTo>
                  <a:pt x="3068" y="377"/>
                  <a:pt x="3118" y="388"/>
                  <a:pt x="3168" y="382"/>
                </a:cubicBezTo>
                <a:cubicBezTo>
                  <a:pt x="3175" y="376"/>
                  <a:pt x="3168" y="376"/>
                  <a:pt x="3168" y="362"/>
                </a:cubicBezTo>
                <a:close/>
                <a:moveTo>
                  <a:pt x="351" y="349"/>
                </a:moveTo>
                <a:cubicBezTo>
                  <a:pt x="344" y="369"/>
                  <a:pt x="317" y="369"/>
                  <a:pt x="304" y="363"/>
                </a:cubicBezTo>
                <a:cubicBezTo>
                  <a:pt x="317" y="356"/>
                  <a:pt x="331" y="349"/>
                  <a:pt x="351" y="349"/>
                </a:cubicBezTo>
                <a:close/>
                <a:moveTo>
                  <a:pt x="3872" y="348"/>
                </a:moveTo>
                <a:cubicBezTo>
                  <a:pt x="3881" y="348"/>
                  <a:pt x="3889" y="348"/>
                  <a:pt x="3897" y="349"/>
                </a:cubicBezTo>
                <a:cubicBezTo>
                  <a:pt x="3863" y="402"/>
                  <a:pt x="3877" y="429"/>
                  <a:pt x="3950" y="422"/>
                </a:cubicBezTo>
                <a:cubicBezTo>
                  <a:pt x="3950" y="442"/>
                  <a:pt x="3930" y="436"/>
                  <a:pt x="3937" y="456"/>
                </a:cubicBezTo>
                <a:cubicBezTo>
                  <a:pt x="3970" y="449"/>
                  <a:pt x="3943" y="422"/>
                  <a:pt x="3983" y="436"/>
                </a:cubicBezTo>
                <a:cubicBezTo>
                  <a:pt x="3970" y="462"/>
                  <a:pt x="4010" y="442"/>
                  <a:pt x="3997" y="488"/>
                </a:cubicBezTo>
                <a:cubicBezTo>
                  <a:pt x="3977" y="488"/>
                  <a:pt x="3970" y="482"/>
                  <a:pt x="3970" y="462"/>
                </a:cubicBezTo>
                <a:cubicBezTo>
                  <a:pt x="3950" y="475"/>
                  <a:pt x="3937" y="495"/>
                  <a:pt x="3897" y="488"/>
                </a:cubicBezTo>
                <a:cubicBezTo>
                  <a:pt x="3917" y="502"/>
                  <a:pt x="3943" y="508"/>
                  <a:pt x="3937" y="548"/>
                </a:cubicBezTo>
                <a:cubicBezTo>
                  <a:pt x="3917" y="561"/>
                  <a:pt x="3890" y="541"/>
                  <a:pt x="3863" y="548"/>
                </a:cubicBezTo>
                <a:cubicBezTo>
                  <a:pt x="3863" y="535"/>
                  <a:pt x="3856" y="535"/>
                  <a:pt x="3856" y="521"/>
                </a:cubicBezTo>
                <a:cubicBezTo>
                  <a:pt x="3877" y="502"/>
                  <a:pt x="3863" y="488"/>
                  <a:pt x="3843" y="482"/>
                </a:cubicBezTo>
                <a:cubicBezTo>
                  <a:pt x="3863" y="475"/>
                  <a:pt x="3856" y="448"/>
                  <a:pt x="3883" y="462"/>
                </a:cubicBezTo>
                <a:cubicBezTo>
                  <a:pt x="3877" y="468"/>
                  <a:pt x="3870" y="468"/>
                  <a:pt x="3870" y="475"/>
                </a:cubicBezTo>
                <a:cubicBezTo>
                  <a:pt x="3877" y="495"/>
                  <a:pt x="3897" y="468"/>
                  <a:pt x="3897" y="462"/>
                </a:cubicBezTo>
                <a:cubicBezTo>
                  <a:pt x="3890" y="448"/>
                  <a:pt x="3850" y="455"/>
                  <a:pt x="3830" y="442"/>
                </a:cubicBezTo>
                <a:cubicBezTo>
                  <a:pt x="3850" y="396"/>
                  <a:pt x="3803" y="376"/>
                  <a:pt x="3750" y="376"/>
                </a:cubicBezTo>
                <a:cubicBezTo>
                  <a:pt x="3782" y="360"/>
                  <a:pt x="3832" y="348"/>
                  <a:pt x="3872" y="348"/>
                </a:cubicBezTo>
                <a:close/>
                <a:moveTo>
                  <a:pt x="4483" y="327"/>
                </a:moveTo>
                <a:cubicBezTo>
                  <a:pt x="4491" y="327"/>
                  <a:pt x="4502" y="348"/>
                  <a:pt x="4517" y="343"/>
                </a:cubicBezTo>
                <a:cubicBezTo>
                  <a:pt x="4511" y="362"/>
                  <a:pt x="4484" y="343"/>
                  <a:pt x="4477" y="336"/>
                </a:cubicBezTo>
                <a:cubicBezTo>
                  <a:pt x="4479" y="329"/>
                  <a:pt x="4481" y="327"/>
                  <a:pt x="4483" y="327"/>
                </a:cubicBezTo>
                <a:close/>
                <a:moveTo>
                  <a:pt x="3636" y="273"/>
                </a:moveTo>
                <a:cubicBezTo>
                  <a:pt x="3641" y="274"/>
                  <a:pt x="3646" y="274"/>
                  <a:pt x="3650" y="276"/>
                </a:cubicBezTo>
                <a:cubicBezTo>
                  <a:pt x="3650" y="276"/>
                  <a:pt x="3650" y="276"/>
                  <a:pt x="3650" y="303"/>
                </a:cubicBezTo>
                <a:cubicBezTo>
                  <a:pt x="3623" y="316"/>
                  <a:pt x="3603" y="296"/>
                  <a:pt x="3590" y="289"/>
                </a:cubicBezTo>
                <a:cubicBezTo>
                  <a:pt x="3595" y="279"/>
                  <a:pt x="3618" y="273"/>
                  <a:pt x="3636" y="273"/>
                </a:cubicBezTo>
                <a:close/>
                <a:moveTo>
                  <a:pt x="545" y="124"/>
                </a:moveTo>
                <a:cubicBezTo>
                  <a:pt x="565" y="124"/>
                  <a:pt x="578" y="131"/>
                  <a:pt x="592" y="138"/>
                </a:cubicBezTo>
                <a:cubicBezTo>
                  <a:pt x="585" y="158"/>
                  <a:pt x="552" y="118"/>
                  <a:pt x="545" y="144"/>
                </a:cubicBezTo>
                <a:cubicBezTo>
                  <a:pt x="532" y="138"/>
                  <a:pt x="545" y="138"/>
                  <a:pt x="545" y="124"/>
                </a:cubicBezTo>
                <a:close/>
                <a:moveTo>
                  <a:pt x="237" y="0"/>
                </a:moveTo>
                <a:cubicBezTo>
                  <a:pt x="256" y="1"/>
                  <a:pt x="281" y="10"/>
                  <a:pt x="297" y="5"/>
                </a:cubicBezTo>
                <a:cubicBezTo>
                  <a:pt x="284" y="25"/>
                  <a:pt x="237" y="12"/>
                  <a:pt x="211" y="12"/>
                </a:cubicBezTo>
                <a:cubicBezTo>
                  <a:pt x="216" y="2"/>
                  <a:pt x="225" y="0"/>
                  <a:pt x="237" y="0"/>
                </a:cubicBezTo>
                <a:close/>
              </a:path>
            </a:pathLst>
          </a:custGeom>
        </p:spPr>
      </p:pic>
      <p:pic>
        <p:nvPicPr>
          <p:cNvPr id="30" name="图片 29" descr="E:/设计图片素材/7805785_.jpg7805785_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email"/>
          <a:srcRect l="-13" t="16490" r="-13" b="16490"/>
          <a:stretch>
            <a:fillRect/>
          </a:stretch>
        </p:blipFill>
        <p:spPr>
          <a:xfrm flipH="1" flipV="1">
            <a:off x="6739255" y="-351155"/>
            <a:ext cx="5812155" cy="38842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98" h="5413">
                <a:moveTo>
                  <a:pt x="6594" y="5291"/>
                </a:moveTo>
                <a:cubicBezTo>
                  <a:pt x="6644" y="5291"/>
                  <a:pt x="6700" y="5297"/>
                  <a:pt x="6741" y="5297"/>
                </a:cubicBezTo>
                <a:cubicBezTo>
                  <a:pt x="6748" y="5304"/>
                  <a:pt x="6741" y="5304"/>
                  <a:pt x="6741" y="5311"/>
                </a:cubicBezTo>
                <a:cubicBezTo>
                  <a:pt x="6848" y="5278"/>
                  <a:pt x="6881" y="5377"/>
                  <a:pt x="7021" y="5351"/>
                </a:cubicBezTo>
                <a:cubicBezTo>
                  <a:pt x="6868" y="5384"/>
                  <a:pt x="6654" y="5411"/>
                  <a:pt x="6481" y="5384"/>
                </a:cubicBezTo>
                <a:cubicBezTo>
                  <a:pt x="6481" y="5371"/>
                  <a:pt x="6494" y="5364"/>
                  <a:pt x="6481" y="5364"/>
                </a:cubicBezTo>
                <a:cubicBezTo>
                  <a:pt x="6494" y="5364"/>
                  <a:pt x="6494" y="5351"/>
                  <a:pt x="6514" y="5344"/>
                </a:cubicBezTo>
                <a:cubicBezTo>
                  <a:pt x="6514" y="5331"/>
                  <a:pt x="6507" y="5317"/>
                  <a:pt x="6501" y="5311"/>
                </a:cubicBezTo>
                <a:cubicBezTo>
                  <a:pt x="6521" y="5296"/>
                  <a:pt x="6556" y="5292"/>
                  <a:pt x="6594" y="5291"/>
                </a:cubicBezTo>
                <a:close/>
                <a:moveTo>
                  <a:pt x="3334" y="5285"/>
                </a:moveTo>
                <a:cubicBezTo>
                  <a:pt x="3374" y="5286"/>
                  <a:pt x="3414" y="5295"/>
                  <a:pt x="3469" y="5304"/>
                </a:cubicBezTo>
                <a:cubicBezTo>
                  <a:pt x="3422" y="5317"/>
                  <a:pt x="3295" y="5337"/>
                  <a:pt x="3275" y="5291"/>
                </a:cubicBezTo>
                <a:cubicBezTo>
                  <a:pt x="3296" y="5287"/>
                  <a:pt x="3315" y="5285"/>
                  <a:pt x="3334" y="5285"/>
                </a:cubicBezTo>
                <a:close/>
                <a:moveTo>
                  <a:pt x="5713" y="5284"/>
                </a:moveTo>
                <a:cubicBezTo>
                  <a:pt x="5726" y="5284"/>
                  <a:pt x="5746" y="5284"/>
                  <a:pt x="5746" y="5304"/>
                </a:cubicBezTo>
                <a:cubicBezTo>
                  <a:pt x="5773" y="5291"/>
                  <a:pt x="5793" y="5311"/>
                  <a:pt x="5793" y="5291"/>
                </a:cubicBezTo>
                <a:cubicBezTo>
                  <a:pt x="5826" y="5311"/>
                  <a:pt x="5846" y="5291"/>
                  <a:pt x="5879" y="5297"/>
                </a:cubicBezTo>
                <a:cubicBezTo>
                  <a:pt x="5879" y="5297"/>
                  <a:pt x="5873" y="5304"/>
                  <a:pt x="5873" y="5311"/>
                </a:cubicBezTo>
                <a:cubicBezTo>
                  <a:pt x="5899" y="5317"/>
                  <a:pt x="5899" y="5291"/>
                  <a:pt x="5926" y="5291"/>
                </a:cubicBezTo>
                <a:cubicBezTo>
                  <a:pt x="5906" y="5317"/>
                  <a:pt x="5979" y="5291"/>
                  <a:pt x="5979" y="5317"/>
                </a:cubicBezTo>
                <a:cubicBezTo>
                  <a:pt x="5986" y="5311"/>
                  <a:pt x="6006" y="5317"/>
                  <a:pt x="6006" y="5297"/>
                </a:cubicBezTo>
                <a:cubicBezTo>
                  <a:pt x="6033" y="5311"/>
                  <a:pt x="6026" y="5297"/>
                  <a:pt x="6053" y="5291"/>
                </a:cubicBezTo>
                <a:cubicBezTo>
                  <a:pt x="6053" y="5297"/>
                  <a:pt x="6060" y="5291"/>
                  <a:pt x="6066" y="5297"/>
                </a:cubicBezTo>
                <a:cubicBezTo>
                  <a:pt x="6080" y="5311"/>
                  <a:pt x="6060" y="5304"/>
                  <a:pt x="6060" y="5317"/>
                </a:cubicBezTo>
                <a:cubicBezTo>
                  <a:pt x="6080" y="5311"/>
                  <a:pt x="6080" y="5304"/>
                  <a:pt x="6093" y="5317"/>
                </a:cubicBezTo>
                <a:cubicBezTo>
                  <a:pt x="6113" y="5304"/>
                  <a:pt x="6173" y="5304"/>
                  <a:pt x="6166" y="5324"/>
                </a:cubicBezTo>
                <a:cubicBezTo>
                  <a:pt x="6180" y="5304"/>
                  <a:pt x="6206" y="5331"/>
                  <a:pt x="6213" y="5311"/>
                </a:cubicBezTo>
                <a:cubicBezTo>
                  <a:pt x="6220" y="5317"/>
                  <a:pt x="6226" y="5324"/>
                  <a:pt x="6246" y="5317"/>
                </a:cubicBezTo>
                <a:cubicBezTo>
                  <a:pt x="6246" y="5331"/>
                  <a:pt x="6240" y="5331"/>
                  <a:pt x="6226" y="5331"/>
                </a:cubicBezTo>
                <a:cubicBezTo>
                  <a:pt x="6240" y="5357"/>
                  <a:pt x="6287" y="5351"/>
                  <a:pt x="6320" y="5357"/>
                </a:cubicBezTo>
                <a:cubicBezTo>
                  <a:pt x="6293" y="5391"/>
                  <a:pt x="6213" y="5364"/>
                  <a:pt x="6166" y="5391"/>
                </a:cubicBezTo>
                <a:cubicBezTo>
                  <a:pt x="6173" y="5391"/>
                  <a:pt x="6173" y="5404"/>
                  <a:pt x="6180" y="5404"/>
                </a:cubicBezTo>
                <a:cubicBezTo>
                  <a:pt x="6166" y="5417"/>
                  <a:pt x="6113" y="5417"/>
                  <a:pt x="6120" y="5391"/>
                </a:cubicBezTo>
                <a:cubicBezTo>
                  <a:pt x="6093" y="5391"/>
                  <a:pt x="6086" y="5377"/>
                  <a:pt x="6066" y="5391"/>
                </a:cubicBezTo>
                <a:cubicBezTo>
                  <a:pt x="6026" y="5357"/>
                  <a:pt x="5946" y="5305"/>
                  <a:pt x="5906" y="5357"/>
                </a:cubicBezTo>
                <a:cubicBezTo>
                  <a:pt x="5826" y="5357"/>
                  <a:pt x="5753" y="5351"/>
                  <a:pt x="5672" y="5324"/>
                </a:cubicBezTo>
                <a:cubicBezTo>
                  <a:pt x="5672" y="5291"/>
                  <a:pt x="5699" y="5304"/>
                  <a:pt x="5739" y="5304"/>
                </a:cubicBezTo>
                <a:cubicBezTo>
                  <a:pt x="5739" y="5271"/>
                  <a:pt x="5706" y="5311"/>
                  <a:pt x="5713" y="5284"/>
                </a:cubicBezTo>
                <a:close/>
                <a:moveTo>
                  <a:pt x="2103" y="5258"/>
                </a:moveTo>
                <a:cubicBezTo>
                  <a:pt x="2142" y="5257"/>
                  <a:pt x="2182" y="5266"/>
                  <a:pt x="2201" y="5285"/>
                </a:cubicBezTo>
                <a:cubicBezTo>
                  <a:pt x="2141" y="5278"/>
                  <a:pt x="2094" y="5304"/>
                  <a:pt x="2054" y="5265"/>
                </a:cubicBezTo>
                <a:cubicBezTo>
                  <a:pt x="2068" y="5260"/>
                  <a:pt x="2086" y="5258"/>
                  <a:pt x="2103" y="5258"/>
                </a:cubicBezTo>
                <a:close/>
                <a:moveTo>
                  <a:pt x="2781" y="5252"/>
                </a:moveTo>
                <a:lnTo>
                  <a:pt x="2782" y="5253"/>
                </a:lnTo>
                <a:lnTo>
                  <a:pt x="2781" y="5253"/>
                </a:lnTo>
                <a:cubicBezTo>
                  <a:pt x="2781" y="5253"/>
                  <a:pt x="2781" y="5253"/>
                  <a:pt x="2781" y="5252"/>
                </a:cubicBezTo>
                <a:close/>
                <a:moveTo>
                  <a:pt x="6308" y="5252"/>
                </a:moveTo>
                <a:cubicBezTo>
                  <a:pt x="6359" y="5252"/>
                  <a:pt x="6417" y="5258"/>
                  <a:pt x="6473" y="5258"/>
                </a:cubicBezTo>
                <a:cubicBezTo>
                  <a:pt x="6467" y="5285"/>
                  <a:pt x="6427" y="5271"/>
                  <a:pt x="6413" y="5285"/>
                </a:cubicBezTo>
                <a:cubicBezTo>
                  <a:pt x="6420" y="5305"/>
                  <a:pt x="6440" y="5305"/>
                  <a:pt x="6453" y="5311"/>
                </a:cubicBezTo>
                <a:cubicBezTo>
                  <a:pt x="6407" y="5318"/>
                  <a:pt x="6380" y="5331"/>
                  <a:pt x="6320" y="5331"/>
                </a:cubicBezTo>
                <a:cubicBezTo>
                  <a:pt x="6313" y="5325"/>
                  <a:pt x="6313" y="5311"/>
                  <a:pt x="6320" y="5305"/>
                </a:cubicBezTo>
                <a:cubicBezTo>
                  <a:pt x="6273" y="5298"/>
                  <a:pt x="6240" y="5291"/>
                  <a:pt x="6206" y="5271"/>
                </a:cubicBezTo>
                <a:cubicBezTo>
                  <a:pt x="6233" y="5257"/>
                  <a:pt x="6268" y="5252"/>
                  <a:pt x="6308" y="5252"/>
                </a:cubicBezTo>
                <a:close/>
                <a:moveTo>
                  <a:pt x="6681" y="5251"/>
                </a:moveTo>
                <a:cubicBezTo>
                  <a:pt x="6681" y="5251"/>
                  <a:pt x="6681" y="5251"/>
                  <a:pt x="6814" y="5251"/>
                </a:cubicBezTo>
                <a:cubicBezTo>
                  <a:pt x="6794" y="5271"/>
                  <a:pt x="6701" y="5285"/>
                  <a:pt x="6681" y="5251"/>
                </a:cubicBezTo>
                <a:close/>
                <a:moveTo>
                  <a:pt x="1785" y="5251"/>
                </a:moveTo>
                <a:cubicBezTo>
                  <a:pt x="1798" y="5251"/>
                  <a:pt x="1810" y="5255"/>
                  <a:pt x="1806" y="5265"/>
                </a:cubicBezTo>
                <a:cubicBezTo>
                  <a:pt x="1786" y="5271"/>
                  <a:pt x="1780" y="5251"/>
                  <a:pt x="1760" y="5258"/>
                </a:cubicBezTo>
                <a:cubicBezTo>
                  <a:pt x="1760" y="5255"/>
                  <a:pt x="1773" y="5251"/>
                  <a:pt x="1785" y="5251"/>
                </a:cubicBezTo>
                <a:close/>
                <a:moveTo>
                  <a:pt x="2115" y="5235"/>
                </a:moveTo>
                <a:cubicBezTo>
                  <a:pt x="2134" y="5235"/>
                  <a:pt x="2167" y="5240"/>
                  <a:pt x="2181" y="5245"/>
                </a:cubicBezTo>
                <a:cubicBezTo>
                  <a:pt x="2161" y="5258"/>
                  <a:pt x="2101" y="5251"/>
                  <a:pt x="2101" y="5238"/>
                </a:cubicBezTo>
                <a:cubicBezTo>
                  <a:pt x="2101" y="5236"/>
                  <a:pt x="2106" y="5235"/>
                  <a:pt x="2115" y="5235"/>
                </a:cubicBezTo>
                <a:close/>
                <a:moveTo>
                  <a:pt x="3980" y="5228"/>
                </a:moveTo>
                <a:cubicBezTo>
                  <a:pt x="3993" y="5228"/>
                  <a:pt x="4003" y="5231"/>
                  <a:pt x="4010" y="5245"/>
                </a:cubicBezTo>
                <a:cubicBezTo>
                  <a:pt x="4017" y="5238"/>
                  <a:pt x="4030" y="5238"/>
                  <a:pt x="4037" y="5231"/>
                </a:cubicBezTo>
                <a:cubicBezTo>
                  <a:pt x="4063" y="5238"/>
                  <a:pt x="4063" y="5278"/>
                  <a:pt x="4103" y="5271"/>
                </a:cubicBezTo>
                <a:cubicBezTo>
                  <a:pt x="4083" y="5298"/>
                  <a:pt x="4050" y="5251"/>
                  <a:pt x="4017" y="5271"/>
                </a:cubicBezTo>
                <a:cubicBezTo>
                  <a:pt x="4017" y="5238"/>
                  <a:pt x="3957" y="5278"/>
                  <a:pt x="3903" y="5251"/>
                </a:cubicBezTo>
                <a:cubicBezTo>
                  <a:pt x="3897" y="5225"/>
                  <a:pt x="3937" y="5251"/>
                  <a:pt x="3930" y="5231"/>
                </a:cubicBezTo>
                <a:cubicBezTo>
                  <a:pt x="3950" y="5231"/>
                  <a:pt x="3967" y="5228"/>
                  <a:pt x="3980" y="5228"/>
                </a:cubicBezTo>
                <a:close/>
                <a:moveTo>
                  <a:pt x="1029" y="5201"/>
                </a:moveTo>
                <a:cubicBezTo>
                  <a:pt x="1026" y="5202"/>
                  <a:pt x="1022" y="5203"/>
                  <a:pt x="1019" y="5205"/>
                </a:cubicBezTo>
                <a:cubicBezTo>
                  <a:pt x="1012" y="5231"/>
                  <a:pt x="1072" y="5231"/>
                  <a:pt x="1072" y="5212"/>
                </a:cubicBezTo>
                <a:cubicBezTo>
                  <a:pt x="1050" y="5217"/>
                  <a:pt x="1042" y="5201"/>
                  <a:pt x="1029" y="5201"/>
                </a:cubicBezTo>
                <a:close/>
                <a:moveTo>
                  <a:pt x="1190" y="5200"/>
                </a:moveTo>
                <a:cubicBezTo>
                  <a:pt x="1178" y="5200"/>
                  <a:pt x="1166" y="5209"/>
                  <a:pt x="1166" y="5218"/>
                </a:cubicBezTo>
                <a:cubicBezTo>
                  <a:pt x="1179" y="5218"/>
                  <a:pt x="1199" y="5212"/>
                  <a:pt x="1206" y="5205"/>
                </a:cubicBezTo>
                <a:cubicBezTo>
                  <a:pt x="1201" y="5201"/>
                  <a:pt x="1196" y="5199"/>
                  <a:pt x="1190" y="5200"/>
                </a:cubicBezTo>
                <a:close/>
                <a:moveTo>
                  <a:pt x="2087" y="5186"/>
                </a:moveTo>
                <a:cubicBezTo>
                  <a:pt x="2071" y="5187"/>
                  <a:pt x="2053" y="5195"/>
                  <a:pt x="2061" y="5198"/>
                </a:cubicBezTo>
                <a:cubicBezTo>
                  <a:pt x="2081" y="5192"/>
                  <a:pt x="2087" y="5205"/>
                  <a:pt x="2107" y="5205"/>
                </a:cubicBezTo>
                <a:cubicBezTo>
                  <a:pt x="2110" y="5191"/>
                  <a:pt x="2099" y="5186"/>
                  <a:pt x="2087" y="5186"/>
                </a:cubicBezTo>
                <a:close/>
                <a:moveTo>
                  <a:pt x="3838" y="5153"/>
                </a:moveTo>
                <a:cubicBezTo>
                  <a:pt x="3871" y="5153"/>
                  <a:pt x="3905" y="5163"/>
                  <a:pt x="3917" y="5178"/>
                </a:cubicBezTo>
                <a:cubicBezTo>
                  <a:pt x="3903" y="5178"/>
                  <a:pt x="3897" y="5178"/>
                  <a:pt x="3897" y="5192"/>
                </a:cubicBezTo>
                <a:cubicBezTo>
                  <a:pt x="3877" y="5178"/>
                  <a:pt x="3850" y="5165"/>
                  <a:pt x="3830" y="5192"/>
                </a:cubicBezTo>
                <a:cubicBezTo>
                  <a:pt x="3810" y="5192"/>
                  <a:pt x="3803" y="5178"/>
                  <a:pt x="3776" y="5178"/>
                </a:cubicBezTo>
                <a:cubicBezTo>
                  <a:pt x="3788" y="5161"/>
                  <a:pt x="3813" y="5154"/>
                  <a:pt x="3838" y="5153"/>
                </a:cubicBezTo>
                <a:close/>
                <a:moveTo>
                  <a:pt x="1951" y="5147"/>
                </a:moveTo>
                <a:cubicBezTo>
                  <a:pt x="1926" y="5147"/>
                  <a:pt x="1900" y="5155"/>
                  <a:pt x="1886" y="5165"/>
                </a:cubicBezTo>
                <a:cubicBezTo>
                  <a:pt x="1900" y="5172"/>
                  <a:pt x="1900" y="5185"/>
                  <a:pt x="1906" y="5192"/>
                </a:cubicBezTo>
                <a:cubicBezTo>
                  <a:pt x="1940" y="5185"/>
                  <a:pt x="1966" y="5178"/>
                  <a:pt x="2000" y="5178"/>
                </a:cubicBezTo>
                <a:cubicBezTo>
                  <a:pt x="1997" y="5155"/>
                  <a:pt x="1975" y="5147"/>
                  <a:pt x="1951" y="5147"/>
                </a:cubicBezTo>
                <a:close/>
                <a:moveTo>
                  <a:pt x="3440" y="5138"/>
                </a:moveTo>
                <a:cubicBezTo>
                  <a:pt x="3450" y="5137"/>
                  <a:pt x="3455" y="5153"/>
                  <a:pt x="3449" y="5166"/>
                </a:cubicBezTo>
                <a:cubicBezTo>
                  <a:pt x="3429" y="5172"/>
                  <a:pt x="3422" y="5166"/>
                  <a:pt x="3395" y="5159"/>
                </a:cubicBezTo>
                <a:cubicBezTo>
                  <a:pt x="3402" y="5132"/>
                  <a:pt x="3429" y="5166"/>
                  <a:pt x="3435" y="5139"/>
                </a:cubicBezTo>
                <a:cubicBezTo>
                  <a:pt x="3437" y="5138"/>
                  <a:pt x="3439" y="5138"/>
                  <a:pt x="3440" y="5138"/>
                </a:cubicBezTo>
                <a:close/>
                <a:moveTo>
                  <a:pt x="7355" y="5026"/>
                </a:moveTo>
                <a:cubicBezTo>
                  <a:pt x="7362" y="5026"/>
                  <a:pt x="7362" y="5039"/>
                  <a:pt x="7355" y="5039"/>
                </a:cubicBezTo>
                <a:cubicBezTo>
                  <a:pt x="7275" y="5079"/>
                  <a:pt x="7141" y="5059"/>
                  <a:pt x="7035" y="5072"/>
                </a:cubicBezTo>
                <a:cubicBezTo>
                  <a:pt x="7021" y="5079"/>
                  <a:pt x="7001" y="5092"/>
                  <a:pt x="6988" y="5092"/>
                </a:cubicBezTo>
                <a:cubicBezTo>
                  <a:pt x="6968" y="5092"/>
                  <a:pt x="6961" y="5086"/>
                  <a:pt x="6935" y="5092"/>
                </a:cubicBezTo>
                <a:cubicBezTo>
                  <a:pt x="6874" y="5106"/>
                  <a:pt x="6821" y="5079"/>
                  <a:pt x="6761" y="5072"/>
                </a:cubicBezTo>
                <a:cubicBezTo>
                  <a:pt x="6708" y="5072"/>
                  <a:pt x="6661" y="5086"/>
                  <a:pt x="6614" y="5079"/>
                </a:cubicBezTo>
                <a:cubicBezTo>
                  <a:pt x="6574" y="5072"/>
                  <a:pt x="6541" y="5059"/>
                  <a:pt x="6514" y="5052"/>
                </a:cubicBezTo>
                <a:cubicBezTo>
                  <a:pt x="6521" y="5032"/>
                  <a:pt x="6561" y="5032"/>
                  <a:pt x="6554" y="5059"/>
                </a:cubicBezTo>
                <a:cubicBezTo>
                  <a:pt x="6574" y="5039"/>
                  <a:pt x="6614" y="5039"/>
                  <a:pt x="6641" y="5032"/>
                </a:cubicBezTo>
                <a:cubicBezTo>
                  <a:pt x="6654" y="5032"/>
                  <a:pt x="6648" y="5052"/>
                  <a:pt x="6648" y="5066"/>
                </a:cubicBezTo>
                <a:cubicBezTo>
                  <a:pt x="6841" y="5033"/>
                  <a:pt x="7148" y="5086"/>
                  <a:pt x="7355" y="5026"/>
                </a:cubicBezTo>
                <a:close/>
                <a:moveTo>
                  <a:pt x="6420" y="5019"/>
                </a:moveTo>
                <a:cubicBezTo>
                  <a:pt x="6447" y="5026"/>
                  <a:pt x="6480" y="5026"/>
                  <a:pt x="6480" y="5059"/>
                </a:cubicBezTo>
                <a:cubicBezTo>
                  <a:pt x="6480" y="5059"/>
                  <a:pt x="6473" y="5059"/>
                  <a:pt x="6473" y="5066"/>
                </a:cubicBezTo>
                <a:cubicBezTo>
                  <a:pt x="6447" y="5059"/>
                  <a:pt x="6433" y="5046"/>
                  <a:pt x="6393" y="5053"/>
                </a:cubicBezTo>
                <a:cubicBezTo>
                  <a:pt x="6393" y="5033"/>
                  <a:pt x="6433" y="5046"/>
                  <a:pt x="6420" y="5019"/>
                </a:cubicBezTo>
                <a:close/>
                <a:moveTo>
                  <a:pt x="7195" y="5006"/>
                </a:moveTo>
                <a:cubicBezTo>
                  <a:pt x="7193" y="5007"/>
                  <a:pt x="7191" y="5007"/>
                  <a:pt x="7189" y="5007"/>
                </a:cubicBezTo>
                <a:lnTo>
                  <a:pt x="7187" y="5007"/>
                </a:lnTo>
                <a:lnTo>
                  <a:pt x="7195" y="5006"/>
                </a:lnTo>
                <a:close/>
                <a:moveTo>
                  <a:pt x="761" y="4986"/>
                </a:moveTo>
                <a:cubicBezTo>
                  <a:pt x="767" y="4986"/>
                  <a:pt x="773" y="4986"/>
                  <a:pt x="779" y="4987"/>
                </a:cubicBezTo>
                <a:cubicBezTo>
                  <a:pt x="832" y="4993"/>
                  <a:pt x="906" y="5007"/>
                  <a:pt x="966" y="5020"/>
                </a:cubicBezTo>
                <a:cubicBezTo>
                  <a:pt x="979" y="5033"/>
                  <a:pt x="966" y="5033"/>
                  <a:pt x="966" y="5053"/>
                </a:cubicBezTo>
                <a:cubicBezTo>
                  <a:pt x="993" y="5066"/>
                  <a:pt x="1013" y="5040"/>
                  <a:pt x="1026" y="5027"/>
                </a:cubicBezTo>
                <a:cubicBezTo>
                  <a:pt x="1180" y="5027"/>
                  <a:pt x="1326" y="5039"/>
                  <a:pt x="1460" y="5066"/>
                </a:cubicBezTo>
                <a:cubicBezTo>
                  <a:pt x="1460" y="5066"/>
                  <a:pt x="1460" y="5066"/>
                  <a:pt x="1460" y="5086"/>
                </a:cubicBezTo>
                <a:cubicBezTo>
                  <a:pt x="1473" y="5100"/>
                  <a:pt x="1513" y="5086"/>
                  <a:pt x="1500" y="5120"/>
                </a:cubicBezTo>
                <a:cubicBezTo>
                  <a:pt x="1553" y="5093"/>
                  <a:pt x="1620" y="5152"/>
                  <a:pt x="1633" y="5086"/>
                </a:cubicBezTo>
                <a:cubicBezTo>
                  <a:pt x="1713" y="5086"/>
                  <a:pt x="1774" y="5093"/>
                  <a:pt x="1834" y="5093"/>
                </a:cubicBezTo>
                <a:cubicBezTo>
                  <a:pt x="1834" y="5139"/>
                  <a:pt x="1920" y="5132"/>
                  <a:pt x="1954" y="5146"/>
                </a:cubicBezTo>
                <a:cubicBezTo>
                  <a:pt x="1967" y="5120"/>
                  <a:pt x="1940" y="5126"/>
                  <a:pt x="1940" y="5100"/>
                </a:cubicBezTo>
                <a:cubicBezTo>
                  <a:pt x="2034" y="5060"/>
                  <a:pt x="2094" y="5146"/>
                  <a:pt x="2167" y="5133"/>
                </a:cubicBezTo>
                <a:cubicBezTo>
                  <a:pt x="2167" y="5120"/>
                  <a:pt x="2167" y="5113"/>
                  <a:pt x="2154" y="5113"/>
                </a:cubicBezTo>
                <a:cubicBezTo>
                  <a:pt x="2227" y="5100"/>
                  <a:pt x="2287" y="5113"/>
                  <a:pt x="2368" y="5120"/>
                </a:cubicBezTo>
                <a:cubicBezTo>
                  <a:pt x="2361" y="5152"/>
                  <a:pt x="2421" y="5139"/>
                  <a:pt x="2401" y="5166"/>
                </a:cubicBezTo>
                <a:cubicBezTo>
                  <a:pt x="2454" y="5152"/>
                  <a:pt x="2534" y="5179"/>
                  <a:pt x="2581" y="5172"/>
                </a:cubicBezTo>
                <a:cubicBezTo>
                  <a:pt x="2594" y="5166"/>
                  <a:pt x="2574" y="5146"/>
                  <a:pt x="2561" y="5146"/>
                </a:cubicBezTo>
                <a:cubicBezTo>
                  <a:pt x="2581" y="5139"/>
                  <a:pt x="2601" y="5159"/>
                  <a:pt x="2621" y="5152"/>
                </a:cubicBezTo>
                <a:cubicBezTo>
                  <a:pt x="2641" y="5152"/>
                  <a:pt x="2641" y="5139"/>
                  <a:pt x="2661" y="5132"/>
                </a:cubicBezTo>
                <a:cubicBezTo>
                  <a:pt x="2688" y="5119"/>
                  <a:pt x="2728" y="5132"/>
                  <a:pt x="2761" y="5132"/>
                </a:cubicBezTo>
                <a:cubicBezTo>
                  <a:pt x="2848" y="5126"/>
                  <a:pt x="2955" y="5106"/>
                  <a:pt x="3062" y="5126"/>
                </a:cubicBezTo>
                <a:cubicBezTo>
                  <a:pt x="3062" y="5132"/>
                  <a:pt x="3048" y="5139"/>
                  <a:pt x="3055" y="5146"/>
                </a:cubicBezTo>
                <a:cubicBezTo>
                  <a:pt x="3148" y="5212"/>
                  <a:pt x="3349" y="5146"/>
                  <a:pt x="3455" y="5192"/>
                </a:cubicBezTo>
                <a:cubicBezTo>
                  <a:pt x="3516" y="5158"/>
                  <a:pt x="3583" y="5205"/>
                  <a:pt x="3656" y="5212"/>
                </a:cubicBezTo>
                <a:cubicBezTo>
                  <a:pt x="3649" y="5252"/>
                  <a:pt x="3556" y="5225"/>
                  <a:pt x="3562" y="5258"/>
                </a:cubicBezTo>
                <a:cubicBezTo>
                  <a:pt x="3435" y="5311"/>
                  <a:pt x="3228" y="5225"/>
                  <a:pt x="3088" y="5258"/>
                </a:cubicBezTo>
                <a:cubicBezTo>
                  <a:pt x="3108" y="5265"/>
                  <a:pt x="3108" y="5279"/>
                  <a:pt x="3115" y="5292"/>
                </a:cubicBezTo>
                <a:cubicBezTo>
                  <a:pt x="3057" y="5324"/>
                  <a:pt x="2842" y="5338"/>
                  <a:pt x="2786" y="5260"/>
                </a:cubicBezTo>
                <a:lnTo>
                  <a:pt x="2782" y="5253"/>
                </a:lnTo>
                <a:lnTo>
                  <a:pt x="2782" y="5253"/>
                </a:lnTo>
                <a:cubicBezTo>
                  <a:pt x="2784" y="5249"/>
                  <a:pt x="2791" y="5227"/>
                  <a:pt x="2793" y="5224"/>
                </a:cubicBezTo>
                <a:lnTo>
                  <a:pt x="2794" y="5223"/>
                </a:lnTo>
                <a:lnTo>
                  <a:pt x="2795" y="5226"/>
                </a:lnTo>
                <a:cubicBezTo>
                  <a:pt x="2795" y="5224"/>
                  <a:pt x="2794" y="5223"/>
                  <a:pt x="2794" y="5223"/>
                </a:cubicBezTo>
                <a:lnTo>
                  <a:pt x="2794" y="5223"/>
                </a:lnTo>
                <a:lnTo>
                  <a:pt x="2793" y="5219"/>
                </a:lnTo>
                <a:cubicBezTo>
                  <a:pt x="2768" y="5149"/>
                  <a:pt x="2659" y="5193"/>
                  <a:pt x="2581" y="5199"/>
                </a:cubicBezTo>
                <a:cubicBezTo>
                  <a:pt x="2608" y="5239"/>
                  <a:pt x="2668" y="5206"/>
                  <a:pt x="2695" y="5232"/>
                </a:cubicBezTo>
                <a:cubicBezTo>
                  <a:pt x="2594" y="5246"/>
                  <a:pt x="2508" y="5239"/>
                  <a:pt x="2421" y="5266"/>
                </a:cubicBezTo>
                <a:cubicBezTo>
                  <a:pt x="2414" y="5246"/>
                  <a:pt x="2441" y="5259"/>
                  <a:pt x="2441" y="5239"/>
                </a:cubicBezTo>
                <a:cubicBezTo>
                  <a:pt x="2408" y="5239"/>
                  <a:pt x="2408" y="5239"/>
                  <a:pt x="2374" y="5232"/>
                </a:cubicBezTo>
                <a:cubicBezTo>
                  <a:pt x="2354" y="5219"/>
                  <a:pt x="2354" y="5186"/>
                  <a:pt x="2341" y="5166"/>
                </a:cubicBezTo>
                <a:cubicBezTo>
                  <a:pt x="2314" y="5180"/>
                  <a:pt x="2301" y="5166"/>
                  <a:pt x="2294" y="5146"/>
                </a:cubicBezTo>
                <a:cubicBezTo>
                  <a:pt x="2287" y="5160"/>
                  <a:pt x="2274" y="5166"/>
                  <a:pt x="2261" y="5166"/>
                </a:cubicBezTo>
                <a:cubicBezTo>
                  <a:pt x="2254" y="5199"/>
                  <a:pt x="2294" y="5179"/>
                  <a:pt x="2301" y="5206"/>
                </a:cubicBezTo>
                <a:cubicBezTo>
                  <a:pt x="2234" y="5239"/>
                  <a:pt x="2107" y="5193"/>
                  <a:pt x="2061" y="5232"/>
                </a:cubicBezTo>
                <a:cubicBezTo>
                  <a:pt x="2047" y="5232"/>
                  <a:pt x="2047" y="5212"/>
                  <a:pt x="2020" y="5212"/>
                </a:cubicBezTo>
                <a:cubicBezTo>
                  <a:pt x="1874" y="5272"/>
                  <a:pt x="1740" y="5199"/>
                  <a:pt x="1607" y="5219"/>
                </a:cubicBezTo>
                <a:cubicBezTo>
                  <a:pt x="1633" y="5232"/>
                  <a:pt x="1673" y="5238"/>
                  <a:pt x="1700" y="5258"/>
                </a:cubicBezTo>
                <a:cubicBezTo>
                  <a:pt x="1640" y="5318"/>
                  <a:pt x="1406" y="5258"/>
                  <a:pt x="1293" y="5258"/>
                </a:cubicBezTo>
                <a:cubicBezTo>
                  <a:pt x="1220" y="5258"/>
                  <a:pt x="1159" y="5252"/>
                  <a:pt x="1093" y="5238"/>
                </a:cubicBezTo>
                <a:cubicBezTo>
                  <a:pt x="939" y="5218"/>
                  <a:pt x="786" y="5232"/>
                  <a:pt x="639" y="5232"/>
                </a:cubicBezTo>
                <a:cubicBezTo>
                  <a:pt x="545" y="5265"/>
                  <a:pt x="405" y="5245"/>
                  <a:pt x="305" y="5265"/>
                </a:cubicBezTo>
                <a:cubicBezTo>
                  <a:pt x="305" y="5252"/>
                  <a:pt x="299" y="5252"/>
                  <a:pt x="299" y="5238"/>
                </a:cubicBezTo>
                <a:cubicBezTo>
                  <a:pt x="265" y="5252"/>
                  <a:pt x="225" y="5258"/>
                  <a:pt x="178" y="5252"/>
                </a:cubicBezTo>
                <a:cubicBezTo>
                  <a:pt x="285" y="5206"/>
                  <a:pt x="479" y="5192"/>
                  <a:pt x="586" y="5179"/>
                </a:cubicBezTo>
                <a:cubicBezTo>
                  <a:pt x="505" y="5126"/>
                  <a:pt x="365" y="5179"/>
                  <a:pt x="272" y="5172"/>
                </a:cubicBezTo>
                <a:cubicBezTo>
                  <a:pt x="272" y="5152"/>
                  <a:pt x="292" y="5159"/>
                  <a:pt x="285" y="5146"/>
                </a:cubicBezTo>
                <a:cubicBezTo>
                  <a:pt x="218" y="5146"/>
                  <a:pt x="178" y="5152"/>
                  <a:pt x="125" y="5139"/>
                </a:cubicBezTo>
                <a:cubicBezTo>
                  <a:pt x="165" y="5126"/>
                  <a:pt x="245" y="5126"/>
                  <a:pt x="285" y="5106"/>
                </a:cubicBezTo>
                <a:cubicBezTo>
                  <a:pt x="299" y="5093"/>
                  <a:pt x="285" y="5086"/>
                  <a:pt x="292" y="5066"/>
                </a:cubicBezTo>
                <a:cubicBezTo>
                  <a:pt x="345" y="5046"/>
                  <a:pt x="412" y="5000"/>
                  <a:pt x="485" y="5007"/>
                </a:cubicBezTo>
                <a:cubicBezTo>
                  <a:pt x="492" y="5007"/>
                  <a:pt x="512" y="5020"/>
                  <a:pt x="519" y="5020"/>
                </a:cubicBezTo>
                <a:cubicBezTo>
                  <a:pt x="594" y="5020"/>
                  <a:pt x="669" y="4985"/>
                  <a:pt x="761" y="4986"/>
                </a:cubicBezTo>
                <a:close/>
                <a:moveTo>
                  <a:pt x="6384" y="4985"/>
                </a:moveTo>
                <a:cubicBezTo>
                  <a:pt x="6405" y="4985"/>
                  <a:pt x="6395" y="5019"/>
                  <a:pt x="6413" y="5019"/>
                </a:cubicBezTo>
                <a:cubicBezTo>
                  <a:pt x="6407" y="5026"/>
                  <a:pt x="6373" y="5013"/>
                  <a:pt x="6380" y="4986"/>
                </a:cubicBezTo>
                <a:cubicBezTo>
                  <a:pt x="6382" y="4986"/>
                  <a:pt x="6383" y="4985"/>
                  <a:pt x="6384" y="4985"/>
                </a:cubicBezTo>
                <a:close/>
                <a:moveTo>
                  <a:pt x="6979" y="4966"/>
                </a:moveTo>
                <a:cubicBezTo>
                  <a:pt x="7023" y="4966"/>
                  <a:pt x="7068" y="4968"/>
                  <a:pt x="7115" y="4973"/>
                </a:cubicBezTo>
                <a:cubicBezTo>
                  <a:pt x="7121" y="4973"/>
                  <a:pt x="7121" y="4986"/>
                  <a:pt x="7121" y="4993"/>
                </a:cubicBezTo>
                <a:cubicBezTo>
                  <a:pt x="7139" y="4999"/>
                  <a:pt x="7156" y="5010"/>
                  <a:pt x="7183" y="5008"/>
                </a:cubicBezTo>
                <a:lnTo>
                  <a:pt x="7187" y="5007"/>
                </a:lnTo>
                <a:lnTo>
                  <a:pt x="7158" y="5012"/>
                </a:lnTo>
                <a:cubicBezTo>
                  <a:pt x="6975" y="5036"/>
                  <a:pt x="6829" y="5013"/>
                  <a:pt x="6648" y="5019"/>
                </a:cubicBezTo>
                <a:cubicBezTo>
                  <a:pt x="6641" y="4987"/>
                  <a:pt x="6587" y="5007"/>
                  <a:pt x="6574" y="4980"/>
                </a:cubicBezTo>
                <a:cubicBezTo>
                  <a:pt x="6719" y="4980"/>
                  <a:pt x="6846" y="4965"/>
                  <a:pt x="6979" y="4966"/>
                </a:cubicBezTo>
                <a:close/>
                <a:moveTo>
                  <a:pt x="2010" y="4958"/>
                </a:moveTo>
                <a:cubicBezTo>
                  <a:pt x="2021" y="4958"/>
                  <a:pt x="2023" y="4968"/>
                  <a:pt x="2034" y="4973"/>
                </a:cubicBezTo>
                <a:cubicBezTo>
                  <a:pt x="2027" y="4980"/>
                  <a:pt x="2014" y="4987"/>
                  <a:pt x="2000" y="4987"/>
                </a:cubicBezTo>
                <a:cubicBezTo>
                  <a:pt x="2000" y="4980"/>
                  <a:pt x="2007" y="4967"/>
                  <a:pt x="2000" y="4960"/>
                </a:cubicBezTo>
                <a:cubicBezTo>
                  <a:pt x="2004" y="4959"/>
                  <a:pt x="2007" y="4958"/>
                  <a:pt x="2010" y="4958"/>
                </a:cubicBezTo>
                <a:close/>
                <a:moveTo>
                  <a:pt x="7082" y="4933"/>
                </a:moveTo>
                <a:cubicBezTo>
                  <a:pt x="7102" y="4932"/>
                  <a:pt x="7126" y="4936"/>
                  <a:pt x="7135" y="4941"/>
                </a:cubicBezTo>
                <a:cubicBezTo>
                  <a:pt x="7108" y="4954"/>
                  <a:pt x="7081" y="4954"/>
                  <a:pt x="7055" y="4941"/>
                </a:cubicBezTo>
                <a:cubicBezTo>
                  <a:pt x="7060" y="4936"/>
                  <a:pt x="7070" y="4933"/>
                  <a:pt x="7082" y="4933"/>
                </a:cubicBezTo>
                <a:close/>
                <a:moveTo>
                  <a:pt x="7233" y="4929"/>
                </a:moveTo>
                <a:cubicBezTo>
                  <a:pt x="7284" y="4929"/>
                  <a:pt x="7339" y="4940"/>
                  <a:pt x="7368" y="4961"/>
                </a:cubicBezTo>
                <a:cubicBezTo>
                  <a:pt x="7295" y="4947"/>
                  <a:pt x="7221" y="4961"/>
                  <a:pt x="7155" y="4941"/>
                </a:cubicBezTo>
                <a:cubicBezTo>
                  <a:pt x="7175" y="4933"/>
                  <a:pt x="7203" y="4929"/>
                  <a:pt x="7233" y="4929"/>
                </a:cubicBezTo>
                <a:close/>
                <a:moveTo>
                  <a:pt x="3897" y="4907"/>
                </a:moveTo>
                <a:cubicBezTo>
                  <a:pt x="3897" y="4934"/>
                  <a:pt x="3890" y="4927"/>
                  <a:pt x="3897" y="4947"/>
                </a:cubicBezTo>
                <a:cubicBezTo>
                  <a:pt x="3930" y="4947"/>
                  <a:pt x="3977" y="4953"/>
                  <a:pt x="3970" y="4914"/>
                </a:cubicBezTo>
                <a:cubicBezTo>
                  <a:pt x="3957" y="4907"/>
                  <a:pt x="3923" y="4914"/>
                  <a:pt x="3897" y="4907"/>
                </a:cubicBezTo>
                <a:close/>
                <a:moveTo>
                  <a:pt x="2339" y="4894"/>
                </a:moveTo>
                <a:cubicBezTo>
                  <a:pt x="2423" y="4893"/>
                  <a:pt x="2512" y="4902"/>
                  <a:pt x="2594" y="4921"/>
                </a:cubicBezTo>
                <a:cubicBezTo>
                  <a:pt x="2561" y="4934"/>
                  <a:pt x="2514" y="4927"/>
                  <a:pt x="2474" y="4934"/>
                </a:cubicBezTo>
                <a:cubicBezTo>
                  <a:pt x="2508" y="4973"/>
                  <a:pt x="2608" y="4947"/>
                  <a:pt x="2641" y="4987"/>
                </a:cubicBezTo>
                <a:cubicBezTo>
                  <a:pt x="2661" y="4993"/>
                  <a:pt x="2648" y="4960"/>
                  <a:pt x="2661" y="4967"/>
                </a:cubicBezTo>
                <a:cubicBezTo>
                  <a:pt x="2675" y="4980"/>
                  <a:pt x="2668" y="4967"/>
                  <a:pt x="2701" y="4980"/>
                </a:cubicBezTo>
                <a:cubicBezTo>
                  <a:pt x="2675" y="5007"/>
                  <a:pt x="2735" y="4987"/>
                  <a:pt x="2768" y="4987"/>
                </a:cubicBezTo>
                <a:cubicBezTo>
                  <a:pt x="2721" y="5020"/>
                  <a:pt x="2648" y="4993"/>
                  <a:pt x="2574" y="4993"/>
                </a:cubicBezTo>
                <a:cubicBezTo>
                  <a:pt x="2461" y="5000"/>
                  <a:pt x="2274" y="5007"/>
                  <a:pt x="2154" y="4973"/>
                </a:cubicBezTo>
                <a:cubicBezTo>
                  <a:pt x="2187" y="4953"/>
                  <a:pt x="2187" y="4907"/>
                  <a:pt x="2254" y="4914"/>
                </a:cubicBezTo>
                <a:cubicBezTo>
                  <a:pt x="2254" y="4901"/>
                  <a:pt x="2227" y="4914"/>
                  <a:pt x="2227" y="4901"/>
                </a:cubicBezTo>
                <a:cubicBezTo>
                  <a:pt x="2263" y="4896"/>
                  <a:pt x="2300" y="4894"/>
                  <a:pt x="2339" y="4894"/>
                </a:cubicBezTo>
                <a:close/>
                <a:moveTo>
                  <a:pt x="7508" y="4867"/>
                </a:moveTo>
                <a:cubicBezTo>
                  <a:pt x="7495" y="4874"/>
                  <a:pt x="7495" y="4887"/>
                  <a:pt x="7488" y="4901"/>
                </a:cubicBezTo>
                <a:cubicBezTo>
                  <a:pt x="7495" y="4907"/>
                  <a:pt x="7495" y="4914"/>
                  <a:pt x="7508" y="4914"/>
                </a:cubicBezTo>
                <a:cubicBezTo>
                  <a:pt x="7542" y="4887"/>
                  <a:pt x="7602" y="4901"/>
                  <a:pt x="7622" y="4901"/>
                </a:cubicBezTo>
                <a:cubicBezTo>
                  <a:pt x="7622" y="4933"/>
                  <a:pt x="7529" y="4907"/>
                  <a:pt x="7542" y="4940"/>
                </a:cubicBezTo>
                <a:cubicBezTo>
                  <a:pt x="7482" y="4947"/>
                  <a:pt x="7442" y="4960"/>
                  <a:pt x="7395" y="4947"/>
                </a:cubicBezTo>
                <a:cubicBezTo>
                  <a:pt x="7442" y="4933"/>
                  <a:pt x="7495" y="4927"/>
                  <a:pt x="7488" y="4881"/>
                </a:cubicBezTo>
                <a:cubicBezTo>
                  <a:pt x="7475" y="4874"/>
                  <a:pt x="7428" y="4887"/>
                  <a:pt x="7408" y="4881"/>
                </a:cubicBezTo>
                <a:cubicBezTo>
                  <a:pt x="7435" y="4860"/>
                  <a:pt x="7462" y="4874"/>
                  <a:pt x="7508" y="4867"/>
                </a:cubicBezTo>
                <a:close/>
                <a:moveTo>
                  <a:pt x="6693" y="4851"/>
                </a:moveTo>
                <a:cubicBezTo>
                  <a:pt x="6668" y="4851"/>
                  <a:pt x="6642" y="4858"/>
                  <a:pt x="6621" y="4874"/>
                </a:cubicBezTo>
                <a:cubicBezTo>
                  <a:pt x="6661" y="4881"/>
                  <a:pt x="6714" y="4868"/>
                  <a:pt x="6728" y="4868"/>
                </a:cubicBezTo>
                <a:cubicBezTo>
                  <a:pt x="6721" y="4868"/>
                  <a:pt x="6721" y="4874"/>
                  <a:pt x="6734" y="4874"/>
                </a:cubicBezTo>
                <a:cubicBezTo>
                  <a:pt x="6734" y="4874"/>
                  <a:pt x="6734" y="4874"/>
                  <a:pt x="6734" y="4854"/>
                </a:cubicBezTo>
                <a:cubicBezTo>
                  <a:pt x="6722" y="4852"/>
                  <a:pt x="6707" y="4850"/>
                  <a:pt x="6693" y="4851"/>
                </a:cubicBezTo>
                <a:close/>
                <a:moveTo>
                  <a:pt x="6779" y="4849"/>
                </a:moveTo>
                <a:cubicBezTo>
                  <a:pt x="6764" y="4849"/>
                  <a:pt x="6748" y="4857"/>
                  <a:pt x="6741" y="4868"/>
                </a:cubicBezTo>
                <a:cubicBezTo>
                  <a:pt x="6761" y="4868"/>
                  <a:pt x="6801" y="4888"/>
                  <a:pt x="6808" y="4861"/>
                </a:cubicBezTo>
                <a:cubicBezTo>
                  <a:pt x="6802" y="4852"/>
                  <a:pt x="6791" y="4849"/>
                  <a:pt x="6779" y="4849"/>
                </a:cubicBezTo>
                <a:close/>
                <a:moveTo>
                  <a:pt x="7170" y="4841"/>
                </a:moveTo>
                <a:cubicBezTo>
                  <a:pt x="7181" y="4841"/>
                  <a:pt x="7195" y="4844"/>
                  <a:pt x="7201" y="4848"/>
                </a:cubicBezTo>
                <a:cubicBezTo>
                  <a:pt x="7195" y="4861"/>
                  <a:pt x="7161" y="4854"/>
                  <a:pt x="7148" y="4854"/>
                </a:cubicBezTo>
                <a:cubicBezTo>
                  <a:pt x="7148" y="4844"/>
                  <a:pt x="7158" y="4841"/>
                  <a:pt x="7170" y="4841"/>
                </a:cubicBezTo>
                <a:close/>
                <a:moveTo>
                  <a:pt x="7061" y="4841"/>
                </a:moveTo>
                <a:cubicBezTo>
                  <a:pt x="7115" y="4848"/>
                  <a:pt x="7128" y="4861"/>
                  <a:pt x="7041" y="4854"/>
                </a:cubicBezTo>
                <a:cubicBezTo>
                  <a:pt x="7041" y="4848"/>
                  <a:pt x="7061" y="4854"/>
                  <a:pt x="7061" y="4841"/>
                </a:cubicBezTo>
                <a:close/>
                <a:moveTo>
                  <a:pt x="3803" y="4837"/>
                </a:moveTo>
                <a:cubicBezTo>
                  <a:pt x="3794" y="4837"/>
                  <a:pt x="3786" y="4842"/>
                  <a:pt x="3783" y="4854"/>
                </a:cubicBezTo>
                <a:cubicBezTo>
                  <a:pt x="3736" y="4854"/>
                  <a:pt x="3630" y="4828"/>
                  <a:pt x="3610" y="4874"/>
                </a:cubicBezTo>
                <a:cubicBezTo>
                  <a:pt x="3703" y="4874"/>
                  <a:pt x="3776" y="4907"/>
                  <a:pt x="3843" y="4868"/>
                </a:cubicBezTo>
                <a:cubicBezTo>
                  <a:pt x="3839" y="4851"/>
                  <a:pt x="3819" y="4837"/>
                  <a:pt x="3803" y="4837"/>
                </a:cubicBezTo>
                <a:close/>
                <a:moveTo>
                  <a:pt x="3254" y="4823"/>
                </a:moveTo>
                <a:cubicBezTo>
                  <a:pt x="3230" y="4823"/>
                  <a:pt x="3206" y="4829"/>
                  <a:pt x="3195" y="4848"/>
                </a:cubicBezTo>
                <a:cubicBezTo>
                  <a:pt x="3228" y="4854"/>
                  <a:pt x="3289" y="4868"/>
                  <a:pt x="3302" y="4834"/>
                </a:cubicBezTo>
                <a:cubicBezTo>
                  <a:pt x="3290" y="4829"/>
                  <a:pt x="3272" y="4824"/>
                  <a:pt x="3254" y="4823"/>
                </a:cubicBezTo>
                <a:close/>
                <a:moveTo>
                  <a:pt x="7318" y="4818"/>
                </a:moveTo>
                <a:cubicBezTo>
                  <a:pt x="7324" y="4818"/>
                  <a:pt x="7331" y="4821"/>
                  <a:pt x="7335" y="4821"/>
                </a:cubicBezTo>
                <a:cubicBezTo>
                  <a:pt x="7348" y="4834"/>
                  <a:pt x="7308" y="4834"/>
                  <a:pt x="7328" y="4841"/>
                </a:cubicBezTo>
                <a:cubicBezTo>
                  <a:pt x="7328" y="4848"/>
                  <a:pt x="7322" y="4848"/>
                  <a:pt x="7322" y="4841"/>
                </a:cubicBezTo>
                <a:cubicBezTo>
                  <a:pt x="7315" y="4854"/>
                  <a:pt x="7308" y="4834"/>
                  <a:pt x="7302" y="4848"/>
                </a:cubicBezTo>
                <a:cubicBezTo>
                  <a:pt x="7282" y="4841"/>
                  <a:pt x="7328" y="4828"/>
                  <a:pt x="7308" y="4821"/>
                </a:cubicBezTo>
                <a:cubicBezTo>
                  <a:pt x="7311" y="4819"/>
                  <a:pt x="7314" y="4818"/>
                  <a:pt x="7318" y="4818"/>
                </a:cubicBezTo>
                <a:close/>
                <a:moveTo>
                  <a:pt x="1326" y="4808"/>
                </a:moveTo>
                <a:cubicBezTo>
                  <a:pt x="1346" y="4834"/>
                  <a:pt x="1312" y="4828"/>
                  <a:pt x="1319" y="4861"/>
                </a:cubicBezTo>
                <a:cubicBezTo>
                  <a:pt x="1339" y="4834"/>
                  <a:pt x="1366" y="4861"/>
                  <a:pt x="1392" y="4834"/>
                </a:cubicBezTo>
                <a:cubicBezTo>
                  <a:pt x="1386" y="4834"/>
                  <a:pt x="1386" y="4834"/>
                  <a:pt x="1386" y="4821"/>
                </a:cubicBezTo>
                <a:cubicBezTo>
                  <a:pt x="1352" y="4828"/>
                  <a:pt x="1339" y="4821"/>
                  <a:pt x="1326" y="4808"/>
                </a:cubicBezTo>
                <a:close/>
                <a:moveTo>
                  <a:pt x="1793" y="4802"/>
                </a:moveTo>
                <a:cubicBezTo>
                  <a:pt x="1940" y="4834"/>
                  <a:pt x="2067" y="4795"/>
                  <a:pt x="2193" y="4841"/>
                </a:cubicBezTo>
                <a:cubicBezTo>
                  <a:pt x="2060" y="4841"/>
                  <a:pt x="1913" y="4834"/>
                  <a:pt x="1813" y="4821"/>
                </a:cubicBezTo>
                <a:cubicBezTo>
                  <a:pt x="1813" y="4814"/>
                  <a:pt x="1786" y="4821"/>
                  <a:pt x="1793" y="4802"/>
                </a:cubicBezTo>
                <a:close/>
                <a:moveTo>
                  <a:pt x="5732" y="4796"/>
                </a:moveTo>
                <a:cubicBezTo>
                  <a:pt x="5752" y="4796"/>
                  <a:pt x="5771" y="4801"/>
                  <a:pt x="5786" y="4821"/>
                </a:cubicBezTo>
                <a:cubicBezTo>
                  <a:pt x="5766" y="4828"/>
                  <a:pt x="5759" y="4814"/>
                  <a:pt x="5733" y="4821"/>
                </a:cubicBezTo>
                <a:cubicBezTo>
                  <a:pt x="5739" y="4828"/>
                  <a:pt x="5759" y="4854"/>
                  <a:pt x="5726" y="4854"/>
                </a:cubicBezTo>
                <a:cubicBezTo>
                  <a:pt x="5719" y="4848"/>
                  <a:pt x="5726" y="4821"/>
                  <a:pt x="5713" y="4821"/>
                </a:cubicBezTo>
                <a:cubicBezTo>
                  <a:pt x="5699" y="4828"/>
                  <a:pt x="5706" y="4854"/>
                  <a:pt x="5679" y="4848"/>
                </a:cubicBezTo>
                <a:cubicBezTo>
                  <a:pt x="5672" y="4821"/>
                  <a:pt x="5659" y="4854"/>
                  <a:pt x="5659" y="4854"/>
                </a:cubicBezTo>
                <a:cubicBezTo>
                  <a:pt x="5646" y="4861"/>
                  <a:pt x="5652" y="4841"/>
                  <a:pt x="5639" y="4841"/>
                </a:cubicBezTo>
                <a:cubicBezTo>
                  <a:pt x="5646" y="4834"/>
                  <a:pt x="5652" y="4828"/>
                  <a:pt x="5666" y="4828"/>
                </a:cubicBezTo>
                <a:cubicBezTo>
                  <a:pt x="5652" y="4821"/>
                  <a:pt x="5659" y="4814"/>
                  <a:pt x="5666" y="4801"/>
                </a:cubicBezTo>
                <a:cubicBezTo>
                  <a:pt x="5681" y="4805"/>
                  <a:pt x="5706" y="4796"/>
                  <a:pt x="5732" y="4796"/>
                </a:cubicBezTo>
                <a:close/>
                <a:moveTo>
                  <a:pt x="5245" y="4788"/>
                </a:moveTo>
                <a:cubicBezTo>
                  <a:pt x="5245" y="4802"/>
                  <a:pt x="5245" y="4808"/>
                  <a:pt x="5252" y="4815"/>
                </a:cubicBezTo>
                <a:cubicBezTo>
                  <a:pt x="5265" y="4815"/>
                  <a:pt x="5279" y="4808"/>
                  <a:pt x="5272" y="4795"/>
                </a:cubicBezTo>
                <a:cubicBezTo>
                  <a:pt x="5265" y="4788"/>
                  <a:pt x="5259" y="4788"/>
                  <a:pt x="5245" y="4788"/>
                </a:cubicBezTo>
                <a:close/>
                <a:moveTo>
                  <a:pt x="1139" y="4788"/>
                </a:moveTo>
                <a:cubicBezTo>
                  <a:pt x="1159" y="4821"/>
                  <a:pt x="1126" y="4801"/>
                  <a:pt x="1139" y="4834"/>
                </a:cubicBezTo>
                <a:cubicBezTo>
                  <a:pt x="1172" y="4841"/>
                  <a:pt x="1186" y="4841"/>
                  <a:pt x="1219" y="4828"/>
                </a:cubicBezTo>
                <a:cubicBezTo>
                  <a:pt x="1219" y="4775"/>
                  <a:pt x="1172" y="4802"/>
                  <a:pt x="1139" y="4788"/>
                </a:cubicBezTo>
                <a:close/>
                <a:moveTo>
                  <a:pt x="1005" y="4787"/>
                </a:moveTo>
                <a:cubicBezTo>
                  <a:pt x="979" y="4786"/>
                  <a:pt x="953" y="4793"/>
                  <a:pt x="945" y="4808"/>
                </a:cubicBezTo>
                <a:cubicBezTo>
                  <a:pt x="979" y="4814"/>
                  <a:pt x="1019" y="4821"/>
                  <a:pt x="1045" y="4821"/>
                </a:cubicBezTo>
                <a:cubicBezTo>
                  <a:pt x="1045" y="4808"/>
                  <a:pt x="1052" y="4802"/>
                  <a:pt x="1052" y="4801"/>
                </a:cubicBezTo>
                <a:cubicBezTo>
                  <a:pt x="1043" y="4792"/>
                  <a:pt x="1024" y="4787"/>
                  <a:pt x="1005" y="4787"/>
                </a:cubicBezTo>
                <a:close/>
                <a:moveTo>
                  <a:pt x="1212" y="4768"/>
                </a:moveTo>
                <a:cubicBezTo>
                  <a:pt x="1206" y="4788"/>
                  <a:pt x="1246" y="4782"/>
                  <a:pt x="1246" y="4775"/>
                </a:cubicBezTo>
                <a:cubicBezTo>
                  <a:pt x="1239" y="4768"/>
                  <a:pt x="1226" y="4768"/>
                  <a:pt x="1212" y="4768"/>
                </a:cubicBezTo>
                <a:close/>
                <a:moveTo>
                  <a:pt x="2727" y="4757"/>
                </a:moveTo>
                <a:cubicBezTo>
                  <a:pt x="2713" y="4757"/>
                  <a:pt x="2699" y="4760"/>
                  <a:pt x="2695" y="4768"/>
                </a:cubicBezTo>
                <a:cubicBezTo>
                  <a:pt x="2721" y="4762"/>
                  <a:pt x="2741" y="4788"/>
                  <a:pt x="2748" y="4762"/>
                </a:cubicBezTo>
                <a:cubicBezTo>
                  <a:pt x="2743" y="4759"/>
                  <a:pt x="2735" y="4758"/>
                  <a:pt x="2727" y="4757"/>
                </a:cubicBezTo>
                <a:close/>
                <a:moveTo>
                  <a:pt x="7020" y="4756"/>
                </a:moveTo>
                <a:cubicBezTo>
                  <a:pt x="7031" y="4757"/>
                  <a:pt x="7041" y="4764"/>
                  <a:pt x="7041" y="4775"/>
                </a:cubicBezTo>
                <a:cubicBezTo>
                  <a:pt x="7021" y="4768"/>
                  <a:pt x="7021" y="4782"/>
                  <a:pt x="7001" y="4768"/>
                </a:cubicBezTo>
                <a:cubicBezTo>
                  <a:pt x="7004" y="4759"/>
                  <a:pt x="7012" y="4756"/>
                  <a:pt x="7020" y="4756"/>
                </a:cubicBezTo>
                <a:close/>
                <a:moveTo>
                  <a:pt x="3005" y="4754"/>
                </a:moveTo>
                <a:cubicBezTo>
                  <a:pt x="2979" y="4754"/>
                  <a:pt x="2956" y="4760"/>
                  <a:pt x="2935" y="4768"/>
                </a:cubicBezTo>
                <a:cubicBezTo>
                  <a:pt x="2962" y="4775"/>
                  <a:pt x="3028" y="4802"/>
                  <a:pt x="3055" y="4762"/>
                </a:cubicBezTo>
                <a:cubicBezTo>
                  <a:pt x="3037" y="4757"/>
                  <a:pt x="3021" y="4754"/>
                  <a:pt x="3005" y="4754"/>
                </a:cubicBezTo>
                <a:close/>
                <a:moveTo>
                  <a:pt x="2761" y="4748"/>
                </a:moveTo>
                <a:cubicBezTo>
                  <a:pt x="2748" y="4788"/>
                  <a:pt x="2828" y="4782"/>
                  <a:pt x="2835" y="4762"/>
                </a:cubicBezTo>
                <a:cubicBezTo>
                  <a:pt x="2801" y="4762"/>
                  <a:pt x="2788" y="4762"/>
                  <a:pt x="2761" y="4748"/>
                </a:cubicBezTo>
                <a:close/>
                <a:moveTo>
                  <a:pt x="2158" y="4724"/>
                </a:moveTo>
                <a:cubicBezTo>
                  <a:pt x="2126" y="4724"/>
                  <a:pt x="2095" y="4727"/>
                  <a:pt x="2067" y="4735"/>
                </a:cubicBezTo>
                <a:cubicBezTo>
                  <a:pt x="2081" y="4748"/>
                  <a:pt x="2054" y="4742"/>
                  <a:pt x="2047" y="4742"/>
                </a:cubicBezTo>
                <a:cubicBezTo>
                  <a:pt x="2061" y="4762"/>
                  <a:pt x="2127" y="4775"/>
                  <a:pt x="2147" y="4755"/>
                </a:cubicBezTo>
                <a:cubicBezTo>
                  <a:pt x="2174" y="4788"/>
                  <a:pt x="2254" y="4768"/>
                  <a:pt x="2301" y="4755"/>
                </a:cubicBezTo>
                <a:cubicBezTo>
                  <a:pt x="2263" y="4734"/>
                  <a:pt x="2210" y="4724"/>
                  <a:pt x="2158" y="4724"/>
                </a:cubicBezTo>
                <a:close/>
                <a:moveTo>
                  <a:pt x="1946" y="4722"/>
                </a:moveTo>
                <a:cubicBezTo>
                  <a:pt x="1960" y="4742"/>
                  <a:pt x="1933" y="4735"/>
                  <a:pt x="1933" y="4748"/>
                </a:cubicBezTo>
                <a:lnTo>
                  <a:pt x="1993" y="4748"/>
                </a:lnTo>
                <a:cubicBezTo>
                  <a:pt x="1993" y="4735"/>
                  <a:pt x="1980" y="4728"/>
                  <a:pt x="1980" y="4722"/>
                </a:cubicBezTo>
                <a:cubicBezTo>
                  <a:pt x="1966" y="4722"/>
                  <a:pt x="1960" y="4722"/>
                  <a:pt x="1946" y="4722"/>
                </a:cubicBezTo>
                <a:close/>
                <a:moveTo>
                  <a:pt x="1862" y="4718"/>
                </a:moveTo>
                <a:cubicBezTo>
                  <a:pt x="1843" y="4717"/>
                  <a:pt x="1826" y="4722"/>
                  <a:pt x="1826" y="4742"/>
                </a:cubicBezTo>
                <a:cubicBezTo>
                  <a:pt x="1860" y="4729"/>
                  <a:pt x="1900" y="4762"/>
                  <a:pt x="1913" y="4728"/>
                </a:cubicBezTo>
                <a:cubicBezTo>
                  <a:pt x="1903" y="4725"/>
                  <a:pt x="1881" y="4718"/>
                  <a:pt x="1862" y="4718"/>
                </a:cubicBezTo>
                <a:close/>
                <a:moveTo>
                  <a:pt x="1539" y="4700"/>
                </a:moveTo>
                <a:cubicBezTo>
                  <a:pt x="1498" y="4700"/>
                  <a:pt x="1459" y="4705"/>
                  <a:pt x="1426" y="4715"/>
                </a:cubicBezTo>
                <a:cubicBezTo>
                  <a:pt x="1473" y="4715"/>
                  <a:pt x="1533" y="4756"/>
                  <a:pt x="1573" y="4722"/>
                </a:cubicBezTo>
                <a:cubicBezTo>
                  <a:pt x="1653" y="4722"/>
                  <a:pt x="1740" y="4755"/>
                  <a:pt x="1793" y="4729"/>
                </a:cubicBezTo>
                <a:cubicBezTo>
                  <a:pt x="1729" y="4715"/>
                  <a:pt x="1630" y="4698"/>
                  <a:pt x="1539" y="4700"/>
                </a:cubicBezTo>
                <a:close/>
                <a:moveTo>
                  <a:pt x="6507" y="4695"/>
                </a:moveTo>
                <a:cubicBezTo>
                  <a:pt x="6500" y="4702"/>
                  <a:pt x="6487" y="4715"/>
                  <a:pt x="6473" y="4722"/>
                </a:cubicBezTo>
                <a:cubicBezTo>
                  <a:pt x="6440" y="4715"/>
                  <a:pt x="6427" y="4715"/>
                  <a:pt x="6387" y="4715"/>
                </a:cubicBezTo>
                <a:cubicBezTo>
                  <a:pt x="6420" y="4675"/>
                  <a:pt x="6460" y="4722"/>
                  <a:pt x="6507" y="4695"/>
                </a:cubicBezTo>
                <a:close/>
                <a:moveTo>
                  <a:pt x="5906" y="4590"/>
                </a:moveTo>
                <a:cubicBezTo>
                  <a:pt x="5913" y="4603"/>
                  <a:pt x="5939" y="4623"/>
                  <a:pt x="5953" y="4610"/>
                </a:cubicBezTo>
                <a:cubicBezTo>
                  <a:pt x="5946" y="4610"/>
                  <a:pt x="5939" y="4603"/>
                  <a:pt x="5939" y="4590"/>
                </a:cubicBezTo>
                <a:cubicBezTo>
                  <a:pt x="5919" y="4590"/>
                  <a:pt x="5926" y="4597"/>
                  <a:pt x="5906" y="4590"/>
                </a:cubicBezTo>
                <a:close/>
                <a:moveTo>
                  <a:pt x="5899" y="4583"/>
                </a:moveTo>
                <a:cubicBezTo>
                  <a:pt x="5886" y="4590"/>
                  <a:pt x="5853" y="4577"/>
                  <a:pt x="5846" y="4590"/>
                </a:cubicBezTo>
                <a:cubicBezTo>
                  <a:pt x="5853" y="4597"/>
                  <a:pt x="5899" y="4609"/>
                  <a:pt x="5899" y="4583"/>
                </a:cubicBezTo>
                <a:close/>
                <a:moveTo>
                  <a:pt x="5439" y="4583"/>
                </a:moveTo>
                <a:cubicBezTo>
                  <a:pt x="5426" y="4603"/>
                  <a:pt x="5406" y="4609"/>
                  <a:pt x="5379" y="4603"/>
                </a:cubicBezTo>
                <a:cubicBezTo>
                  <a:pt x="5385" y="4583"/>
                  <a:pt x="5412" y="4583"/>
                  <a:pt x="5439" y="4583"/>
                </a:cubicBezTo>
                <a:close/>
                <a:moveTo>
                  <a:pt x="6401" y="4568"/>
                </a:moveTo>
                <a:cubicBezTo>
                  <a:pt x="6399" y="4568"/>
                  <a:pt x="6397" y="4568"/>
                  <a:pt x="6393" y="4570"/>
                </a:cubicBezTo>
                <a:cubicBezTo>
                  <a:pt x="6393" y="4583"/>
                  <a:pt x="6380" y="4589"/>
                  <a:pt x="6373" y="4609"/>
                </a:cubicBezTo>
                <a:cubicBezTo>
                  <a:pt x="6380" y="4609"/>
                  <a:pt x="6380" y="4623"/>
                  <a:pt x="6387" y="4623"/>
                </a:cubicBezTo>
                <a:cubicBezTo>
                  <a:pt x="6380" y="4609"/>
                  <a:pt x="6393" y="4609"/>
                  <a:pt x="6393" y="4603"/>
                </a:cubicBezTo>
                <a:cubicBezTo>
                  <a:pt x="6380" y="4583"/>
                  <a:pt x="6413" y="4583"/>
                  <a:pt x="6420" y="4577"/>
                </a:cubicBezTo>
                <a:cubicBezTo>
                  <a:pt x="6410" y="4577"/>
                  <a:pt x="6407" y="4569"/>
                  <a:pt x="6401" y="4568"/>
                </a:cubicBezTo>
                <a:close/>
                <a:moveTo>
                  <a:pt x="7689" y="4536"/>
                </a:moveTo>
                <a:cubicBezTo>
                  <a:pt x="7669" y="4543"/>
                  <a:pt x="7669" y="4536"/>
                  <a:pt x="7635" y="4543"/>
                </a:cubicBezTo>
                <a:cubicBezTo>
                  <a:pt x="7642" y="4570"/>
                  <a:pt x="7689" y="4563"/>
                  <a:pt x="7689" y="4536"/>
                </a:cubicBezTo>
                <a:close/>
                <a:moveTo>
                  <a:pt x="6389" y="4532"/>
                </a:moveTo>
                <a:cubicBezTo>
                  <a:pt x="6385" y="4531"/>
                  <a:pt x="6382" y="4541"/>
                  <a:pt x="6367" y="4536"/>
                </a:cubicBezTo>
                <a:cubicBezTo>
                  <a:pt x="6367" y="4550"/>
                  <a:pt x="6353" y="4563"/>
                  <a:pt x="6373" y="4570"/>
                </a:cubicBezTo>
                <a:cubicBezTo>
                  <a:pt x="6373" y="4550"/>
                  <a:pt x="6373" y="4543"/>
                  <a:pt x="6393" y="4536"/>
                </a:cubicBezTo>
                <a:cubicBezTo>
                  <a:pt x="6392" y="4533"/>
                  <a:pt x="6390" y="4532"/>
                  <a:pt x="6389" y="4532"/>
                </a:cubicBezTo>
                <a:close/>
                <a:moveTo>
                  <a:pt x="6300" y="4523"/>
                </a:moveTo>
                <a:cubicBezTo>
                  <a:pt x="6293" y="4523"/>
                  <a:pt x="6280" y="4523"/>
                  <a:pt x="6280" y="4530"/>
                </a:cubicBezTo>
                <a:cubicBezTo>
                  <a:pt x="6293" y="4557"/>
                  <a:pt x="6260" y="4536"/>
                  <a:pt x="6253" y="4543"/>
                </a:cubicBezTo>
                <a:cubicBezTo>
                  <a:pt x="6260" y="4543"/>
                  <a:pt x="6260" y="4550"/>
                  <a:pt x="6253" y="4557"/>
                </a:cubicBezTo>
                <a:cubicBezTo>
                  <a:pt x="6273" y="4563"/>
                  <a:pt x="6280" y="4563"/>
                  <a:pt x="6307" y="4563"/>
                </a:cubicBezTo>
                <a:cubicBezTo>
                  <a:pt x="6307" y="4543"/>
                  <a:pt x="6293" y="4543"/>
                  <a:pt x="6300" y="4523"/>
                </a:cubicBezTo>
                <a:close/>
                <a:moveTo>
                  <a:pt x="5131" y="4512"/>
                </a:moveTo>
                <a:cubicBezTo>
                  <a:pt x="5126" y="4512"/>
                  <a:pt x="5122" y="4514"/>
                  <a:pt x="5119" y="4517"/>
                </a:cubicBezTo>
                <a:cubicBezTo>
                  <a:pt x="5132" y="4536"/>
                  <a:pt x="5165" y="4530"/>
                  <a:pt x="5185" y="4517"/>
                </a:cubicBezTo>
                <a:cubicBezTo>
                  <a:pt x="5165" y="4522"/>
                  <a:pt x="5145" y="4512"/>
                  <a:pt x="5131" y="4512"/>
                </a:cubicBezTo>
                <a:close/>
                <a:moveTo>
                  <a:pt x="4570" y="4481"/>
                </a:moveTo>
                <a:cubicBezTo>
                  <a:pt x="4564" y="4481"/>
                  <a:pt x="4557" y="4486"/>
                  <a:pt x="4557" y="4497"/>
                </a:cubicBezTo>
                <a:cubicBezTo>
                  <a:pt x="4564" y="4504"/>
                  <a:pt x="4584" y="4497"/>
                  <a:pt x="4584" y="4490"/>
                </a:cubicBezTo>
                <a:cubicBezTo>
                  <a:pt x="4581" y="4485"/>
                  <a:pt x="4576" y="4481"/>
                  <a:pt x="4570" y="4481"/>
                </a:cubicBezTo>
                <a:close/>
                <a:moveTo>
                  <a:pt x="3181" y="4479"/>
                </a:moveTo>
                <a:cubicBezTo>
                  <a:pt x="3178" y="4479"/>
                  <a:pt x="3173" y="4480"/>
                  <a:pt x="3168" y="4484"/>
                </a:cubicBezTo>
                <a:cubicBezTo>
                  <a:pt x="3175" y="4484"/>
                  <a:pt x="3175" y="4497"/>
                  <a:pt x="3175" y="4504"/>
                </a:cubicBezTo>
                <a:cubicBezTo>
                  <a:pt x="3168" y="4504"/>
                  <a:pt x="3162" y="4510"/>
                  <a:pt x="3162" y="4517"/>
                </a:cubicBezTo>
                <a:cubicBezTo>
                  <a:pt x="3162" y="4517"/>
                  <a:pt x="3162" y="4517"/>
                  <a:pt x="3188" y="4517"/>
                </a:cubicBezTo>
                <a:cubicBezTo>
                  <a:pt x="3194" y="4512"/>
                  <a:pt x="3195" y="4480"/>
                  <a:pt x="3181" y="4479"/>
                </a:cubicBezTo>
                <a:close/>
                <a:moveTo>
                  <a:pt x="3300" y="4449"/>
                </a:moveTo>
                <a:cubicBezTo>
                  <a:pt x="3277" y="4449"/>
                  <a:pt x="3262" y="4454"/>
                  <a:pt x="3262" y="4477"/>
                </a:cubicBezTo>
                <a:cubicBezTo>
                  <a:pt x="3302" y="4470"/>
                  <a:pt x="3355" y="4484"/>
                  <a:pt x="3389" y="4450"/>
                </a:cubicBezTo>
                <a:cubicBezTo>
                  <a:pt x="3355" y="4454"/>
                  <a:pt x="3324" y="4449"/>
                  <a:pt x="3300" y="4449"/>
                </a:cubicBezTo>
                <a:close/>
                <a:moveTo>
                  <a:pt x="2820" y="4440"/>
                </a:moveTo>
                <a:cubicBezTo>
                  <a:pt x="2799" y="4439"/>
                  <a:pt x="2779" y="4447"/>
                  <a:pt x="2761" y="4470"/>
                </a:cubicBezTo>
                <a:cubicBezTo>
                  <a:pt x="2795" y="4497"/>
                  <a:pt x="2855" y="4484"/>
                  <a:pt x="2895" y="4490"/>
                </a:cubicBezTo>
                <a:cubicBezTo>
                  <a:pt x="2915" y="4530"/>
                  <a:pt x="2982" y="4550"/>
                  <a:pt x="3028" y="4516"/>
                </a:cubicBezTo>
                <a:cubicBezTo>
                  <a:pt x="3015" y="4484"/>
                  <a:pt x="2968" y="4477"/>
                  <a:pt x="2962" y="4457"/>
                </a:cubicBezTo>
                <a:cubicBezTo>
                  <a:pt x="2942" y="4464"/>
                  <a:pt x="2928" y="4477"/>
                  <a:pt x="2908" y="4477"/>
                </a:cubicBezTo>
                <a:cubicBezTo>
                  <a:pt x="2878" y="4458"/>
                  <a:pt x="2848" y="4442"/>
                  <a:pt x="2820" y="4440"/>
                </a:cubicBezTo>
                <a:close/>
                <a:moveTo>
                  <a:pt x="4871" y="4437"/>
                </a:moveTo>
                <a:cubicBezTo>
                  <a:pt x="4871" y="4450"/>
                  <a:pt x="4871" y="4464"/>
                  <a:pt x="4878" y="4470"/>
                </a:cubicBezTo>
                <a:cubicBezTo>
                  <a:pt x="4884" y="4458"/>
                  <a:pt x="4904" y="4464"/>
                  <a:pt x="4898" y="4444"/>
                </a:cubicBezTo>
                <a:cubicBezTo>
                  <a:pt x="4891" y="4437"/>
                  <a:pt x="4884" y="4437"/>
                  <a:pt x="4871" y="4437"/>
                </a:cubicBezTo>
                <a:close/>
                <a:moveTo>
                  <a:pt x="3743" y="4418"/>
                </a:moveTo>
                <a:cubicBezTo>
                  <a:pt x="3750" y="4444"/>
                  <a:pt x="3716" y="4424"/>
                  <a:pt x="3723" y="4438"/>
                </a:cubicBezTo>
                <a:cubicBezTo>
                  <a:pt x="3743" y="4438"/>
                  <a:pt x="3770" y="4458"/>
                  <a:pt x="3776" y="4431"/>
                </a:cubicBezTo>
                <a:cubicBezTo>
                  <a:pt x="3756" y="4431"/>
                  <a:pt x="3756" y="4418"/>
                  <a:pt x="3743" y="4418"/>
                </a:cubicBezTo>
                <a:close/>
                <a:moveTo>
                  <a:pt x="966" y="4405"/>
                </a:moveTo>
                <a:cubicBezTo>
                  <a:pt x="960" y="4405"/>
                  <a:pt x="953" y="4407"/>
                  <a:pt x="945" y="4410"/>
                </a:cubicBezTo>
                <a:cubicBezTo>
                  <a:pt x="945" y="4444"/>
                  <a:pt x="1005" y="4417"/>
                  <a:pt x="1019" y="4430"/>
                </a:cubicBezTo>
                <a:cubicBezTo>
                  <a:pt x="1019" y="4457"/>
                  <a:pt x="985" y="4437"/>
                  <a:pt x="992" y="4457"/>
                </a:cubicBezTo>
                <a:cubicBezTo>
                  <a:pt x="1019" y="4457"/>
                  <a:pt x="1019" y="4470"/>
                  <a:pt x="1032" y="4484"/>
                </a:cubicBezTo>
                <a:cubicBezTo>
                  <a:pt x="1032" y="4458"/>
                  <a:pt x="1045" y="4451"/>
                  <a:pt x="1059" y="4444"/>
                </a:cubicBezTo>
                <a:cubicBezTo>
                  <a:pt x="1045" y="4437"/>
                  <a:pt x="1025" y="4437"/>
                  <a:pt x="1032" y="4410"/>
                </a:cubicBezTo>
                <a:cubicBezTo>
                  <a:pt x="1010" y="4427"/>
                  <a:pt x="993" y="4403"/>
                  <a:pt x="966" y="4405"/>
                </a:cubicBezTo>
                <a:close/>
                <a:moveTo>
                  <a:pt x="7995" y="4396"/>
                </a:moveTo>
                <a:cubicBezTo>
                  <a:pt x="7998" y="4396"/>
                  <a:pt x="7982" y="4406"/>
                  <a:pt x="7982" y="4411"/>
                </a:cubicBezTo>
                <a:cubicBezTo>
                  <a:pt x="7989" y="4418"/>
                  <a:pt x="7982" y="4418"/>
                  <a:pt x="7982" y="4418"/>
                </a:cubicBezTo>
                <a:cubicBezTo>
                  <a:pt x="7982" y="4418"/>
                  <a:pt x="7982" y="4418"/>
                  <a:pt x="7969" y="4418"/>
                </a:cubicBezTo>
                <a:cubicBezTo>
                  <a:pt x="7962" y="4411"/>
                  <a:pt x="7989" y="4404"/>
                  <a:pt x="7976" y="4404"/>
                </a:cubicBezTo>
                <a:cubicBezTo>
                  <a:pt x="7988" y="4398"/>
                  <a:pt x="7994" y="4396"/>
                  <a:pt x="7995" y="4396"/>
                </a:cubicBezTo>
                <a:close/>
                <a:moveTo>
                  <a:pt x="7936" y="4385"/>
                </a:moveTo>
                <a:cubicBezTo>
                  <a:pt x="7929" y="4398"/>
                  <a:pt x="7929" y="4411"/>
                  <a:pt x="7902" y="4412"/>
                </a:cubicBezTo>
                <a:cubicBezTo>
                  <a:pt x="7902" y="4391"/>
                  <a:pt x="7916" y="4385"/>
                  <a:pt x="7936" y="4385"/>
                </a:cubicBezTo>
                <a:close/>
                <a:moveTo>
                  <a:pt x="1166" y="4331"/>
                </a:moveTo>
                <a:cubicBezTo>
                  <a:pt x="1159" y="4338"/>
                  <a:pt x="1105" y="4338"/>
                  <a:pt x="1092" y="4345"/>
                </a:cubicBezTo>
                <a:cubicBezTo>
                  <a:pt x="1146" y="4391"/>
                  <a:pt x="1266" y="4398"/>
                  <a:pt x="1366" y="4404"/>
                </a:cubicBezTo>
                <a:cubicBezTo>
                  <a:pt x="1426" y="4404"/>
                  <a:pt x="1486" y="4398"/>
                  <a:pt x="1539" y="4391"/>
                </a:cubicBezTo>
                <a:cubicBezTo>
                  <a:pt x="1439" y="4338"/>
                  <a:pt x="1292" y="4358"/>
                  <a:pt x="1166" y="4331"/>
                </a:cubicBezTo>
                <a:close/>
                <a:moveTo>
                  <a:pt x="244" y="4325"/>
                </a:moveTo>
                <a:cubicBezTo>
                  <a:pt x="277" y="4345"/>
                  <a:pt x="391" y="4312"/>
                  <a:pt x="417" y="4351"/>
                </a:cubicBezTo>
                <a:cubicBezTo>
                  <a:pt x="391" y="4365"/>
                  <a:pt x="364" y="4351"/>
                  <a:pt x="324" y="4365"/>
                </a:cubicBezTo>
                <a:cubicBezTo>
                  <a:pt x="324" y="4398"/>
                  <a:pt x="357" y="4398"/>
                  <a:pt x="397" y="4398"/>
                </a:cubicBezTo>
                <a:cubicBezTo>
                  <a:pt x="391" y="4405"/>
                  <a:pt x="377" y="4405"/>
                  <a:pt x="384" y="4425"/>
                </a:cubicBezTo>
                <a:cubicBezTo>
                  <a:pt x="324" y="4418"/>
                  <a:pt x="284" y="4458"/>
                  <a:pt x="257" y="4412"/>
                </a:cubicBezTo>
                <a:cubicBezTo>
                  <a:pt x="284" y="4378"/>
                  <a:pt x="264" y="4345"/>
                  <a:pt x="244" y="4325"/>
                </a:cubicBezTo>
                <a:close/>
                <a:moveTo>
                  <a:pt x="4465" y="4319"/>
                </a:moveTo>
                <a:cubicBezTo>
                  <a:pt x="4437" y="4318"/>
                  <a:pt x="4410" y="4325"/>
                  <a:pt x="4397" y="4338"/>
                </a:cubicBezTo>
                <a:cubicBezTo>
                  <a:pt x="4450" y="4338"/>
                  <a:pt x="4504" y="4365"/>
                  <a:pt x="4537" y="4345"/>
                </a:cubicBezTo>
                <a:cubicBezTo>
                  <a:pt x="4521" y="4328"/>
                  <a:pt x="4492" y="4320"/>
                  <a:pt x="4465" y="4319"/>
                </a:cubicBezTo>
                <a:close/>
                <a:moveTo>
                  <a:pt x="5131" y="4319"/>
                </a:moveTo>
                <a:cubicBezTo>
                  <a:pt x="5121" y="4319"/>
                  <a:pt x="5111" y="4323"/>
                  <a:pt x="5105" y="4331"/>
                </a:cubicBezTo>
                <a:cubicBezTo>
                  <a:pt x="5125" y="4331"/>
                  <a:pt x="5159" y="4345"/>
                  <a:pt x="5172" y="4331"/>
                </a:cubicBezTo>
                <a:cubicBezTo>
                  <a:pt x="5161" y="4324"/>
                  <a:pt x="5145" y="4319"/>
                  <a:pt x="5131" y="4319"/>
                </a:cubicBezTo>
                <a:close/>
                <a:moveTo>
                  <a:pt x="6750" y="4266"/>
                </a:moveTo>
                <a:cubicBezTo>
                  <a:pt x="6736" y="4266"/>
                  <a:pt x="6725" y="4268"/>
                  <a:pt x="6721" y="4272"/>
                </a:cubicBezTo>
                <a:cubicBezTo>
                  <a:pt x="6734" y="4319"/>
                  <a:pt x="6781" y="4325"/>
                  <a:pt x="6821" y="4299"/>
                </a:cubicBezTo>
                <a:cubicBezTo>
                  <a:pt x="6821" y="4276"/>
                  <a:pt x="6780" y="4265"/>
                  <a:pt x="6750" y="4266"/>
                </a:cubicBezTo>
                <a:close/>
                <a:moveTo>
                  <a:pt x="4533" y="4261"/>
                </a:moveTo>
                <a:cubicBezTo>
                  <a:pt x="4531" y="4261"/>
                  <a:pt x="4533" y="4276"/>
                  <a:pt x="4537" y="4285"/>
                </a:cubicBezTo>
                <a:cubicBezTo>
                  <a:pt x="4564" y="4305"/>
                  <a:pt x="4631" y="4279"/>
                  <a:pt x="4657" y="4299"/>
                </a:cubicBezTo>
                <a:cubicBezTo>
                  <a:pt x="4651" y="4319"/>
                  <a:pt x="4624" y="4299"/>
                  <a:pt x="4604" y="4299"/>
                </a:cubicBezTo>
                <a:cubicBezTo>
                  <a:pt x="4597" y="4318"/>
                  <a:pt x="4584" y="4331"/>
                  <a:pt x="4577" y="4351"/>
                </a:cubicBezTo>
                <a:cubicBezTo>
                  <a:pt x="4631" y="4351"/>
                  <a:pt x="4711" y="4385"/>
                  <a:pt x="4758" y="4345"/>
                </a:cubicBezTo>
                <a:cubicBezTo>
                  <a:pt x="4737" y="4331"/>
                  <a:pt x="4697" y="4325"/>
                  <a:pt x="4697" y="4279"/>
                </a:cubicBezTo>
                <a:cubicBezTo>
                  <a:pt x="4651" y="4272"/>
                  <a:pt x="4597" y="4279"/>
                  <a:pt x="4537" y="4272"/>
                </a:cubicBezTo>
                <a:cubicBezTo>
                  <a:pt x="4535" y="4264"/>
                  <a:pt x="4534" y="4261"/>
                  <a:pt x="4533" y="4261"/>
                </a:cubicBezTo>
                <a:close/>
                <a:moveTo>
                  <a:pt x="5120" y="4251"/>
                </a:moveTo>
                <a:cubicBezTo>
                  <a:pt x="5117" y="4251"/>
                  <a:pt x="5114" y="4251"/>
                  <a:pt x="5112" y="4253"/>
                </a:cubicBezTo>
                <a:lnTo>
                  <a:pt x="5112" y="4273"/>
                </a:lnTo>
                <a:cubicBezTo>
                  <a:pt x="5125" y="4273"/>
                  <a:pt x="5152" y="4279"/>
                  <a:pt x="5159" y="4266"/>
                </a:cubicBezTo>
                <a:cubicBezTo>
                  <a:pt x="5148" y="4260"/>
                  <a:pt x="5132" y="4251"/>
                  <a:pt x="5120" y="4251"/>
                </a:cubicBezTo>
                <a:close/>
                <a:moveTo>
                  <a:pt x="3435" y="4239"/>
                </a:moveTo>
                <a:cubicBezTo>
                  <a:pt x="3422" y="4239"/>
                  <a:pt x="3413" y="4242"/>
                  <a:pt x="3409" y="4253"/>
                </a:cubicBezTo>
                <a:cubicBezTo>
                  <a:pt x="3449" y="4265"/>
                  <a:pt x="3496" y="4259"/>
                  <a:pt x="3536" y="4253"/>
                </a:cubicBezTo>
                <a:cubicBezTo>
                  <a:pt x="3503" y="4257"/>
                  <a:pt x="3462" y="4240"/>
                  <a:pt x="3435" y="4239"/>
                </a:cubicBezTo>
                <a:close/>
                <a:moveTo>
                  <a:pt x="7573" y="4229"/>
                </a:moveTo>
                <a:cubicBezTo>
                  <a:pt x="7585" y="4229"/>
                  <a:pt x="7599" y="4233"/>
                  <a:pt x="7609" y="4233"/>
                </a:cubicBezTo>
                <a:cubicBezTo>
                  <a:pt x="7615" y="4246"/>
                  <a:pt x="7602" y="4246"/>
                  <a:pt x="7609" y="4259"/>
                </a:cubicBezTo>
                <a:cubicBezTo>
                  <a:pt x="7589" y="4239"/>
                  <a:pt x="7582" y="4259"/>
                  <a:pt x="7542" y="4246"/>
                </a:cubicBezTo>
                <a:cubicBezTo>
                  <a:pt x="7549" y="4233"/>
                  <a:pt x="7560" y="4229"/>
                  <a:pt x="7573" y="4229"/>
                </a:cubicBezTo>
                <a:close/>
                <a:moveTo>
                  <a:pt x="3540" y="4211"/>
                </a:moveTo>
                <a:cubicBezTo>
                  <a:pt x="3521" y="4210"/>
                  <a:pt x="3514" y="4224"/>
                  <a:pt x="3503" y="4212"/>
                </a:cubicBezTo>
                <a:cubicBezTo>
                  <a:pt x="3496" y="4233"/>
                  <a:pt x="3556" y="4233"/>
                  <a:pt x="3549" y="4212"/>
                </a:cubicBezTo>
                <a:cubicBezTo>
                  <a:pt x="3546" y="4212"/>
                  <a:pt x="3543" y="4211"/>
                  <a:pt x="3540" y="4211"/>
                </a:cubicBezTo>
                <a:close/>
                <a:moveTo>
                  <a:pt x="3389" y="4186"/>
                </a:moveTo>
                <a:lnTo>
                  <a:pt x="3389" y="4213"/>
                </a:lnTo>
                <a:cubicBezTo>
                  <a:pt x="3422" y="4213"/>
                  <a:pt x="3415" y="4226"/>
                  <a:pt x="3449" y="4220"/>
                </a:cubicBezTo>
                <a:cubicBezTo>
                  <a:pt x="3449" y="4200"/>
                  <a:pt x="3455" y="4206"/>
                  <a:pt x="3475" y="4193"/>
                </a:cubicBezTo>
                <a:cubicBezTo>
                  <a:pt x="3449" y="4186"/>
                  <a:pt x="3422" y="4193"/>
                  <a:pt x="3389" y="4186"/>
                </a:cubicBezTo>
                <a:close/>
                <a:moveTo>
                  <a:pt x="7923" y="4176"/>
                </a:moveTo>
                <a:cubicBezTo>
                  <a:pt x="7904" y="4176"/>
                  <a:pt x="7886" y="4182"/>
                  <a:pt x="7882" y="4199"/>
                </a:cubicBezTo>
                <a:cubicBezTo>
                  <a:pt x="7902" y="4192"/>
                  <a:pt x="7902" y="4206"/>
                  <a:pt x="7922" y="4206"/>
                </a:cubicBezTo>
                <a:cubicBezTo>
                  <a:pt x="7936" y="4186"/>
                  <a:pt x="7936" y="4192"/>
                  <a:pt x="7969" y="4192"/>
                </a:cubicBezTo>
                <a:cubicBezTo>
                  <a:pt x="7962" y="4182"/>
                  <a:pt x="7942" y="4176"/>
                  <a:pt x="7923" y="4176"/>
                </a:cubicBezTo>
                <a:close/>
                <a:moveTo>
                  <a:pt x="3228" y="4173"/>
                </a:moveTo>
                <a:cubicBezTo>
                  <a:pt x="3222" y="4173"/>
                  <a:pt x="3217" y="4175"/>
                  <a:pt x="3215" y="4179"/>
                </a:cubicBezTo>
                <a:cubicBezTo>
                  <a:pt x="3215" y="4186"/>
                  <a:pt x="3222" y="4186"/>
                  <a:pt x="3215" y="4192"/>
                </a:cubicBezTo>
                <a:cubicBezTo>
                  <a:pt x="3242" y="4192"/>
                  <a:pt x="3275" y="4199"/>
                  <a:pt x="3289" y="4179"/>
                </a:cubicBezTo>
                <a:cubicBezTo>
                  <a:pt x="3266" y="4179"/>
                  <a:pt x="3243" y="4173"/>
                  <a:pt x="3228" y="4173"/>
                </a:cubicBezTo>
                <a:close/>
                <a:moveTo>
                  <a:pt x="3576" y="4171"/>
                </a:moveTo>
                <a:cubicBezTo>
                  <a:pt x="3563" y="4171"/>
                  <a:pt x="3551" y="4174"/>
                  <a:pt x="3536" y="4186"/>
                </a:cubicBezTo>
                <a:cubicBezTo>
                  <a:pt x="3563" y="4192"/>
                  <a:pt x="3563" y="4212"/>
                  <a:pt x="3576" y="4219"/>
                </a:cubicBezTo>
                <a:cubicBezTo>
                  <a:pt x="3590" y="4199"/>
                  <a:pt x="3590" y="4212"/>
                  <a:pt x="3610" y="4219"/>
                </a:cubicBezTo>
                <a:cubicBezTo>
                  <a:pt x="3623" y="4212"/>
                  <a:pt x="3636" y="4199"/>
                  <a:pt x="3636" y="4172"/>
                </a:cubicBezTo>
                <a:cubicBezTo>
                  <a:pt x="3610" y="4176"/>
                  <a:pt x="3592" y="4172"/>
                  <a:pt x="3576" y="4171"/>
                </a:cubicBezTo>
                <a:close/>
                <a:moveTo>
                  <a:pt x="3809" y="4166"/>
                </a:moveTo>
                <a:cubicBezTo>
                  <a:pt x="3802" y="4166"/>
                  <a:pt x="3796" y="4166"/>
                  <a:pt x="3790" y="4166"/>
                </a:cubicBezTo>
                <a:cubicBezTo>
                  <a:pt x="3763" y="4173"/>
                  <a:pt x="3750" y="4186"/>
                  <a:pt x="3736" y="4166"/>
                </a:cubicBezTo>
                <a:cubicBezTo>
                  <a:pt x="3716" y="4199"/>
                  <a:pt x="3643" y="4153"/>
                  <a:pt x="3650" y="4212"/>
                </a:cubicBezTo>
                <a:cubicBezTo>
                  <a:pt x="3710" y="4225"/>
                  <a:pt x="3770" y="4225"/>
                  <a:pt x="3816" y="4252"/>
                </a:cubicBezTo>
                <a:cubicBezTo>
                  <a:pt x="3803" y="4245"/>
                  <a:pt x="3796" y="4252"/>
                  <a:pt x="3796" y="4259"/>
                </a:cubicBezTo>
                <a:cubicBezTo>
                  <a:pt x="3803" y="4265"/>
                  <a:pt x="3816" y="4265"/>
                  <a:pt x="3830" y="4265"/>
                </a:cubicBezTo>
                <a:cubicBezTo>
                  <a:pt x="3836" y="4259"/>
                  <a:pt x="3823" y="4252"/>
                  <a:pt x="3823" y="4245"/>
                </a:cubicBezTo>
                <a:cubicBezTo>
                  <a:pt x="3877" y="4212"/>
                  <a:pt x="3930" y="4271"/>
                  <a:pt x="3970" y="4225"/>
                </a:cubicBezTo>
                <a:cubicBezTo>
                  <a:pt x="3983" y="4252"/>
                  <a:pt x="4050" y="4225"/>
                  <a:pt x="4070" y="4252"/>
                </a:cubicBezTo>
                <a:cubicBezTo>
                  <a:pt x="3990" y="4265"/>
                  <a:pt x="3943" y="4239"/>
                  <a:pt x="3897" y="4265"/>
                </a:cubicBezTo>
                <a:cubicBezTo>
                  <a:pt x="3910" y="4259"/>
                  <a:pt x="3970" y="4278"/>
                  <a:pt x="3957" y="4305"/>
                </a:cubicBezTo>
                <a:cubicBezTo>
                  <a:pt x="3923" y="4311"/>
                  <a:pt x="3870" y="4291"/>
                  <a:pt x="3856" y="4318"/>
                </a:cubicBezTo>
                <a:cubicBezTo>
                  <a:pt x="3957" y="4338"/>
                  <a:pt x="4130" y="4311"/>
                  <a:pt x="4237" y="4345"/>
                </a:cubicBezTo>
                <a:cubicBezTo>
                  <a:pt x="4284" y="4325"/>
                  <a:pt x="4350" y="4358"/>
                  <a:pt x="4377" y="4325"/>
                </a:cubicBezTo>
                <a:cubicBezTo>
                  <a:pt x="4310" y="4305"/>
                  <a:pt x="4230" y="4299"/>
                  <a:pt x="4157" y="4279"/>
                </a:cubicBezTo>
                <a:cubicBezTo>
                  <a:pt x="4217" y="4272"/>
                  <a:pt x="4277" y="4285"/>
                  <a:pt x="4277" y="4252"/>
                </a:cubicBezTo>
                <a:cubicBezTo>
                  <a:pt x="4310" y="4245"/>
                  <a:pt x="4344" y="4245"/>
                  <a:pt x="4357" y="4225"/>
                </a:cubicBezTo>
                <a:cubicBezTo>
                  <a:pt x="4424" y="4252"/>
                  <a:pt x="4537" y="4192"/>
                  <a:pt x="4611" y="4245"/>
                </a:cubicBezTo>
                <a:cubicBezTo>
                  <a:pt x="4604" y="4245"/>
                  <a:pt x="4597" y="4245"/>
                  <a:pt x="4597" y="4252"/>
                </a:cubicBezTo>
                <a:cubicBezTo>
                  <a:pt x="4624" y="4265"/>
                  <a:pt x="4611" y="4239"/>
                  <a:pt x="4624" y="4239"/>
                </a:cubicBezTo>
                <a:cubicBezTo>
                  <a:pt x="4691" y="4285"/>
                  <a:pt x="4771" y="4232"/>
                  <a:pt x="4824" y="4305"/>
                </a:cubicBezTo>
                <a:cubicBezTo>
                  <a:pt x="4804" y="4305"/>
                  <a:pt x="4804" y="4305"/>
                  <a:pt x="4771" y="4311"/>
                </a:cubicBezTo>
                <a:cubicBezTo>
                  <a:pt x="4771" y="4331"/>
                  <a:pt x="4818" y="4331"/>
                  <a:pt x="4791" y="4345"/>
                </a:cubicBezTo>
                <a:cubicBezTo>
                  <a:pt x="4924" y="4365"/>
                  <a:pt x="4998" y="4331"/>
                  <a:pt x="5105" y="4333"/>
                </a:cubicBezTo>
                <a:cubicBezTo>
                  <a:pt x="5031" y="4293"/>
                  <a:pt x="4931" y="4319"/>
                  <a:pt x="4831" y="4299"/>
                </a:cubicBezTo>
                <a:cubicBezTo>
                  <a:pt x="4864" y="4273"/>
                  <a:pt x="4918" y="4287"/>
                  <a:pt x="4958" y="4253"/>
                </a:cubicBezTo>
                <a:cubicBezTo>
                  <a:pt x="4964" y="4273"/>
                  <a:pt x="4984" y="4273"/>
                  <a:pt x="4998" y="4287"/>
                </a:cubicBezTo>
                <a:cubicBezTo>
                  <a:pt x="4978" y="4253"/>
                  <a:pt x="5038" y="4280"/>
                  <a:pt x="5051" y="4253"/>
                </a:cubicBezTo>
                <a:cubicBezTo>
                  <a:pt x="5011" y="4226"/>
                  <a:pt x="4998" y="4253"/>
                  <a:pt x="4958" y="4233"/>
                </a:cubicBezTo>
                <a:cubicBezTo>
                  <a:pt x="4964" y="4213"/>
                  <a:pt x="5011" y="4240"/>
                  <a:pt x="5011" y="4213"/>
                </a:cubicBezTo>
                <a:cubicBezTo>
                  <a:pt x="4878" y="4186"/>
                  <a:pt x="4684" y="4206"/>
                  <a:pt x="4577" y="4180"/>
                </a:cubicBezTo>
                <a:cubicBezTo>
                  <a:pt x="4397" y="4180"/>
                  <a:pt x="4230" y="4186"/>
                  <a:pt x="4090" y="4173"/>
                </a:cubicBezTo>
                <a:cubicBezTo>
                  <a:pt x="4002" y="4223"/>
                  <a:pt x="3903" y="4168"/>
                  <a:pt x="3809" y="4166"/>
                </a:cubicBezTo>
                <a:close/>
                <a:moveTo>
                  <a:pt x="7782" y="4147"/>
                </a:moveTo>
                <a:cubicBezTo>
                  <a:pt x="7789" y="4180"/>
                  <a:pt x="7742" y="4166"/>
                  <a:pt x="7742" y="4186"/>
                </a:cubicBezTo>
                <a:cubicBezTo>
                  <a:pt x="7775" y="4206"/>
                  <a:pt x="7829" y="4212"/>
                  <a:pt x="7869" y="4193"/>
                </a:cubicBezTo>
                <a:cubicBezTo>
                  <a:pt x="7862" y="4167"/>
                  <a:pt x="7836" y="4174"/>
                  <a:pt x="7856" y="4147"/>
                </a:cubicBezTo>
                <a:cubicBezTo>
                  <a:pt x="7836" y="4160"/>
                  <a:pt x="7809" y="4147"/>
                  <a:pt x="7782" y="4147"/>
                </a:cubicBezTo>
                <a:close/>
                <a:moveTo>
                  <a:pt x="7603" y="4134"/>
                </a:moveTo>
                <a:cubicBezTo>
                  <a:pt x="7602" y="4134"/>
                  <a:pt x="7599" y="4136"/>
                  <a:pt x="7595" y="4140"/>
                </a:cubicBezTo>
                <a:cubicBezTo>
                  <a:pt x="7589" y="4160"/>
                  <a:pt x="7622" y="4160"/>
                  <a:pt x="7615" y="4140"/>
                </a:cubicBezTo>
                <a:cubicBezTo>
                  <a:pt x="7606" y="4140"/>
                  <a:pt x="7606" y="4133"/>
                  <a:pt x="7603" y="4134"/>
                </a:cubicBezTo>
                <a:close/>
                <a:moveTo>
                  <a:pt x="2921" y="4126"/>
                </a:moveTo>
                <a:cubicBezTo>
                  <a:pt x="2921" y="4126"/>
                  <a:pt x="2901" y="4140"/>
                  <a:pt x="2895" y="4140"/>
                </a:cubicBezTo>
                <a:cubicBezTo>
                  <a:pt x="2808" y="4140"/>
                  <a:pt x="2715" y="4114"/>
                  <a:pt x="2681" y="4160"/>
                </a:cubicBezTo>
                <a:cubicBezTo>
                  <a:pt x="2708" y="4160"/>
                  <a:pt x="2721" y="4173"/>
                  <a:pt x="2748" y="4180"/>
                </a:cubicBezTo>
                <a:cubicBezTo>
                  <a:pt x="2828" y="4140"/>
                  <a:pt x="2888" y="4206"/>
                  <a:pt x="2955" y="4206"/>
                </a:cubicBezTo>
                <a:cubicBezTo>
                  <a:pt x="2975" y="4193"/>
                  <a:pt x="2988" y="4173"/>
                  <a:pt x="3035" y="4173"/>
                </a:cubicBezTo>
                <a:cubicBezTo>
                  <a:pt x="3068" y="4219"/>
                  <a:pt x="3162" y="4186"/>
                  <a:pt x="3202" y="4180"/>
                </a:cubicBezTo>
                <a:cubicBezTo>
                  <a:pt x="3182" y="4140"/>
                  <a:pt x="3115" y="4140"/>
                  <a:pt x="3075" y="4146"/>
                </a:cubicBezTo>
                <a:cubicBezTo>
                  <a:pt x="3035" y="4146"/>
                  <a:pt x="3015" y="4160"/>
                  <a:pt x="2982" y="4153"/>
                </a:cubicBezTo>
                <a:cubicBezTo>
                  <a:pt x="2962" y="4146"/>
                  <a:pt x="2942" y="4126"/>
                  <a:pt x="2921" y="4126"/>
                </a:cubicBezTo>
                <a:close/>
                <a:moveTo>
                  <a:pt x="2467" y="4101"/>
                </a:moveTo>
                <a:cubicBezTo>
                  <a:pt x="2449" y="4101"/>
                  <a:pt x="2434" y="4108"/>
                  <a:pt x="2434" y="4126"/>
                </a:cubicBezTo>
                <a:cubicBezTo>
                  <a:pt x="2454" y="4126"/>
                  <a:pt x="2468" y="4107"/>
                  <a:pt x="2461" y="4140"/>
                </a:cubicBezTo>
                <a:cubicBezTo>
                  <a:pt x="2481" y="4126"/>
                  <a:pt x="2494" y="4126"/>
                  <a:pt x="2508" y="4106"/>
                </a:cubicBezTo>
                <a:cubicBezTo>
                  <a:pt x="2496" y="4103"/>
                  <a:pt x="2480" y="4100"/>
                  <a:pt x="2467" y="4101"/>
                </a:cubicBezTo>
                <a:close/>
                <a:moveTo>
                  <a:pt x="2034" y="4078"/>
                </a:moveTo>
                <a:cubicBezTo>
                  <a:pt x="2018" y="4079"/>
                  <a:pt x="2013" y="4089"/>
                  <a:pt x="2007" y="4100"/>
                </a:cubicBezTo>
                <a:cubicBezTo>
                  <a:pt x="2027" y="4100"/>
                  <a:pt x="2027" y="4114"/>
                  <a:pt x="2040" y="4114"/>
                </a:cubicBezTo>
                <a:cubicBezTo>
                  <a:pt x="2040" y="4100"/>
                  <a:pt x="2054" y="4094"/>
                  <a:pt x="2047" y="4080"/>
                </a:cubicBezTo>
                <a:cubicBezTo>
                  <a:pt x="2042" y="4079"/>
                  <a:pt x="2038" y="4078"/>
                  <a:pt x="2034" y="4078"/>
                </a:cubicBezTo>
                <a:close/>
                <a:moveTo>
                  <a:pt x="2294" y="4063"/>
                </a:moveTo>
                <a:cubicBezTo>
                  <a:pt x="2304" y="4062"/>
                  <a:pt x="2312" y="4065"/>
                  <a:pt x="2321" y="4074"/>
                </a:cubicBezTo>
                <a:cubicBezTo>
                  <a:pt x="2321" y="4074"/>
                  <a:pt x="2301" y="4087"/>
                  <a:pt x="2314" y="4094"/>
                </a:cubicBezTo>
                <a:cubicBezTo>
                  <a:pt x="2307" y="4106"/>
                  <a:pt x="2281" y="4080"/>
                  <a:pt x="2274" y="4067"/>
                </a:cubicBezTo>
                <a:cubicBezTo>
                  <a:pt x="2282" y="4064"/>
                  <a:pt x="2288" y="4063"/>
                  <a:pt x="2294" y="4063"/>
                </a:cubicBezTo>
                <a:close/>
                <a:moveTo>
                  <a:pt x="1548" y="4053"/>
                </a:moveTo>
                <a:cubicBezTo>
                  <a:pt x="1511" y="4052"/>
                  <a:pt x="1475" y="4060"/>
                  <a:pt x="1446" y="4080"/>
                </a:cubicBezTo>
                <a:cubicBezTo>
                  <a:pt x="1606" y="4074"/>
                  <a:pt x="1746" y="4140"/>
                  <a:pt x="1886" y="4106"/>
                </a:cubicBezTo>
                <a:cubicBezTo>
                  <a:pt x="1820" y="4113"/>
                  <a:pt x="1760" y="4074"/>
                  <a:pt x="1699" y="4067"/>
                </a:cubicBezTo>
                <a:cubicBezTo>
                  <a:pt x="1686" y="4067"/>
                  <a:pt x="1693" y="4087"/>
                  <a:pt x="1686" y="4087"/>
                </a:cubicBezTo>
                <a:cubicBezTo>
                  <a:pt x="1645" y="4068"/>
                  <a:pt x="1595" y="4054"/>
                  <a:pt x="1548" y="4053"/>
                </a:cubicBezTo>
                <a:close/>
                <a:moveTo>
                  <a:pt x="404" y="4004"/>
                </a:moveTo>
                <a:cubicBezTo>
                  <a:pt x="421" y="4004"/>
                  <a:pt x="442" y="4005"/>
                  <a:pt x="465" y="4007"/>
                </a:cubicBezTo>
                <a:cubicBezTo>
                  <a:pt x="465" y="4014"/>
                  <a:pt x="465" y="4021"/>
                  <a:pt x="478" y="4021"/>
                </a:cubicBezTo>
                <a:cubicBezTo>
                  <a:pt x="431" y="4041"/>
                  <a:pt x="377" y="4041"/>
                  <a:pt x="318" y="4027"/>
                </a:cubicBezTo>
                <a:cubicBezTo>
                  <a:pt x="336" y="4009"/>
                  <a:pt x="364" y="4003"/>
                  <a:pt x="404" y="4004"/>
                </a:cubicBezTo>
                <a:close/>
                <a:moveTo>
                  <a:pt x="2181" y="3993"/>
                </a:moveTo>
                <a:cubicBezTo>
                  <a:pt x="2181" y="4000"/>
                  <a:pt x="2187" y="4027"/>
                  <a:pt x="2174" y="4027"/>
                </a:cubicBezTo>
                <a:cubicBezTo>
                  <a:pt x="2081" y="4040"/>
                  <a:pt x="1987" y="4013"/>
                  <a:pt x="1900" y="4007"/>
                </a:cubicBezTo>
                <a:cubicBezTo>
                  <a:pt x="1874" y="4007"/>
                  <a:pt x="1854" y="4020"/>
                  <a:pt x="1827" y="4013"/>
                </a:cubicBezTo>
                <a:cubicBezTo>
                  <a:pt x="1794" y="4007"/>
                  <a:pt x="1787" y="4007"/>
                  <a:pt x="1760" y="4007"/>
                </a:cubicBezTo>
                <a:cubicBezTo>
                  <a:pt x="1680" y="4013"/>
                  <a:pt x="1633" y="4000"/>
                  <a:pt x="1607" y="4020"/>
                </a:cubicBezTo>
                <a:cubicBezTo>
                  <a:pt x="1620" y="4047"/>
                  <a:pt x="1673" y="4047"/>
                  <a:pt x="1700" y="4047"/>
                </a:cubicBezTo>
                <a:cubicBezTo>
                  <a:pt x="1874" y="4060"/>
                  <a:pt x="2040" y="4047"/>
                  <a:pt x="2207" y="4060"/>
                </a:cubicBezTo>
                <a:cubicBezTo>
                  <a:pt x="2207" y="4086"/>
                  <a:pt x="2194" y="4093"/>
                  <a:pt x="2181" y="4120"/>
                </a:cubicBezTo>
                <a:cubicBezTo>
                  <a:pt x="2194" y="4120"/>
                  <a:pt x="2207" y="4120"/>
                  <a:pt x="2207" y="4140"/>
                </a:cubicBezTo>
                <a:cubicBezTo>
                  <a:pt x="2181" y="4146"/>
                  <a:pt x="2161" y="4120"/>
                  <a:pt x="2154" y="4146"/>
                </a:cubicBezTo>
                <a:cubicBezTo>
                  <a:pt x="2194" y="4146"/>
                  <a:pt x="2241" y="4153"/>
                  <a:pt x="2301" y="4153"/>
                </a:cubicBezTo>
                <a:cubicBezTo>
                  <a:pt x="2301" y="4140"/>
                  <a:pt x="2287" y="4133"/>
                  <a:pt x="2301" y="4133"/>
                </a:cubicBezTo>
                <a:cubicBezTo>
                  <a:pt x="2321" y="4140"/>
                  <a:pt x="2321" y="4126"/>
                  <a:pt x="2341" y="4126"/>
                </a:cubicBezTo>
                <a:cubicBezTo>
                  <a:pt x="2348" y="4146"/>
                  <a:pt x="2348" y="4140"/>
                  <a:pt x="2341" y="4160"/>
                </a:cubicBezTo>
                <a:cubicBezTo>
                  <a:pt x="2434" y="4160"/>
                  <a:pt x="2508" y="4180"/>
                  <a:pt x="2574" y="4153"/>
                </a:cubicBezTo>
                <a:cubicBezTo>
                  <a:pt x="2541" y="4140"/>
                  <a:pt x="2521" y="4153"/>
                  <a:pt x="2508" y="4126"/>
                </a:cubicBezTo>
                <a:cubicBezTo>
                  <a:pt x="2468" y="4146"/>
                  <a:pt x="2401" y="4146"/>
                  <a:pt x="2354" y="4140"/>
                </a:cubicBezTo>
                <a:cubicBezTo>
                  <a:pt x="2361" y="4120"/>
                  <a:pt x="2381" y="4120"/>
                  <a:pt x="2381" y="4094"/>
                </a:cubicBezTo>
                <a:cubicBezTo>
                  <a:pt x="2381" y="4080"/>
                  <a:pt x="2361" y="4080"/>
                  <a:pt x="2354" y="4074"/>
                </a:cubicBezTo>
                <a:cubicBezTo>
                  <a:pt x="2421" y="4040"/>
                  <a:pt x="2514" y="4100"/>
                  <a:pt x="2554" y="4060"/>
                </a:cubicBezTo>
                <a:cubicBezTo>
                  <a:pt x="2508" y="4047"/>
                  <a:pt x="2481" y="4060"/>
                  <a:pt x="2454" y="4027"/>
                </a:cubicBezTo>
                <a:cubicBezTo>
                  <a:pt x="2401" y="4040"/>
                  <a:pt x="2374" y="4020"/>
                  <a:pt x="2301" y="4007"/>
                </a:cubicBezTo>
                <a:cubicBezTo>
                  <a:pt x="2274" y="4053"/>
                  <a:pt x="2214" y="4000"/>
                  <a:pt x="2181" y="3993"/>
                </a:cubicBezTo>
                <a:close/>
                <a:moveTo>
                  <a:pt x="1372" y="3987"/>
                </a:moveTo>
                <a:cubicBezTo>
                  <a:pt x="1392" y="4027"/>
                  <a:pt x="1493" y="4021"/>
                  <a:pt x="1526" y="4007"/>
                </a:cubicBezTo>
                <a:cubicBezTo>
                  <a:pt x="1466" y="3987"/>
                  <a:pt x="1419" y="3994"/>
                  <a:pt x="1372" y="3987"/>
                </a:cubicBezTo>
                <a:close/>
                <a:moveTo>
                  <a:pt x="527" y="3969"/>
                </a:moveTo>
                <a:cubicBezTo>
                  <a:pt x="545" y="3970"/>
                  <a:pt x="561" y="3976"/>
                  <a:pt x="565" y="3995"/>
                </a:cubicBezTo>
                <a:cubicBezTo>
                  <a:pt x="532" y="3988"/>
                  <a:pt x="498" y="3995"/>
                  <a:pt x="491" y="3975"/>
                </a:cubicBezTo>
                <a:cubicBezTo>
                  <a:pt x="500" y="3972"/>
                  <a:pt x="514" y="3969"/>
                  <a:pt x="527" y="3969"/>
                </a:cubicBezTo>
                <a:close/>
                <a:moveTo>
                  <a:pt x="217" y="3921"/>
                </a:moveTo>
                <a:cubicBezTo>
                  <a:pt x="231" y="3921"/>
                  <a:pt x="224" y="3935"/>
                  <a:pt x="237" y="3935"/>
                </a:cubicBezTo>
                <a:cubicBezTo>
                  <a:pt x="237" y="3955"/>
                  <a:pt x="224" y="3961"/>
                  <a:pt x="204" y="3961"/>
                </a:cubicBezTo>
                <a:cubicBezTo>
                  <a:pt x="211" y="3948"/>
                  <a:pt x="217" y="3941"/>
                  <a:pt x="217" y="3921"/>
                </a:cubicBezTo>
                <a:close/>
                <a:moveTo>
                  <a:pt x="7812" y="3458"/>
                </a:moveTo>
                <a:cubicBezTo>
                  <a:pt x="7824" y="3458"/>
                  <a:pt x="7841" y="3468"/>
                  <a:pt x="7849" y="3472"/>
                </a:cubicBezTo>
                <a:cubicBezTo>
                  <a:pt x="7842" y="3485"/>
                  <a:pt x="7802" y="3478"/>
                  <a:pt x="7795" y="3472"/>
                </a:cubicBezTo>
                <a:cubicBezTo>
                  <a:pt x="7798" y="3462"/>
                  <a:pt x="7804" y="3458"/>
                  <a:pt x="7812" y="3458"/>
                </a:cubicBezTo>
                <a:close/>
                <a:moveTo>
                  <a:pt x="317" y="2473"/>
                </a:moveTo>
                <a:cubicBezTo>
                  <a:pt x="337" y="2473"/>
                  <a:pt x="337" y="2473"/>
                  <a:pt x="357" y="2473"/>
                </a:cubicBezTo>
                <a:cubicBezTo>
                  <a:pt x="337" y="2506"/>
                  <a:pt x="297" y="2539"/>
                  <a:pt x="257" y="2532"/>
                </a:cubicBezTo>
                <a:cubicBezTo>
                  <a:pt x="264" y="2500"/>
                  <a:pt x="317" y="2519"/>
                  <a:pt x="317" y="2473"/>
                </a:cubicBezTo>
                <a:close/>
                <a:moveTo>
                  <a:pt x="1137" y="1470"/>
                </a:moveTo>
                <a:cubicBezTo>
                  <a:pt x="1128" y="1470"/>
                  <a:pt x="1120" y="1473"/>
                  <a:pt x="1112" y="1480"/>
                </a:cubicBezTo>
                <a:cubicBezTo>
                  <a:pt x="1119" y="1494"/>
                  <a:pt x="1186" y="1507"/>
                  <a:pt x="1186" y="1480"/>
                </a:cubicBezTo>
                <a:cubicBezTo>
                  <a:pt x="1169" y="1476"/>
                  <a:pt x="1152" y="1469"/>
                  <a:pt x="1137" y="1470"/>
                </a:cubicBezTo>
                <a:close/>
                <a:moveTo>
                  <a:pt x="972" y="1394"/>
                </a:moveTo>
                <a:cubicBezTo>
                  <a:pt x="972" y="1401"/>
                  <a:pt x="979" y="1401"/>
                  <a:pt x="985" y="1401"/>
                </a:cubicBezTo>
                <a:cubicBezTo>
                  <a:pt x="979" y="1428"/>
                  <a:pt x="952" y="1414"/>
                  <a:pt x="939" y="1401"/>
                </a:cubicBezTo>
                <a:cubicBezTo>
                  <a:pt x="945" y="1394"/>
                  <a:pt x="959" y="1394"/>
                  <a:pt x="972" y="1394"/>
                </a:cubicBezTo>
                <a:close/>
                <a:moveTo>
                  <a:pt x="889" y="1388"/>
                </a:moveTo>
                <a:cubicBezTo>
                  <a:pt x="897" y="1388"/>
                  <a:pt x="912" y="1404"/>
                  <a:pt x="912" y="1394"/>
                </a:cubicBezTo>
                <a:cubicBezTo>
                  <a:pt x="932" y="1408"/>
                  <a:pt x="892" y="1414"/>
                  <a:pt x="885" y="1394"/>
                </a:cubicBezTo>
                <a:cubicBezTo>
                  <a:pt x="885" y="1389"/>
                  <a:pt x="887" y="1388"/>
                  <a:pt x="889" y="1388"/>
                </a:cubicBezTo>
                <a:close/>
                <a:moveTo>
                  <a:pt x="1132" y="1315"/>
                </a:moveTo>
                <a:cubicBezTo>
                  <a:pt x="1146" y="1315"/>
                  <a:pt x="1159" y="1322"/>
                  <a:pt x="1172" y="1322"/>
                </a:cubicBezTo>
                <a:cubicBezTo>
                  <a:pt x="1179" y="1349"/>
                  <a:pt x="1152" y="1375"/>
                  <a:pt x="1179" y="1388"/>
                </a:cubicBezTo>
                <a:cubicBezTo>
                  <a:pt x="1179" y="1395"/>
                  <a:pt x="1172" y="1388"/>
                  <a:pt x="1172" y="1388"/>
                </a:cubicBezTo>
                <a:cubicBezTo>
                  <a:pt x="1159" y="1388"/>
                  <a:pt x="1152" y="1395"/>
                  <a:pt x="1152" y="1408"/>
                </a:cubicBezTo>
                <a:cubicBezTo>
                  <a:pt x="1139" y="1408"/>
                  <a:pt x="1146" y="1388"/>
                  <a:pt x="1139" y="1388"/>
                </a:cubicBezTo>
                <a:cubicBezTo>
                  <a:pt x="1099" y="1395"/>
                  <a:pt x="1085" y="1335"/>
                  <a:pt x="1025" y="1361"/>
                </a:cubicBezTo>
                <a:cubicBezTo>
                  <a:pt x="1012" y="1361"/>
                  <a:pt x="1005" y="1348"/>
                  <a:pt x="999" y="1335"/>
                </a:cubicBezTo>
                <a:cubicBezTo>
                  <a:pt x="972" y="1355"/>
                  <a:pt x="952" y="1341"/>
                  <a:pt x="939" y="1335"/>
                </a:cubicBezTo>
                <a:cubicBezTo>
                  <a:pt x="979" y="1315"/>
                  <a:pt x="1065" y="1329"/>
                  <a:pt x="1119" y="1342"/>
                </a:cubicBezTo>
                <a:cubicBezTo>
                  <a:pt x="1132" y="1335"/>
                  <a:pt x="1126" y="1322"/>
                  <a:pt x="1132" y="1315"/>
                </a:cubicBezTo>
                <a:close/>
                <a:moveTo>
                  <a:pt x="1649" y="1255"/>
                </a:moveTo>
                <a:cubicBezTo>
                  <a:pt x="1635" y="1255"/>
                  <a:pt x="1619" y="1263"/>
                  <a:pt x="1619" y="1281"/>
                </a:cubicBezTo>
                <a:cubicBezTo>
                  <a:pt x="1639" y="1308"/>
                  <a:pt x="1673" y="1315"/>
                  <a:pt x="1699" y="1315"/>
                </a:cubicBezTo>
                <a:cubicBezTo>
                  <a:pt x="1686" y="1295"/>
                  <a:pt x="1659" y="1289"/>
                  <a:pt x="1666" y="1262"/>
                </a:cubicBezTo>
                <a:cubicBezTo>
                  <a:pt x="1662" y="1258"/>
                  <a:pt x="1656" y="1256"/>
                  <a:pt x="1649" y="1255"/>
                </a:cubicBezTo>
                <a:close/>
                <a:moveTo>
                  <a:pt x="1150" y="1226"/>
                </a:moveTo>
                <a:cubicBezTo>
                  <a:pt x="1155" y="1227"/>
                  <a:pt x="1161" y="1229"/>
                  <a:pt x="1166" y="1229"/>
                </a:cubicBezTo>
                <a:cubicBezTo>
                  <a:pt x="1166" y="1243"/>
                  <a:pt x="1179" y="1243"/>
                  <a:pt x="1172" y="1256"/>
                </a:cubicBezTo>
                <a:cubicBezTo>
                  <a:pt x="1159" y="1256"/>
                  <a:pt x="1159" y="1236"/>
                  <a:pt x="1146" y="1229"/>
                </a:cubicBezTo>
                <a:cubicBezTo>
                  <a:pt x="1146" y="1227"/>
                  <a:pt x="1147" y="1226"/>
                  <a:pt x="1150" y="1226"/>
                </a:cubicBezTo>
                <a:close/>
                <a:moveTo>
                  <a:pt x="1352" y="1203"/>
                </a:moveTo>
                <a:cubicBezTo>
                  <a:pt x="1346" y="1223"/>
                  <a:pt x="1366" y="1223"/>
                  <a:pt x="1359" y="1236"/>
                </a:cubicBezTo>
                <a:cubicBezTo>
                  <a:pt x="1379" y="1236"/>
                  <a:pt x="1372" y="1249"/>
                  <a:pt x="1392" y="1243"/>
                </a:cubicBezTo>
                <a:cubicBezTo>
                  <a:pt x="1406" y="1255"/>
                  <a:pt x="1419" y="1249"/>
                  <a:pt x="1439" y="1249"/>
                </a:cubicBezTo>
                <a:cubicBezTo>
                  <a:pt x="1439" y="1249"/>
                  <a:pt x="1439" y="1249"/>
                  <a:pt x="1439" y="1229"/>
                </a:cubicBezTo>
                <a:cubicBezTo>
                  <a:pt x="1419" y="1229"/>
                  <a:pt x="1413" y="1216"/>
                  <a:pt x="1399" y="1229"/>
                </a:cubicBezTo>
                <a:cubicBezTo>
                  <a:pt x="1399" y="1236"/>
                  <a:pt x="1399" y="1243"/>
                  <a:pt x="1392" y="1243"/>
                </a:cubicBezTo>
                <a:cubicBezTo>
                  <a:pt x="1392" y="1223"/>
                  <a:pt x="1379" y="1223"/>
                  <a:pt x="1386" y="1203"/>
                </a:cubicBezTo>
                <a:cubicBezTo>
                  <a:pt x="1372" y="1203"/>
                  <a:pt x="1366" y="1203"/>
                  <a:pt x="1352" y="1203"/>
                </a:cubicBezTo>
                <a:close/>
                <a:moveTo>
                  <a:pt x="1005" y="1169"/>
                </a:moveTo>
                <a:cubicBezTo>
                  <a:pt x="1012" y="1170"/>
                  <a:pt x="1020" y="1189"/>
                  <a:pt x="1025" y="1189"/>
                </a:cubicBezTo>
                <a:cubicBezTo>
                  <a:pt x="1025" y="1196"/>
                  <a:pt x="1012" y="1196"/>
                  <a:pt x="1005" y="1196"/>
                </a:cubicBezTo>
                <a:cubicBezTo>
                  <a:pt x="1005" y="1189"/>
                  <a:pt x="1005" y="1176"/>
                  <a:pt x="999" y="1176"/>
                </a:cubicBezTo>
                <a:cubicBezTo>
                  <a:pt x="1000" y="1171"/>
                  <a:pt x="1002" y="1169"/>
                  <a:pt x="1005" y="1169"/>
                </a:cubicBezTo>
                <a:close/>
                <a:moveTo>
                  <a:pt x="677" y="1128"/>
                </a:moveTo>
                <a:cubicBezTo>
                  <a:pt x="699" y="1128"/>
                  <a:pt x="725" y="1150"/>
                  <a:pt x="725" y="1130"/>
                </a:cubicBezTo>
                <a:cubicBezTo>
                  <a:pt x="738" y="1169"/>
                  <a:pt x="832" y="1169"/>
                  <a:pt x="865" y="1203"/>
                </a:cubicBezTo>
                <a:cubicBezTo>
                  <a:pt x="852" y="1209"/>
                  <a:pt x="832" y="1183"/>
                  <a:pt x="832" y="1209"/>
                </a:cubicBezTo>
                <a:cubicBezTo>
                  <a:pt x="825" y="1189"/>
                  <a:pt x="805" y="1196"/>
                  <a:pt x="805" y="1223"/>
                </a:cubicBezTo>
                <a:cubicBezTo>
                  <a:pt x="772" y="1176"/>
                  <a:pt x="685" y="1183"/>
                  <a:pt x="658" y="1136"/>
                </a:cubicBezTo>
                <a:cubicBezTo>
                  <a:pt x="663" y="1130"/>
                  <a:pt x="670" y="1128"/>
                  <a:pt x="677" y="1128"/>
                </a:cubicBezTo>
                <a:close/>
                <a:moveTo>
                  <a:pt x="5666" y="1123"/>
                </a:moveTo>
                <a:cubicBezTo>
                  <a:pt x="5659" y="1136"/>
                  <a:pt x="5632" y="1130"/>
                  <a:pt x="5626" y="1143"/>
                </a:cubicBezTo>
                <a:cubicBezTo>
                  <a:pt x="5652" y="1136"/>
                  <a:pt x="5666" y="1150"/>
                  <a:pt x="5686" y="1150"/>
                </a:cubicBezTo>
                <a:cubicBezTo>
                  <a:pt x="5686" y="1136"/>
                  <a:pt x="5679" y="1130"/>
                  <a:pt x="5666" y="1123"/>
                </a:cubicBezTo>
                <a:close/>
                <a:moveTo>
                  <a:pt x="612" y="1108"/>
                </a:moveTo>
                <a:cubicBezTo>
                  <a:pt x="627" y="1108"/>
                  <a:pt x="642" y="1118"/>
                  <a:pt x="652" y="1123"/>
                </a:cubicBezTo>
                <a:cubicBezTo>
                  <a:pt x="638" y="1163"/>
                  <a:pt x="612" y="1123"/>
                  <a:pt x="592" y="1116"/>
                </a:cubicBezTo>
                <a:cubicBezTo>
                  <a:pt x="598" y="1110"/>
                  <a:pt x="605" y="1108"/>
                  <a:pt x="612" y="1108"/>
                </a:cubicBezTo>
                <a:close/>
                <a:moveTo>
                  <a:pt x="5716" y="1103"/>
                </a:moveTo>
                <a:cubicBezTo>
                  <a:pt x="5730" y="1102"/>
                  <a:pt x="5749" y="1110"/>
                  <a:pt x="5766" y="1110"/>
                </a:cubicBezTo>
                <a:cubicBezTo>
                  <a:pt x="5746" y="1123"/>
                  <a:pt x="5726" y="1104"/>
                  <a:pt x="5699" y="1116"/>
                </a:cubicBezTo>
                <a:cubicBezTo>
                  <a:pt x="5702" y="1106"/>
                  <a:pt x="5708" y="1103"/>
                  <a:pt x="5716" y="1103"/>
                </a:cubicBezTo>
                <a:close/>
                <a:moveTo>
                  <a:pt x="5559" y="1093"/>
                </a:moveTo>
                <a:cubicBezTo>
                  <a:pt x="5566" y="1093"/>
                  <a:pt x="5574" y="1094"/>
                  <a:pt x="5579" y="1097"/>
                </a:cubicBezTo>
                <a:cubicBezTo>
                  <a:pt x="5579" y="1116"/>
                  <a:pt x="5552" y="1104"/>
                  <a:pt x="5552" y="1110"/>
                </a:cubicBezTo>
                <a:cubicBezTo>
                  <a:pt x="5540" y="1098"/>
                  <a:pt x="5548" y="1093"/>
                  <a:pt x="5559" y="1093"/>
                </a:cubicBezTo>
                <a:close/>
                <a:moveTo>
                  <a:pt x="5933" y="1084"/>
                </a:moveTo>
                <a:cubicBezTo>
                  <a:pt x="5885" y="1084"/>
                  <a:pt x="5834" y="1098"/>
                  <a:pt x="5819" y="1124"/>
                </a:cubicBezTo>
                <a:cubicBezTo>
                  <a:pt x="5879" y="1117"/>
                  <a:pt x="5966" y="1163"/>
                  <a:pt x="6006" y="1104"/>
                </a:cubicBezTo>
                <a:cubicBezTo>
                  <a:pt x="6013" y="1104"/>
                  <a:pt x="6013" y="1110"/>
                  <a:pt x="6020" y="1110"/>
                </a:cubicBezTo>
                <a:cubicBezTo>
                  <a:pt x="6005" y="1093"/>
                  <a:pt x="5970" y="1085"/>
                  <a:pt x="5933" y="1084"/>
                </a:cubicBezTo>
                <a:close/>
                <a:moveTo>
                  <a:pt x="5526" y="1077"/>
                </a:moveTo>
                <a:cubicBezTo>
                  <a:pt x="5512" y="1090"/>
                  <a:pt x="5486" y="1090"/>
                  <a:pt x="5499" y="1117"/>
                </a:cubicBezTo>
                <a:cubicBezTo>
                  <a:pt x="5466" y="1110"/>
                  <a:pt x="5446" y="1090"/>
                  <a:pt x="5392" y="1097"/>
                </a:cubicBezTo>
                <a:cubicBezTo>
                  <a:pt x="5432" y="1084"/>
                  <a:pt x="5472" y="1077"/>
                  <a:pt x="5526" y="1077"/>
                </a:cubicBezTo>
                <a:close/>
                <a:moveTo>
                  <a:pt x="5292" y="1077"/>
                </a:moveTo>
                <a:cubicBezTo>
                  <a:pt x="5312" y="1084"/>
                  <a:pt x="5299" y="1130"/>
                  <a:pt x="5325" y="1130"/>
                </a:cubicBezTo>
                <a:cubicBezTo>
                  <a:pt x="5305" y="1163"/>
                  <a:pt x="5272" y="1116"/>
                  <a:pt x="5272" y="1084"/>
                </a:cubicBezTo>
                <a:cubicBezTo>
                  <a:pt x="5285" y="1084"/>
                  <a:pt x="5292" y="1084"/>
                  <a:pt x="5292" y="1077"/>
                </a:cubicBezTo>
                <a:close/>
                <a:moveTo>
                  <a:pt x="5688" y="1062"/>
                </a:moveTo>
                <a:cubicBezTo>
                  <a:pt x="5662" y="1063"/>
                  <a:pt x="5640" y="1070"/>
                  <a:pt x="5632" y="1090"/>
                </a:cubicBezTo>
                <a:cubicBezTo>
                  <a:pt x="5666" y="1104"/>
                  <a:pt x="5692" y="1104"/>
                  <a:pt x="5713" y="1143"/>
                </a:cubicBezTo>
                <a:cubicBezTo>
                  <a:pt x="5746" y="1123"/>
                  <a:pt x="5806" y="1136"/>
                  <a:pt x="5813" y="1097"/>
                </a:cubicBezTo>
                <a:cubicBezTo>
                  <a:pt x="5788" y="1080"/>
                  <a:pt x="5731" y="1061"/>
                  <a:pt x="5688" y="1062"/>
                </a:cubicBezTo>
                <a:close/>
                <a:moveTo>
                  <a:pt x="4878" y="1050"/>
                </a:moveTo>
                <a:cubicBezTo>
                  <a:pt x="4878" y="1064"/>
                  <a:pt x="4891" y="1064"/>
                  <a:pt x="4884" y="1077"/>
                </a:cubicBezTo>
                <a:cubicBezTo>
                  <a:pt x="4878" y="1070"/>
                  <a:pt x="4858" y="1070"/>
                  <a:pt x="4844" y="1070"/>
                </a:cubicBezTo>
                <a:cubicBezTo>
                  <a:pt x="4851" y="1057"/>
                  <a:pt x="4864" y="1050"/>
                  <a:pt x="4878" y="1050"/>
                </a:cubicBezTo>
                <a:close/>
                <a:moveTo>
                  <a:pt x="1299" y="1040"/>
                </a:moveTo>
                <a:cubicBezTo>
                  <a:pt x="1307" y="1040"/>
                  <a:pt x="1315" y="1041"/>
                  <a:pt x="1319" y="1044"/>
                </a:cubicBezTo>
                <a:cubicBezTo>
                  <a:pt x="1306" y="1050"/>
                  <a:pt x="1292" y="1070"/>
                  <a:pt x="1259" y="1070"/>
                </a:cubicBezTo>
                <a:cubicBezTo>
                  <a:pt x="1259" y="1047"/>
                  <a:pt x="1281" y="1040"/>
                  <a:pt x="1299" y="1040"/>
                </a:cubicBezTo>
                <a:close/>
                <a:moveTo>
                  <a:pt x="2808" y="1011"/>
                </a:moveTo>
                <a:cubicBezTo>
                  <a:pt x="2795" y="1024"/>
                  <a:pt x="2801" y="1050"/>
                  <a:pt x="2821" y="1057"/>
                </a:cubicBezTo>
                <a:cubicBezTo>
                  <a:pt x="2828" y="1044"/>
                  <a:pt x="2821" y="1017"/>
                  <a:pt x="2808" y="1011"/>
                </a:cubicBezTo>
                <a:close/>
                <a:moveTo>
                  <a:pt x="2761" y="1011"/>
                </a:moveTo>
                <a:cubicBezTo>
                  <a:pt x="2735" y="1011"/>
                  <a:pt x="2728" y="1024"/>
                  <a:pt x="2721" y="1044"/>
                </a:cubicBezTo>
                <a:cubicBezTo>
                  <a:pt x="2741" y="1064"/>
                  <a:pt x="2755" y="1031"/>
                  <a:pt x="2761" y="1011"/>
                </a:cubicBezTo>
                <a:close/>
                <a:moveTo>
                  <a:pt x="3409" y="1006"/>
                </a:moveTo>
                <a:cubicBezTo>
                  <a:pt x="3400" y="1006"/>
                  <a:pt x="3392" y="1007"/>
                  <a:pt x="3389" y="1011"/>
                </a:cubicBezTo>
                <a:cubicBezTo>
                  <a:pt x="3382" y="1031"/>
                  <a:pt x="3395" y="1031"/>
                  <a:pt x="3395" y="1044"/>
                </a:cubicBezTo>
                <a:cubicBezTo>
                  <a:pt x="3415" y="1037"/>
                  <a:pt x="3422" y="1031"/>
                  <a:pt x="3429" y="1011"/>
                </a:cubicBezTo>
                <a:cubicBezTo>
                  <a:pt x="3425" y="1007"/>
                  <a:pt x="3417" y="1006"/>
                  <a:pt x="3409" y="1006"/>
                </a:cubicBezTo>
                <a:close/>
                <a:moveTo>
                  <a:pt x="1953" y="1004"/>
                </a:moveTo>
                <a:cubicBezTo>
                  <a:pt x="1974" y="1004"/>
                  <a:pt x="1980" y="1017"/>
                  <a:pt x="2000" y="1011"/>
                </a:cubicBezTo>
                <a:cubicBezTo>
                  <a:pt x="1986" y="1017"/>
                  <a:pt x="1966" y="1044"/>
                  <a:pt x="1946" y="1024"/>
                </a:cubicBezTo>
                <a:cubicBezTo>
                  <a:pt x="1953" y="1017"/>
                  <a:pt x="1953" y="1017"/>
                  <a:pt x="1953" y="1004"/>
                </a:cubicBezTo>
                <a:close/>
                <a:moveTo>
                  <a:pt x="1166" y="1004"/>
                </a:moveTo>
                <a:cubicBezTo>
                  <a:pt x="1152" y="1031"/>
                  <a:pt x="1199" y="1051"/>
                  <a:pt x="1219" y="1031"/>
                </a:cubicBezTo>
                <a:cubicBezTo>
                  <a:pt x="1212" y="1077"/>
                  <a:pt x="1199" y="1057"/>
                  <a:pt x="1179" y="1090"/>
                </a:cubicBezTo>
                <a:cubicBezTo>
                  <a:pt x="1139" y="1090"/>
                  <a:pt x="1139" y="1037"/>
                  <a:pt x="1132" y="1017"/>
                </a:cubicBezTo>
                <a:cubicBezTo>
                  <a:pt x="1139" y="1011"/>
                  <a:pt x="1152" y="1004"/>
                  <a:pt x="1166" y="1004"/>
                </a:cubicBezTo>
                <a:close/>
                <a:moveTo>
                  <a:pt x="2423" y="1004"/>
                </a:moveTo>
                <a:cubicBezTo>
                  <a:pt x="2414" y="1004"/>
                  <a:pt x="2407" y="1008"/>
                  <a:pt x="2401" y="1018"/>
                </a:cubicBezTo>
                <a:cubicBezTo>
                  <a:pt x="2434" y="1018"/>
                  <a:pt x="2408" y="1044"/>
                  <a:pt x="2421" y="1058"/>
                </a:cubicBezTo>
                <a:cubicBezTo>
                  <a:pt x="2441" y="1037"/>
                  <a:pt x="2481" y="1044"/>
                  <a:pt x="2514" y="1051"/>
                </a:cubicBezTo>
                <a:cubicBezTo>
                  <a:pt x="2514" y="1037"/>
                  <a:pt x="2528" y="1031"/>
                  <a:pt x="2521" y="1017"/>
                </a:cubicBezTo>
                <a:cubicBezTo>
                  <a:pt x="2495" y="1048"/>
                  <a:pt x="2453" y="1003"/>
                  <a:pt x="2423" y="1004"/>
                </a:cubicBezTo>
                <a:close/>
                <a:moveTo>
                  <a:pt x="2541" y="997"/>
                </a:moveTo>
                <a:cubicBezTo>
                  <a:pt x="2554" y="1024"/>
                  <a:pt x="2528" y="1010"/>
                  <a:pt x="2534" y="1030"/>
                </a:cubicBezTo>
                <a:cubicBezTo>
                  <a:pt x="2554" y="1030"/>
                  <a:pt x="2568" y="1030"/>
                  <a:pt x="2574" y="1044"/>
                </a:cubicBezTo>
                <a:cubicBezTo>
                  <a:pt x="2581" y="1031"/>
                  <a:pt x="2608" y="1017"/>
                  <a:pt x="2594" y="1004"/>
                </a:cubicBezTo>
                <a:cubicBezTo>
                  <a:pt x="2568" y="1010"/>
                  <a:pt x="2561" y="1010"/>
                  <a:pt x="2541" y="997"/>
                </a:cubicBezTo>
                <a:close/>
                <a:moveTo>
                  <a:pt x="4878" y="991"/>
                </a:moveTo>
                <a:cubicBezTo>
                  <a:pt x="4891" y="997"/>
                  <a:pt x="4884" y="1011"/>
                  <a:pt x="4884" y="1017"/>
                </a:cubicBezTo>
                <a:cubicBezTo>
                  <a:pt x="4871" y="1024"/>
                  <a:pt x="4878" y="1004"/>
                  <a:pt x="4864" y="1004"/>
                </a:cubicBezTo>
                <a:cubicBezTo>
                  <a:pt x="4864" y="997"/>
                  <a:pt x="4878" y="1004"/>
                  <a:pt x="4878" y="991"/>
                </a:cubicBezTo>
                <a:close/>
                <a:moveTo>
                  <a:pt x="5005" y="977"/>
                </a:moveTo>
                <a:cubicBezTo>
                  <a:pt x="5005" y="977"/>
                  <a:pt x="5005" y="977"/>
                  <a:pt x="5032" y="977"/>
                </a:cubicBezTo>
                <a:cubicBezTo>
                  <a:pt x="5025" y="997"/>
                  <a:pt x="5038" y="1011"/>
                  <a:pt x="5005" y="1011"/>
                </a:cubicBezTo>
                <a:cubicBezTo>
                  <a:pt x="4991" y="1004"/>
                  <a:pt x="5012" y="997"/>
                  <a:pt x="5005" y="977"/>
                </a:cubicBezTo>
                <a:close/>
                <a:moveTo>
                  <a:pt x="1252" y="977"/>
                </a:moveTo>
                <a:cubicBezTo>
                  <a:pt x="1286" y="977"/>
                  <a:pt x="1239" y="1017"/>
                  <a:pt x="1279" y="1011"/>
                </a:cubicBezTo>
                <a:cubicBezTo>
                  <a:pt x="1279" y="1011"/>
                  <a:pt x="1279" y="1011"/>
                  <a:pt x="1279" y="1024"/>
                </a:cubicBezTo>
                <a:cubicBezTo>
                  <a:pt x="1272" y="1024"/>
                  <a:pt x="1272" y="1024"/>
                  <a:pt x="1272" y="1031"/>
                </a:cubicBezTo>
                <a:cubicBezTo>
                  <a:pt x="1266" y="1031"/>
                  <a:pt x="1259" y="997"/>
                  <a:pt x="1252" y="1017"/>
                </a:cubicBezTo>
                <a:cubicBezTo>
                  <a:pt x="1246" y="1011"/>
                  <a:pt x="1246" y="1004"/>
                  <a:pt x="1246" y="991"/>
                </a:cubicBezTo>
                <a:cubicBezTo>
                  <a:pt x="1246" y="991"/>
                  <a:pt x="1246" y="991"/>
                  <a:pt x="1259" y="991"/>
                </a:cubicBezTo>
                <a:cubicBezTo>
                  <a:pt x="1259" y="991"/>
                  <a:pt x="1252" y="984"/>
                  <a:pt x="1252" y="977"/>
                </a:cubicBezTo>
                <a:close/>
                <a:moveTo>
                  <a:pt x="7480" y="976"/>
                </a:moveTo>
                <a:cubicBezTo>
                  <a:pt x="7488" y="976"/>
                  <a:pt x="7498" y="977"/>
                  <a:pt x="7508" y="977"/>
                </a:cubicBezTo>
                <a:cubicBezTo>
                  <a:pt x="7508" y="991"/>
                  <a:pt x="7482" y="984"/>
                  <a:pt x="7462" y="984"/>
                </a:cubicBezTo>
                <a:cubicBezTo>
                  <a:pt x="7465" y="978"/>
                  <a:pt x="7472" y="976"/>
                  <a:pt x="7480" y="976"/>
                </a:cubicBezTo>
                <a:close/>
                <a:moveTo>
                  <a:pt x="1154" y="974"/>
                </a:moveTo>
                <a:cubicBezTo>
                  <a:pt x="1169" y="973"/>
                  <a:pt x="1189" y="990"/>
                  <a:pt x="1206" y="984"/>
                </a:cubicBezTo>
                <a:cubicBezTo>
                  <a:pt x="1192" y="1004"/>
                  <a:pt x="1179" y="991"/>
                  <a:pt x="1152" y="991"/>
                </a:cubicBezTo>
                <a:cubicBezTo>
                  <a:pt x="1159" y="984"/>
                  <a:pt x="1159" y="977"/>
                  <a:pt x="1146" y="977"/>
                </a:cubicBezTo>
                <a:cubicBezTo>
                  <a:pt x="1148" y="975"/>
                  <a:pt x="1151" y="974"/>
                  <a:pt x="1154" y="974"/>
                </a:cubicBezTo>
                <a:close/>
                <a:moveTo>
                  <a:pt x="4819" y="973"/>
                </a:moveTo>
                <a:cubicBezTo>
                  <a:pt x="4813" y="973"/>
                  <a:pt x="4807" y="977"/>
                  <a:pt x="4804" y="984"/>
                </a:cubicBezTo>
                <a:cubicBezTo>
                  <a:pt x="4818" y="991"/>
                  <a:pt x="4818" y="1004"/>
                  <a:pt x="4838" y="997"/>
                </a:cubicBezTo>
                <a:cubicBezTo>
                  <a:pt x="4842" y="981"/>
                  <a:pt x="4830" y="972"/>
                  <a:pt x="4819" y="973"/>
                </a:cubicBezTo>
                <a:close/>
                <a:moveTo>
                  <a:pt x="529" y="953"/>
                </a:moveTo>
                <a:cubicBezTo>
                  <a:pt x="524" y="953"/>
                  <a:pt x="520" y="956"/>
                  <a:pt x="518" y="965"/>
                </a:cubicBezTo>
                <a:cubicBezTo>
                  <a:pt x="532" y="971"/>
                  <a:pt x="558" y="985"/>
                  <a:pt x="565" y="971"/>
                </a:cubicBezTo>
                <a:cubicBezTo>
                  <a:pt x="556" y="967"/>
                  <a:pt x="540" y="953"/>
                  <a:pt x="529" y="953"/>
                </a:cubicBezTo>
                <a:close/>
                <a:moveTo>
                  <a:pt x="5499" y="924"/>
                </a:moveTo>
                <a:cubicBezTo>
                  <a:pt x="5491" y="924"/>
                  <a:pt x="5486" y="926"/>
                  <a:pt x="5486" y="931"/>
                </a:cubicBezTo>
                <a:cubicBezTo>
                  <a:pt x="5499" y="931"/>
                  <a:pt x="5492" y="965"/>
                  <a:pt x="5512" y="958"/>
                </a:cubicBezTo>
                <a:cubicBezTo>
                  <a:pt x="5519" y="951"/>
                  <a:pt x="5532" y="945"/>
                  <a:pt x="5532" y="931"/>
                </a:cubicBezTo>
                <a:cubicBezTo>
                  <a:pt x="5528" y="927"/>
                  <a:pt x="5511" y="923"/>
                  <a:pt x="5499" y="924"/>
                </a:cubicBezTo>
                <a:close/>
                <a:moveTo>
                  <a:pt x="1937" y="919"/>
                </a:moveTo>
                <a:cubicBezTo>
                  <a:pt x="1967" y="919"/>
                  <a:pt x="1997" y="923"/>
                  <a:pt x="2020" y="931"/>
                </a:cubicBezTo>
                <a:cubicBezTo>
                  <a:pt x="2027" y="958"/>
                  <a:pt x="2007" y="931"/>
                  <a:pt x="1987" y="938"/>
                </a:cubicBezTo>
                <a:cubicBezTo>
                  <a:pt x="1966" y="945"/>
                  <a:pt x="2000" y="945"/>
                  <a:pt x="1994" y="965"/>
                </a:cubicBezTo>
                <a:cubicBezTo>
                  <a:pt x="1927" y="977"/>
                  <a:pt x="1894" y="951"/>
                  <a:pt x="1834" y="931"/>
                </a:cubicBezTo>
                <a:cubicBezTo>
                  <a:pt x="1860" y="924"/>
                  <a:pt x="1899" y="918"/>
                  <a:pt x="1937" y="919"/>
                </a:cubicBezTo>
                <a:close/>
                <a:moveTo>
                  <a:pt x="2267" y="914"/>
                </a:moveTo>
                <a:cubicBezTo>
                  <a:pt x="2253" y="915"/>
                  <a:pt x="2236" y="922"/>
                  <a:pt x="2221" y="918"/>
                </a:cubicBezTo>
                <a:cubicBezTo>
                  <a:pt x="2221" y="951"/>
                  <a:pt x="2274" y="925"/>
                  <a:pt x="2294" y="931"/>
                </a:cubicBezTo>
                <a:cubicBezTo>
                  <a:pt x="2288" y="917"/>
                  <a:pt x="2279" y="914"/>
                  <a:pt x="2267" y="914"/>
                </a:cubicBezTo>
                <a:close/>
                <a:moveTo>
                  <a:pt x="2341" y="914"/>
                </a:moveTo>
                <a:cubicBezTo>
                  <a:pt x="2331" y="913"/>
                  <a:pt x="2321" y="916"/>
                  <a:pt x="2321" y="925"/>
                </a:cubicBezTo>
                <a:cubicBezTo>
                  <a:pt x="2327" y="931"/>
                  <a:pt x="2354" y="938"/>
                  <a:pt x="2354" y="918"/>
                </a:cubicBezTo>
                <a:cubicBezTo>
                  <a:pt x="2352" y="915"/>
                  <a:pt x="2346" y="914"/>
                  <a:pt x="2341" y="914"/>
                </a:cubicBezTo>
                <a:close/>
                <a:moveTo>
                  <a:pt x="1379" y="913"/>
                </a:moveTo>
                <a:cubicBezTo>
                  <a:pt x="1427" y="913"/>
                  <a:pt x="1476" y="914"/>
                  <a:pt x="1526" y="919"/>
                </a:cubicBezTo>
                <a:cubicBezTo>
                  <a:pt x="1513" y="938"/>
                  <a:pt x="1486" y="938"/>
                  <a:pt x="1479" y="958"/>
                </a:cubicBezTo>
                <a:cubicBezTo>
                  <a:pt x="1446" y="951"/>
                  <a:pt x="1406" y="951"/>
                  <a:pt x="1366" y="958"/>
                </a:cubicBezTo>
                <a:cubicBezTo>
                  <a:pt x="1292" y="965"/>
                  <a:pt x="1232" y="918"/>
                  <a:pt x="1166" y="938"/>
                </a:cubicBezTo>
                <a:cubicBezTo>
                  <a:pt x="1152" y="925"/>
                  <a:pt x="1119" y="931"/>
                  <a:pt x="1105" y="919"/>
                </a:cubicBezTo>
                <a:cubicBezTo>
                  <a:pt x="1179" y="919"/>
                  <a:pt x="1274" y="912"/>
                  <a:pt x="1379" y="913"/>
                </a:cubicBezTo>
                <a:close/>
                <a:moveTo>
                  <a:pt x="4711" y="905"/>
                </a:moveTo>
                <a:cubicBezTo>
                  <a:pt x="4744" y="957"/>
                  <a:pt x="4804" y="951"/>
                  <a:pt x="4858" y="984"/>
                </a:cubicBezTo>
                <a:cubicBezTo>
                  <a:pt x="4851" y="997"/>
                  <a:pt x="4838" y="1004"/>
                  <a:pt x="4824" y="1011"/>
                </a:cubicBezTo>
                <a:cubicBezTo>
                  <a:pt x="4771" y="1004"/>
                  <a:pt x="4697" y="971"/>
                  <a:pt x="4644" y="984"/>
                </a:cubicBezTo>
                <a:cubicBezTo>
                  <a:pt x="4644" y="984"/>
                  <a:pt x="4644" y="984"/>
                  <a:pt x="4644" y="1011"/>
                </a:cubicBezTo>
                <a:cubicBezTo>
                  <a:pt x="4604" y="1011"/>
                  <a:pt x="4597" y="1011"/>
                  <a:pt x="4577" y="1004"/>
                </a:cubicBezTo>
                <a:cubicBezTo>
                  <a:pt x="4577" y="991"/>
                  <a:pt x="4571" y="991"/>
                  <a:pt x="4571" y="984"/>
                </a:cubicBezTo>
                <a:cubicBezTo>
                  <a:pt x="4571" y="984"/>
                  <a:pt x="4571" y="984"/>
                  <a:pt x="4553" y="984"/>
                </a:cubicBezTo>
                <a:lnTo>
                  <a:pt x="4551" y="984"/>
                </a:lnTo>
                <a:cubicBezTo>
                  <a:pt x="4511" y="991"/>
                  <a:pt x="4430" y="1010"/>
                  <a:pt x="4390" y="1037"/>
                </a:cubicBezTo>
                <a:cubicBezTo>
                  <a:pt x="4377" y="1030"/>
                  <a:pt x="4397" y="1024"/>
                  <a:pt x="4384" y="1017"/>
                </a:cubicBezTo>
                <a:cubicBezTo>
                  <a:pt x="4364" y="1017"/>
                  <a:pt x="4370" y="1044"/>
                  <a:pt x="4344" y="1037"/>
                </a:cubicBezTo>
                <a:cubicBezTo>
                  <a:pt x="4357" y="991"/>
                  <a:pt x="4397" y="1017"/>
                  <a:pt x="4424" y="984"/>
                </a:cubicBezTo>
                <a:cubicBezTo>
                  <a:pt x="4397" y="977"/>
                  <a:pt x="4377" y="971"/>
                  <a:pt x="4324" y="977"/>
                </a:cubicBezTo>
                <a:cubicBezTo>
                  <a:pt x="4324" y="938"/>
                  <a:pt x="4270" y="951"/>
                  <a:pt x="4244" y="938"/>
                </a:cubicBezTo>
                <a:cubicBezTo>
                  <a:pt x="4237" y="958"/>
                  <a:pt x="4264" y="945"/>
                  <a:pt x="4257" y="965"/>
                </a:cubicBezTo>
                <a:cubicBezTo>
                  <a:pt x="4230" y="945"/>
                  <a:pt x="4157" y="977"/>
                  <a:pt x="4143" y="938"/>
                </a:cubicBezTo>
                <a:cubicBezTo>
                  <a:pt x="4177" y="938"/>
                  <a:pt x="4190" y="931"/>
                  <a:pt x="4190" y="911"/>
                </a:cubicBezTo>
                <a:cubicBezTo>
                  <a:pt x="4217" y="931"/>
                  <a:pt x="4270" y="925"/>
                  <a:pt x="4297" y="918"/>
                </a:cubicBezTo>
                <a:cubicBezTo>
                  <a:pt x="4310" y="905"/>
                  <a:pt x="4290" y="938"/>
                  <a:pt x="4310" y="938"/>
                </a:cubicBezTo>
                <a:cubicBezTo>
                  <a:pt x="4350" y="911"/>
                  <a:pt x="4437" y="938"/>
                  <a:pt x="4484" y="938"/>
                </a:cubicBezTo>
                <a:cubicBezTo>
                  <a:pt x="4491" y="931"/>
                  <a:pt x="4491" y="925"/>
                  <a:pt x="4497" y="918"/>
                </a:cubicBezTo>
                <a:cubicBezTo>
                  <a:pt x="4557" y="945"/>
                  <a:pt x="4624" y="958"/>
                  <a:pt x="4684" y="945"/>
                </a:cubicBezTo>
                <a:cubicBezTo>
                  <a:pt x="4697" y="938"/>
                  <a:pt x="4671" y="918"/>
                  <a:pt x="4657" y="918"/>
                </a:cubicBezTo>
                <a:cubicBezTo>
                  <a:pt x="4671" y="905"/>
                  <a:pt x="4697" y="918"/>
                  <a:pt x="4711" y="905"/>
                </a:cubicBezTo>
                <a:close/>
                <a:moveTo>
                  <a:pt x="1061" y="903"/>
                </a:moveTo>
                <a:cubicBezTo>
                  <a:pt x="1073" y="903"/>
                  <a:pt x="1092" y="915"/>
                  <a:pt x="1092" y="925"/>
                </a:cubicBezTo>
                <a:cubicBezTo>
                  <a:pt x="1079" y="918"/>
                  <a:pt x="1059" y="918"/>
                  <a:pt x="1052" y="911"/>
                </a:cubicBezTo>
                <a:cubicBezTo>
                  <a:pt x="1052" y="905"/>
                  <a:pt x="1056" y="903"/>
                  <a:pt x="1061" y="903"/>
                </a:cubicBezTo>
                <a:close/>
                <a:moveTo>
                  <a:pt x="5045" y="892"/>
                </a:moveTo>
                <a:cubicBezTo>
                  <a:pt x="5072" y="899"/>
                  <a:pt x="5112" y="905"/>
                  <a:pt x="5139" y="899"/>
                </a:cubicBezTo>
                <a:cubicBezTo>
                  <a:pt x="5125" y="918"/>
                  <a:pt x="5092" y="925"/>
                  <a:pt x="5085" y="958"/>
                </a:cubicBezTo>
                <a:cubicBezTo>
                  <a:pt x="5005" y="958"/>
                  <a:pt x="4938" y="925"/>
                  <a:pt x="4812" y="951"/>
                </a:cubicBezTo>
                <a:cubicBezTo>
                  <a:pt x="4878" y="905"/>
                  <a:pt x="4938" y="912"/>
                  <a:pt x="5038" y="905"/>
                </a:cubicBezTo>
                <a:cubicBezTo>
                  <a:pt x="5045" y="905"/>
                  <a:pt x="5045" y="899"/>
                  <a:pt x="5045" y="892"/>
                </a:cubicBezTo>
                <a:close/>
                <a:moveTo>
                  <a:pt x="3670" y="883"/>
                </a:moveTo>
                <a:cubicBezTo>
                  <a:pt x="3679" y="882"/>
                  <a:pt x="3700" y="892"/>
                  <a:pt x="3710" y="892"/>
                </a:cubicBezTo>
                <a:cubicBezTo>
                  <a:pt x="3696" y="919"/>
                  <a:pt x="3690" y="885"/>
                  <a:pt x="3670" y="892"/>
                </a:cubicBezTo>
                <a:cubicBezTo>
                  <a:pt x="3665" y="886"/>
                  <a:pt x="3666" y="883"/>
                  <a:pt x="3670" y="883"/>
                </a:cubicBezTo>
                <a:close/>
                <a:moveTo>
                  <a:pt x="1825" y="879"/>
                </a:moveTo>
                <a:cubicBezTo>
                  <a:pt x="1870" y="879"/>
                  <a:pt x="1925" y="885"/>
                  <a:pt x="1980" y="885"/>
                </a:cubicBezTo>
                <a:cubicBezTo>
                  <a:pt x="1973" y="899"/>
                  <a:pt x="1980" y="905"/>
                  <a:pt x="1993" y="905"/>
                </a:cubicBezTo>
                <a:cubicBezTo>
                  <a:pt x="1986" y="912"/>
                  <a:pt x="1973" y="912"/>
                  <a:pt x="1960" y="912"/>
                </a:cubicBezTo>
                <a:cubicBezTo>
                  <a:pt x="1953" y="912"/>
                  <a:pt x="1953" y="899"/>
                  <a:pt x="1953" y="892"/>
                </a:cubicBezTo>
                <a:cubicBezTo>
                  <a:pt x="1913" y="925"/>
                  <a:pt x="1806" y="892"/>
                  <a:pt x="1773" y="885"/>
                </a:cubicBezTo>
                <a:cubicBezTo>
                  <a:pt x="1788" y="881"/>
                  <a:pt x="1805" y="879"/>
                  <a:pt x="1825" y="879"/>
                </a:cubicBezTo>
                <a:close/>
                <a:moveTo>
                  <a:pt x="1288" y="865"/>
                </a:moveTo>
                <a:cubicBezTo>
                  <a:pt x="1311" y="864"/>
                  <a:pt x="1337" y="880"/>
                  <a:pt x="1352" y="885"/>
                </a:cubicBezTo>
                <a:cubicBezTo>
                  <a:pt x="1326" y="905"/>
                  <a:pt x="1292" y="879"/>
                  <a:pt x="1266" y="872"/>
                </a:cubicBezTo>
                <a:cubicBezTo>
                  <a:pt x="1272" y="867"/>
                  <a:pt x="1280" y="865"/>
                  <a:pt x="1288" y="865"/>
                </a:cubicBezTo>
                <a:close/>
                <a:moveTo>
                  <a:pt x="7515" y="859"/>
                </a:moveTo>
                <a:cubicBezTo>
                  <a:pt x="7495" y="859"/>
                  <a:pt x="7475" y="859"/>
                  <a:pt x="7468" y="865"/>
                </a:cubicBezTo>
                <a:cubicBezTo>
                  <a:pt x="7468" y="892"/>
                  <a:pt x="7515" y="872"/>
                  <a:pt x="7515" y="859"/>
                </a:cubicBezTo>
                <a:close/>
                <a:moveTo>
                  <a:pt x="4872" y="837"/>
                </a:moveTo>
                <a:cubicBezTo>
                  <a:pt x="4885" y="837"/>
                  <a:pt x="4898" y="840"/>
                  <a:pt x="4911" y="845"/>
                </a:cubicBezTo>
                <a:cubicBezTo>
                  <a:pt x="4891" y="859"/>
                  <a:pt x="4851" y="865"/>
                  <a:pt x="4818" y="865"/>
                </a:cubicBezTo>
                <a:cubicBezTo>
                  <a:pt x="4830" y="845"/>
                  <a:pt x="4850" y="837"/>
                  <a:pt x="4872" y="837"/>
                </a:cubicBezTo>
                <a:close/>
                <a:moveTo>
                  <a:pt x="362" y="836"/>
                </a:moveTo>
                <a:cubicBezTo>
                  <a:pt x="416" y="837"/>
                  <a:pt x="508" y="886"/>
                  <a:pt x="531" y="904"/>
                </a:cubicBezTo>
                <a:cubicBezTo>
                  <a:pt x="644" y="884"/>
                  <a:pt x="731" y="950"/>
                  <a:pt x="811" y="983"/>
                </a:cubicBezTo>
                <a:cubicBezTo>
                  <a:pt x="805" y="997"/>
                  <a:pt x="778" y="990"/>
                  <a:pt x="778" y="1004"/>
                </a:cubicBezTo>
                <a:cubicBezTo>
                  <a:pt x="731" y="963"/>
                  <a:pt x="664" y="963"/>
                  <a:pt x="611" y="983"/>
                </a:cubicBezTo>
                <a:cubicBezTo>
                  <a:pt x="618" y="997"/>
                  <a:pt x="644" y="1004"/>
                  <a:pt x="658" y="1017"/>
                </a:cubicBezTo>
                <a:cubicBezTo>
                  <a:pt x="604" y="1030"/>
                  <a:pt x="538" y="1030"/>
                  <a:pt x="478" y="1037"/>
                </a:cubicBezTo>
                <a:cubicBezTo>
                  <a:pt x="457" y="1044"/>
                  <a:pt x="504" y="1057"/>
                  <a:pt x="484" y="1070"/>
                </a:cubicBezTo>
                <a:cubicBezTo>
                  <a:pt x="464" y="1077"/>
                  <a:pt x="471" y="1050"/>
                  <a:pt x="451" y="1064"/>
                </a:cubicBezTo>
                <a:cubicBezTo>
                  <a:pt x="464" y="997"/>
                  <a:pt x="391" y="1024"/>
                  <a:pt x="377" y="984"/>
                </a:cubicBezTo>
                <a:cubicBezTo>
                  <a:pt x="391" y="965"/>
                  <a:pt x="404" y="945"/>
                  <a:pt x="437" y="938"/>
                </a:cubicBezTo>
                <a:cubicBezTo>
                  <a:pt x="417" y="899"/>
                  <a:pt x="337" y="918"/>
                  <a:pt x="324" y="872"/>
                </a:cubicBezTo>
                <a:cubicBezTo>
                  <a:pt x="322" y="845"/>
                  <a:pt x="338" y="835"/>
                  <a:pt x="362" y="836"/>
                </a:cubicBezTo>
                <a:close/>
                <a:moveTo>
                  <a:pt x="3523" y="825"/>
                </a:moveTo>
                <a:cubicBezTo>
                  <a:pt x="3569" y="845"/>
                  <a:pt x="3590" y="832"/>
                  <a:pt x="3616" y="845"/>
                </a:cubicBezTo>
                <a:cubicBezTo>
                  <a:pt x="3623" y="859"/>
                  <a:pt x="3610" y="859"/>
                  <a:pt x="3596" y="859"/>
                </a:cubicBezTo>
                <a:cubicBezTo>
                  <a:pt x="3603" y="872"/>
                  <a:pt x="3616" y="879"/>
                  <a:pt x="3636" y="879"/>
                </a:cubicBezTo>
                <a:cubicBezTo>
                  <a:pt x="3603" y="905"/>
                  <a:pt x="3536" y="879"/>
                  <a:pt x="3496" y="879"/>
                </a:cubicBezTo>
                <a:cubicBezTo>
                  <a:pt x="3496" y="845"/>
                  <a:pt x="3536" y="879"/>
                  <a:pt x="3523" y="825"/>
                </a:cubicBezTo>
                <a:close/>
                <a:moveTo>
                  <a:pt x="4444" y="817"/>
                </a:moveTo>
                <a:cubicBezTo>
                  <a:pt x="4446" y="817"/>
                  <a:pt x="4448" y="818"/>
                  <a:pt x="4450" y="818"/>
                </a:cubicBezTo>
                <a:cubicBezTo>
                  <a:pt x="4457" y="818"/>
                  <a:pt x="4457" y="825"/>
                  <a:pt x="4457" y="832"/>
                </a:cubicBezTo>
                <a:cubicBezTo>
                  <a:pt x="4471" y="818"/>
                  <a:pt x="4491" y="818"/>
                  <a:pt x="4511" y="818"/>
                </a:cubicBezTo>
                <a:cubicBezTo>
                  <a:pt x="4491" y="838"/>
                  <a:pt x="4457" y="838"/>
                  <a:pt x="4424" y="845"/>
                </a:cubicBezTo>
                <a:cubicBezTo>
                  <a:pt x="4424" y="832"/>
                  <a:pt x="4404" y="838"/>
                  <a:pt x="4410" y="825"/>
                </a:cubicBezTo>
                <a:cubicBezTo>
                  <a:pt x="4422" y="837"/>
                  <a:pt x="4429" y="818"/>
                  <a:pt x="4444" y="817"/>
                </a:cubicBezTo>
                <a:close/>
                <a:moveTo>
                  <a:pt x="4581" y="805"/>
                </a:moveTo>
                <a:cubicBezTo>
                  <a:pt x="4595" y="806"/>
                  <a:pt x="4609" y="809"/>
                  <a:pt x="4624" y="819"/>
                </a:cubicBezTo>
                <a:cubicBezTo>
                  <a:pt x="4624" y="879"/>
                  <a:pt x="4544" y="852"/>
                  <a:pt x="4517" y="812"/>
                </a:cubicBezTo>
                <a:cubicBezTo>
                  <a:pt x="4538" y="812"/>
                  <a:pt x="4559" y="805"/>
                  <a:pt x="4581" y="805"/>
                </a:cubicBezTo>
                <a:close/>
                <a:moveTo>
                  <a:pt x="3215" y="805"/>
                </a:moveTo>
                <a:cubicBezTo>
                  <a:pt x="3222" y="805"/>
                  <a:pt x="3242" y="825"/>
                  <a:pt x="3255" y="812"/>
                </a:cubicBezTo>
                <a:cubicBezTo>
                  <a:pt x="3275" y="825"/>
                  <a:pt x="3255" y="845"/>
                  <a:pt x="3289" y="845"/>
                </a:cubicBezTo>
                <a:cubicBezTo>
                  <a:pt x="3289" y="859"/>
                  <a:pt x="3275" y="859"/>
                  <a:pt x="3262" y="858"/>
                </a:cubicBezTo>
                <a:cubicBezTo>
                  <a:pt x="3269" y="818"/>
                  <a:pt x="3208" y="838"/>
                  <a:pt x="3215" y="805"/>
                </a:cubicBezTo>
                <a:close/>
                <a:moveTo>
                  <a:pt x="4717" y="799"/>
                </a:moveTo>
                <a:cubicBezTo>
                  <a:pt x="4744" y="799"/>
                  <a:pt x="4771" y="799"/>
                  <a:pt x="4784" y="819"/>
                </a:cubicBezTo>
                <a:cubicBezTo>
                  <a:pt x="4764" y="832"/>
                  <a:pt x="4758" y="852"/>
                  <a:pt x="4758" y="879"/>
                </a:cubicBezTo>
                <a:cubicBezTo>
                  <a:pt x="4724" y="872"/>
                  <a:pt x="4704" y="859"/>
                  <a:pt x="4691" y="845"/>
                </a:cubicBezTo>
                <a:cubicBezTo>
                  <a:pt x="4704" y="832"/>
                  <a:pt x="4724" y="832"/>
                  <a:pt x="4717" y="799"/>
                </a:cubicBezTo>
                <a:close/>
                <a:moveTo>
                  <a:pt x="1364" y="770"/>
                </a:moveTo>
                <a:cubicBezTo>
                  <a:pt x="1373" y="769"/>
                  <a:pt x="1381" y="773"/>
                  <a:pt x="1386" y="786"/>
                </a:cubicBezTo>
                <a:cubicBezTo>
                  <a:pt x="1386" y="799"/>
                  <a:pt x="1379" y="799"/>
                  <a:pt x="1379" y="812"/>
                </a:cubicBezTo>
                <a:cubicBezTo>
                  <a:pt x="1346" y="812"/>
                  <a:pt x="1306" y="819"/>
                  <a:pt x="1312" y="786"/>
                </a:cubicBezTo>
                <a:cubicBezTo>
                  <a:pt x="1329" y="782"/>
                  <a:pt x="1348" y="770"/>
                  <a:pt x="1364" y="770"/>
                </a:cubicBezTo>
                <a:close/>
                <a:moveTo>
                  <a:pt x="4317" y="755"/>
                </a:moveTo>
                <a:cubicBezTo>
                  <a:pt x="4323" y="756"/>
                  <a:pt x="4328" y="757"/>
                  <a:pt x="4330" y="760"/>
                </a:cubicBezTo>
                <a:cubicBezTo>
                  <a:pt x="4324" y="779"/>
                  <a:pt x="4310" y="766"/>
                  <a:pt x="4297" y="766"/>
                </a:cubicBezTo>
                <a:cubicBezTo>
                  <a:pt x="4297" y="758"/>
                  <a:pt x="4307" y="755"/>
                  <a:pt x="4317" y="755"/>
                </a:cubicBezTo>
                <a:close/>
                <a:moveTo>
                  <a:pt x="4204" y="752"/>
                </a:moveTo>
                <a:cubicBezTo>
                  <a:pt x="4217" y="766"/>
                  <a:pt x="4224" y="752"/>
                  <a:pt x="4237" y="752"/>
                </a:cubicBezTo>
                <a:cubicBezTo>
                  <a:pt x="4244" y="778"/>
                  <a:pt x="4277" y="778"/>
                  <a:pt x="4284" y="805"/>
                </a:cubicBezTo>
                <a:cubicBezTo>
                  <a:pt x="4277" y="818"/>
                  <a:pt x="4264" y="832"/>
                  <a:pt x="4244" y="825"/>
                </a:cubicBezTo>
                <a:cubicBezTo>
                  <a:pt x="4244" y="845"/>
                  <a:pt x="4270" y="838"/>
                  <a:pt x="4270" y="859"/>
                </a:cubicBezTo>
                <a:cubicBezTo>
                  <a:pt x="4210" y="859"/>
                  <a:pt x="4217" y="845"/>
                  <a:pt x="4184" y="838"/>
                </a:cubicBezTo>
                <a:cubicBezTo>
                  <a:pt x="4190" y="806"/>
                  <a:pt x="4170" y="799"/>
                  <a:pt x="4143" y="798"/>
                </a:cubicBezTo>
                <a:cubicBezTo>
                  <a:pt x="4170" y="786"/>
                  <a:pt x="4204" y="786"/>
                  <a:pt x="4204" y="752"/>
                </a:cubicBezTo>
                <a:close/>
                <a:moveTo>
                  <a:pt x="2530" y="737"/>
                </a:moveTo>
                <a:cubicBezTo>
                  <a:pt x="2523" y="738"/>
                  <a:pt x="2516" y="740"/>
                  <a:pt x="2508" y="746"/>
                </a:cubicBezTo>
                <a:cubicBezTo>
                  <a:pt x="2521" y="753"/>
                  <a:pt x="2568" y="760"/>
                  <a:pt x="2588" y="746"/>
                </a:cubicBezTo>
                <a:cubicBezTo>
                  <a:pt x="2560" y="746"/>
                  <a:pt x="2545" y="737"/>
                  <a:pt x="2530" y="737"/>
                </a:cubicBezTo>
                <a:close/>
                <a:moveTo>
                  <a:pt x="1312" y="720"/>
                </a:moveTo>
                <a:cubicBezTo>
                  <a:pt x="1326" y="726"/>
                  <a:pt x="1352" y="726"/>
                  <a:pt x="1379" y="726"/>
                </a:cubicBezTo>
                <a:cubicBezTo>
                  <a:pt x="1366" y="740"/>
                  <a:pt x="1346" y="746"/>
                  <a:pt x="1319" y="746"/>
                </a:cubicBezTo>
                <a:cubicBezTo>
                  <a:pt x="1312" y="740"/>
                  <a:pt x="1306" y="733"/>
                  <a:pt x="1312" y="720"/>
                </a:cubicBezTo>
                <a:close/>
                <a:moveTo>
                  <a:pt x="3999" y="713"/>
                </a:moveTo>
                <a:cubicBezTo>
                  <a:pt x="4019" y="714"/>
                  <a:pt x="4052" y="733"/>
                  <a:pt x="4077" y="733"/>
                </a:cubicBezTo>
                <a:cubicBezTo>
                  <a:pt x="4063" y="740"/>
                  <a:pt x="4003" y="733"/>
                  <a:pt x="3983" y="720"/>
                </a:cubicBezTo>
                <a:cubicBezTo>
                  <a:pt x="3987" y="715"/>
                  <a:pt x="3992" y="713"/>
                  <a:pt x="3999" y="713"/>
                </a:cubicBezTo>
                <a:close/>
                <a:moveTo>
                  <a:pt x="4363" y="712"/>
                </a:moveTo>
                <a:cubicBezTo>
                  <a:pt x="4386" y="712"/>
                  <a:pt x="4376" y="733"/>
                  <a:pt x="4417" y="733"/>
                </a:cubicBezTo>
                <a:cubicBezTo>
                  <a:pt x="4404" y="746"/>
                  <a:pt x="4424" y="766"/>
                  <a:pt x="4404" y="779"/>
                </a:cubicBezTo>
                <a:cubicBezTo>
                  <a:pt x="4377" y="760"/>
                  <a:pt x="4350" y="753"/>
                  <a:pt x="4350" y="713"/>
                </a:cubicBezTo>
                <a:cubicBezTo>
                  <a:pt x="4355" y="712"/>
                  <a:pt x="4359" y="712"/>
                  <a:pt x="4363" y="712"/>
                </a:cubicBezTo>
                <a:close/>
                <a:moveTo>
                  <a:pt x="2494" y="700"/>
                </a:moveTo>
                <a:cubicBezTo>
                  <a:pt x="2494" y="706"/>
                  <a:pt x="2494" y="720"/>
                  <a:pt x="2501" y="726"/>
                </a:cubicBezTo>
                <a:cubicBezTo>
                  <a:pt x="2501" y="713"/>
                  <a:pt x="2521" y="720"/>
                  <a:pt x="2521" y="700"/>
                </a:cubicBezTo>
                <a:lnTo>
                  <a:pt x="2494" y="700"/>
                </a:lnTo>
                <a:close/>
                <a:moveTo>
                  <a:pt x="5467" y="695"/>
                </a:moveTo>
                <a:cubicBezTo>
                  <a:pt x="5442" y="694"/>
                  <a:pt x="5411" y="706"/>
                  <a:pt x="5399" y="719"/>
                </a:cubicBezTo>
                <a:cubicBezTo>
                  <a:pt x="5432" y="719"/>
                  <a:pt x="5466" y="719"/>
                  <a:pt x="5479" y="752"/>
                </a:cubicBezTo>
                <a:cubicBezTo>
                  <a:pt x="5472" y="766"/>
                  <a:pt x="5459" y="766"/>
                  <a:pt x="5466" y="786"/>
                </a:cubicBezTo>
                <a:cubicBezTo>
                  <a:pt x="5472" y="786"/>
                  <a:pt x="5479" y="792"/>
                  <a:pt x="5486" y="806"/>
                </a:cubicBezTo>
                <a:cubicBezTo>
                  <a:pt x="5566" y="772"/>
                  <a:pt x="5632" y="799"/>
                  <a:pt x="5706" y="779"/>
                </a:cubicBezTo>
                <a:cubicBezTo>
                  <a:pt x="5686" y="766"/>
                  <a:pt x="5652" y="766"/>
                  <a:pt x="5639" y="746"/>
                </a:cubicBezTo>
                <a:cubicBezTo>
                  <a:pt x="5699" y="758"/>
                  <a:pt x="5719" y="726"/>
                  <a:pt x="5759" y="719"/>
                </a:cubicBezTo>
                <a:cubicBezTo>
                  <a:pt x="5699" y="686"/>
                  <a:pt x="5586" y="732"/>
                  <a:pt x="5499" y="712"/>
                </a:cubicBezTo>
                <a:cubicBezTo>
                  <a:pt x="5494" y="700"/>
                  <a:pt x="5481" y="695"/>
                  <a:pt x="5467" y="695"/>
                </a:cubicBezTo>
                <a:close/>
                <a:moveTo>
                  <a:pt x="2241" y="687"/>
                </a:moveTo>
                <a:cubicBezTo>
                  <a:pt x="2241" y="713"/>
                  <a:pt x="2254" y="713"/>
                  <a:pt x="2274" y="714"/>
                </a:cubicBezTo>
                <a:cubicBezTo>
                  <a:pt x="2281" y="687"/>
                  <a:pt x="2261" y="687"/>
                  <a:pt x="2241" y="687"/>
                </a:cubicBezTo>
                <a:close/>
                <a:moveTo>
                  <a:pt x="324" y="682"/>
                </a:moveTo>
                <a:cubicBezTo>
                  <a:pt x="355" y="682"/>
                  <a:pt x="397" y="713"/>
                  <a:pt x="417" y="733"/>
                </a:cubicBezTo>
                <a:cubicBezTo>
                  <a:pt x="397" y="726"/>
                  <a:pt x="377" y="720"/>
                  <a:pt x="351" y="726"/>
                </a:cubicBezTo>
                <a:cubicBezTo>
                  <a:pt x="351" y="720"/>
                  <a:pt x="344" y="713"/>
                  <a:pt x="344" y="700"/>
                </a:cubicBezTo>
                <a:cubicBezTo>
                  <a:pt x="337" y="706"/>
                  <a:pt x="311" y="700"/>
                  <a:pt x="297" y="693"/>
                </a:cubicBezTo>
                <a:cubicBezTo>
                  <a:pt x="304" y="685"/>
                  <a:pt x="313" y="682"/>
                  <a:pt x="324" y="682"/>
                </a:cubicBezTo>
                <a:close/>
                <a:moveTo>
                  <a:pt x="4924" y="678"/>
                </a:moveTo>
                <a:cubicBezTo>
                  <a:pt x="4962" y="677"/>
                  <a:pt x="4997" y="689"/>
                  <a:pt x="5018" y="726"/>
                </a:cubicBezTo>
                <a:cubicBezTo>
                  <a:pt x="4984" y="733"/>
                  <a:pt x="5032" y="772"/>
                  <a:pt x="4985" y="766"/>
                </a:cubicBezTo>
                <a:cubicBezTo>
                  <a:pt x="5025" y="779"/>
                  <a:pt x="4998" y="818"/>
                  <a:pt x="5032" y="832"/>
                </a:cubicBezTo>
                <a:cubicBezTo>
                  <a:pt x="5058" y="832"/>
                  <a:pt x="5078" y="825"/>
                  <a:pt x="5105" y="825"/>
                </a:cubicBezTo>
                <a:cubicBezTo>
                  <a:pt x="5105" y="865"/>
                  <a:pt x="5038" y="865"/>
                  <a:pt x="5018" y="845"/>
                </a:cubicBezTo>
                <a:cubicBezTo>
                  <a:pt x="5005" y="865"/>
                  <a:pt x="4932" y="885"/>
                  <a:pt x="4918" y="852"/>
                </a:cubicBezTo>
                <a:cubicBezTo>
                  <a:pt x="4965" y="838"/>
                  <a:pt x="4918" y="766"/>
                  <a:pt x="4958" y="759"/>
                </a:cubicBezTo>
                <a:cubicBezTo>
                  <a:pt x="4938" y="732"/>
                  <a:pt x="4898" y="772"/>
                  <a:pt x="4872" y="766"/>
                </a:cubicBezTo>
                <a:cubicBezTo>
                  <a:pt x="4872" y="740"/>
                  <a:pt x="4912" y="746"/>
                  <a:pt x="4912" y="720"/>
                </a:cubicBezTo>
                <a:cubicBezTo>
                  <a:pt x="4918" y="700"/>
                  <a:pt x="4885" y="700"/>
                  <a:pt x="4898" y="680"/>
                </a:cubicBezTo>
                <a:cubicBezTo>
                  <a:pt x="4907" y="679"/>
                  <a:pt x="4916" y="678"/>
                  <a:pt x="4924" y="678"/>
                </a:cubicBezTo>
                <a:close/>
                <a:moveTo>
                  <a:pt x="4637" y="647"/>
                </a:moveTo>
                <a:cubicBezTo>
                  <a:pt x="4664" y="647"/>
                  <a:pt x="4704" y="647"/>
                  <a:pt x="4731" y="660"/>
                </a:cubicBezTo>
                <a:cubicBezTo>
                  <a:pt x="4744" y="680"/>
                  <a:pt x="4724" y="706"/>
                  <a:pt x="4717" y="726"/>
                </a:cubicBezTo>
                <a:cubicBezTo>
                  <a:pt x="4704" y="700"/>
                  <a:pt x="4664" y="693"/>
                  <a:pt x="4637" y="687"/>
                </a:cubicBezTo>
                <a:cubicBezTo>
                  <a:pt x="4644" y="680"/>
                  <a:pt x="4657" y="680"/>
                  <a:pt x="4657" y="660"/>
                </a:cubicBezTo>
                <a:cubicBezTo>
                  <a:pt x="4664" y="647"/>
                  <a:pt x="4624" y="667"/>
                  <a:pt x="4637" y="647"/>
                </a:cubicBezTo>
                <a:close/>
                <a:moveTo>
                  <a:pt x="2192" y="644"/>
                </a:moveTo>
                <a:cubicBezTo>
                  <a:pt x="2248" y="646"/>
                  <a:pt x="2301" y="675"/>
                  <a:pt x="2301" y="740"/>
                </a:cubicBezTo>
                <a:cubicBezTo>
                  <a:pt x="2261" y="740"/>
                  <a:pt x="2281" y="746"/>
                  <a:pt x="2281" y="773"/>
                </a:cubicBezTo>
                <a:cubicBezTo>
                  <a:pt x="2254" y="780"/>
                  <a:pt x="2247" y="766"/>
                  <a:pt x="2234" y="753"/>
                </a:cubicBezTo>
                <a:cubicBezTo>
                  <a:pt x="2241" y="746"/>
                  <a:pt x="2254" y="746"/>
                  <a:pt x="2254" y="733"/>
                </a:cubicBezTo>
                <a:cubicBezTo>
                  <a:pt x="2241" y="713"/>
                  <a:pt x="2214" y="687"/>
                  <a:pt x="2227" y="660"/>
                </a:cubicBezTo>
                <a:cubicBezTo>
                  <a:pt x="2181" y="673"/>
                  <a:pt x="2174" y="687"/>
                  <a:pt x="2154" y="647"/>
                </a:cubicBezTo>
                <a:cubicBezTo>
                  <a:pt x="2166" y="644"/>
                  <a:pt x="2179" y="643"/>
                  <a:pt x="2192" y="644"/>
                </a:cubicBezTo>
                <a:close/>
                <a:moveTo>
                  <a:pt x="1247" y="638"/>
                </a:moveTo>
                <a:cubicBezTo>
                  <a:pt x="1254" y="638"/>
                  <a:pt x="1262" y="640"/>
                  <a:pt x="1266" y="640"/>
                </a:cubicBezTo>
                <a:cubicBezTo>
                  <a:pt x="1272" y="647"/>
                  <a:pt x="1272" y="653"/>
                  <a:pt x="1272" y="660"/>
                </a:cubicBezTo>
                <a:cubicBezTo>
                  <a:pt x="1306" y="640"/>
                  <a:pt x="1359" y="667"/>
                  <a:pt x="1359" y="706"/>
                </a:cubicBezTo>
                <a:cubicBezTo>
                  <a:pt x="1326" y="706"/>
                  <a:pt x="1259" y="706"/>
                  <a:pt x="1239" y="700"/>
                </a:cubicBezTo>
                <a:cubicBezTo>
                  <a:pt x="1259" y="693"/>
                  <a:pt x="1252" y="687"/>
                  <a:pt x="1246" y="660"/>
                </a:cubicBezTo>
                <a:cubicBezTo>
                  <a:pt x="1259" y="667"/>
                  <a:pt x="1259" y="673"/>
                  <a:pt x="1266" y="673"/>
                </a:cubicBezTo>
                <a:cubicBezTo>
                  <a:pt x="1272" y="653"/>
                  <a:pt x="1252" y="647"/>
                  <a:pt x="1239" y="647"/>
                </a:cubicBezTo>
                <a:cubicBezTo>
                  <a:pt x="1236" y="640"/>
                  <a:pt x="1241" y="638"/>
                  <a:pt x="1247" y="638"/>
                </a:cubicBezTo>
                <a:close/>
                <a:moveTo>
                  <a:pt x="1992" y="636"/>
                </a:moveTo>
                <a:cubicBezTo>
                  <a:pt x="2040" y="636"/>
                  <a:pt x="2083" y="645"/>
                  <a:pt x="2121" y="673"/>
                </a:cubicBezTo>
                <a:cubicBezTo>
                  <a:pt x="2127" y="727"/>
                  <a:pt x="2040" y="714"/>
                  <a:pt x="2014" y="700"/>
                </a:cubicBezTo>
                <a:cubicBezTo>
                  <a:pt x="2014" y="680"/>
                  <a:pt x="2047" y="707"/>
                  <a:pt x="2040" y="687"/>
                </a:cubicBezTo>
                <a:cubicBezTo>
                  <a:pt x="2047" y="667"/>
                  <a:pt x="2034" y="667"/>
                  <a:pt x="2027" y="660"/>
                </a:cubicBezTo>
                <a:cubicBezTo>
                  <a:pt x="1994" y="667"/>
                  <a:pt x="1953" y="640"/>
                  <a:pt x="1900" y="640"/>
                </a:cubicBezTo>
                <a:cubicBezTo>
                  <a:pt x="1933" y="638"/>
                  <a:pt x="1964" y="635"/>
                  <a:pt x="1992" y="636"/>
                </a:cubicBezTo>
                <a:close/>
                <a:moveTo>
                  <a:pt x="2843" y="633"/>
                </a:moveTo>
                <a:cubicBezTo>
                  <a:pt x="2931" y="631"/>
                  <a:pt x="2977" y="698"/>
                  <a:pt x="3055" y="660"/>
                </a:cubicBezTo>
                <a:cubicBezTo>
                  <a:pt x="3075" y="660"/>
                  <a:pt x="3075" y="673"/>
                  <a:pt x="3088" y="673"/>
                </a:cubicBezTo>
                <a:cubicBezTo>
                  <a:pt x="3108" y="673"/>
                  <a:pt x="3102" y="660"/>
                  <a:pt x="3115" y="653"/>
                </a:cubicBezTo>
                <a:cubicBezTo>
                  <a:pt x="3215" y="667"/>
                  <a:pt x="3335" y="713"/>
                  <a:pt x="3429" y="673"/>
                </a:cubicBezTo>
                <a:cubicBezTo>
                  <a:pt x="3449" y="693"/>
                  <a:pt x="3469" y="720"/>
                  <a:pt x="3489" y="746"/>
                </a:cubicBezTo>
                <a:cubicBezTo>
                  <a:pt x="3415" y="746"/>
                  <a:pt x="3409" y="786"/>
                  <a:pt x="3349" y="746"/>
                </a:cubicBezTo>
                <a:cubicBezTo>
                  <a:pt x="3342" y="753"/>
                  <a:pt x="3342" y="766"/>
                  <a:pt x="3349" y="766"/>
                </a:cubicBezTo>
                <a:cubicBezTo>
                  <a:pt x="3329" y="786"/>
                  <a:pt x="3329" y="746"/>
                  <a:pt x="3309" y="746"/>
                </a:cubicBezTo>
                <a:cubicBezTo>
                  <a:pt x="3295" y="766"/>
                  <a:pt x="3255" y="786"/>
                  <a:pt x="3235" y="753"/>
                </a:cubicBezTo>
                <a:cubicBezTo>
                  <a:pt x="3208" y="786"/>
                  <a:pt x="3162" y="760"/>
                  <a:pt x="3135" y="766"/>
                </a:cubicBezTo>
                <a:cubicBezTo>
                  <a:pt x="3115" y="754"/>
                  <a:pt x="3128" y="754"/>
                  <a:pt x="3128" y="727"/>
                </a:cubicBezTo>
                <a:cubicBezTo>
                  <a:pt x="3088" y="734"/>
                  <a:pt x="3055" y="740"/>
                  <a:pt x="3042" y="773"/>
                </a:cubicBezTo>
                <a:cubicBezTo>
                  <a:pt x="3015" y="780"/>
                  <a:pt x="3002" y="780"/>
                  <a:pt x="2988" y="760"/>
                </a:cubicBezTo>
                <a:cubicBezTo>
                  <a:pt x="2928" y="800"/>
                  <a:pt x="2835" y="700"/>
                  <a:pt x="2801" y="766"/>
                </a:cubicBezTo>
                <a:cubicBezTo>
                  <a:pt x="2861" y="812"/>
                  <a:pt x="3008" y="753"/>
                  <a:pt x="3042" y="832"/>
                </a:cubicBezTo>
                <a:cubicBezTo>
                  <a:pt x="3068" y="839"/>
                  <a:pt x="3102" y="826"/>
                  <a:pt x="3108" y="846"/>
                </a:cubicBezTo>
                <a:cubicBezTo>
                  <a:pt x="3108" y="872"/>
                  <a:pt x="3075" y="859"/>
                  <a:pt x="3068" y="866"/>
                </a:cubicBezTo>
                <a:cubicBezTo>
                  <a:pt x="3055" y="866"/>
                  <a:pt x="3082" y="852"/>
                  <a:pt x="3062" y="839"/>
                </a:cubicBezTo>
                <a:cubicBezTo>
                  <a:pt x="3035" y="846"/>
                  <a:pt x="3015" y="826"/>
                  <a:pt x="2995" y="819"/>
                </a:cubicBezTo>
                <a:cubicBezTo>
                  <a:pt x="2968" y="812"/>
                  <a:pt x="2975" y="839"/>
                  <a:pt x="2955" y="846"/>
                </a:cubicBezTo>
                <a:cubicBezTo>
                  <a:pt x="2921" y="839"/>
                  <a:pt x="2895" y="826"/>
                  <a:pt x="2861" y="826"/>
                </a:cubicBezTo>
                <a:cubicBezTo>
                  <a:pt x="2775" y="885"/>
                  <a:pt x="2701" y="760"/>
                  <a:pt x="2621" y="826"/>
                </a:cubicBezTo>
                <a:cubicBezTo>
                  <a:pt x="2601" y="826"/>
                  <a:pt x="2601" y="806"/>
                  <a:pt x="2608" y="799"/>
                </a:cubicBezTo>
                <a:cubicBezTo>
                  <a:pt x="2601" y="799"/>
                  <a:pt x="2601" y="806"/>
                  <a:pt x="2601" y="819"/>
                </a:cubicBezTo>
                <a:cubicBezTo>
                  <a:pt x="2574" y="799"/>
                  <a:pt x="2554" y="819"/>
                  <a:pt x="2548" y="786"/>
                </a:cubicBezTo>
                <a:cubicBezTo>
                  <a:pt x="2528" y="779"/>
                  <a:pt x="2521" y="792"/>
                  <a:pt x="2508" y="792"/>
                </a:cubicBezTo>
                <a:cubicBezTo>
                  <a:pt x="2494" y="786"/>
                  <a:pt x="2494" y="759"/>
                  <a:pt x="2468" y="759"/>
                </a:cubicBezTo>
                <a:cubicBezTo>
                  <a:pt x="2454" y="766"/>
                  <a:pt x="2481" y="772"/>
                  <a:pt x="2474" y="786"/>
                </a:cubicBezTo>
                <a:cubicBezTo>
                  <a:pt x="2454" y="779"/>
                  <a:pt x="2421" y="792"/>
                  <a:pt x="2408" y="779"/>
                </a:cubicBezTo>
                <a:cubicBezTo>
                  <a:pt x="2421" y="766"/>
                  <a:pt x="2434" y="746"/>
                  <a:pt x="2401" y="740"/>
                </a:cubicBezTo>
                <a:cubicBezTo>
                  <a:pt x="2414" y="733"/>
                  <a:pt x="2434" y="733"/>
                  <a:pt x="2454" y="740"/>
                </a:cubicBezTo>
                <a:cubicBezTo>
                  <a:pt x="2481" y="733"/>
                  <a:pt x="2468" y="720"/>
                  <a:pt x="2468" y="693"/>
                </a:cubicBezTo>
                <a:cubicBezTo>
                  <a:pt x="2441" y="693"/>
                  <a:pt x="2461" y="727"/>
                  <a:pt x="2428" y="720"/>
                </a:cubicBezTo>
                <a:cubicBezTo>
                  <a:pt x="2414" y="707"/>
                  <a:pt x="2414" y="707"/>
                  <a:pt x="2421" y="687"/>
                </a:cubicBezTo>
                <a:cubicBezTo>
                  <a:pt x="2374" y="680"/>
                  <a:pt x="2341" y="693"/>
                  <a:pt x="2321" y="660"/>
                </a:cubicBezTo>
                <a:cubicBezTo>
                  <a:pt x="2508" y="640"/>
                  <a:pt x="2668" y="680"/>
                  <a:pt x="2821" y="660"/>
                </a:cubicBezTo>
                <a:cubicBezTo>
                  <a:pt x="2835" y="660"/>
                  <a:pt x="2835" y="647"/>
                  <a:pt x="2835" y="633"/>
                </a:cubicBezTo>
                <a:cubicBezTo>
                  <a:pt x="2838" y="633"/>
                  <a:pt x="2841" y="633"/>
                  <a:pt x="2843" y="633"/>
                </a:cubicBezTo>
                <a:close/>
                <a:moveTo>
                  <a:pt x="5094" y="629"/>
                </a:moveTo>
                <a:cubicBezTo>
                  <a:pt x="5132" y="629"/>
                  <a:pt x="5170" y="658"/>
                  <a:pt x="5179" y="693"/>
                </a:cubicBezTo>
                <a:cubicBezTo>
                  <a:pt x="5139" y="687"/>
                  <a:pt x="5085" y="733"/>
                  <a:pt x="5078" y="680"/>
                </a:cubicBezTo>
                <a:cubicBezTo>
                  <a:pt x="5078" y="660"/>
                  <a:pt x="5092" y="660"/>
                  <a:pt x="5105" y="660"/>
                </a:cubicBezTo>
                <a:cubicBezTo>
                  <a:pt x="5092" y="647"/>
                  <a:pt x="5065" y="667"/>
                  <a:pt x="5038" y="653"/>
                </a:cubicBezTo>
                <a:cubicBezTo>
                  <a:pt x="5054" y="635"/>
                  <a:pt x="5074" y="628"/>
                  <a:pt x="5094" y="629"/>
                </a:cubicBezTo>
                <a:close/>
                <a:moveTo>
                  <a:pt x="718" y="615"/>
                </a:moveTo>
                <a:cubicBezTo>
                  <a:pt x="734" y="615"/>
                  <a:pt x="770" y="627"/>
                  <a:pt x="765" y="647"/>
                </a:cubicBezTo>
                <a:cubicBezTo>
                  <a:pt x="725" y="653"/>
                  <a:pt x="738" y="614"/>
                  <a:pt x="712" y="620"/>
                </a:cubicBezTo>
                <a:cubicBezTo>
                  <a:pt x="710" y="617"/>
                  <a:pt x="713" y="615"/>
                  <a:pt x="718" y="615"/>
                </a:cubicBezTo>
                <a:close/>
                <a:moveTo>
                  <a:pt x="4692" y="601"/>
                </a:moveTo>
                <a:cubicBezTo>
                  <a:pt x="4704" y="601"/>
                  <a:pt x="4717" y="604"/>
                  <a:pt x="4724" y="607"/>
                </a:cubicBezTo>
                <a:cubicBezTo>
                  <a:pt x="4717" y="640"/>
                  <a:pt x="4677" y="640"/>
                  <a:pt x="4671" y="614"/>
                </a:cubicBezTo>
                <a:cubicBezTo>
                  <a:pt x="4671" y="604"/>
                  <a:pt x="4681" y="601"/>
                  <a:pt x="4692" y="601"/>
                </a:cubicBezTo>
                <a:close/>
                <a:moveTo>
                  <a:pt x="587" y="575"/>
                </a:moveTo>
                <a:cubicBezTo>
                  <a:pt x="593" y="575"/>
                  <a:pt x="598" y="579"/>
                  <a:pt x="598" y="587"/>
                </a:cubicBezTo>
                <a:cubicBezTo>
                  <a:pt x="585" y="587"/>
                  <a:pt x="578" y="587"/>
                  <a:pt x="565" y="587"/>
                </a:cubicBezTo>
                <a:cubicBezTo>
                  <a:pt x="569" y="580"/>
                  <a:pt x="579" y="574"/>
                  <a:pt x="587" y="575"/>
                </a:cubicBezTo>
                <a:close/>
                <a:moveTo>
                  <a:pt x="6093" y="561"/>
                </a:moveTo>
                <a:cubicBezTo>
                  <a:pt x="6100" y="587"/>
                  <a:pt x="6093" y="594"/>
                  <a:pt x="6106" y="607"/>
                </a:cubicBezTo>
                <a:cubicBezTo>
                  <a:pt x="6120" y="594"/>
                  <a:pt x="6133" y="587"/>
                  <a:pt x="6126" y="561"/>
                </a:cubicBezTo>
                <a:cubicBezTo>
                  <a:pt x="6126" y="561"/>
                  <a:pt x="6126" y="561"/>
                  <a:pt x="6093" y="561"/>
                </a:cubicBezTo>
                <a:close/>
                <a:moveTo>
                  <a:pt x="571" y="537"/>
                </a:moveTo>
                <a:cubicBezTo>
                  <a:pt x="579" y="536"/>
                  <a:pt x="592" y="546"/>
                  <a:pt x="612" y="541"/>
                </a:cubicBezTo>
                <a:cubicBezTo>
                  <a:pt x="618" y="568"/>
                  <a:pt x="552" y="568"/>
                  <a:pt x="565" y="541"/>
                </a:cubicBezTo>
                <a:cubicBezTo>
                  <a:pt x="567" y="538"/>
                  <a:pt x="569" y="537"/>
                  <a:pt x="571" y="537"/>
                </a:cubicBezTo>
                <a:close/>
                <a:moveTo>
                  <a:pt x="5319" y="534"/>
                </a:moveTo>
                <a:cubicBezTo>
                  <a:pt x="5323" y="533"/>
                  <a:pt x="5327" y="534"/>
                  <a:pt x="5332" y="535"/>
                </a:cubicBezTo>
                <a:cubicBezTo>
                  <a:pt x="5332" y="587"/>
                  <a:pt x="5426" y="548"/>
                  <a:pt x="5432" y="607"/>
                </a:cubicBezTo>
                <a:cubicBezTo>
                  <a:pt x="5407" y="607"/>
                  <a:pt x="5400" y="613"/>
                  <a:pt x="5355" y="614"/>
                </a:cubicBezTo>
                <a:lnTo>
                  <a:pt x="5350" y="614"/>
                </a:lnTo>
                <a:lnTo>
                  <a:pt x="5346" y="610"/>
                </a:lnTo>
                <a:lnTo>
                  <a:pt x="5344" y="611"/>
                </a:lnTo>
                <a:lnTo>
                  <a:pt x="5344" y="610"/>
                </a:lnTo>
                <a:cubicBezTo>
                  <a:pt x="5335" y="592"/>
                  <a:pt x="5310" y="581"/>
                  <a:pt x="5272" y="581"/>
                </a:cubicBezTo>
                <a:cubicBezTo>
                  <a:pt x="5284" y="558"/>
                  <a:pt x="5290" y="535"/>
                  <a:pt x="5319" y="534"/>
                </a:cubicBezTo>
                <a:close/>
                <a:moveTo>
                  <a:pt x="5058" y="521"/>
                </a:moveTo>
                <a:cubicBezTo>
                  <a:pt x="5078" y="521"/>
                  <a:pt x="5078" y="541"/>
                  <a:pt x="5098" y="541"/>
                </a:cubicBezTo>
                <a:cubicBezTo>
                  <a:pt x="5085" y="555"/>
                  <a:pt x="5052" y="548"/>
                  <a:pt x="5058" y="521"/>
                </a:cubicBezTo>
                <a:close/>
                <a:moveTo>
                  <a:pt x="386" y="494"/>
                </a:moveTo>
                <a:cubicBezTo>
                  <a:pt x="402" y="494"/>
                  <a:pt x="416" y="497"/>
                  <a:pt x="424" y="508"/>
                </a:cubicBezTo>
                <a:cubicBezTo>
                  <a:pt x="397" y="548"/>
                  <a:pt x="324" y="514"/>
                  <a:pt x="277" y="501"/>
                </a:cubicBezTo>
                <a:cubicBezTo>
                  <a:pt x="305" y="510"/>
                  <a:pt x="351" y="494"/>
                  <a:pt x="386" y="494"/>
                </a:cubicBezTo>
                <a:close/>
                <a:moveTo>
                  <a:pt x="4916" y="493"/>
                </a:moveTo>
                <a:cubicBezTo>
                  <a:pt x="4958" y="494"/>
                  <a:pt x="4981" y="516"/>
                  <a:pt x="5004" y="534"/>
                </a:cubicBezTo>
                <a:cubicBezTo>
                  <a:pt x="4998" y="561"/>
                  <a:pt x="4978" y="541"/>
                  <a:pt x="4978" y="561"/>
                </a:cubicBezTo>
                <a:cubicBezTo>
                  <a:pt x="4944" y="547"/>
                  <a:pt x="4938" y="574"/>
                  <a:pt x="4891" y="567"/>
                </a:cubicBezTo>
                <a:cubicBezTo>
                  <a:pt x="4898" y="541"/>
                  <a:pt x="4878" y="541"/>
                  <a:pt x="4858" y="541"/>
                </a:cubicBezTo>
                <a:cubicBezTo>
                  <a:pt x="4851" y="521"/>
                  <a:pt x="4884" y="547"/>
                  <a:pt x="4878" y="527"/>
                </a:cubicBezTo>
                <a:cubicBezTo>
                  <a:pt x="4891" y="527"/>
                  <a:pt x="4884" y="547"/>
                  <a:pt x="4898" y="547"/>
                </a:cubicBezTo>
                <a:cubicBezTo>
                  <a:pt x="4891" y="528"/>
                  <a:pt x="4918" y="514"/>
                  <a:pt x="4898" y="494"/>
                </a:cubicBezTo>
                <a:cubicBezTo>
                  <a:pt x="4904" y="494"/>
                  <a:pt x="4911" y="493"/>
                  <a:pt x="4916" y="493"/>
                </a:cubicBezTo>
                <a:close/>
                <a:moveTo>
                  <a:pt x="5036" y="481"/>
                </a:moveTo>
                <a:cubicBezTo>
                  <a:pt x="5040" y="481"/>
                  <a:pt x="5043" y="483"/>
                  <a:pt x="5045" y="488"/>
                </a:cubicBezTo>
                <a:cubicBezTo>
                  <a:pt x="5052" y="501"/>
                  <a:pt x="5025" y="488"/>
                  <a:pt x="5025" y="501"/>
                </a:cubicBezTo>
                <a:cubicBezTo>
                  <a:pt x="5010" y="496"/>
                  <a:pt x="5025" y="480"/>
                  <a:pt x="5036" y="481"/>
                </a:cubicBezTo>
                <a:close/>
                <a:moveTo>
                  <a:pt x="2883" y="457"/>
                </a:moveTo>
                <a:cubicBezTo>
                  <a:pt x="2904" y="457"/>
                  <a:pt x="2919" y="472"/>
                  <a:pt x="2928" y="515"/>
                </a:cubicBezTo>
                <a:cubicBezTo>
                  <a:pt x="2908" y="528"/>
                  <a:pt x="2881" y="535"/>
                  <a:pt x="2868" y="555"/>
                </a:cubicBezTo>
                <a:cubicBezTo>
                  <a:pt x="2848" y="535"/>
                  <a:pt x="2801" y="548"/>
                  <a:pt x="2781" y="521"/>
                </a:cubicBezTo>
                <a:cubicBezTo>
                  <a:pt x="2775" y="528"/>
                  <a:pt x="2761" y="535"/>
                  <a:pt x="2761" y="555"/>
                </a:cubicBezTo>
                <a:cubicBezTo>
                  <a:pt x="2748" y="541"/>
                  <a:pt x="2715" y="548"/>
                  <a:pt x="2715" y="555"/>
                </a:cubicBezTo>
                <a:cubicBezTo>
                  <a:pt x="2708" y="535"/>
                  <a:pt x="2695" y="502"/>
                  <a:pt x="2701" y="495"/>
                </a:cubicBezTo>
                <a:cubicBezTo>
                  <a:pt x="2735" y="502"/>
                  <a:pt x="2768" y="508"/>
                  <a:pt x="2815" y="502"/>
                </a:cubicBezTo>
                <a:cubicBezTo>
                  <a:pt x="2815" y="488"/>
                  <a:pt x="2788" y="508"/>
                  <a:pt x="2795" y="488"/>
                </a:cubicBezTo>
                <a:cubicBezTo>
                  <a:pt x="2830" y="475"/>
                  <a:pt x="2860" y="457"/>
                  <a:pt x="2883" y="457"/>
                </a:cubicBezTo>
                <a:close/>
                <a:moveTo>
                  <a:pt x="4740" y="426"/>
                </a:moveTo>
                <a:cubicBezTo>
                  <a:pt x="4761" y="425"/>
                  <a:pt x="4778" y="435"/>
                  <a:pt x="4784" y="468"/>
                </a:cubicBezTo>
                <a:cubicBezTo>
                  <a:pt x="4791" y="474"/>
                  <a:pt x="4804" y="481"/>
                  <a:pt x="4818" y="488"/>
                </a:cubicBezTo>
                <a:cubicBezTo>
                  <a:pt x="4811" y="494"/>
                  <a:pt x="4798" y="508"/>
                  <a:pt x="4784" y="508"/>
                </a:cubicBezTo>
                <a:cubicBezTo>
                  <a:pt x="4784" y="534"/>
                  <a:pt x="4818" y="554"/>
                  <a:pt x="4784" y="561"/>
                </a:cubicBezTo>
                <a:cubicBezTo>
                  <a:pt x="4824" y="587"/>
                  <a:pt x="4891" y="581"/>
                  <a:pt x="4904" y="633"/>
                </a:cubicBezTo>
                <a:cubicBezTo>
                  <a:pt x="4878" y="627"/>
                  <a:pt x="4871" y="640"/>
                  <a:pt x="4851" y="647"/>
                </a:cubicBezTo>
                <a:cubicBezTo>
                  <a:pt x="4838" y="634"/>
                  <a:pt x="4838" y="614"/>
                  <a:pt x="4824" y="601"/>
                </a:cubicBezTo>
                <a:cubicBezTo>
                  <a:pt x="4731" y="601"/>
                  <a:pt x="4651" y="541"/>
                  <a:pt x="4577" y="561"/>
                </a:cubicBezTo>
                <a:cubicBezTo>
                  <a:pt x="4584" y="574"/>
                  <a:pt x="4591" y="594"/>
                  <a:pt x="4577" y="607"/>
                </a:cubicBezTo>
                <a:cubicBezTo>
                  <a:pt x="4584" y="620"/>
                  <a:pt x="4604" y="613"/>
                  <a:pt x="4597" y="647"/>
                </a:cubicBezTo>
                <a:cubicBezTo>
                  <a:pt x="4557" y="640"/>
                  <a:pt x="4537" y="647"/>
                  <a:pt x="4524" y="667"/>
                </a:cubicBezTo>
                <a:cubicBezTo>
                  <a:pt x="4504" y="673"/>
                  <a:pt x="4504" y="653"/>
                  <a:pt x="4497" y="647"/>
                </a:cubicBezTo>
                <a:cubicBezTo>
                  <a:pt x="4524" y="647"/>
                  <a:pt x="4537" y="627"/>
                  <a:pt x="4537" y="581"/>
                </a:cubicBezTo>
                <a:cubicBezTo>
                  <a:pt x="4511" y="561"/>
                  <a:pt x="4477" y="548"/>
                  <a:pt x="4437" y="535"/>
                </a:cubicBezTo>
                <a:cubicBezTo>
                  <a:pt x="4444" y="514"/>
                  <a:pt x="4457" y="541"/>
                  <a:pt x="4477" y="535"/>
                </a:cubicBezTo>
                <a:cubicBezTo>
                  <a:pt x="4477" y="501"/>
                  <a:pt x="4444" y="535"/>
                  <a:pt x="4430" y="507"/>
                </a:cubicBezTo>
                <a:cubicBezTo>
                  <a:pt x="4437" y="507"/>
                  <a:pt x="4444" y="501"/>
                  <a:pt x="4430" y="494"/>
                </a:cubicBezTo>
                <a:cubicBezTo>
                  <a:pt x="4491" y="454"/>
                  <a:pt x="4531" y="494"/>
                  <a:pt x="4604" y="467"/>
                </a:cubicBezTo>
                <a:cubicBezTo>
                  <a:pt x="4591" y="481"/>
                  <a:pt x="4617" y="494"/>
                  <a:pt x="4637" y="494"/>
                </a:cubicBezTo>
                <a:cubicBezTo>
                  <a:pt x="4631" y="501"/>
                  <a:pt x="4631" y="507"/>
                  <a:pt x="4637" y="514"/>
                </a:cubicBezTo>
                <a:cubicBezTo>
                  <a:pt x="4657" y="501"/>
                  <a:pt x="4697" y="507"/>
                  <a:pt x="4724" y="494"/>
                </a:cubicBezTo>
                <a:cubicBezTo>
                  <a:pt x="4711" y="461"/>
                  <a:pt x="4691" y="474"/>
                  <a:pt x="4671" y="448"/>
                </a:cubicBezTo>
                <a:cubicBezTo>
                  <a:pt x="4694" y="438"/>
                  <a:pt x="4719" y="427"/>
                  <a:pt x="4740" y="426"/>
                </a:cubicBezTo>
                <a:close/>
                <a:moveTo>
                  <a:pt x="6801" y="423"/>
                </a:moveTo>
                <a:cubicBezTo>
                  <a:pt x="6843" y="421"/>
                  <a:pt x="6901" y="469"/>
                  <a:pt x="6935" y="478"/>
                </a:cubicBezTo>
                <a:cubicBezTo>
                  <a:pt x="7015" y="491"/>
                  <a:pt x="7115" y="498"/>
                  <a:pt x="7181" y="518"/>
                </a:cubicBezTo>
                <a:cubicBezTo>
                  <a:pt x="7275" y="551"/>
                  <a:pt x="7422" y="551"/>
                  <a:pt x="7515" y="590"/>
                </a:cubicBezTo>
                <a:cubicBezTo>
                  <a:pt x="7482" y="603"/>
                  <a:pt x="7475" y="636"/>
                  <a:pt x="7428" y="630"/>
                </a:cubicBezTo>
                <a:cubicBezTo>
                  <a:pt x="7448" y="676"/>
                  <a:pt x="7575" y="676"/>
                  <a:pt x="7529" y="775"/>
                </a:cubicBezTo>
                <a:cubicBezTo>
                  <a:pt x="7515" y="789"/>
                  <a:pt x="7488" y="775"/>
                  <a:pt x="7475" y="789"/>
                </a:cubicBezTo>
                <a:cubicBezTo>
                  <a:pt x="7475" y="795"/>
                  <a:pt x="7488" y="802"/>
                  <a:pt x="7475" y="809"/>
                </a:cubicBezTo>
                <a:cubicBezTo>
                  <a:pt x="7508" y="822"/>
                  <a:pt x="7555" y="795"/>
                  <a:pt x="7602" y="809"/>
                </a:cubicBezTo>
                <a:cubicBezTo>
                  <a:pt x="7595" y="822"/>
                  <a:pt x="7609" y="829"/>
                  <a:pt x="7609" y="842"/>
                </a:cubicBezTo>
                <a:cubicBezTo>
                  <a:pt x="7542" y="842"/>
                  <a:pt x="7508" y="922"/>
                  <a:pt x="7442" y="862"/>
                </a:cubicBezTo>
                <a:cubicBezTo>
                  <a:pt x="7435" y="876"/>
                  <a:pt x="7408" y="876"/>
                  <a:pt x="7402" y="862"/>
                </a:cubicBezTo>
                <a:cubicBezTo>
                  <a:pt x="7382" y="876"/>
                  <a:pt x="7362" y="882"/>
                  <a:pt x="7328" y="896"/>
                </a:cubicBezTo>
                <a:cubicBezTo>
                  <a:pt x="7328" y="902"/>
                  <a:pt x="7335" y="922"/>
                  <a:pt x="7322" y="922"/>
                </a:cubicBezTo>
                <a:cubicBezTo>
                  <a:pt x="7362" y="949"/>
                  <a:pt x="7428" y="929"/>
                  <a:pt x="7462" y="956"/>
                </a:cubicBezTo>
                <a:cubicBezTo>
                  <a:pt x="7415" y="976"/>
                  <a:pt x="7388" y="1022"/>
                  <a:pt x="7348" y="1048"/>
                </a:cubicBezTo>
                <a:cubicBezTo>
                  <a:pt x="7382" y="1068"/>
                  <a:pt x="7415" y="1062"/>
                  <a:pt x="7455" y="1062"/>
                </a:cubicBezTo>
                <a:cubicBezTo>
                  <a:pt x="7455" y="1101"/>
                  <a:pt x="7515" y="1088"/>
                  <a:pt x="7529" y="1128"/>
                </a:cubicBezTo>
                <a:cubicBezTo>
                  <a:pt x="7508" y="1148"/>
                  <a:pt x="7462" y="1141"/>
                  <a:pt x="7448" y="1161"/>
                </a:cubicBezTo>
                <a:cubicBezTo>
                  <a:pt x="7455" y="1188"/>
                  <a:pt x="7488" y="1155"/>
                  <a:pt x="7502" y="1181"/>
                </a:cubicBezTo>
                <a:cubicBezTo>
                  <a:pt x="7495" y="1195"/>
                  <a:pt x="7468" y="1181"/>
                  <a:pt x="7475" y="1208"/>
                </a:cubicBezTo>
                <a:cubicBezTo>
                  <a:pt x="7488" y="1234"/>
                  <a:pt x="7535" y="1227"/>
                  <a:pt x="7542" y="1261"/>
                </a:cubicBezTo>
                <a:cubicBezTo>
                  <a:pt x="7482" y="1261"/>
                  <a:pt x="7448" y="1261"/>
                  <a:pt x="7415" y="1287"/>
                </a:cubicBezTo>
                <a:cubicBezTo>
                  <a:pt x="7455" y="1314"/>
                  <a:pt x="7502" y="1334"/>
                  <a:pt x="7529" y="1374"/>
                </a:cubicBezTo>
                <a:cubicBezTo>
                  <a:pt x="7522" y="1387"/>
                  <a:pt x="7508" y="1394"/>
                  <a:pt x="7495" y="1400"/>
                </a:cubicBezTo>
                <a:cubicBezTo>
                  <a:pt x="7495" y="1420"/>
                  <a:pt x="7515" y="1426"/>
                  <a:pt x="7502" y="1440"/>
                </a:cubicBezTo>
                <a:cubicBezTo>
                  <a:pt x="7515" y="1453"/>
                  <a:pt x="7542" y="1453"/>
                  <a:pt x="7555" y="1473"/>
                </a:cubicBezTo>
                <a:cubicBezTo>
                  <a:pt x="7555" y="1480"/>
                  <a:pt x="7529" y="1473"/>
                  <a:pt x="7529" y="1486"/>
                </a:cubicBezTo>
                <a:cubicBezTo>
                  <a:pt x="7542" y="1506"/>
                  <a:pt x="7575" y="1506"/>
                  <a:pt x="7595" y="1513"/>
                </a:cubicBezTo>
                <a:cubicBezTo>
                  <a:pt x="7622" y="1599"/>
                  <a:pt x="7655" y="1678"/>
                  <a:pt x="7762" y="1705"/>
                </a:cubicBezTo>
                <a:cubicBezTo>
                  <a:pt x="7762" y="1718"/>
                  <a:pt x="7769" y="1732"/>
                  <a:pt x="7775" y="1732"/>
                </a:cubicBezTo>
                <a:cubicBezTo>
                  <a:pt x="7729" y="1765"/>
                  <a:pt x="7749" y="1838"/>
                  <a:pt x="7755" y="1877"/>
                </a:cubicBezTo>
                <a:cubicBezTo>
                  <a:pt x="7762" y="1884"/>
                  <a:pt x="7769" y="1897"/>
                  <a:pt x="7789" y="1891"/>
                </a:cubicBezTo>
                <a:cubicBezTo>
                  <a:pt x="7842" y="2023"/>
                  <a:pt x="7849" y="2162"/>
                  <a:pt x="7856" y="2294"/>
                </a:cubicBezTo>
                <a:cubicBezTo>
                  <a:pt x="7862" y="2367"/>
                  <a:pt x="7956" y="2400"/>
                  <a:pt x="7962" y="2472"/>
                </a:cubicBezTo>
                <a:cubicBezTo>
                  <a:pt x="7962" y="2525"/>
                  <a:pt x="7922" y="2552"/>
                  <a:pt x="7909" y="2605"/>
                </a:cubicBezTo>
                <a:cubicBezTo>
                  <a:pt x="7889" y="2605"/>
                  <a:pt x="7882" y="2611"/>
                  <a:pt x="7862" y="2611"/>
                </a:cubicBezTo>
                <a:cubicBezTo>
                  <a:pt x="7869" y="2665"/>
                  <a:pt x="7822" y="2718"/>
                  <a:pt x="7802" y="2770"/>
                </a:cubicBezTo>
                <a:cubicBezTo>
                  <a:pt x="7769" y="2764"/>
                  <a:pt x="7742" y="2784"/>
                  <a:pt x="7722" y="2777"/>
                </a:cubicBezTo>
                <a:cubicBezTo>
                  <a:pt x="7709" y="2777"/>
                  <a:pt x="7702" y="2790"/>
                  <a:pt x="7702" y="2810"/>
                </a:cubicBezTo>
                <a:cubicBezTo>
                  <a:pt x="7669" y="2810"/>
                  <a:pt x="7655" y="2830"/>
                  <a:pt x="7635" y="2850"/>
                </a:cubicBezTo>
                <a:cubicBezTo>
                  <a:pt x="7642" y="2870"/>
                  <a:pt x="7689" y="2856"/>
                  <a:pt x="7695" y="2870"/>
                </a:cubicBezTo>
                <a:cubicBezTo>
                  <a:pt x="7702" y="2903"/>
                  <a:pt x="7649" y="2870"/>
                  <a:pt x="7649" y="2890"/>
                </a:cubicBezTo>
                <a:cubicBezTo>
                  <a:pt x="7675" y="2916"/>
                  <a:pt x="7722" y="2916"/>
                  <a:pt x="7755" y="2929"/>
                </a:cubicBezTo>
                <a:cubicBezTo>
                  <a:pt x="7722" y="2929"/>
                  <a:pt x="7769" y="2975"/>
                  <a:pt x="7729" y="2969"/>
                </a:cubicBezTo>
                <a:cubicBezTo>
                  <a:pt x="7729" y="2989"/>
                  <a:pt x="7742" y="2989"/>
                  <a:pt x="7755" y="2989"/>
                </a:cubicBezTo>
                <a:cubicBezTo>
                  <a:pt x="7742" y="3001"/>
                  <a:pt x="7729" y="3008"/>
                  <a:pt x="7722" y="3028"/>
                </a:cubicBezTo>
                <a:cubicBezTo>
                  <a:pt x="7682" y="3008"/>
                  <a:pt x="7655" y="3041"/>
                  <a:pt x="7635" y="3068"/>
                </a:cubicBezTo>
                <a:cubicBezTo>
                  <a:pt x="7655" y="3087"/>
                  <a:pt x="7682" y="3094"/>
                  <a:pt x="7702" y="3107"/>
                </a:cubicBezTo>
                <a:cubicBezTo>
                  <a:pt x="7655" y="3127"/>
                  <a:pt x="7615" y="3120"/>
                  <a:pt x="7575" y="3140"/>
                </a:cubicBezTo>
                <a:cubicBezTo>
                  <a:pt x="7575" y="3154"/>
                  <a:pt x="7595" y="3154"/>
                  <a:pt x="7609" y="3160"/>
                </a:cubicBezTo>
                <a:cubicBezTo>
                  <a:pt x="7562" y="3194"/>
                  <a:pt x="7495" y="3200"/>
                  <a:pt x="7415" y="3194"/>
                </a:cubicBezTo>
                <a:cubicBezTo>
                  <a:pt x="7402" y="3200"/>
                  <a:pt x="7395" y="3213"/>
                  <a:pt x="7395" y="3233"/>
                </a:cubicBezTo>
                <a:cubicBezTo>
                  <a:pt x="7375" y="3233"/>
                  <a:pt x="7382" y="3207"/>
                  <a:pt x="7362" y="3200"/>
                </a:cubicBezTo>
                <a:cubicBezTo>
                  <a:pt x="7268" y="3266"/>
                  <a:pt x="7135" y="3220"/>
                  <a:pt x="7075" y="3299"/>
                </a:cubicBezTo>
                <a:cubicBezTo>
                  <a:pt x="7075" y="3306"/>
                  <a:pt x="7081" y="3313"/>
                  <a:pt x="7081" y="3326"/>
                </a:cubicBezTo>
                <a:cubicBezTo>
                  <a:pt x="7121" y="3333"/>
                  <a:pt x="7155" y="3313"/>
                  <a:pt x="7188" y="3326"/>
                </a:cubicBezTo>
                <a:cubicBezTo>
                  <a:pt x="7201" y="3326"/>
                  <a:pt x="7201" y="3346"/>
                  <a:pt x="7215" y="3353"/>
                </a:cubicBezTo>
                <a:cubicBezTo>
                  <a:pt x="7248" y="3353"/>
                  <a:pt x="7295" y="3333"/>
                  <a:pt x="7342" y="3353"/>
                </a:cubicBezTo>
                <a:cubicBezTo>
                  <a:pt x="7342" y="3386"/>
                  <a:pt x="7282" y="3353"/>
                  <a:pt x="7288" y="3379"/>
                </a:cubicBezTo>
                <a:cubicBezTo>
                  <a:pt x="7295" y="3439"/>
                  <a:pt x="7395" y="3392"/>
                  <a:pt x="7422" y="3426"/>
                </a:cubicBezTo>
                <a:cubicBezTo>
                  <a:pt x="7415" y="3446"/>
                  <a:pt x="7395" y="3419"/>
                  <a:pt x="7388" y="3446"/>
                </a:cubicBezTo>
                <a:cubicBezTo>
                  <a:pt x="7288" y="3432"/>
                  <a:pt x="7221" y="3452"/>
                  <a:pt x="7168" y="3505"/>
                </a:cubicBezTo>
                <a:cubicBezTo>
                  <a:pt x="7195" y="3518"/>
                  <a:pt x="7208" y="3505"/>
                  <a:pt x="7228" y="3525"/>
                </a:cubicBezTo>
                <a:cubicBezTo>
                  <a:pt x="7221" y="3544"/>
                  <a:pt x="7195" y="3544"/>
                  <a:pt x="7215" y="3571"/>
                </a:cubicBezTo>
                <a:cubicBezTo>
                  <a:pt x="7295" y="3611"/>
                  <a:pt x="7408" y="3624"/>
                  <a:pt x="7508" y="3651"/>
                </a:cubicBezTo>
                <a:cubicBezTo>
                  <a:pt x="7562" y="3750"/>
                  <a:pt x="7755" y="3710"/>
                  <a:pt x="7856" y="3763"/>
                </a:cubicBezTo>
                <a:cubicBezTo>
                  <a:pt x="7849" y="3776"/>
                  <a:pt x="7856" y="3783"/>
                  <a:pt x="7836" y="3796"/>
                </a:cubicBezTo>
                <a:cubicBezTo>
                  <a:pt x="7862" y="3836"/>
                  <a:pt x="7936" y="3829"/>
                  <a:pt x="7969" y="3856"/>
                </a:cubicBezTo>
                <a:cubicBezTo>
                  <a:pt x="7856" y="3862"/>
                  <a:pt x="7762" y="3856"/>
                  <a:pt x="7655" y="3869"/>
                </a:cubicBezTo>
                <a:cubicBezTo>
                  <a:pt x="7655" y="3909"/>
                  <a:pt x="7682" y="3915"/>
                  <a:pt x="7722" y="3922"/>
                </a:cubicBezTo>
                <a:cubicBezTo>
                  <a:pt x="7689" y="3941"/>
                  <a:pt x="7735" y="3948"/>
                  <a:pt x="7709" y="3975"/>
                </a:cubicBezTo>
                <a:cubicBezTo>
                  <a:pt x="7715" y="3988"/>
                  <a:pt x="7755" y="3969"/>
                  <a:pt x="7742" y="4008"/>
                </a:cubicBezTo>
                <a:cubicBezTo>
                  <a:pt x="7769" y="4008"/>
                  <a:pt x="7789" y="4015"/>
                  <a:pt x="7822" y="4008"/>
                </a:cubicBezTo>
                <a:cubicBezTo>
                  <a:pt x="7836" y="4041"/>
                  <a:pt x="7862" y="4061"/>
                  <a:pt x="7909" y="4061"/>
                </a:cubicBezTo>
                <a:cubicBezTo>
                  <a:pt x="7896" y="4100"/>
                  <a:pt x="7829" y="4087"/>
                  <a:pt x="7795" y="4107"/>
                </a:cubicBezTo>
                <a:cubicBezTo>
                  <a:pt x="7889" y="4153"/>
                  <a:pt x="8002" y="4153"/>
                  <a:pt x="8098" y="4178"/>
                </a:cubicBezTo>
                <a:cubicBezTo>
                  <a:pt x="8098" y="4205"/>
                  <a:pt x="8058" y="4211"/>
                  <a:pt x="8038" y="4198"/>
                </a:cubicBezTo>
                <a:cubicBezTo>
                  <a:pt x="8038" y="4224"/>
                  <a:pt x="8004" y="4211"/>
                  <a:pt x="7998" y="4237"/>
                </a:cubicBezTo>
                <a:cubicBezTo>
                  <a:pt x="7971" y="4231"/>
                  <a:pt x="8018" y="4211"/>
                  <a:pt x="8011" y="4191"/>
                </a:cubicBezTo>
                <a:cubicBezTo>
                  <a:pt x="7998" y="4185"/>
                  <a:pt x="7978" y="4197"/>
                  <a:pt x="7984" y="4231"/>
                </a:cubicBezTo>
                <a:cubicBezTo>
                  <a:pt x="7884" y="4231"/>
                  <a:pt x="7757" y="4198"/>
                  <a:pt x="7650" y="4244"/>
                </a:cubicBezTo>
                <a:cubicBezTo>
                  <a:pt x="7644" y="4224"/>
                  <a:pt x="7664" y="4231"/>
                  <a:pt x="7664" y="4217"/>
                </a:cubicBezTo>
                <a:cubicBezTo>
                  <a:pt x="7610" y="4217"/>
                  <a:pt x="7577" y="4204"/>
                  <a:pt x="7524" y="4211"/>
                </a:cubicBezTo>
                <a:cubicBezTo>
                  <a:pt x="7524" y="4224"/>
                  <a:pt x="7524" y="4237"/>
                  <a:pt x="7530" y="4244"/>
                </a:cubicBezTo>
                <a:cubicBezTo>
                  <a:pt x="7517" y="4257"/>
                  <a:pt x="7484" y="4237"/>
                  <a:pt x="7470" y="4237"/>
                </a:cubicBezTo>
                <a:cubicBezTo>
                  <a:pt x="7410" y="4270"/>
                  <a:pt x="7377" y="4231"/>
                  <a:pt x="7310" y="4211"/>
                </a:cubicBezTo>
                <a:cubicBezTo>
                  <a:pt x="7290" y="4211"/>
                  <a:pt x="7310" y="4197"/>
                  <a:pt x="7297" y="4184"/>
                </a:cubicBezTo>
                <a:cubicBezTo>
                  <a:pt x="7270" y="4184"/>
                  <a:pt x="7283" y="4224"/>
                  <a:pt x="7243" y="4211"/>
                </a:cubicBezTo>
                <a:cubicBezTo>
                  <a:pt x="7250" y="4204"/>
                  <a:pt x="7257" y="4204"/>
                  <a:pt x="7257" y="4191"/>
                </a:cubicBezTo>
                <a:cubicBezTo>
                  <a:pt x="7237" y="4184"/>
                  <a:pt x="7210" y="4177"/>
                  <a:pt x="7177" y="4177"/>
                </a:cubicBezTo>
                <a:cubicBezTo>
                  <a:pt x="7203" y="4211"/>
                  <a:pt x="7157" y="4211"/>
                  <a:pt x="7183" y="4250"/>
                </a:cubicBezTo>
                <a:cubicBezTo>
                  <a:pt x="7083" y="4277"/>
                  <a:pt x="7043" y="4211"/>
                  <a:pt x="6976" y="4257"/>
                </a:cubicBezTo>
                <a:cubicBezTo>
                  <a:pt x="6930" y="4224"/>
                  <a:pt x="6876" y="4250"/>
                  <a:pt x="6843" y="4277"/>
                </a:cubicBezTo>
                <a:cubicBezTo>
                  <a:pt x="6830" y="4303"/>
                  <a:pt x="6876" y="4296"/>
                  <a:pt x="6850" y="4323"/>
                </a:cubicBezTo>
                <a:cubicBezTo>
                  <a:pt x="6896" y="4342"/>
                  <a:pt x="6970" y="4336"/>
                  <a:pt x="7010" y="4362"/>
                </a:cubicBezTo>
                <a:cubicBezTo>
                  <a:pt x="7030" y="4356"/>
                  <a:pt x="7043" y="4336"/>
                  <a:pt x="7070" y="4329"/>
                </a:cubicBezTo>
                <a:cubicBezTo>
                  <a:pt x="7076" y="4342"/>
                  <a:pt x="7063" y="4349"/>
                  <a:pt x="7076" y="4362"/>
                </a:cubicBezTo>
                <a:cubicBezTo>
                  <a:pt x="7170" y="4362"/>
                  <a:pt x="7210" y="4369"/>
                  <a:pt x="7297" y="4376"/>
                </a:cubicBezTo>
                <a:cubicBezTo>
                  <a:pt x="7290" y="4402"/>
                  <a:pt x="7237" y="4382"/>
                  <a:pt x="7223" y="4396"/>
                </a:cubicBezTo>
                <a:cubicBezTo>
                  <a:pt x="7257" y="4409"/>
                  <a:pt x="7263" y="4409"/>
                  <a:pt x="7303" y="4402"/>
                </a:cubicBezTo>
                <a:cubicBezTo>
                  <a:pt x="7297" y="4422"/>
                  <a:pt x="7257" y="4409"/>
                  <a:pt x="7257" y="4436"/>
                </a:cubicBezTo>
                <a:cubicBezTo>
                  <a:pt x="7297" y="4449"/>
                  <a:pt x="7377" y="4449"/>
                  <a:pt x="7397" y="4422"/>
                </a:cubicBezTo>
                <a:cubicBezTo>
                  <a:pt x="7390" y="4436"/>
                  <a:pt x="7397" y="4436"/>
                  <a:pt x="7397" y="4442"/>
                </a:cubicBezTo>
                <a:cubicBezTo>
                  <a:pt x="7444" y="4442"/>
                  <a:pt x="7524" y="4409"/>
                  <a:pt x="7544" y="4442"/>
                </a:cubicBezTo>
                <a:cubicBezTo>
                  <a:pt x="7550" y="4442"/>
                  <a:pt x="7557" y="4436"/>
                  <a:pt x="7557" y="4422"/>
                </a:cubicBezTo>
                <a:cubicBezTo>
                  <a:pt x="7537" y="4416"/>
                  <a:pt x="7484" y="4402"/>
                  <a:pt x="7517" y="4396"/>
                </a:cubicBezTo>
                <a:cubicBezTo>
                  <a:pt x="7477" y="4396"/>
                  <a:pt x="7470" y="4369"/>
                  <a:pt x="7417" y="4376"/>
                </a:cubicBezTo>
                <a:cubicBezTo>
                  <a:pt x="7490" y="4336"/>
                  <a:pt x="7597" y="4369"/>
                  <a:pt x="7657" y="4356"/>
                </a:cubicBezTo>
                <a:cubicBezTo>
                  <a:pt x="7664" y="4382"/>
                  <a:pt x="7711" y="4369"/>
                  <a:pt x="7731" y="4389"/>
                </a:cubicBezTo>
                <a:cubicBezTo>
                  <a:pt x="7724" y="4402"/>
                  <a:pt x="7717" y="4382"/>
                  <a:pt x="7697" y="4389"/>
                </a:cubicBezTo>
                <a:cubicBezTo>
                  <a:pt x="7677" y="4396"/>
                  <a:pt x="7684" y="4442"/>
                  <a:pt x="7691" y="4462"/>
                </a:cubicBezTo>
                <a:cubicBezTo>
                  <a:pt x="7684" y="4455"/>
                  <a:pt x="7677" y="4455"/>
                  <a:pt x="7664" y="4455"/>
                </a:cubicBezTo>
                <a:cubicBezTo>
                  <a:pt x="7670" y="4495"/>
                  <a:pt x="7784" y="4475"/>
                  <a:pt x="7717" y="4462"/>
                </a:cubicBezTo>
                <a:cubicBezTo>
                  <a:pt x="7731" y="4442"/>
                  <a:pt x="7771" y="4462"/>
                  <a:pt x="7777" y="4469"/>
                </a:cubicBezTo>
                <a:cubicBezTo>
                  <a:pt x="7777" y="4475"/>
                  <a:pt x="7764" y="4475"/>
                  <a:pt x="7764" y="4489"/>
                </a:cubicBezTo>
                <a:cubicBezTo>
                  <a:pt x="7784" y="4502"/>
                  <a:pt x="7797" y="4495"/>
                  <a:pt x="7817" y="4495"/>
                </a:cubicBezTo>
                <a:cubicBezTo>
                  <a:pt x="7811" y="4502"/>
                  <a:pt x="7817" y="4509"/>
                  <a:pt x="7824" y="4515"/>
                </a:cubicBezTo>
                <a:cubicBezTo>
                  <a:pt x="7897" y="4522"/>
                  <a:pt x="7964" y="4482"/>
                  <a:pt x="8051" y="4522"/>
                </a:cubicBezTo>
                <a:cubicBezTo>
                  <a:pt x="7917" y="4575"/>
                  <a:pt x="7711" y="4489"/>
                  <a:pt x="7664" y="4615"/>
                </a:cubicBezTo>
                <a:cubicBezTo>
                  <a:pt x="7630" y="4615"/>
                  <a:pt x="7610" y="4628"/>
                  <a:pt x="7597" y="4648"/>
                </a:cubicBezTo>
                <a:cubicBezTo>
                  <a:pt x="7604" y="4655"/>
                  <a:pt x="7637" y="4648"/>
                  <a:pt x="7630" y="4675"/>
                </a:cubicBezTo>
                <a:cubicBezTo>
                  <a:pt x="7570" y="4668"/>
                  <a:pt x="7464" y="4688"/>
                  <a:pt x="7410" y="4675"/>
                </a:cubicBezTo>
                <a:cubicBezTo>
                  <a:pt x="7424" y="4655"/>
                  <a:pt x="7390" y="4615"/>
                  <a:pt x="7417" y="4602"/>
                </a:cubicBezTo>
                <a:cubicBezTo>
                  <a:pt x="7290" y="4569"/>
                  <a:pt x="7063" y="4583"/>
                  <a:pt x="6930" y="4629"/>
                </a:cubicBezTo>
                <a:cubicBezTo>
                  <a:pt x="6963" y="4642"/>
                  <a:pt x="6990" y="4642"/>
                  <a:pt x="7016" y="4649"/>
                </a:cubicBezTo>
                <a:cubicBezTo>
                  <a:pt x="6923" y="4669"/>
                  <a:pt x="6890" y="4649"/>
                  <a:pt x="6796" y="4682"/>
                </a:cubicBezTo>
                <a:cubicBezTo>
                  <a:pt x="6796" y="4669"/>
                  <a:pt x="6796" y="4662"/>
                  <a:pt x="6810" y="4662"/>
                </a:cubicBezTo>
                <a:cubicBezTo>
                  <a:pt x="6796" y="4642"/>
                  <a:pt x="6783" y="4662"/>
                  <a:pt x="6756" y="4655"/>
                </a:cubicBezTo>
                <a:cubicBezTo>
                  <a:pt x="6756" y="4669"/>
                  <a:pt x="6769" y="4669"/>
                  <a:pt x="6776" y="4669"/>
                </a:cubicBezTo>
                <a:cubicBezTo>
                  <a:pt x="6769" y="4681"/>
                  <a:pt x="6776" y="4702"/>
                  <a:pt x="6769" y="4708"/>
                </a:cubicBezTo>
                <a:cubicBezTo>
                  <a:pt x="6736" y="4715"/>
                  <a:pt x="6736" y="4695"/>
                  <a:pt x="6709" y="4695"/>
                </a:cubicBezTo>
                <a:cubicBezTo>
                  <a:pt x="6703" y="4748"/>
                  <a:pt x="6810" y="4708"/>
                  <a:pt x="6796" y="4761"/>
                </a:cubicBezTo>
                <a:cubicBezTo>
                  <a:pt x="6810" y="4768"/>
                  <a:pt x="6823" y="4741"/>
                  <a:pt x="6830" y="4761"/>
                </a:cubicBezTo>
                <a:cubicBezTo>
                  <a:pt x="6836" y="4788"/>
                  <a:pt x="6803" y="4768"/>
                  <a:pt x="6803" y="4781"/>
                </a:cubicBezTo>
                <a:cubicBezTo>
                  <a:pt x="6890" y="4814"/>
                  <a:pt x="6976" y="4788"/>
                  <a:pt x="7076" y="4808"/>
                </a:cubicBezTo>
                <a:cubicBezTo>
                  <a:pt x="7050" y="4814"/>
                  <a:pt x="7036" y="4841"/>
                  <a:pt x="7003" y="4841"/>
                </a:cubicBezTo>
                <a:cubicBezTo>
                  <a:pt x="7003" y="4861"/>
                  <a:pt x="7003" y="4854"/>
                  <a:pt x="7003" y="4874"/>
                </a:cubicBezTo>
                <a:cubicBezTo>
                  <a:pt x="7016" y="4881"/>
                  <a:pt x="7016" y="4841"/>
                  <a:pt x="7023" y="4861"/>
                </a:cubicBezTo>
                <a:cubicBezTo>
                  <a:pt x="7023" y="4894"/>
                  <a:pt x="6943" y="4901"/>
                  <a:pt x="6903" y="4907"/>
                </a:cubicBezTo>
                <a:cubicBezTo>
                  <a:pt x="6943" y="4914"/>
                  <a:pt x="6950" y="4934"/>
                  <a:pt x="6983" y="4934"/>
                </a:cubicBezTo>
                <a:cubicBezTo>
                  <a:pt x="6870" y="4947"/>
                  <a:pt x="6776" y="4947"/>
                  <a:pt x="6649" y="4941"/>
                </a:cubicBezTo>
                <a:cubicBezTo>
                  <a:pt x="6623" y="4941"/>
                  <a:pt x="6649" y="4934"/>
                  <a:pt x="6649" y="4921"/>
                </a:cubicBezTo>
                <a:cubicBezTo>
                  <a:pt x="6596" y="4901"/>
                  <a:pt x="6503" y="4927"/>
                  <a:pt x="6476" y="4887"/>
                </a:cubicBezTo>
                <a:cubicBezTo>
                  <a:pt x="6503" y="4887"/>
                  <a:pt x="6529" y="4894"/>
                  <a:pt x="6529" y="4860"/>
                </a:cubicBezTo>
                <a:cubicBezTo>
                  <a:pt x="6543" y="4894"/>
                  <a:pt x="6576" y="4867"/>
                  <a:pt x="6603" y="4881"/>
                </a:cubicBezTo>
                <a:cubicBezTo>
                  <a:pt x="6603" y="4860"/>
                  <a:pt x="6603" y="4867"/>
                  <a:pt x="6603" y="4847"/>
                </a:cubicBezTo>
                <a:cubicBezTo>
                  <a:pt x="6589" y="4860"/>
                  <a:pt x="6549" y="4847"/>
                  <a:pt x="6523" y="4840"/>
                </a:cubicBezTo>
                <a:cubicBezTo>
                  <a:pt x="6523" y="4820"/>
                  <a:pt x="6556" y="4834"/>
                  <a:pt x="6549" y="4807"/>
                </a:cubicBezTo>
                <a:cubicBezTo>
                  <a:pt x="6496" y="4780"/>
                  <a:pt x="6462" y="4800"/>
                  <a:pt x="6409" y="4780"/>
                </a:cubicBezTo>
                <a:cubicBezTo>
                  <a:pt x="6396" y="4761"/>
                  <a:pt x="6456" y="4741"/>
                  <a:pt x="6409" y="4734"/>
                </a:cubicBezTo>
                <a:cubicBezTo>
                  <a:pt x="6429" y="4714"/>
                  <a:pt x="6442" y="4741"/>
                  <a:pt x="6456" y="4741"/>
                </a:cubicBezTo>
                <a:cubicBezTo>
                  <a:pt x="6469" y="4748"/>
                  <a:pt x="6469" y="4728"/>
                  <a:pt x="6476" y="4728"/>
                </a:cubicBezTo>
                <a:cubicBezTo>
                  <a:pt x="6496" y="4741"/>
                  <a:pt x="6509" y="4734"/>
                  <a:pt x="6543" y="4734"/>
                </a:cubicBezTo>
                <a:cubicBezTo>
                  <a:pt x="6616" y="4728"/>
                  <a:pt x="6676" y="4767"/>
                  <a:pt x="6703" y="4714"/>
                </a:cubicBezTo>
                <a:cubicBezTo>
                  <a:pt x="6703" y="4701"/>
                  <a:pt x="6676" y="4708"/>
                  <a:pt x="6676" y="4694"/>
                </a:cubicBezTo>
                <a:cubicBezTo>
                  <a:pt x="6703" y="4661"/>
                  <a:pt x="6716" y="4681"/>
                  <a:pt x="6743" y="4655"/>
                </a:cubicBezTo>
                <a:cubicBezTo>
                  <a:pt x="6716" y="4642"/>
                  <a:pt x="6669" y="4655"/>
                  <a:pt x="6676" y="4688"/>
                </a:cubicBezTo>
                <a:cubicBezTo>
                  <a:pt x="6643" y="4688"/>
                  <a:pt x="6603" y="4695"/>
                  <a:pt x="6583" y="4681"/>
                </a:cubicBezTo>
                <a:cubicBezTo>
                  <a:pt x="6556" y="4688"/>
                  <a:pt x="6583" y="4715"/>
                  <a:pt x="6556" y="4715"/>
                </a:cubicBezTo>
                <a:cubicBezTo>
                  <a:pt x="6576" y="4681"/>
                  <a:pt x="6516" y="4655"/>
                  <a:pt x="6489" y="4681"/>
                </a:cubicBezTo>
                <a:cubicBezTo>
                  <a:pt x="6476" y="4661"/>
                  <a:pt x="6462" y="4668"/>
                  <a:pt x="6436" y="4668"/>
                </a:cubicBezTo>
                <a:cubicBezTo>
                  <a:pt x="6436" y="4661"/>
                  <a:pt x="6442" y="4668"/>
                  <a:pt x="6449" y="4661"/>
                </a:cubicBezTo>
                <a:cubicBezTo>
                  <a:pt x="6382" y="4629"/>
                  <a:pt x="6269" y="4642"/>
                  <a:pt x="6229" y="4609"/>
                </a:cubicBezTo>
                <a:cubicBezTo>
                  <a:pt x="6236" y="4589"/>
                  <a:pt x="6269" y="4609"/>
                  <a:pt x="6289" y="4595"/>
                </a:cubicBezTo>
                <a:cubicBezTo>
                  <a:pt x="6282" y="4589"/>
                  <a:pt x="6282" y="4589"/>
                  <a:pt x="6282" y="4575"/>
                </a:cubicBezTo>
                <a:cubicBezTo>
                  <a:pt x="6262" y="4615"/>
                  <a:pt x="6222" y="4562"/>
                  <a:pt x="6222" y="4582"/>
                </a:cubicBezTo>
                <a:cubicBezTo>
                  <a:pt x="6195" y="4562"/>
                  <a:pt x="6242" y="4562"/>
                  <a:pt x="6249" y="4569"/>
                </a:cubicBezTo>
                <a:cubicBezTo>
                  <a:pt x="6256" y="4549"/>
                  <a:pt x="6229" y="4555"/>
                  <a:pt x="6242" y="4535"/>
                </a:cubicBezTo>
                <a:cubicBezTo>
                  <a:pt x="6216" y="4542"/>
                  <a:pt x="6209" y="4529"/>
                  <a:pt x="6182" y="4529"/>
                </a:cubicBezTo>
                <a:cubicBezTo>
                  <a:pt x="6202" y="4535"/>
                  <a:pt x="6195" y="4555"/>
                  <a:pt x="6175" y="4542"/>
                </a:cubicBezTo>
                <a:cubicBezTo>
                  <a:pt x="6189" y="4568"/>
                  <a:pt x="6175" y="4568"/>
                  <a:pt x="6182" y="4595"/>
                </a:cubicBezTo>
                <a:cubicBezTo>
                  <a:pt x="6175" y="4588"/>
                  <a:pt x="6175" y="4575"/>
                  <a:pt x="6162" y="4575"/>
                </a:cubicBezTo>
                <a:cubicBezTo>
                  <a:pt x="6162" y="4575"/>
                  <a:pt x="6169" y="4581"/>
                  <a:pt x="6169" y="4588"/>
                </a:cubicBezTo>
                <a:cubicBezTo>
                  <a:pt x="6135" y="4568"/>
                  <a:pt x="6115" y="4581"/>
                  <a:pt x="6075" y="4588"/>
                </a:cubicBezTo>
                <a:cubicBezTo>
                  <a:pt x="6055" y="4595"/>
                  <a:pt x="6089" y="4601"/>
                  <a:pt x="6082" y="4621"/>
                </a:cubicBezTo>
                <a:cubicBezTo>
                  <a:pt x="6029" y="4608"/>
                  <a:pt x="5929" y="4654"/>
                  <a:pt x="5875" y="4615"/>
                </a:cubicBezTo>
                <a:cubicBezTo>
                  <a:pt x="5882" y="4641"/>
                  <a:pt x="5822" y="4615"/>
                  <a:pt x="5802" y="4621"/>
                </a:cubicBezTo>
                <a:cubicBezTo>
                  <a:pt x="5802" y="4601"/>
                  <a:pt x="5822" y="4601"/>
                  <a:pt x="5835" y="4601"/>
                </a:cubicBezTo>
                <a:cubicBezTo>
                  <a:pt x="5828" y="4595"/>
                  <a:pt x="5828" y="4595"/>
                  <a:pt x="5828" y="4581"/>
                </a:cubicBezTo>
                <a:cubicBezTo>
                  <a:pt x="5808" y="4575"/>
                  <a:pt x="5762" y="4581"/>
                  <a:pt x="5728" y="4575"/>
                </a:cubicBezTo>
                <a:cubicBezTo>
                  <a:pt x="5735" y="4561"/>
                  <a:pt x="5722" y="4561"/>
                  <a:pt x="5722" y="4548"/>
                </a:cubicBezTo>
                <a:cubicBezTo>
                  <a:pt x="5755" y="4548"/>
                  <a:pt x="5762" y="4535"/>
                  <a:pt x="5788" y="4535"/>
                </a:cubicBezTo>
                <a:cubicBezTo>
                  <a:pt x="5782" y="4548"/>
                  <a:pt x="5788" y="4548"/>
                  <a:pt x="5795" y="4561"/>
                </a:cubicBezTo>
                <a:cubicBezTo>
                  <a:pt x="5795" y="4555"/>
                  <a:pt x="5828" y="4548"/>
                  <a:pt x="5828" y="4561"/>
                </a:cubicBezTo>
                <a:cubicBezTo>
                  <a:pt x="5835" y="4535"/>
                  <a:pt x="5848" y="4521"/>
                  <a:pt x="5868" y="4548"/>
                </a:cubicBezTo>
                <a:cubicBezTo>
                  <a:pt x="5875" y="4548"/>
                  <a:pt x="5868" y="4521"/>
                  <a:pt x="5882" y="4521"/>
                </a:cubicBezTo>
                <a:cubicBezTo>
                  <a:pt x="5875" y="4515"/>
                  <a:pt x="5862" y="4508"/>
                  <a:pt x="5848" y="4501"/>
                </a:cubicBezTo>
                <a:cubicBezTo>
                  <a:pt x="5828" y="4515"/>
                  <a:pt x="5782" y="4515"/>
                  <a:pt x="5748" y="4508"/>
                </a:cubicBezTo>
                <a:cubicBezTo>
                  <a:pt x="5735" y="4508"/>
                  <a:pt x="5735" y="4521"/>
                  <a:pt x="5735" y="4521"/>
                </a:cubicBezTo>
                <a:cubicBezTo>
                  <a:pt x="5695" y="4521"/>
                  <a:pt x="5635" y="4495"/>
                  <a:pt x="5608" y="4528"/>
                </a:cubicBezTo>
                <a:cubicBezTo>
                  <a:pt x="5581" y="4495"/>
                  <a:pt x="5488" y="4515"/>
                  <a:pt x="5455" y="4501"/>
                </a:cubicBezTo>
                <a:cubicBezTo>
                  <a:pt x="5455" y="4528"/>
                  <a:pt x="5408" y="4508"/>
                  <a:pt x="5381" y="4528"/>
                </a:cubicBezTo>
                <a:cubicBezTo>
                  <a:pt x="5381" y="4541"/>
                  <a:pt x="5395" y="4521"/>
                  <a:pt x="5395" y="4535"/>
                </a:cubicBezTo>
                <a:cubicBezTo>
                  <a:pt x="5341" y="4581"/>
                  <a:pt x="5248" y="4548"/>
                  <a:pt x="5181" y="4548"/>
                </a:cubicBezTo>
                <a:cubicBezTo>
                  <a:pt x="5121" y="4548"/>
                  <a:pt x="5048" y="4581"/>
                  <a:pt x="5001" y="4541"/>
                </a:cubicBezTo>
                <a:cubicBezTo>
                  <a:pt x="5028" y="4528"/>
                  <a:pt x="4994" y="4528"/>
                  <a:pt x="5007" y="4508"/>
                </a:cubicBezTo>
                <a:cubicBezTo>
                  <a:pt x="4994" y="4508"/>
                  <a:pt x="5001" y="4528"/>
                  <a:pt x="4987" y="4528"/>
                </a:cubicBezTo>
                <a:cubicBezTo>
                  <a:pt x="4907" y="4495"/>
                  <a:pt x="4774" y="4594"/>
                  <a:pt x="4734" y="4521"/>
                </a:cubicBezTo>
                <a:cubicBezTo>
                  <a:pt x="4734" y="4521"/>
                  <a:pt x="4734" y="4521"/>
                  <a:pt x="4687" y="4521"/>
                </a:cubicBezTo>
                <a:cubicBezTo>
                  <a:pt x="4694" y="4495"/>
                  <a:pt x="4694" y="4482"/>
                  <a:pt x="4660" y="4482"/>
                </a:cubicBezTo>
                <a:cubicBezTo>
                  <a:pt x="4680" y="4469"/>
                  <a:pt x="4707" y="4469"/>
                  <a:pt x="4720" y="4449"/>
                </a:cubicBezTo>
                <a:cubicBezTo>
                  <a:pt x="4707" y="4428"/>
                  <a:pt x="4660" y="4442"/>
                  <a:pt x="4640" y="4428"/>
                </a:cubicBezTo>
                <a:cubicBezTo>
                  <a:pt x="4634" y="4435"/>
                  <a:pt x="4620" y="4468"/>
                  <a:pt x="4634" y="4475"/>
                </a:cubicBezTo>
                <a:cubicBezTo>
                  <a:pt x="4614" y="4481"/>
                  <a:pt x="4607" y="4495"/>
                  <a:pt x="4607" y="4508"/>
                </a:cubicBezTo>
                <a:cubicBezTo>
                  <a:pt x="4534" y="4501"/>
                  <a:pt x="4494" y="4515"/>
                  <a:pt x="4440" y="4495"/>
                </a:cubicBezTo>
                <a:cubicBezTo>
                  <a:pt x="4440" y="4501"/>
                  <a:pt x="4454" y="4501"/>
                  <a:pt x="4460" y="4501"/>
                </a:cubicBezTo>
                <a:cubicBezTo>
                  <a:pt x="4454" y="4514"/>
                  <a:pt x="4447" y="4521"/>
                  <a:pt x="4447" y="4541"/>
                </a:cubicBezTo>
                <a:cubicBezTo>
                  <a:pt x="4440" y="4541"/>
                  <a:pt x="4427" y="4541"/>
                  <a:pt x="4420" y="4541"/>
                </a:cubicBezTo>
                <a:cubicBezTo>
                  <a:pt x="4420" y="4515"/>
                  <a:pt x="4440" y="4521"/>
                  <a:pt x="4433" y="4501"/>
                </a:cubicBezTo>
                <a:cubicBezTo>
                  <a:pt x="4407" y="4455"/>
                  <a:pt x="4313" y="4481"/>
                  <a:pt x="4260" y="4481"/>
                </a:cubicBezTo>
                <a:cubicBezTo>
                  <a:pt x="4267" y="4501"/>
                  <a:pt x="4240" y="4515"/>
                  <a:pt x="4273" y="4508"/>
                </a:cubicBezTo>
                <a:cubicBezTo>
                  <a:pt x="4200" y="4554"/>
                  <a:pt x="4093" y="4534"/>
                  <a:pt x="4026" y="4495"/>
                </a:cubicBezTo>
                <a:cubicBezTo>
                  <a:pt x="4013" y="4495"/>
                  <a:pt x="4013" y="4508"/>
                  <a:pt x="4000" y="4515"/>
                </a:cubicBezTo>
                <a:cubicBezTo>
                  <a:pt x="3906" y="4508"/>
                  <a:pt x="3839" y="4501"/>
                  <a:pt x="3753" y="4495"/>
                </a:cubicBezTo>
                <a:cubicBezTo>
                  <a:pt x="3806" y="4488"/>
                  <a:pt x="3900" y="4495"/>
                  <a:pt x="3960" y="4481"/>
                </a:cubicBezTo>
                <a:cubicBezTo>
                  <a:pt x="3953" y="4468"/>
                  <a:pt x="3940" y="4468"/>
                  <a:pt x="3940" y="4455"/>
                </a:cubicBezTo>
                <a:cubicBezTo>
                  <a:pt x="3806" y="4441"/>
                  <a:pt x="3693" y="4481"/>
                  <a:pt x="3573" y="4468"/>
                </a:cubicBezTo>
                <a:cubicBezTo>
                  <a:pt x="3559" y="4475"/>
                  <a:pt x="3539" y="4468"/>
                  <a:pt x="3539" y="4495"/>
                </a:cubicBezTo>
                <a:cubicBezTo>
                  <a:pt x="3526" y="4495"/>
                  <a:pt x="3532" y="4481"/>
                  <a:pt x="3519" y="4481"/>
                </a:cubicBezTo>
                <a:cubicBezTo>
                  <a:pt x="3452" y="4547"/>
                  <a:pt x="3319" y="4481"/>
                  <a:pt x="3205" y="4508"/>
                </a:cubicBezTo>
                <a:cubicBezTo>
                  <a:pt x="3225" y="4521"/>
                  <a:pt x="3259" y="4521"/>
                  <a:pt x="3292" y="4547"/>
                </a:cubicBezTo>
                <a:cubicBezTo>
                  <a:pt x="3299" y="4534"/>
                  <a:pt x="3292" y="4534"/>
                  <a:pt x="3279" y="4534"/>
                </a:cubicBezTo>
                <a:cubicBezTo>
                  <a:pt x="3286" y="4507"/>
                  <a:pt x="3306" y="4534"/>
                  <a:pt x="3326" y="4521"/>
                </a:cubicBezTo>
                <a:cubicBezTo>
                  <a:pt x="3326" y="4541"/>
                  <a:pt x="3319" y="4534"/>
                  <a:pt x="3326" y="4547"/>
                </a:cubicBezTo>
                <a:cubicBezTo>
                  <a:pt x="3346" y="4534"/>
                  <a:pt x="3366" y="4507"/>
                  <a:pt x="3399" y="4527"/>
                </a:cubicBezTo>
                <a:cubicBezTo>
                  <a:pt x="3392" y="4541"/>
                  <a:pt x="3379" y="4541"/>
                  <a:pt x="3359" y="4541"/>
                </a:cubicBezTo>
                <a:cubicBezTo>
                  <a:pt x="3386" y="4554"/>
                  <a:pt x="3412" y="4561"/>
                  <a:pt x="3452" y="4554"/>
                </a:cubicBezTo>
                <a:cubicBezTo>
                  <a:pt x="3466" y="4541"/>
                  <a:pt x="3452" y="4534"/>
                  <a:pt x="3466" y="4521"/>
                </a:cubicBezTo>
                <a:cubicBezTo>
                  <a:pt x="3499" y="4633"/>
                  <a:pt x="3693" y="4547"/>
                  <a:pt x="3746" y="4646"/>
                </a:cubicBezTo>
                <a:cubicBezTo>
                  <a:pt x="3759" y="4620"/>
                  <a:pt x="3860" y="4626"/>
                  <a:pt x="3846" y="4653"/>
                </a:cubicBezTo>
                <a:cubicBezTo>
                  <a:pt x="3893" y="4653"/>
                  <a:pt x="3900" y="4673"/>
                  <a:pt x="3940" y="4660"/>
                </a:cubicBezTo>
                <a:cubicBezTo>
                  <a:pt x="3940" y="4673"/>
                  <a:pt x="3933" y="4673"/>
                  <a:pt x="3933" y="4686"/>
                </a:cubicBezTo>
                <a:cubicBezTo>
                  <a:pt x="3946" y="4686"/>
                  <a:pt x="3960" y="4680"/>
                  <a:pt x="3980" y="4680"/>
                </a:cubicBezTo>
                <a:cubicBezTo>
                  <a:pt x="3980" y="4693"/>
                  <a:pt x="3960" y="4686"/>
                  <a:pt x="3973" y="4706"/>
                </a:cubicBezTo>
                <a:cubicBezTo>
                  <a:pt x="3993" y="4713"/>
                  <a:pt x="3993" y="4686"/>
                  <a:pt x="4006" y="4680"/>
                </a:cubicBezTo>
                <a:cubicBezTo>
                  <a:pt x="4080" y="4700"/>
                  <a:pt x="4133" y="4660"/>
                  <a:pt x="4207" y="4680"/>
                </a:cubicBezTo>
                <a:cubicBezTo>
                  <a:pt x="4220" y="4680"/>
                  <a:pt x="4220" y="4673"/>
                  <a:pt x="4220" y="4653"/>
                </a:cubicBezTo>
                <a:cubicBezTo>
                  <a:pt x="4220" y="4653"/>
                  <a:pt x="4220" y="4653"/>
                  <a:pt x="4327" y="4653"/>
                </a:cubicBezTo>
                <a:cubicBezTo>
                  <a:pt x="4327" y="4666"/>
                  <a:pt x="4320" y="4666"/>
                  <a:pt x="4320" y="4673"/>
                </a:cubicBezTo>
                <a:cubicBezTo>
                  <a:pt x="4373" y="4647"/>
                  <a:pt x="4427" y="4700"/>
                  <a:pt x="4487" y="4700"/>
                </a:cubicBezTo>
                <a:cubicBezTo>
                  <a:pt x="4487" y="4706"/>
                  <a:pt x="4474" y="4706"/>
                  <a:pt x="4474" y="4713"/>
                </a:cubicBezTo>
                <a:cubicBezTo>
                  <a:pt x="4500" y="4739"/>
                  <a:pt x="4500" y="4706"/>
                  <a:pt x="4520" y="4700"/>
                </a:cubicBezTo>
                <a:cubicBezTo>
                  <a:pt x="4567" y="4686"/>
                  <a:pt x="4607" y="4720"/>
                  <a:pt x="4647" y="4720"/>
                </a:cubicBezTo>
                <a:cubicBezTo>
                  <a:pt x="4667" y="4720"/>
                  <a:pt x="4694" y="4693"/>
                  <a:pt x="4707" y="4726"/>
                </a:cubicBezTo>
                <a:cubicBezTo>
                  <a:pt x="4727" y="4726"/>
                  <a:pt x="4741" y="4720"/>
                  <a:pt x="4741" y="4706"/>
                </a:cubicBezTo>
                <a:cubicBezTo>
                  <a:pt x="4994" y="4713"/>
                  <a:pt x="5194" y="4746"/>
                  <a:pt x="5448" y="4779"/>
                </a:cubicBezTo>
                <a:cubicBezTo>
                  <a:pt x="5415" y="4793"/>
                  <a:pt x="5375" y="4799"/>
                  <a:pt x="5314" y="4806"/>
                </a:cubicBezTo>
                <a:cubicBezTo>
                  <a:pt x="5335" y="4859"/>
                  <a:pt x="5254" y="4819"/>
                  <a:pt x="5241" y="4833"/>
                </a:cubicBezTo>
                <a:cubicBezTo>
                  <a:pt x="5174" y="4833"/>
                  <a:pt x="5108" y="4833"/>
                  <a:pt x="5028" y="4819"/>
                </a:cubicBezTo>
                <a:cubicBezTo>
                  <a:pt x="5007" y="4813"/>
                  <a:pt x="5061" y="4819"/>
                  <a:pt x="5054" y="4806"/>
                </a:cubicBezTo>
                <a:cubicBezTo>
                  <a:pt x="4700" y="4786"/>
                  <a:pt x="4253" y="4773"/>
                  <a:pt x="3846" y="4746"/>
                </a:cubicBezTo>
                <a:cubicBezTo>
                  <a:pt x="3639" y="4733"/>
                  <a:pt x="3378" y="4740"/>
                  <a:pt x="3218" y="4753"/>
                </a:cubicBezTo>
                <a:cubicBezTo>
                  <a:pt x="3171" y="4760"/>
                  <a:pt x="3105" y="4734"/>
                  <a:pt x="3071" y="4780"/>
                </a:cubicBezTo>
                <a:cubicBezTo>
                  <a:pt x="3158" y="4786"/>
                  <a:pt x="3278" y="4806"/>
                  <a:pt x="3345" y="4773"/>
                </a:cubicBezTo>
                <a:cubicBezTo>
                  <a:pt x="3338" y="4800"/>
                  <a:pt x="3378" y="4786"/>
                  <a:pt x="3378" y="4806"/>
                </a:cubicBezTo>
                <a:cubicBezTo>
                  <a:pt x="3445" y="4773"/>
                  <a:pt x="3532" y="4827"/>
                  <a:pt x="3599" y="4793"/>
                </a:cubicBezTo>
                <a:cubicBezTo>
                  <a:pt x="3605" y="4800"/>
                  <a:pt x="3605" y="4806"/>
                  <a:pt x="3612" y="4813"/>
                </a:cubicBezTo>
                <a:cubicBezTo>
                  <a:pt x="3692" y="4786"/>
                  <a:pt x="3765" y="4827"/>
                  <a:pt x="3826" y="4800"/>
                </a:cubicBezTo>
                <a:cubicBezTo>
                  <a:pt x="4120" y="4826"/>
                  <a:pt x="4480" y="4846"/>
                  <a:pt x="4834" y="4853"/>
                </a:cubicBezTo>
                <a:cubicBezTo>
                  <a:pt x="4834" y="4866"/>
                  <a:pt x="4861" y="4853"/>
                  <a:pt x="4854" y="4873"/>
                </a:cubicBezTo>
                <a:cubicBezTo>
                  <a:pt x="4867" y="4859"/>
                  <a:pt x="4887" y="4866"/>
                  <a:pt x="4894" y="4853"/>
                </a:cubicBezTo>
                <a:cubicBezTo>
                  <a:pt x="5041" y="4886"/>
                  <a:pt x="5141" y="4859"/>
                  <a:pt x="5281" y="4886"/>
                </a:cubicBezTo>
                <a:cubicBezTo>
                  <a:pt x="5248" y="4939"/>
                  <a:pt x="5134" y="4912"/>
                  <a:pt x="5061" y="4932"/>
                </a:cubicBezTo>
                <a:cubicBezTo>
                  <a:pt x="5048" y="4958"/>
                  <a:pt x="5081" y="4965"/>
                  <a:pt x="5054" y="4985"/>
                </a:cubicBezTo>
                <a:cubicBezTo>
                  <a:pt x="5081" y="5018"/>
                  <a:pt x="5128" y="4978"/>
                  <a:pt x="5148" y="5005"/>
                </a:cubicBezTo>
                <a:cubicBezTo>
                  <a:pt x="5028" y="5044"/>
                  <a:pt x="4901" y="5012"/>
                  <a:pt x="4767" y="5005"/>
                </a:cubicBezTo>
                <a:cubicBezTo>
                  <a:pt x="4540" y="4998"/>
                  <a:pt x="4307" y="5025"/>
                  <a:pt x="4086" y="5018"/>
                </a:cubicBezTo>
                <a:cubicBezTo>
                  <a:pt x="3980" y="5012"/>
                  <a:pt x="3880" y="5012"/>
                  <a:pt x="3806" y="4998"/>
                </a:cubicBezTo>
                <a:cubicBezTo>
                  <a:pt x="3799" y="4998"/>
                  <a:pt x="3799" y="5012"/>
                  <a:pt x="3799" y="5012"/>
                </a:cubicBezTo>
                <a:cubicBezTo>
                  <a:pt x="3485" y="5032"/>
                  <a:pt x="3178" y="5005"/>
                  <a:pt x="2871" y="5005"/>
                </a:cubicBezTo>
                <a:cubicBezTo>
                  <a:pt x="2878" y="4998"/>
                  <a:pt x="2878" y="4985"/>
                  <a:pt x="2871" y="4978"/>
                </a:cubicBezTo>
                <a:cubicBezTo>
                  <a:pt x="2851" y="4985"/>
                  <a:pt x="2824" y="4958"/>
                  <a:pt x="2818" y="4978"/>
                </a:cubicBezTo>
                <a:cubicBezTo>
                  <a:pt x="2804" y="4938"/>
                  <a:pt x="2864" y="4951"/>
                  <a:pt x="2904" y="4945"/>
                </a:cubicBezTo>
                <a:cubicBezTo>
                  <a:pt x="2884" y="4925"/>
                  <a:pt x="2824" y="4931"/>
                  <a:pt x="2818" y="4892"/>
                </a:cubicBezTo>
                <a:cubicBezTo>
                  <a:pt x="2831" y="4905"/>
                  <a:pt x="2838" y="4885"/>
                  <a:pt x="2858" y="4892"/>
                </a:cubicBezTo>
                <a:cubicBezTo>
                  <a:pt x="2871" y="4899"/>
                  <a:pt x="2871" y="4919"/>
                  <a:pt x="2884" y="4919"/>
                </a:cubicBezTo>
                <a:cubicBezTo>
                  <a:pt x="2985" y="4905"/>
                  <a:pt x="3065" y="4931"/>
                  <a:pt x="3111" y="4885"/>
                </a:cubicBezTo>
                <a:cubicBezTo>
                  <a:pt x="2824" y="4833"/>
                  <a:pt x="2510" y="4905"/>
                  <a:pt x="2203" y="4839"/>
                </a:cubicBezTo>
                <a:cubicBezTo>
                  <a:pt x="2230" y="4819"/>
                  <a:pt x="2277" y="4826"/>
                  <a:pt x="2310" y="4806"/>
                </a:cubicBezTo>
                <a:cubicBezTo>
                  <a:pt x="2390" y="4826"/>
                  <a:pt x="2564" y="4793"/>
                  <a:pt x="2664" y="4819"/>
                </a:cubicBezTo>
                <a:cubicBezTo>
                  <a:pt x="2757" y="4839"/>
                  <a:pt x="2904" y="4826"/>
                  <a:pt x="3011" y="4826"/>
                </a:cubicBezTo>
                <a:cubicBezTo>
                  <a:pt x="2736" y="4793"/>
                  <a:pt x="2416" y="4779"/>
                  <a:pt x="2169" y="4793"/>
                </a:cubicBezTo>
                <a:cubicBezTo>
                  <a:pt x="2149" y="4793"/>
                  <a:pt x="2149" y="4779"/>
                  <a:pt x="2122" y="4786"/>
                </a:cubicBezTo>
                <a:cubicBezTo>
                  <a:pt x="1996" y="4799"/>
                  <a:pt x="1822" y="4786"/>
                  <a:pt x="1689" y="4759"/>
                </a:cubicBezTo>
                <a:cubicBezTo>
                  <a:pt x="1608" y="4799"/>
                  <a:pt x="1488" y="4773"/>
                  <a:pt x="1375" y="4766"/>
                </a:cubicBezTo>
                <a:cubicBezTo>
                  <a:pt x="1348" y="4766"/>
                  <a:pt x="1308" y="4779"/>
                  <a:pt x="1281" y="4773"/>
                </a:cubicBezTo>
                <a:cubicBezTo>
                  <a:pt x="1408" y="4805"/>
                  <a:pt x="1568" y="4799"/>
                  <a:pt x="1695" y="4819"/>
                </a:cubicBezTo>
                <a:cubicBezTo>
                  <a:pt x="1709" y="4845"/>
                  <a:pt x="1755" y="4845"/>
                  <a:pt x="1795" y="4852"/>
                </a:cubicBezTo>
                <a:cubicBezTo>
                  <a:pt x="1795" y="4859"/>
                  <a:pt x="1789" y="4859"/>
                  <a:pt x="1775" y="4865"/>
                </a:cubicBezTo>
                <a:cubicBezTo>
                  <a:pt x="1822" y="4892"/>
                  <a:pt x="1889" y="4865"/>
                  <a:pt x="1936" y="4892"/>
                </a:cubicBezTo>
                <a:cubicBezTo>
                  <a:pt x="1869" y="4911"/>
                  <a:pt x="1782" y="4879"/>
                  <a:pt x="1755" y="4938"/>
                </a:cubicBezTo>
                <a:cubicBezTo>
                  <a:pt x="1742" y="4938"/>
                  <a:pt x="1722" y="4925"/>
                  <a:pt x="1715" y="4945"/>
                </a:cubicBezTo>
                <a:cubicBezTo>
                  <a:pt x="1742" y="4951"/>
                  <a:pt x="1782" y="4945"/>
                  <a:pt x="1815" y="4965"/>
                </a:cubicBezTo>
                <a:cubicBezTo>
                  <a:pt x="1702" y="4992"/>
                  <a:pt x="1588" y="4972"/>
                  <a:pt x="1482" y="4965"/>
                </a:cubicBezTo>
                <a:cubicBezTo>
                  <a:pt x="1402" y="4958"/>
                  <a:pt x="1315" y="4978"/>
                  <a:pt x="1235" y="4972"/>
                </a:cubicBezTo>
                <a:cubicBezTo>
                  <a:pt x="1095" y="4951"/>
                  <a:pt x="961" y="4918"/>
                  <a:pt x="828" y="4951"/>
                </a:cubicBezTo>
                <a:cubicBezTo>
                  <a:pt x="808" y="4912"/>
                  <a:pt x="734" y="4905"/>
                  <a:pt x="681" y="4912"/>
                </a:cubicBezTo>
                <a:cubicBezTo>
                  <a:pt x="681" y="4912"/>
                  <a:pt x="687" y="4905"/>
                  <a:pt x="687" y="4899"/>
                </a:cubicBezTo>
                <a:cubicBezTo>
                  <a:pt x="527" y="4872"/>
                  <a:pt x="407" y="4885"/>
                  <a:pt x="227" y="4905"/>
                </a:cubicBezTo>
                <a:cubicBezTo>
                  <a:pt x="220" y="4879"/>
                  <a:pt x="187" y="4885"/>
                  <a:pt x="174" y="4872"/>
                </a:cubicBezTo>
                <a:cubicBezTo>
                  <a:pt x="220" y="4833"/>
                  <a:pt x="300" y="4819"/>
                  <a:pt x="360" y="4819"/>
                </a:cubicBezTo>
                <a:cubicBezTo>
                  <a:pt x="387" y="4780"/>
                  <a:pt x="494" y="4813"/>
                  <a:pt x="501" y="4746"/>
                </a:cubicBezTo>
                <a:cubicBezTo>
                  <a:pt x="687" y="4753"/>
                  <a:pt x="814" y="4760"/>
                  <a:pt x="1021" y="4746"/>
                </a:cubicBezTo>
                <a:cubicBezTo>
                  <a:pt x="914" y="4700"/>
                  <a:pt x="781" y="4740"/>
                  <a:pt x="667" y="4713"/>
                </a:cubicBezTo>
                <a:cubicBezTo>
                  <a:pt x="641" y="4707"/>
                  <a:pt x="621" y="4680"/>
                  <a:pt x="594" y="4674"/>
                </a:cubicBezTo>
                <a:cubicBezTo>
                  <a:pt x="527" y="4660"/>
                  <a:pt x="447" y="4660"/>
                  <a:pt x="387" y="4687"/>
                </a:cubicBezTo>
                <a:cubicBezTo>
                  <a:pt x="334" y="4647"/>
                  <a:pt x="294" y="4707"/>
                  <a:pt x="227" y="4680"/>
                </a:cubicBezTo>
                <a:cubicBezTo>
                  <a:pt x="220" y="4680"/>
                  <a:pt x="220" y="4694"/>
                  <a:pt x="220" y="4707"/>
                </a:cubicBezTo>
                <a:cubicBezTo>
                  <a:pt x="207" y="4707"/>
                  <a:pt x="207" y="4694"/>
                  <a:pt x="207" y="4680"/>
                </a:cubicBezTo>
                <a:cubicBezTo>
                  <a:pt x="174" y="4706"/>
                  <a:pt x="160" y="4680"/>
                  <a:pt x="120" y="4667"/>
                </a:cubicBezTo>
                <a:cubicBezTo>
                  <a:pt x="127" y="4641"/>
                  <a:pt x="113" y="4627"/>
                  <a:pt x="113" y="4607"/>
                </a:cubicBezTo>
                <a:cubicBezTo>
                  <a:pt x="127" y="4581"/>
                  <a:pt x="147" y="4561"/>
                  <a:pt x="180" y="4548"/>
                </a:cubicBezTo>
                <a:cubicBezTo>
                  <a:pt x="174" y="4502"/>
                  <a:pt x="207" y="4462"/>
                  <a:pt x="240" y="4436"/>
                </a:cubicBezTo>
                <a:cubicBezTo>
                  <a:pt x="280" y="4449"/>
                  <a:pt x="314" y="4469"/>
                  <a:pt x="334" y="4495"/>
                </a:cubicBezTo>
                <a:cubicBezTo>
                  <a:pt x="467" y="4515"/>
                  <a:pt x="607" y="4522"/>
                  <a:pt x="748" y="4529"/>
                </a:cubicBezTo>
                <a:cubicBezTo>
                  <a:pt x="794" y="4503"/>
                  <a:pt x="861" y="4503"/>
                  <a:pt x="921" y="4489"/>
                </a:cubicBezTo>
                <a:cubicBezTo>
                  <a:pt x="894" y="4469"/>
                  <a:pt x="854" y="4469"/>
                  <a:pt x="834" y="4476"/>
                </a:cubicBezTo>
                <a:cubicBezTo>
                  <a:pt x="808" y="4416"/>
                  <a:pt x="734" y="4410"/>
                  <a:pt x="654" y="4403"/>
                </a:cubicBezTo>
                <a:cubicBezTo>
                  <a:pt x="654" y="4396"/>
                  <a:pt x="647" y="4383"/>
                  <a:pt x="647" y="4370"/>
                </a:cubicBezTo>
                <a:cubicBezTo>
                  <a:pt x="614" y="4363"/>
                  <a:pt x="567" y="4363"/>
                  <a:pt x="534" y="4350"/>
                </a:cubicBezTo>
                <a:cubicBezTo>
                  <a:pt x="594" y="4316"/>
                  <a:pt x="687" y="4336"/>
                  <a:pt x="774" y="4330"/>
                </a:cubicBezTo>
                <a:cubicBezTo>
                  <a:pt x="748" y="4303"/>
                  <a:pt x="694" y="4316"/>
                  <a:pt x="654" y="4310"/>
                </a:cubicBezTo>
                <a:cubicBezTo>
                  <a:pt x="567" y="4296"/>
                  <a:pt x="414" y="4263"/>
                  <a:pt x="320" y="4250"/>
                </a:cubicBezTo>
                <a:cubicBezTo>
                  <a:pt x="300" y="4250"/>
                  <a:pt x="280" y="4257"/>
                  <a:pt x="260" y="4250"/>
                </a:cubicBezTo>
                <a:cubicBezTo>
                  <a:pt x="214" y="4243"/>
                  <a:pt x="187" y="4197"/>
                  <a:pt x="140" y="4197"/>
                </a:cubicBezTo>
                <a:cubicBezTo>
                  <a:pt x="167" y="4145"/>
                  <a:pt x="140" y="4098"/>
                  <a:pt x="214" y="4085"/>
                </a:cubicBezTo>
                <a:cubicBezTo>
                  <a:pt x="234" y="4092"/>
                  <a:pt x="234" y="4105"/>
                  <a:pt x="240" y="4118"/>
                </a:cubicBezTo>
                <a:cubicBezTo>
                  <a:pt x="287" y="4118"/>
                  <a:pt x="320" y="4125"/>
                  <a:pt x="360" y="4132"/>
                </a:cubicBezTo>
                <a:cubicBezTo>
                  <a:pt x="360" y="4165"/>
                  <a:pt x="354" y="4165"/>
                  <a:pt x="374" y="4185"/>
                </a:cubicBezTo>
                <a:cubicBezTo>
                  <a:pt x="347" y="4185"/>
                  <a:pt x="334" y="4191"/>
                  <a:pt x="327" y="4205"/>
                </a:cubicBezTo>
                <a:cubicBezTo>
                  <a:pt x="360" y="4225"/>
                  <a:pt x="454" y="4211"/>
                  <a:pt x="467" y="4165"/>
                </a:cubicBezTo>
                <a:cubicBezTo>
                  <a:pt x="581" y="4179"/>
                  <a:pt x="721" y="4172"/>
                  <a:pt x="834" y="4165"/>
                </a:cubicBezTo>
                <a:cubicBezTo>
                  <a:pt x="781" y="4112"/>
                  <a:pt x="721" y="4145"/>
                  <a:pt x="661" y="4145"/>
                </a:cubicBezTo>
                <a:cubicBezTo>
                  <a:pt x="667" y="4138"/>
                  <a:pt x="667" y="4118"/>
                  <a:pt x="681" y="4118"/>
                </a:cubicBezTo>
                <a:cubicBezTo>
                  <a:pt x="647" y="4072"/>
                  <a:pt x="554" y="4086"/>
                  <a:pt x="487" y="4072"/>
                </a:cubicBezTo>
                <a:cubicBezTo>
                  <a:pt x="527" y="4046"/>
                  <a:pt x="581" y="4032"/>
                  <a:pt x="594" y="3993"/>
                </a:cubicBezTo>
                <a:cubicBezTo>
                  <a:pt x="661" y="3993"/>
                  <a:pt x="674" y="3966"/>
                  <a:pt x="741" y="3980"/>
                </a:cubicBezTo>
                <a:cubicBezTo>
                  <a:pt x="748" y="3959"/>
                  <a:pt x="714" y="3953"/>
                  <a:pt x="727" y="3946"/>
                </a:cubicBezTo>
                <a:cubicBezTo>
                  <a:pt x="748" y="3953"/>
                  <a:pt x="781" y="3946"/>
                  <a:pt x="781" y="3980"/>
                </a:cubicBezTo>
                <a:cubicBezTo>
                  <a:pt x="828" y="3966"/>
                  <a:pt x="881" y="3966"/>
                  <a:pt x="934" y="3953"/>
                </a:cubicBezTo>
                <a:cubicBezTo>
                  <a:pt x="808" y="3939"/>
                  <a:pt x="647" y="3880"/>
                  <a:pt x="501" y="3860"/>
                </a:cubicBezTo>
                <a:cubicBezTo>
                  <a:pt x="454" y="3853"/>
                  <a:pt x="407" y="3867"/>
                  <a:pt x="360" y="3853"/>
                </a:cubicBezTo>
                <a:cubicBezTo>
                  <a:pt x="254" y="3821"/>
                  <a:pt x="240" y="3708"/>
                  <a:pt x="220" y="3589"/>
                </a:cubicBezTo>
                <a:cubicBezTo>
                  <a:pt x="220" y="3563"/>
                  <a:pt x="194" y="3569"/>
                  <a:pt x="200" y="3543"/>
                </a:cubicBezTo>
                <a:cubicBezTo>
                  <a:pt x="234" y="3549"/>
                  <a:pt x="254" y="3490"/>
                  <a:pt x="227" y="3477"/>
                </a:cubicBezTo>
                <a:cubicBezTo>
                  <a:pt x="240" y="3457"/>
                  <a:pt x="267" y="3444"/>
                  <a:pt x="294" y="3430"/>
                </a:cubicBezTo>
                <a:cubicBezTo>
                  <a:pt x="294" y="3417"/>
                  <a:pt x="280" y="3410"/>
                  <a:pt x="274" y="3404"/>
                </a:cubicBezTo>
                <a:cubicBezTo>
                  <a:pt x="280" y="3384"/>
                  <a:pt x="300" y="3384"/>
                  <a:pt x="300" y="3358"/>
                </a:cubicBezTo>
                <a:cubicBezTo>
                  <a:pt x="294" y="3351"/>
                  <a:pt x="280" y="3351"/>
                  <a:pt x="267" y="3344"/>
                </a:cubicBezTo>
                <a:cubicBezTo>
                  <a:pt x="267" y="3318"/>
                  <a:pt x="274" y="3291"/>
                  <a:pt x="260" y="3278"/>
                </a:cubicBezTo>
                <a:cubicBezTo>
                  <a:pt x="234" y="3278"/>
                  <a:pt x="227" y="3291"/>
                  <a:pt x="200" y="3285"/>
                </a:cubicBezTo>
                <a:cubicBezTo>
                  <a:pt x="207" y="3245"/>
                  <a:pt x="194" y="3219"/>
                  <a:pt x="140" y="3219"/>
                </a:cubicBezTo>
                <a:cubicBezTo>
                  <a:pt x="140" y="3113"/>
                  <a:pt x="0" y="3159"/>
                  <a:pt x="0" y="3080"/>
                </a:cubicBezTo>
                <a:cubicBezTo>
                  <a:pt x="0" y="3020"/>
                  <a:pt x="87" y="3000"/>
                  <a:pt x="93" y="2934"/>
                </a:cubicBezTo>
                <a:cubicBezTo>
                  <a:pt x="93" y="2934"/>
                  <a:pt x="93" y="2934"/>
                  <a:pt x="140" y="2934"/>
                </a:cubicBezTo>
                <a:cubicBezTo>
                  <a:pt x="174" y="2881"/>
                  <a:pt x="147" y="2809"/>
                  <a:pt x="187" y="2762"/>
                </a:cubicBezTo>
                <a:cubicBezTo>
                  <a:pt x="127" y="2710"/>
                  <a:pt x="154" y="2611"/>
                  <a:pt x="260" y="2657"/>
                </a:cubicBezTo>
                <a:cubicBezTo>
                  <a:pt x="274" y="2664"/>
                  <a:pt x="274" y="2684"/>
                  <a:pt x="280" y="2690"/>
                </a:cubicBezTo>
                <a:cubicBezTo>
                  <a:pt x="320" y="2704"/>
                  <a:pt x="340" y="2677"/>
                  <a:pt x="367" y="2677"/>
                </a:cubicBezTo>
                <a:cubicBezTo>
                  <a:pt x="374" y="2651"/>
                  <a:pt x="374" y="2644"/>
                  <a:pt x="380" y="2617"/>
                </a:cubicBezTo>
                <a:cubicBezTo>
                  <a:pt x="454" y="2598"/>
                  <a:pt x="467" y="2519"/>
                  <a:pt x="487" y="2446"/>
                </a:cubicBezTo>
                <a:cubicBezTo>
                  <a:pt x="420" y="2380"/>
                  <a:pt x="287" y="2466"/>
                  <a:pt x="234" y="2505"/>
                </a:cubicBezTo>
                <a:cubicBezTo>
                  <a:pt x="207" y="2466"/>
                  <a:pt x="154" y="2479"/>
                  <a:pt x="113" y="2452"/>
                </a:cubicBezTo>
                <a:cubicBezTo>
                  <a:pt x="107" y="2373"/>
                  <a:pt x="133" y="2327"/>
                  <a:pt x="174" y="2293"/>
                </a:cubicBezTo>
                <a:cubicBezTo>
                  <a:pt x="160" y="2254"/>
                  <a:pt x="100" y="2273"/>
                  <a:pt x="87" y="2293"/>
                </a:cubicBezTo>
                <a:cubicBezTo>
                  <a:pt x="127" y="2227"/>
                  <a:pt x="180" y="2121"/>
                  <a:pt x="327" y="2134"/>
                </a:cubicBezTo>
                <a:cubicBezTo>
                  <a:pt x="320" y="2161"/>
                  <a:pt x="340" y="2161"/>
                  <a:pt x="340" y="2187"/>
                </a:cubicBezTo>
                <a:cubicBezTo>
                  <a:pt x="327" y="2194"/>
                  <a:pt x="314" y="2194"/>
                  <a:pt x="307" y="2207"/>
                </a:cubicBezTo>
                <a:cubicBezTo>
                  <a:pt x="307" y="2267"/>
                  <a:pt x="367" y="2273"/>
                  <a:pt x="420" y="2280"/>
                </a:cubicBezTo>
                <a:cubicBezTo>
                  <a:pt x="420" y="2300"/>
                  <a:pt x="434" y="2307"/>
                  <a:pt x="447" y="2313"/>
                </a:cubicBezTo>
                <a:cubicBezTo>
                  <a:pt x="467" y="2313"/>
                  <a:pt x="474" y="2307"/>
                  <a:pt x="487" y="2293"/>
                </a:cubicBezTo>
                <a:cubicBezTo>
                  <a:pt x="474" y="2254"/>
                  <a:pt x="427" y="2254"/>
                  <a:pt x="387" y="2241"/>
                </a:cubicBezTo>
                <a:cubicBezTo>
                  <a:pt x="400" y="2227"/>
                  <a:pt x="414" y="2247"/>
                  <a:pt x="427" y="2227"/>
                </a:cubicBezTo>
                <a:cubicBezTo>
                  <a:pt x="420" y="2142"/>
                  <a:pt x="320" y="2142"/>
                  <a:pt x="307" y="2056"/>
                </a:cubicBezTo>
                <a:cubicBezTo>
                  <a:pt x="347" y="2049"/>
                  <a:pt x="347" y="2009"/>
                  <a:pt x="380" y="1996"/>
                </a:cubicBezTo>
                <a:cubicBezTo>
                  <a:pt x="347" y="1963"/>
                  <a:pt x="400" y="1923"/>
                  <a:pt x="360" y="1884"/>
                </a:cubicBezTo>
                <a:cubicBezTo>
                  <a:pt x="380" y="1877"/>
                  <a:pt x="387" y="1851"/>
                  <a:pt x="414" y="1851"/>
                </a:cubicBezTo>
                <a:cubicBezTo>
                  <a:pt x="420" y="1824"/>
                  <a:pt x="394" y="1831"/>
                  <a:pt x="394" y="1804"/>
                </a:cubicBezTo>
                <a:cubicBezTo>
                  <a:pt x="414" y="1784"/>
                  <a:pt x="407" y="1764"/>
                  <a:pt x="407" y="1725"/>
                </a:cubicBezTo>
                <a:cubicBezTo>
                  <a:pt x="461" y="1732"/>
                  <a:pt x="481" y="1738"/>
                  <a:pt x="541" y="1732"/>
                </a:cubicBezTo>
                <a:cubicBezTo>
                  <a:pt x="554" y="1718"/>
                  <a:pt x="534" y="1718"/>
                  <a:pt x="541" y="1698"/>
                </a:cubicBezTo>
                <a:cubicBezTo>
                  <a:pt x="561" y="1698"/>
                  <a:pt x="574" y="1685"/>
                  <a:pt x="594" y="1678"/>
                </a:cubicBezTo>
                <a:cubicBezTo>
                  <a:pt x="567" y="1638"/>
                  <a:pt x="521" y="1619"/>
                  <a:pt x="481" y="1599"/>
                </a:cubicBezTo>
                <a:cubicBezTo>
                  <a:pt x="494" y="1566"/>
                  <a:pt x="461" y="1553"/>
                  <a:pt x="434" y="1546"/>
                </a:cubicBezTo>
                <a:cubicBezTo>
                  <a:pt x="434" y="1526"/>
                  <a:pt x="447" y="1513"/>
                  <a:pt x="420" y="1513"/>
                </a:cubicBezTo>
                <a:cubicBezTo>
                  <a:pt x="427" y="1499"/>
                  <a:pt x="447" y="1499"/>
                  <a:pt x="461" y="1493"/>
                </a:cubicBezTo>
                <a:cubicBezTo>
                  <a:pt x="461" y="1479"/>
                  <a:pt x="440" y="1479"/>
                  <a:pt x="447" y="1459"/>
                </a:cubicBezTo>
                <a:cubicBezTo>
                  <a:pt x="461" y="1459"/>
                  <a:pt x="461" y="1466"/>
                  <a:pt x="474" y="1466"/>
                </a:cubicBezTo>
                <a:cubicBezTo>
                  <a:pt x="474" y="1446"/>
                  <a:pt x="481" y="1432"/>
                  <a:pt x="461" y="1432"/>
                </a:cubicBezTo>
                <a:cubicBezTo>
                  <a:pt x="481" y="1412"/>
                  <a:pt x="507" y="1432"/>
                  <a:pt x="534" y="1419"/>
                </a:cubicBezTo>
                <a:cubicBezTo>
                  <a:pt x="521" y="1386"/>
                  <a:pt x="461" y="1406"/>
                  <a:pt x="434" y="1386"/>
                </a:cubicBezTo>
                <a:cubicBezTo>
                  <a:pt x="467" y="1379"/>
                  <a:pt x="447" y="1352"/>
                  <a:pt x="487" y="1359"/>
                </a:cubicBezTo>
                <a:cubicBezTo>
                  <a:pt x="527" y="1266"/>
                  <a:pt x="647" y="1352"/>
                  <a:pt x="734" y="1339"/>
                </a:cubicBezTo>
                <a:cubicBezTo>
                  <a:pt x="727" y="1332"/>
                  <a:pt x="714" y="1326"/>
                  <a:pt x="714" y="1306"/>
                </a:cubicBezTo>
                <a:cubicBezTo>
                  <a:pt x="687" y="1306"/>
                  <a:pt x="667" y="1286"/>
                  <a:pt x="627" y="1286"/>
                </a:cubicBezTo>
                <a:cubicBezTo>
                  <a:pt x="641" y="1266"/>
                  <a:pt x="661" y="1292"/>
                  <a:pt x="681" y="1292"/>
                </a:cubicBezTo>
                <a:cubicBezTo>
                  <a:pt x="694" y="1279"/>
                  <a:pt x="674" y="1259"/>
                  <a:pt x="647" y="1266"/>
                </a:cubicBezTo>
                <a:cubicBezTo>
                  <a:pt x="641" y="1246"/>
                  <a:pt x="661" y="1252"/>
                  <a:pt x="674" y="1252"/>
                </a:cubicBezTo>
                <a:cubicBezTo>
                  <a:pt x="667" y="1246"/>
                  <a:pt x="647" y="1246"/>
                  <a:pt x="641" y="1239"/>
                </a:cubicBezTo>
                <a:cubicBezTo>
                  <a:pt x="614" y="1246"/>
                  <a:pt x="661" y="1259"/>
                  <a:pt x="641" y="1259"/>
                </a:cubicBezTo>
                <a:cubicBezTo>
                  <a:pt x="601" y="1272"/>
                  <a:pt x="621" y="1220"/>
                  <a:pt x="594" y="1220"/>
                </a:cubicBezTo>
                <a:cubicBezTo>
                  <a:pt x="667" y="1213"/>
                  <a:pt x="761" y="1292"/>
                  <a:pt x="808" y="1226"/>
                </a:cubicBezTo>
                <a:cubicBezTo>
                  <a:pt x="821" y="1226"/>
                  <a:pt x="828" y="1240"/>
                  <a:pt x="841" y="1240"/>
                </a:cubicBezTo>
                <a:cubicBezTo>
                  <a:pt x="801" y="1259"/>
                  <a:pt x="854" y="1266"/>
                  <a:pt x="828" y="1286"/>
                </a:cubicBezTo>
                <a:cubicBezTo>
                  <a:pt x="828" y="1306"/>
                  <a:pt x="868" y="1299"/>
                  <a:pt x="874" y="1292"/>
                </a:cubicBezTo>
                <a:cubicBezTo>
                  <a:pt x="881" y="1279"/>
                  <a:pt x="874" y="1279"/>
                  <a:pt x="868" y="1279"/>
                </a:cubicBezTo>
                <a:cubicBezTo>
                  <a:pt x="901" y="1266"/>
                  <a:pt x="874" y="1318"/>
                  <a:pt x="914" y="1325"/>
                </a:cubicBezTo>
                <a:cubicBezTo>
                  <a:pt x="888" y="1325"/>
                  <a:pt x="861" y="1325"/>
                  <a:pt x="868" y="1352"/>
                </a:cubicBezTo>
                <a:cubicBezTo>
                  <a:pt x="874" y="1365"/>
                  <a:pt x="908" y="1352"/>
                  <a:pt x="914" y="1365"/>
                </a:cubicBezTo>
                <a:cubicBezTo>
                  <a:pt x="874" y="1418"/>
                  <a:pt x="854" y="1312"/>
                  <a:pt x="794" y="1312"/>
                </a:cubicBezTo>
                <a:cubicBezTo>
                  <a:pt x="774" y="1325"/>
                  <a:pt x="808" y="1338"/>
                  <a:pt x="801" y="1352"/>
                </a:cubicBezTo>
                <a:cubicBezTo>
                  <a:pt x="781" y="1352"/>
                  <a:pt x="781" y="1365"/>
                  <a:pt x="761" y="1358"/>
                </a:cubicBezTo>
                <a:cubicBezTo>
                  <a:pt x="774" y="1385"/>
                  <a:pt x="828" y="1378"/>
                  <a:pt x="868" y="1385"/>
                </a:cubicBezTo>
                <a:cubicBezTo>
                  <a:pt x="888" y="1425"/>
                  <a:pt x="934" y="1451"/>
                  <a:pt x="994" y="1465"/>
                </a:cubicBezTo>
                <a:cubicBezTo>
                  <a:pt x="1001" y="1438"/>
                  <a:pt x="1008" y="1445"/>
                  <a:pt x="1021" y="1431"/>
                </a:cubicBezTo>
                <a:cubicBezTo>
                  <a:pt x="994" y="1398"/>
                  <a:pt x="1021" y="1412"/>
                  <a:pt x="1008" y="1385"/>
                </a:cubicBezTo>
                <a:cubicBezTo>
                  <a:pt x="1095" y="1412"/>
                  <a:pt x="1208" y="1445"/>
                  <a:pt x="1321" y="1419"/>
                </a:cubicBezTo>
                <a:cubicBezTo>
                  <a:pt x="1295" y="1385"/>
                  <a:pt x="1195" y="1405"/>
                  <a:pt x="1201" y="1339"/>
                </a:cubicBezTo>
                <a:cubicBezTo>
                  <a:pt x="1201" y="1326"/>
                  <a:pt x="1208" y="1326"/>
                  <a:pt x="1221" y="1326"/>
                </a:cubicBezTo>
                <a:cubicBezTo>
                  <a:pt x="1215" y="1319"/>
                  <a:pt x="1208" y="1319"/>
                  <a:pt x="1201" y="1312"/>
                </a:cubicBezTo>
                <a:cubicBezTo>
                  <a:pt x="1241" y="1299"/>
                  <a:pt x="1295" y="1292"/>
                  <a:pt x="1321" y="1326"/>
                </a:cubicBezTo>
                <a:cubicBezTo>
                  <a:pt x="1355" y="1293"/>
                  <a:pt x="1428" y="1332"/>
                  <a:pt x="1442" y="1286"/>
                </a:cubicBezTo>
                <a:cubicBezTo>
                  <a:pt x="1395" y="1246"/>
                  <a:pt x="1342" y="1280"/>
                  <a:pt x="1301" y="1253"/>
                </a:cubicBezTo>
                <a:cubicBezTo>
                  <a:pt x="1295" y="1253"/>
                  <a:pt x="1295" y="1266"/>
                  <a:pt x="1295" y="1273"/>
                </a:cubicBezTo>
                <a:cubicBezTo>
                  <a:pt x="1255" y="1273"/>
                  <a:pt x="1208" y="1266"/>
                  <a:pt x="1215" y="1220"/>
                </a:cubicBezTo>
                <a:cubicBezTo>
                  <a:pt x="1208" y="1207"/>
                  <a:pt x="1175" y="1220"/>
                  <a:pt x="1168" y="1207"/>
                </a:cubicBezTo>
                <a:cubicBezTo>
                  <a:pt x="1168" y="1187"/>
                  <a:pt x="1188" y="1207"/>
                  <a:pt x="1188" y="1173"/>
                </a:cubicBezTo>
                <a:cubicBezTo>
                  <a:pt x="1155" y="1154"/>
                  <a:pt x="1168" y="1193"/>
                  <a:pt x="1148" y="1207"/>
                </a:cubicBezTo>
                <a:cubicBezTo>
                  <a:pt x="1128" y="1207"/>
                  <a:pt x="1135" y="1187"/>
                  <a:pt x="1115" y="1193"/>
                </a:cubicBezTo>
                <a:cubicBezTo>
                  <a:pt x="1101" y="1193"/>
                  <a:pt x="1101" y="1207"/>
                  <a:pt x="1101" y="1227"/>
                </a:cubicBezTo>
                <a:cubicBezTo>
                  <a:pt x="1068" y="1227"/>
                  <a:pt x="1081" y="1187"/>
                  <a:pt x="1041" y="1193"/>
                </a:cubicBezTo>
                <a:cubicBezTo>
                  <a:pt x="1068" y="1153"/>
                  <a:pt x="1121" y="1193"/>
                  <a:pt x="1161" y="1173"/>
                </a:cubicBezTo>
                <a:cubicBezTo>
                  <a:pt x="1155" y="1154"/>
                  <a:pt x="1148" y="1134"/>
                  <a:pt x="1121" y="1134"/>
                </a:cubicBezTo>
                <a:cubicBezTo>
                  <a:pt x="1141" y="1114"/>
                  <a:pt x="1168" y="1134"/>
                  <a:pt x="1188" y="1141"/>
                </a:cubicBezTo>
                <a:cubicBezTo>
                  <a:pt x="1188" y="1147"/>
                  <a:pt x="1175" y="1141"/>
                  <a:pt x="1175" y="1147"/>
                </a:cubicBezTo>
                <a:cubicBezTo>
                  <a:pt x="1188" y="1161"/>
                  <a:pt x="1195" y="1154"/>
                  <a:pt x="1215" y="1161"/>
                </a:cubicBezTo>
                <a:cubicBezTo>
                  <a:pt x="1221" y="1141"/>
                  <a:pt x="1188" y="1161"/>
                  <a:pt x="1195" y="1141"/>
                </a:cubicBezTo>
                <a:cubicBezTo>
                  <a:pt x="1221" y="1141"/>
                  <a:pt x="1241" y="1147"/>
                  <a:pt x="1241" y="1161"/>
                </a:cubicBezTo>
                <a:cubicBezTo>
                  <a:pt x="1241" y="1187"/>
                  <a:pt x="1228" y="1161"/>
                  <a:pt x="1215" y="1167"/>
                </a:cubicBezTo>
                <a:cubicBezTo>
                  <a:pt x="1221" y="1207"/>
                  <a:pt x="1255" y="1213"/>
                  <a:pt x="1268" y="1233"/>
                </a:cubicBezTo>
                <a:cubicBezTo>
                  <a:pt x="1288" y="1233"/>
                  <a:pt x="1315" y="1207"/>
                  <a:pt x="1308" y="1200"/>
                </a:cubicBezTo>
                <a:cubicBezTo>
                  <a:pt x="1348" y="1200"/>
                  <a:pt x="1388" y="1180"/>
                  <a:pt x="1395" y="1134"/>
                </a:cubicBezTo>
                <a:cubicBezTo>
                  <a:pt x="1435" y="1134"/>
                  <a:pt x="1455" y="1134"/>
                  <a:pt x="1482" y="1121"/>
                </a:cubicBezTo>
                <a:cubicBezTo>
                  <a:pt x="1482" y="1114"/>
                  <a:pt x="1488" y="1101"/>
                  <a:pt x="1475" y="1101"/>
                </a:cubicBezTo>
                <a:cubicBezTo>
                  <a:pt x="1608" y="1081"/>
                  <a:pt x="1729" y="1153"/>
                  <a:pt x="1849" y="1094"/>
                </a:cubicBezTo>
                <a:cubicBezTo>
                  <a:pt x="1855" y="1074"/>
                  <a:pt x="1829" y="1087"/>
                  <a:pt x="1835" y="1067"/>
                </a:cubicBezTo>
                <a:cubicBezTo>
                  <a:pt x="1855" y="1041"/>
                  <a:pt x="1922" y="1093"/>
                  <a:pt x="1929" y="1047"/>
                </a:cubicBezTo>
                <a:cubicBezTo>
                  <a:pt x="2022" y="1073"/>
                  <a:pt x="2122" y="1041"/>
                  <a:pt x="2202" y="1014"/>
                </a:cubicBezTo>
                <a:cubicBezTo>
                  <a:pt x="2202" y="994"/>
                  <a:pt x="2182" y="1000"/>
                  <a:pt x="2169" y="987"/>
                </a:cubicBezTo>
                <a:cubicBezTo>
                  <a:pt x="2169" y="961"/>
                  <a:pt x="2176" y="961"/>
                  <a:pt x="2162" y="941"/>
                </a:cubicBezTo>
                <a:cubicBezTo>
                  <a:pt x="2176" y="934"/>
                  <a:pt x="2196" y="934"/>
                  <a:pt x="2202" y="914"/>
                </a:cubicBezTo>
                <a:cubicBezTo>
                  <a:pt x="2176" y="894"/>
                  <a:pt x="2129" y="894"/>
                  <a:pt x="2109" y="921"/>
                </a:cubicBezTo>
                <a:cubicBezTo>
                  <a:pt x="2109" y="941"/>
                  <a:pt x="2129" y="941"/>
                  <a:pt x="2136" y="954"/>
                </a:cubicBezTo>
                <a:cubicBezTo>
                  <a:pt x="2122" y="961"/>
                  <a:pt x="2096" y="974"/>
                  <a:pt x="2109" y="981"/>
                </a:cubicBezTo>
                <a:cubicBezTo>
                  <a:pt x="2109" y="1008"/>
                  <a:pt x="2082" y="968"/>
                  <a:pt x="2082" y="988"/>
                </a:cubicBezTo>
                <a:cubicBezTo>
                  <a:pt x="2069" y="982"/>
                  <a:pt x="2096" y="962"/>
                  <a:pt x="2069" y="948"/>
                </a:cubicBezTo>
                <a:cubicBezTo>
                  <a:pt x="2082" y="922"/>
                  <a:pt x="2089" y="922"/>
                  <a:pt x="2082" y="882"/>
                </a:cubicBezTo>
                <a:cubicBezTo>
                  <a:pt x="2122" y="902"/>
                  <a:pt x="2182" y="876"/>
                  <a:pt x="2202" y="902"/>
                </a:cubicBezTo>
                <a:cubicBezTo>
                  <a:pt x="2283" y="863"/>
                  <a:pt x="2343" y="916"/>
                  <a:pt x="2423" y="902"/>
                </a:cubicBezTo>
                <a:cubicBezTo>
                  <a:pt x="2436" y="896"/>
                  <a:pt x="2436" y="916"/>
                  <a:pt x="2449" y="916"/>
                </a:cubicBezTo>
                <a:cubicBezTo>
                  <a:pt x="2483" y="889"/>
                  <a:pt x="2496" y="909"/>
                  <a:pt x="2536" y="902"/>
                </a:cubicBezTo>
                <a:cubicBezTo>
                  <a:pt x="2543" y="936"/>
                  <a:pt x="2503" y="922"/>
                  <a:pt x="2496" y="936"/>
                </a:cubicBezTo>
                <a:cubicBezTo>
                  <a:pt x="2523" y="956"/>
                  <a:pt x="2543" y="936"/>
                  <a:pt x="2576" y="949"/>
                </a:cubicBezTo>
                <a:cubicBezTo>
                  <a:pt x="2583" y="942"/>
                  <a:pt x="2583" y="929"/>
                  <a:pt x="2590" y="916"/>
                </a:cubicBezTo>
                <a:cubicBezTo>
                  <a:pt x="2610" y="922"/>
                  <a:pt x="2636" y="929"/>
                  <a:pt x="2670" y="922"/>
                </a:cubicBezTo>
                <a:cubicBezTo>
                  <a:pt x="2656" y="936"/>
                  <a:pt x="2636" y="936"/>
                  <a:pt x="2616" y="936"/>
                </a:cubicBezTo>
                <a:cubicBezTo>
                  <a:pt x="2696" y="956"/>
                  <a:pt x="2756" y="962"/>
                  <a:pt x="2837" y="942"/>
                </a:cubicBezTo>
                <a:cubicBezTo>
                  <a:pt x="2883" y="962"/>
                  <a:pt x="2977" y="936"/>
                  <a:pt x="2990" y="1002"/>
                </a:cubicBezTo>
                <a:cubicBezTo>
                  <a:pt x="3010" y="1002"/>
                  <a:pt x="3003" y="982"/>
                  <a:pt x="3030" y="988"/>
                </a:cubicBezTo>
                <a:cubicBezTo>
                  <a:pt x="3030" y="975"/>
                  <a:pt x="3003" y="988"/>
                  <a:pt x="3010" y="968"/>
                </a:cubicBezTo>
                <a:cubicBezTo>
                  <a:pt x="3070" y="955"/>
                  <a:pt x="3130" y="982"/>
                  <a:pt x="3130" y="1034"/>
                </a:cubicBezTo>
                <a:cubicBezTo>
                  <a:pt x="3164" y="1034"/>
                  <a:pt x="3170" y="1014"/>
                  <a:pt x="3210" y="1028"/>
                </a:cubicBezTo>
                <a:cubicBezTo>
                  <a:pt x="3217" y="982"/>
                  <a:pt x="3150" y="1008"/>
                  <a:pt x="3150" y="975"/>
                </a:cubicBezTo>
                <a:cubicBezTo>
                  <a:pt x="3177" y="948"/>
                  <a:pt x="3217" y="1001"/>
                  <a:pt x="3217" y="955"/>
                </a:cubicBezTo>
                <a:cubicBezTo>
                  <a:pt x="3264" y="962"/>
                  <a:pt x="3224" y="1028"/>
                  <a:pt x="3270" y="1034"/>
                </a:cubicBezTo>
                <a:cubicBezTo>
                  <a:pt x="3277" y="1028"/>
                  <a:pt x="3264" y="995"/>
                  <a:pt x="3277" y="982"/>
                </a:cubicBezTo>
                <a:cubicBezTo>
                  <a:pt x="3337" y="975"/>
                  <a:pt x="3404" y="1002"/>
                  <a:pt x="3444" y="988"/>
                </a:cubicBezTo>
                <a:cubicBezTo>
                  <a:pt x="3424" y="982"/>
                  <a:pt x="3437" y="962"/>
                  <a:pt x="3411" y="955"/>
                </a:cubicBezTo>
                <a:cubicBezTo>
                  <a:pt x="3411" y="942"/>
                  <a:pt x="3437" y="948"/>
                  <a:pt x="3451" y="948"/>
                </a:cubicBezTo>
                <a:cubicBezTo>
                  <a:pt x="3457" y="974"/>
                  <a:pt x="3464" y="994"/>
                  <a:pt x="3511" y="988"/>
                </a:cubicBezTo>
                <a:cubicBezTo>
                  <a:pt x="3511" y="1014"/>
                  <a:pt x="3491" y="1014"/>
                  <a:pt x="3484" y="1027"/>
                </a:cubicBezTo>
                <a:cubicBezTo>
                  <a:pt x="3504" y="1047"/>
                  <a:pt x="3571" y="1047"/>
                  <a:pt x="3597" y="1047"/>
                </a:cubicBezTo>
                <a:cubicBezTo>
                  <a:pt x="3591" y="1028"/>
                  <a:pt x="3571" y="1014"/>
                  <a:pt x="3551" y="1001"/>
                </a:cubicBezTo>
                <a:cubicBezTo>
                  <a:pt x="3544" y="981"/>
                  <a:pt x="3564" y="988"/>
                  <a:pt x="3557" y="968"/>
                </a:cubicBezTo>
                <a:cubicBezTo>
                  <a:pt x="3604" y="961"/>
                  <a:pt x="3611" y="1000"/>
                  <a:pt x="3651" y="1007"/>
                </a:cubicBezTo>
                <a:cubicBezTo>
                  <a:pt x="3617" y="1053"/>
                  <a:pt x="3724" y="1060"/>
                  <a:pt x="3764" y="1053"/>
                </a:cubicBezTo>
                <a:cubicBezTo>
                  <a:pt x="3771" y="1033"/>
                  <a:pt x="3744" y="1047"/>
                  <a:pt x="3744" y="1033"/>
                </a:cubicBezTo>
                <a:cubicBezTo>
                  <a:pt x="3764" y="1000"/>
                  <a:pt x="3811" y="1027"/>
                  <a:pt x="3824" y="1053"/>
                </a:cubicBezTo>
                <a:cubicBezTo>
                  <a:pt x="3864" y="1033"/>
                  <a:pt x="3911" y="1020"/>
                  <a:pt x="3911" y="1053"/>
                </a:cubicBezTo>
                <a:cubicBezTo>
                  <a:pt x="3938" y="1053"/>
                  <a:pt x="3944" y="1047"/>
                  <a:pt x="3964" y="1040"/>
                </a:cubicBezTo>
                <a:cubicBezTo>
                  <a:pt x="3978" y="1067"/>
                  <a:pt x="4065" y="1093"/>
                  <a:pt x="4078" y="1047"/>
                </a:cubicBezTo>
                <a:cubicBezTo>
                  <a:pt x="4111" y="1060"/>
                  <a:pt x="4158" y="1087"/>
                  <a:pt x="4205" y="1067"/>
                </a:cubicBezTo>
                <a:cubicBezTo>
                  <a:pt x="4225" y="1067"/>
                  <a:pt x="4198" y="1060"/>
                  <a:pt x="4205" y="1047"/>
                </a:cubicBezTo>
                <a:cubicBezTo>
                  <a:pt x="4218" y="1040"/>
                  <a:pt x="4231" y="1047"/>
                  <a:pt x="4258" y="1040"/>
                </a:cubicBezTo>
                <a:cubicBezTo>
                  <a:pt x="4251" y="1073"/>
                  <a:pt x="4298" y="1066"/>
                  <a:pt x="4298" y="1093"/>
                </a:cubicBezTo>
                <a:cubicBezTo>
                  <a:pt x="4372" y="1053"/>
                  <a:pt x="4478" y="1099"/>
                  <a:pt x="4532" y="1093"/>
                </a:cubicBezTo>
                <a:cubicBezTo>
                  <a:pt x="4532" y="1106"/>
                  <a:pt x="4512" y="1099"/>
                  <a:pt x="4512" y="1113"/>
                </a:cubicBezTo>
                <a:cubicBezTo>
                  <a:pt x="4552" y="1119"/>
                  <a:pt x="4538" y="1067"/>
                  <a:pt x="4579" y="1073"/>
                </a:cubicBezTo>
                <a:cubicBezTo>
                  <a:pt x="4605" y="1073"/>
                  <a:pt x="4572" y="1093"/>
                  <a:pt x="4585" y="1100"/>
                </a:cubicBezTo>
                <a:cubicBezTo>
                  <a:pt x="4632" y="1100"/>
                  <a:pt x="4652" y="1120"/>
                  <a:pt x="4685" y="1127"/>
                </a:cubicBezTo>
                <a:cubicBezTo>
                  <a:pt x="4705" y="1127"/>
                  <a:pt x="4712" y="1107"/>
                  <a:pt x="4725" y="1093"/>
                </a:cubicBezTo>
                <a:cubicBezTo>
                  <a:pt x="4745" y="1093"/>
                  <a:pt x="4759" y="1093"/>
                  <a:pt x="4772" y="1100"/>
                </a:cubicBezTo>
                <a:cubicBezTo>
                  <a:pt x="4779" y="1119"/>
                  <a:pt x="4779" y="1119"/>
                  <a:pt x="4772" y="1139"/>
                </a:cubicBezTo>
                <a:cubicBezTo>
                  <a:pt x="4819" y="1153"/>
                  <a:pt x="4879" y="1133"/>
                  <a:pt x="4932" y="1139"/>
                </a:cubicBezTo>
                <a:cubicBezTo>
                  <a:pt x="4939" y="1133"/>
                  <a:pt x="4939" y="1126"/>
                  <a:pt x="4939" y="1119"/>
                </a:cubicBezTo>
                <a:cubicBezTo>
                  <a:pt x="5012" y="1146"/>
                  <a:pt x="5126" y="1113"/>
                  <a:pt x="5239" y="1133"/>
                </a:cubicBezTo>
                <a:cubicBezTo>
                  <a:pt x="5233" y="1139"/>
                  <a:pt x="5213" y="1139"/>
                  <a:pt x="5199" y="1146"/>
                </a:cubicBezTo>
                <a:cubicBezTo>
                  <a:pt x="5233" y="1153"/>
                  <a:pt x="5266" y="1153"/>
                  <a:pt x="5286" y="1139"/>
                </a:cubicBezTo>
                <a:cubicBezTo>
                  <a:pt x="5306" y="1133"/>
                  <a:pt x="5299" y="1159"/>
                  <a:pt x="5313" y="1159"/>
                </a:cubicBezTo>
                <a:cubicBezTo>
                  <a:pt x="5339" y="1153"/>
                  <a:pt x="5366" y="1133"/>
                  <a:pt x="5399" y="1146"/>
                </a:cubicBezTo>
                <a:cubicBezTo>
                  <a:pt x="5413" y="1140"/>
                  <a:pt x="5379" y="1113"/>
                  <a:pt x="5399" y="1107"/>
                </a:cubicBezTo>
                <a:cubicBezTo>
                  <a:pt x="5426" y="1107"/>
                  <a:pt x="5393" y="1133"/>
                  <a:pt x="5413" y="1140"/>
                </a:cubicBezTo>
                <a:cubicBezTo>
                  <a:pt x="5426" y="1147"/>
                  <a:pt x="5439" y="1133"/>
                  <a:pt x="5460" y="1133"/>
                </a:cubicBezTo>
                <a:cubicBezTo>
                  <a:pt x="5473" y="1180"/>
                  <a:pt x="5526" y="1140"/>
                  <a:pt x="5566" y="1153"/>
                </a:cubicBezTo>
                <a:cubicBezTo>
                  <a:pt x="5566" y="1140"/>
                  <a:pt x="5553" y="1133"/>
                  <a:pt x="5533" y="1127"/>
                </a:cubicBezTo>
                <a:cubicBezTo>
                  <a:pt x="5540" y="1107"/>
                  <a:pt x="5593" y="1107"/>
                  <a:pt x="5606" y="1133"/>
                </a:cubicBezTo>
                <a:cubicBezTo>
                  <a:pt x="5626" y="1121"/>
                  <a:pt x="5600" y="1094"/>
                  <a:pt x="5586" y="1094"/>
                </a:cubicBezTo>
                <a:cubicBezTo>
                  <a:pt x="5593" y="1087"/>
                  <a:pt x="5606" y="1087"/>
                  <a:pt x="5613" y="1074"/>
                </a:cubicBezTo>
                <a:cubicBezTo>
                  <a:pt x="5553" y="1001"/>
                  <a:pt x="5453" y="1074"/>
                  <a:pt x="5393" y="1014"/>
                </a:cubicBezTo>
                <a:cubicBezTo>
                  <a:pt x="5353" y="1041"/>
                  <a:pt x="5299" y="1021"/>
                  <a:pt x="5246" y="1014"/>
                </a:cubicBezTo>
                <a:cubicBezTo>
                  <a:pt x="5226" y="1054"/>
                  <a:pt x="5193" y="988"/>
                  <a:pt x="5132" y="1001"/>
                </a:cubicBezTo>
                <a:cubicBezTo>
                  <a:pt x="5159" y="975"/>
                  <a:pt x="5206" y="975"/>
                  <a:pt x="5219" y="955"/>
                </a:cubicBezTo>
                <a:cubicBezTo>
                  <a:pt x="5286" y="1008"/>
                  <a:pt x="5373" y="994"/>
                  <a:pt x="5466" y="994"/>
                </a:cubicBezTo>
                <a:cubicBezTo>
                  <a:pt x="5466" y="975"/>
                  <a:pt x="5439" y="975"/>
                  <a:pt x="5439" y="955"/>
                </a:cubicBezTo>
                <a:cubicBezTo>
                  <a:pt x="5439" y="935"/>
                  <a:pt x="5466" y="942"/>
                  <a:pt x="5480" y="928"/>
                </a:cubicBezTo>
                <a:cubicBezTo>
                  <a:pt x="5413" y="908"/>
                  <a:pt x="5279" y="948"/>
                  <a:pt x="5246" y="902"/>
                </a:cubicBezTo>
                <a:cubicBezTo>
                  <a:pt x="5246" y="888"/>
                  <a:pt x="5246" y="882"/>
                  <a:pt x="5259" y="882"/>
                </a:cubicBezTo>
                <a:cubicBezTo>
                  <a:pt x="5259" y="862"/>
                  <a:pt x="5246" y="862"/>
                  <a:pt x="5246" y="842"/>
                </a:cubicBezTo>
                <a:cubicBezTo>
                  <a:pt x="5213" y="855"/>
                  <a:pt x="5179" y="849"/>
                  <a:pt x="5152" y="835"/>
                </a:cubicBezTo>
                <a:cubicBezTo>
                  <a:pt x="5152" y="829"/>
                  <a:pt x="5146" y="829"/>
                  <a:pt x="5146" y="822"/>
                </a:cubicBezTo>
                <a:cubicBezTo>
                  <a:pt x="5152" y="769"/>
                  <a:pt x="5226" y="782"/>
                  <a:pt x="5259" y="802"/>
                </a:cubicBezTo>
                <a:cubicBezTo>
                  <a:pt x="5253" y="829"/>
                  <a:pt x="5259" y="842"/>
                  <a:pt x="5286" y="835"/>
                </a:cubicBezTo>
                <a:cubicBezTo>
                  <a:pt x="5299" y="795"/>
                  <a:pt x="5333" y="776"/>
                  <a:pt x="5359" y="749"/>
                </a:cubicBezTo>
                <a:cubicBezTo>
                  <a:pt x="5339" y="710"/>
                  <a:pt x="5279" y="703"/>
                  <a:pt x="5219" y="697"/>
                </a:cubicBezTo>
                <a:cubicBezTo>
                  <a:pt x="5219" y="677"/>
                  <a:pt x="5219" y="657"/>
                  <a:pt x="5246" y="657"/>
                </a:cubicBezTo>
                <a:cubicBezTo>
                  <a:pt x="5233" y="624"/>
                  <a:pt x="5186" y="664"/>
                  <a:pt x="5179" y="630"/>
                </a:cubicBezTo>
                <a:cubicBezTo>
                  <a:pt x="5193" y="598"/>
                  <a:pt x="5213" y="571"/>
                  <a:pt x="5259" y="571"/>
                </a:cubicBezTo>
                <a:cubicBezTo>
                  <a:pt x="5266" y="584"/>
                  <a:pt x="5266" y="597"/>
                  <a:pt x="5273" y="610"/>
                </a:cubicBezTo>
                <a:cubicBezTo>
                  <a:pt x="5304" y="592"/>
                  <a:pt x="5318" y="626"/>
                  <a:pt x="5341" y="613"/>
                </a:cubicBezTo>
                <a:lnTo>
                  <a:pt x="5344" y="611"/>
                </a:lnTo>
                <a:lnTo>
                  <a:pt x="5345" y="614"/>
                </a:lnTo>
                <a:lnTo>
                  <a:pt x="5350" y="614"/>
                </a:lnTo>
                <a:lnTo>
                  <a:pt x="5353" y="618"/>
                </a:lnTo>
                <a:cubicBezTo>
                  <a:pt x="5370" y="634"/>
                  <a:pt x="5384" y="650"/>
                  <a:pt x="5413" y="650"/>
                </a:cubicBezTo>
                <a:cubicBezTo>
                  <a:pt x="5446" y="616"/>
                  <a:pt x="5466" y="584"/>
                  <a:pt x="5520" y="570"/>
                </a:cubicBezTo>
                <a:cubicBezTo>
                  <a:pt x="5513" y="557"/>
                  <a:pt x="5500" y="544"/>
                  <a:pt x="5480" y="544"/>
                </a:cubicBezTo>
                <a:cubicBezTo>
                  <a:pt x="5526" y="530"/>
                  <a:pt x="5580" y="524"/>
                  <a:pt x="5640" y="530"/>
                </a:cubicBezTo>
                <a:cubicBezTo>
                  <a:pt x="5646" y="577"/>
                  <a:pt x="5660" y="610"/>
                  <a:pt x="5693" y="630"/>
                </a:cubicBezTo>
                <a:cubicBezTo>
                  <a:pt x="5726" y="596"/>
                  <a:pt x="5807" y="636"/>
                  <a:pt x="5867" y="630"/>
                </a:cubicBezTo>
                <a:cubicBezTo>
                  <a:pt x="5847" y="590"/>
                  <a:pt x="5773" y="604"/>
                  <a:pt x="5740" y="577"/>
                </a:cubicBezTo>
                <a:cubicBezTo>
                  <a:pt x="5800" y="524"/>
                  <a:pt x="5913" y="544"/>
                  <a:pt x="5993" y="538"/>
                </a:cubicBezTo>
                <a:cubicBezTo>
                  <a:pt x="6007" y="525"/>
                  <a:pt x="5987" y="505"/>
                  <a:pt x="5967" y="498"/>
                </a:cubicBezTo>
                <a:cubicBezTo>
                  <a:pt x="5993" y="485"/>
                  <a:pt x="6047" y="498"/>
                  <a:pt x="6033" y="538"/>
                </a:cubicBezTo>
                <a:cubicBezTo>
                  <a:pt x="6060" y="531"/>
                  <a:pt x="6087" y="531"/>
                  <a:pt x="6114" y="544"/>
                </a:cubicBezTo>
                <a:cubicBezTo>
                  <a:pt x="6134" y="544"/>
                  <a:pt x="6134" y="538"/>
                  <a:pt x="6134" y="518"/>
                </a:cubicBezTo>
                <a:cubicBezTo>
                  <a:pt x="6260" y="498"/>
                  <a:pt x="6467" y="544"/>
                  <a:pt x="6514" y="438"/>
                </a:cubicBezTo>
                <a:cubicBezTo>
                  <a:pt x="6534" y="445"/>
                  <a:pt x="6547" y="451"/>
                  <a:pt x="6567" y="451"/>
                </a:cubicBezTo>
                <a:cubicBezTo>
                  <a:pt x="6601" y="524"/>
                  <a:pt x="6734" y="471"/>
                  <a:pt x="6808" y="471"/>
                </a:cubicBezTo>
                <a:cubicBezTo>
                  <a:pt x="6794" y="458"/>
                  <a:pt x="6768" y="465"/>
                  <a:pt x="6761" y="451"/>
                </a:cubicBezTo>
                <a:cubicBezTo>
                  <a:pt x="6770" y="431"/>
                  <a:pt x="6785" y="423"/>
                  <a:pt x="6801" y="423"/>
                </a:cubicBezTo>
                <a:close/>
                <a:moveTo>
                  <a:pt x="3051" y="405"/>
                </a:moveTo>
                <a:lnTo>
                  <a:pt x="3048" y="409"/>
                </a:lnTo>
                <a:cubicBezTo>
                  <a:pt x="3049" y="408"/>
                  <a:pt x="3049" y="407"/>
                  <a:pt x="3050" y="406"/>
                </a:cubicBezTo>
                <a:lnTo>
                  <a:pt x="3051" y="405"/>
                </a:lnTo>
                <a:close/>
                <a:moveTo>
                  <a:pt x="3255" y="382"/>
                </a:moveTo>
                <a:cubicBezTo>
                  <a:pt x="3242" y="389"/>
                  <a:pt x="3249" y="416"/>
                  <a:pt x="3269" y="416"/>
                </a:cubicBezTo>
                <a:cubicBezTo>
                  <a:pt x="3269" y="402"/>
                  <a:pt x="3275" y="396"/>
                  <a:pt x="3275" y="389"/>
                </a:cubicBezTo>
                <a:cubicBezTo>
                  <a:pt x="3269" y="389"/>
                  <a:pt x="3262" y="382"/>
                  <a:pt x="3255" y="382"/>
                </a:cubicBezTo>
                <a:close/>
                <a:moveTo>
                  <a:pt x="384" y="369"/>
                </a:moveTo>
                <a:cubicBezTo>
                  <a:pt x="424" y="388"/>
                  <a:pt x="451" y="408"/>
                  <a:pt x="504" y="422"/>
                </a:cubicBezTo>
                <a:cubicBezTo>
                  <a:pt x="464" y="422"/>
                  <a:pt x="397" y="442"/>
                  <a:pt x="364" y="435"/>
                </a:cubicBezTo>
                <a:cubicBezTo>
                  <a:pt x="317" y="435"/>
                  <a:pt x="297" y="409"/>
                  <a:pt x="257" y="396"/>
                </a:cubicBezTo>
                <a:cubicBezTo>
                  <a:pt x="297" y="376"/>
                  <a:pt x="377" y="402"/>
                  <a:pt x="384" y="369"/>
                </a:cubicBezTo>
                <a:close/>
                <a:moveTo>
                  <a:pt x="3168" y="362"/>
                </a:moveTo>
                <a:cubicBezTo>
                  <a:pt x="3295" y="362"/>
                  <a:pt x="3435" y="376"/>
                  <a:pt x="3569" y="389"/>
                </a:cubicBezTo>
                <a:cubicBezTo>
                  <a:pt x="3629" y="395"/>
                  <a:pt x="3696" y="382"/>
                  <a:pt x="3716" y="428"/>
                </a:cubicBezTo>
                <a:cubicBezTo>
                  <a:pt x="3676" y="435"/>
                  <a:pt x="3649" y="428"/>
                  <a:pt x="3629" y="415"/>
                </a:cubicBezTo>
                <a:cubicBezTo>
                  <a:pt x="3602" y="415"/>
                  <a:pt x="3616" y="442"/>
                  <a:pt x="3589" y="442"/>
                </a:cubicBezTo>
                <a:cubicBezTo>
                  <a:pt x="3596" y="462"/>
                  <a:pt x="3616" y="462"/>
                  <a:pt x="3636" y="468"/>
                </a:cubicBezTo>
                <a:cubicBezTo>
                  <a:pt x="3629" y="488"/>
                  <a:pt x="3649" y="488"/>
                  <a:pt x="3642" y="502"/>
                </a:cubicBezTo>
                <a:cubicBezTo>
                  <a:pt x="3609" y="522"/>
                  <a:pt x="3596" y="515"/>
                  <a:pt x="3569" y="508"/>
                </a:cubicBezTo>
                <a:cubicBezTo>
                  <a:pt x="3556" y="468"/>
                  <a:pt x="3562" y="449"/>
                  <a:pt x="3549" y="429"/>
                </a:cubicBezTo>
                <a:cubicBezTo>
                  <a:pt x="3522" y="442"/>
                  <a:pt x="3529" y="442"/>
                  <a:pt x="3495" y="442"/>
                </a:cubicBezTo>
                <a:cubicBezTo>
                  <a:pt x="3489" y="475"/>
                  <a:pt x="3536" y="482"/>
                  <a:pt x="3549" y="508"/>
                </a:cubicBezTo>
                <a:cubicBezTo>
                  <a:pt x="3542" y="522"/>
                  <a:pt x="3549" y="528"/>
                  <a:pt x="3536" y="542"/>
                </a:cubicBezTo>
                <a:cubicBezTo>
                  <a:pt x="3429" y="515"/>
                  <a:pt x="3315" y="581"/>
                  <a:pt x="3228" y="522"/>
                </a:cubicBezTo>
                <a:cubicBezTo>
                  <a:pt x="3208" y="528"/>
                  <a:pt x="3208" y="555"/>
                  <a:pt x="3188" y="561"/>
                </a:cubicBezTo>
                <a:cubicBezTo>
                  <a:pt x="3168" y="555"/>
                  <a:pt x="3168" y="541"/>
                  <a:pt x="3175" y="528"/>
                </a:cubicBezTo>
                <a:cubicBezTo>
                  <a:pt x="3162" y="521"/>
                  <a:pt x="3142" y="521"/>
                  <a:pt x="3128" y="508"/>
                </a:cubicBezTo>
                <a:cubicBezTo>
                  <a:pt x="3168" y="475"/>
                  <a:pt x="3269" y="528"/>
                  <a:pt x="3269" y="448"/>
                </a:cubicBezTo>
                <a:cubicBezTo>
                  <a:pt x="3242" y="415"/>
                  <a:pt x="3208" y="428"/>
                  <a:pt x="3182" y="415"/>
                </a:cubicBezTo>
                <a:cubicBezTo>
                  <a:pt x="3175" y="422"/>
                  <a:pt x="3168" y="428"/>
                  <a:pt x="3168" y="442"/>
                </a:cubicBezTo>
                <a:cubicBezTo>
                  <a:pt x="3188" y="448"/>
                  <a:pt x="3182" y="408"/>
                  <a:pt x="3195" y="428"/>
                </a:cubicBezTo>
                <a:cubicBezTo>
                  <a:pt x="3208" y="455"/>
                  <a:pt x="3148" y="462"/>
                  <a:pt x="3135" y="435"/>
                </a:cubicBezTo>
                <a:cubicBezTo>
                  <a:pt x="3128" y="442"/>
                  <a:pt x="3122" y="455"/>
                  <a:pt x="3122" y="468"/>
                </a:cubicBezTo>
                <a:cubicBezTo>
                  <a:pt x="3088" y="475"/>
                  <a:pt x="3088" y="468"/>
                  <a:pt x="3062" y="462"/>
                </a:cubicBezTo>
                <a:cubicBezTo>
                  <a:pt x="3055" y="481"/>
                  <a:pt x="3035" y="488"/>
                  <a:pt x="3022" y="501"/>
                </a:cubicBezTo>
                <a:cubicBezTo>
                  <a:pt x="3028" y="527"/>
                  <a:pt x="3042" y="527"/>
                  <a:pt x="3028" y="554"/>
                </a:cubicBezTo>
                <a:cubicBezTo>
                  <a:pt x="2995" y="567"/>
                  <a:pt x="2982" y="521"/>
                  <a:pt x="2955" y="508"/>
                </a:cubicBezTo>
                <a:cubicBezTo>
                  <a:pt x="2955" y="494"/>
                  <a:pt x="2968" y="494"/>
                  <a:pt x="2988" y="494"/>
                </a:cubicBezTo>
                <a:cubicBezTo>
                  <a:pt x="2988" y="482"/>
                  <a:pt x="2975" y="468"/>
                  <a:pt x="2975" y="456"/>
                </a:cubicBezTo>
                <a:cubicBezTo>
                  <a:pt x="2948" y="456"/>
                  <a:pt x="2928" y="449"/>
                  <a:pt x="2915" y="436"/>
                </a:cubicBezTo>
                <a:cubicBezTo>
                  <a:pt x="2962" y="396"/>
                  <a:pt x="3028" y="442"/>
                  <a:pt x="3082" y="416"/>
                </a:cubicBezTo>
                <a:cubicBezTo>
                  <a:pt x="3076" y="416"/>
                  <a:pt x="3060" y="395"/>
                  <a:pt x="3051" y="403"/>
                </a:cubicBezTo>
                <a:lnTo>
                  <a:pt x="3051" y="405"/>
                </a:lnTo>
                <a:lnTo>
                  <a:pt x="3051" y="403"/>
                </a:lnTo>
                <a:cubicBezTo>
                  <a:pt x="3068" y="377"/>
                  <a:pt x="3118" y="388"/>
                  <a:pt x="3168" y="382"/>
                </a:cubicBezTo>
                <a:cubicBezTo>
                  <a:pt x="3175" y="376"/>
                  <a:pt x="3168" y="376"/>
                  <a:pt x="3168" y="362"/>
                </a:cubicBezTo>
                <a:close/>
                <a:moveTo>
                  <a:pt x="351" y="349"/>
                </a:moveTo>
                <a:cubicBezTo>
                  <a:pt x="344" y="369"/>
                  <a:pt x="317" y="369"/>
                  <a:pt x="304" y="363"/>
                </a:cubicBezTo>
                <a:cubicBezTo>
                  <a:pt x="317" y="356"/>
                  <a:pt x="331" y="349"/>
                  <a:pt x="351" y="349"/>
                </a:cubicBezTo>
                <a:close/>
                <a:moveTo>
                  <a:pt x="3872" y="348"/>
                </a:moveTo>
                <a:cubicBezTo>
                  <a:pt x="3881" y="348"/>
                  <a:pt x="3889" y="348"/>
                  <a:pt x="3897" y="349"/>
                </a:cubicBezTo>
                <a:cubicBezTo>
                  <a:pt x="3863" y="402"/>
                  <a:pt x="3877" y="429"/>
                  <a:pt x="3950" y="422"/>
                </a:cubicBezTo>
                <a:cubicBezTo>
                  <a:pt x="3950" y="442"/>
                  <a:pt x="3930" y="436"/>
                  <a:pt x="3937" y="456"/>
                </a:cubicBezTo>
                <a:cubicBezTo>
                  <a:pt x="3970" y="449"/>
                  <a:pt x="3943" y="422"/>
                  <a:pt x="3983" y="436"/>
                </a:cubicBezTo>
                <a:cubicBezTo>
                  <a:pt x="3970" y="462"/>
                  <a:pt x="4010" y="442"/>
                  <a:pt x="3997" y="488"/>
                </a:cubicBezTo>
                <a:cubicBezTo>
                  <a:pt x="3977" y="488"/>
                  <a:pt x="3970" y="482"/>
                  <a:pt x="3970" y="462"/>
                </a:cubicBezTo>
                <a:cubicBezTo>
                  <a:pt x="3950" y="475"/>
                  <a:pt x="3937" y="495"/>
                  <a:pt x="3897" y="488"/>
                </a:cubicBezTo>
                <a:cubicBezTo>
                  <a:pt x="3917" y="502"/>
                  <a:pt x="3943" y="508"/>
                  <a:pt x="3937" y="548"/>
                </a:cubicBezTo>
                <a:cubicBezTo>
                  <a:pt x="3917" y="561"/>
                  <a:pt x="3890" y="541"/>
                  <a:pt x="3863" y="548"/>
                </a:cubicBezTo>
                <a:cubicBezTo>
                  <a:pt x="3863" y="535"/>
                  <a:pt x="3856" y="535"/>
                  <a:pt x="3856" y="521"/>
                </a:cubicBezTo>
                <a:cubicBezTo>
                  <a:pt x="3877" y="502"/>
                  <a:pt x="3863" y="488"/>
                  <a:pt x="3843" y="482"/>
                </a:cubicBezTo>
                <a:cubicBezTo>
                  <a:pt x="3863" y="475"/>
                  <a:pt x="3856" y="448"/>
                  <a:pt x="3883" y="462"/>
                </a:cubicBezTo>
                <a:cubicBezTo>
                  <a:pt x="3877" y="468"/>
                  <a:pt x="3870" y="468"/>
                  <a:pt x="3870" y="475"/>
                </a:cubicBezTo>
                <a:cubicBezTo>
                  <a:pt x="3877" y="495"/>
                  <a:pt x="3897" y="468"/>
                  <a:pt x="3897" y="462"/>
                </a:cubicBezTo>
                <a:cubicBezTo>
                  <a:pt x="3890" y="448"/>
                  <a:pt x="3850" y="455"/>
                  <a:pt x="3830" y="442"/>
                </a:cubicBezTo>
                <a:cubicBezTo>
                  <a:pt x="3850" y="396"/>
                  <a:pt x="3803" y="376"/>
                  <a:pt x="3750" y="376"/>
                </a:cubicBezTo>
                <a:cubicBezTo>
                  <a:pt x="3782" y="360"/>
                  <a:pt x="3832" y="348"/>
                  <a:pt x="3872" y="348"/>
                </a:cubicBezTo>
                <a:close/>
                <a:moveTo>
                  <a:pt x="4483" y="327"/>
                </a:moveTo>
                <a:cubicBezTo>
                  <a:pt x="4491" y="327"/>
                  <a:pt x="4502" y="348"/>
                  <a:pt x="4517" y="343"/>
                </a:cubicBezTo>
                <a:cubicBezTo>
                  <a:pt x="4511" y="362"/>
                  <a:pt x="4484" y="343"/>
                  <a:pt x="4477" y="336"/>
                </a:cubicBezTo>
                <a:cubicBezTo>
                  <a:pt x="4479" y="329"/>
                  <a:pt x="4481" y="327"/>
                  <a:pt x="4483" y="327"/>
                </a:cubicBezTo>
                <a:close/>
                <a:moveTo>
                  <a:pt x="3636" y="273"/>
                </a:moveTo>
                <a:cubicBezTo>
                  <a:pt x="3641" y="274"/>
                  <a:pt x="3646" y="274"/>
                  <a:pt x="3650" y="276"/>
                </a:cubicBezTo>
                <a:cubicBezTo>
                  <a:pt x="3650" y="276"/>
                  <a:pt x="3650" y="276"/>
                  <a:pt x="3650" y="303"/>
                </a:cubicBezTo>
                <a:cubicBezTo>
                  <a:pt x="3623" y="316"/>
                  <a:pt x="3603" y="296"/>
                  <a:pt x="3590" y="289"/>
                </a:cubicBezTo>
                <a:cubicBezTo>
                  <a:pt x="3595" y="279"/>
                  <a:pt x="3618" y="273"/>
                  <a:pt x="3636" y="273"/>
                </a:cubicBezTo>
                <a:close/>
                <a:moveTo>
                  <a:pt x="545" y="124"/>
                </a:moveTo>
                <a:cubicBezTo>
                  <a:pt x="565" y="124"/>
                  <a:pt x="578" y="131"/>
                  <a:pt x="592" y="138"/>
                </a:cubicBezTo>
                <a:cubicBezTo>
                  <a:pt x="585" y="158"/>
                  <a:pt x="552" y="118"/>
                  <a:pt x="545" y="144"/>
                </a:cubicBezTo>
                <a:cubicBezTo>
                  <a:pt x="532" y="138"/>
                  <a:pt x="545" y="138"/>
                  <a:pt x="545" y="124"/>
                </a:cubicBezTo>
                <a:close/>
                <a:moveTo>
                  <a:pt x="237" y="0"/>
                </a:moveTo>
                <a:cubicBezTo>
                  <a:pt x="256" y="1"/>
                  <a:pt x="281" y="10"/>
                  <a:pt x="297" y="5"/>
                </a:cubicBezTo>
                <a:cubicBezTo>
                  <a:pt x="284" y="25"/>
                  <a:pt x="237" y="12"/>
                  <a:pt x="211" y="12"/>
                </a:cubicBezTo>
                <a:cubicBezTo>
                  <a:pt x="216" y="2"/>
                  <a:pt x="225" y="0"/>
                  <a:pt x="237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25296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88349" y="3061577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  <a:ea typeface="庞门正道标题体" panose="02010600030101010101" pitchFamily="2" charset="-122"/>
                <a:sym typeface="+mn-lt"/>
              </a:rPr>
              <a:t>CONTENTS</a:t>
            </a:r>
            <a:endParaRPr lang="en-US" altLang="zh-CN" sz="36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Century Gothic" panose="020B0502020202020204" pitchFamily="34" charset="0"/>
              <a:ea typeface="庞门正道标题体" panose="02010600030101010101" pitchFamily="2" charset="-122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88999" y="2330303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目录</a:t>
            </a:r>
            <a:endParaRPr lang="zh-CN" altLang="en-US" sz="44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9" name="文本框 2"/>
          <p:cNvSpPr txBox="1"/>
          <p:nvPr>
            <p:custDataLst>
              <p:tags r:id="rId2"/>
            </p:custDataLst>
          </p:nvPr>
        </p:nvSpPr>
        <p:spPr>
          <a:xfrm>
            <a:off x="7181850" y="1703208"/>
            <a:ext cx="1197610" cy="397510"/>
          </a:xfrm>
          <a:prstGeom prst="rect">
            <a:avLst/>
          </a:prstGeom>
          <a:noFill/>
        </p:spPr>
        <p:txBody>
          <a:bodyPr wrap="none" lIns="91372" tIns="45719" rIns="91372" bIns="45719" rtlCol="0">
            <a:spAutoFit/>
          </a:bodyPr>
          <a:lstStyle/>
          <a:p>
            <a:pPr defTabSz="608965">
              <a:defRPr/>
            </a:pPr>
            <a:r>
              <a:rPr kumimoji="1" lang="zh-CN" altLang="en-US" sz="20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</a:t>
            </a:r>
            <a:r>
              <a:rPr kumimoji="1" lang="zh-CN" altLang="en-US" sz="20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1" lang="zh-CN" altLang="en-US" sz="20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2"/>
          <p:cNvSpPr txBox="1"/>
          <p:nvPr>
            <p:custDataLst>
              <p:tags r:id="rId3"/>
            </p:custDataLst>
          </p:nvPr>
        </p:nvSpPr>
        <p:spPr>
          <a:xfrm>
            <a:off x="7196122" y="2491019"/>
            <a:ext cx="1197610" cy="397510"/>
          </a:xfrm>
          <a:prstGeom prst="rect">
            <a:avLst/>
          </a:prstGeom>
          <a:noFill/>
        </p:spPr>
        <p:txBody>
          <a:bodyPr wrap="none" lIns="91372" tIns="45719" rIns="91372" bIns="45719" rtlCol="0">
            <a:spAutoFit/>
          </a:bodyPr>
          <a:lstStyle/>
          <a:p>
            <a:pPr algn="l" defTabSz="608965">
              <a:defRPr/>
            </a:pPr>
            <a:r>
              <a:rPr kumimoji="1" lang="zh-CN" altLang="en-US" sz="20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1" lang="zh-CN" altLang="en-US" sz="20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2"/>
          <p:cNvSpPr txBox="1"/>
          <p:nvPr>
            <p:custDataLst>
              <p:tags r:id="rId4"/>
            </p:custDataLst>
          </p:nvPr>
        </p:nvSpPr>
        <p:spPr>
          <a:xfrm>
            <a:off x="7196122" y="3310308"/>
            <a:ext cx="1197610" cy="397510"/>
          </a:xfrm>
          <a:prstGeom prst="rect">
            <a:avLst/>
          </a:prstGeom>
          <a:noFill/>
        </p:spPr>
        <p:txBody>
          <a:bodyPr wrap="none" lIns="91372" tIns="45719" rIns="91372" bIns="45719" rtlCol="0">
            <a:spAutoFit/>
          </a:bodyPr>
          <a:lstStyle/>
          <a:p>
            <a:pPr defTabSz="608965">
              <a:defRPr/>
            </a:pPr>
            <a:r>
              <a:rPr kumimoji="1" lang="zh-CN" altLang="en-US" sz="20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</a:t>
            </a:r>
            <a:r>
              <a:rPr kumimoji="1" lang="zh-CN" altLang="en-US" sz="20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1" lang="zh-CN" altLang="en-US" sz="20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2"/>
          <p:cNvSpPr txBox="1"/>
          <p:nvPr>
            <p:custDataLst>
              <p:tags r:id="rId5"/>
            </p:custDataLst>
          </p:nvPr>
        </p:nvSpPr>
        <p:spPr>
          <a:xfrm>
            <a:off x="7196122" y="4148168"/>
            <a:ext cx="1197610" cy="397510"/>
          </a:xfrm>
          <a:prstGeom prst="rect">
            <a:avLst/>
          </a:prstGeom>
          <a:noFill/>
        </p:spPr>
        <p:txBody>
          <a:bodyPr wrap="none" lIns="91372" tIns="45719" rIns="91372" bIns="45719" rtlCol="0">
            <a:spAutoFit/>
          </a:bodyPr>
          <a:lstStyle/>
          <a:p>
            <a:pPr defTabSz="608965">
              <a:defRPr/>
            </a:pPr>
            <a:r>
              <a:rPr kumimoji="1" lang="zh-CN" altLang="en-US" sz="20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</a:t>
            </a:r>
            <a:r>
              <a:rPr kumimoji="1" lang="zh-CN" altLang="en-US" sz="20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1" lang="zh-CN" altLang="en-US" sz="20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6389601" y="1583004"/>
            <a:ext cx="630078" cy="630076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Century Gothic" panose="020B0502020202020204" pitchFamily="34" charset="0"/>
                <a:cs typeface="+mn-ea"/>
                <a:sym typeface="+mn-lt"/>
              </a:rPr>
              <a:t>01</a:t>
            </a:r>
            <a:endParaRPr lang="zh-CN" altLang="en-US" b="1" dirty="0"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>
            <p:custDataLst>
              <p:tags r:id="rId7"/>
            </p:custDataLst>
          </p:nvPr>
        </p:nvSpPr>
        <p:spPr>
          <a:xfrm>
            <a:off x="6389601" y="2408334"/>
            <a:ext cx="630078" cy="630076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Century Gothic" panose="020B0502020202020204" pitchFamily="34" charset="0"/>
                <a:cs typeface="+mn-ea"/>
                <a:sym typeface="+mn-lt"/>
              </a:rPr>
              <a:t>02</a:t>
            </a:r>
            <a:endParaRPr lang="zh-CN" altLang="en-US" b="1" dirty="0"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>
            <p:custDataLst>
              <p:tags r:id="rId8"/>
            </p:custDataLst>
          </p:nvPr>
        </p:nvSpPr>
        <p:spPr>
          <a:xfrm>
            <a:off x="6389601" y="3233664"/>
            <a:ext cx="630078" cy="630076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Century Gothic" panose="020B0502020202020204" pitchFamily="34" charset="0"/>
                <a:cs typeface="+mn-ea"/>
                <a:sym typeface="+mn-lt"/>
              </a:rPr>
              <a:t>03</a:t>
            </a:r>
            <a:endParaRPr lang="zh-CN" altLang="en-US" b="1" dirty="0"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>
            <p:custDataLst>
              <p:tags r:id="rId9"/>
            </p:custDataLst>
          </p:nvPr>
        </p:nvSpPr>
        <p:spPr>
          <a:xfrm>
            <a:off x="6389601" y="4058994"/>
            <a:ext cx="630078" cy="630076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Century Gothic" panose="020B0502020202020204" pitchFamily="34" charset="0"/>
                <a:cs typeface="+mn-ea"/>
                <a:sym typeface="+mn-lt"/>
              </a:rPr>
              <a:t>04</a:t>
            </a:r>
            <a:endParaRPr lang="zh-CN" altLang="en-US" b="1" dirty="0"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pic>
        <p:nvPicPr>
          <p:cNvPr id="23" name="图片 22" descr="E:/设计图片素材/7805785_.jpg7805785_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email"/>
          <a:srcRect l="-6" t="16487" r="-6" b="16487"/>
          <a:stretch>
            <a:fillRect/>
          </a:stretch>
        </p:blipFill>
        <p:spPr>
          <a:xfrm>
            <a:off x="-549910" y="2038350"/>
            <a:ext cx="8107680" cy="54184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98" h="5413">
                <a:moveTo>
                  <a:pt x="6594" y="5291"/>
                </a:moveTo>
                <a:cubicBezTo>
                  <a:pt x="6644" y="5291"/>
                  <a:pt x="6700" y="5297"/>
                  <a:pt x="6741" y="5297"/>
                </a:cubicBezTo>
                <a:cubicBezTo>
                  <a:pt x="6748" y="5304"/>
                  <a:pt x="6741" y="5304"/>
                  <a:pt x="6741" y="5311"/>
                </a:cubicBezTo>
                <a:cubicBezTo>
                  <a:pt x="6848" y="5278"/>
                  <a:pt x="6881" y="5377"/>
                  <a:pt x="7021" y="5351"/>
                </a:cubicBezTo>
                <a:cubicBezTo>
                  <a:pt x="6868" y="5384"/>
                  <a:pt x="6654" y="5411"/>
                  <a:pt x="6481" y="5384"/>
                </a:cubicBezTo>
                <a:cubicBezTo>
                  <a:pt x="6481" y="5371"/>
                  <a:pt x="6494" y="5364"/>
                  <a:pt x="6481" y="5364"/>
                </a:cubicBezTo>
                <a:cubicBezTo>
                  <a:pt x="6494" y="5364"/>
                  <a:pt x="6494" y="5351"/>
                  <a:pt x="6514" y="5344"/>
                </a:cubicBezTo>
                <a:cubicBezTo>
                  <a:pt x="6514" y="5331"/>
                  <a:pt x="6507" y="5317"/>
                  <a:pt x="6501" y="5311"/>
                </a:cubicBezTo>
                <a:cubicBezTo>
                  <a:pt x="6521" y="5296"/>
                  <a:pt x="6556" y="5292"/>
                  <a:pt x="6594" y="5291"/>
                </a:cubicBezTo>
                <a:close/>
                <a:moveTo>
                  <a:pt x="3334" y="5285"/>
                </a:moveTo>
                <a:cubicBezTo>
                  <a:pt x="3374" y="5286"/>
                  <a:pt x="3414" y="5295"/>
                  <a:pt x="3469" y="5304"/>
                </a:cubicBezTo>
                <a:cubicBezTo>
                  <a:pt x="3422" y="5317"/>
                  <a:pt x="3295" y="5337"/>
                  <a:pt x="3275" y="5291"/>
                </a:cubicBezTo>
                <a:cubicBezTo>
                  <a:pt x="3296" y="5287"/>
                  <a:pt x="3315" y="5285"/>
                  <a:pt x="3334" y="5285"/>
                </a:cubicBezTo>
                <a:close/>
                <a:moveTo>
                  <a:pt x="5713" y="5284"/>
                </a:moveTo>
                <a:cubicBezTo>
                  <a:pt x="5726" y="5284"/>
                  <a:pt x="5746" y="5284"/>
                  <a:pt x="5746" y="5304"/>
                </a:cubicBezTo>
                <a:cubicBezTo>
                  <a:pt x="5773" y="5291"/>
                  <a:pt x="5793" y="5311"/>
                  <a:pt x="5793" y="5291"/>
                </a:cubicBezTo>
                <a:cubicBezTo>
                  <a:pt x="5826" y="5311"/>
                  <a:pt x="5846" y="5291"/>
                  <a:pt x="5879" y="5297"/>
                </a:cubicBezTo>
                <a:cubicBezTo>
                  <a:pt x="5879" y="5297"/>
                  <a:pt x="5873" y="5304"/>
                  <a:pt x="5873" y="5311"/>
                </a:cubicBezTo>
                <a:cubicBezTo>
                  <a:pt x="5899" y="5317"/>
                  <a:pt x="5899" y="5291"/>
                  <a:pt x="5926" y="5291"/>
                </a:cubicBezTo>
                <a:cubicBezTo>
                  <a:pt x="5906" y="5317"/>
                  <a:pt x="5979" y="5291"/>
                  <a:pt x="5979" y="5317"/>
                </a:cubicBezTo>
                <a:cubicBezTo>
                  <a:pt x="5986" y="5311"/>
                  <a:pt x="6006" y="5317"/>
                  <a:pt x="6006" y="5297"/>
                </a:cubicBezTo>
                <a:cubicBezTo>
                  <a:pt x="6033" y="5311"/>
                  <a:pt x="6026" y="5297"/>
                  <a:pt x="6053" y="5291"/>
                </a:cubicBezTo>
                <a:cubicBezTo>
                  <a:pt x="6053" y="5297"/>
                  <a:pt x="6060" y="5291"/>
                  <a:pt x="6066" y="5297"/>
                </a:cubicBezTo>
                <a:cubicBezTo>
                  <a:pt x="6080" y="5311"/>
                  <a:pt x="6060" y="5304"/>
                  <a:pt x="6060" y="5317"/>
                </a:cubicBezTo>
                <a:cubicBezTo>
                  <a:pt x="6080" y="5311"/>
                  <a:pt x="6080" y="5304"/>
                  <a:pt x="6093" y="5317"/>
                </a:cubicBezTo>
                <a:cubicBezTo>
                  <a:pt x="6113" y="5304"/>
                  <a:pt x="6173" y="5304"/>
                  <a:pt x="6166" y="5324"/>
                </a:cubicBezTo>
                <a:cubicBezTo>
                  <a:pt x="6180" y="5304"/>
                  <a:pt x="6206" y="5331"/>
                  <a:pt x="6213" y="5311"/>
                </a:cubicBezTo>
                <a:cubicBezTo>
                  <a:pt x="6220" y="5317"/>
                  <a:pt x="6226" y="5324"/>
                  <a:pt x="6246" y="5317"/>
                </a:cubicBezTo>
                <a:cubicBezTo>
                  <a:pt x="6246" y="5331"/>
                  <a:pt x="6240" y="5331"/>
                  <a:pt x="6226" y="5331"/>
                </a:cubicBezTo>
                <a:cubicBezTo>
                  <a:pt x="6240" y="5357"/>
                  <a:pt x="6287" y="5351"/>
                  <a:pt x="6320" y="5357"/>
                </a:cubicBezTo>
                <a:cubicBezTo>
                  <a:pt x="6293" y="5391"/>
                  <a:pt x="6213" y="5364"/>
                  <a:pt x="6166" y="5391"/>
                </a:cubicBezTo>
                <a:cubicBezTo>
                  <a:pt x="6173" y="5391"/>
                  <a:pt x="6173" y="5404"/>
                  <a:pt x="6180" y="5404"/>
                </a:cubicBezTo>
                <a:cubicBezTo>
                  <a:pt x="6166" y="5417"/>
                  <a:pt x="6113" y="5417"/>
                  <a:pt x="6120" y="5391"/>
                </a:cubicBezTo>
                <a:cubicBezTo>
                  <a:pt x="6093" y="5391"/>
                  <a:pt x="6086" y="5377"/>
                  <a:pt x="6066" y="5391"/>
                </a:cubicBezTo>
                <a:cubicBezTo>
                  <a:pt x="6026" y="5357"/>
                  <a:pt x="5946" y="5305"/>
                  <a:pt x="5906" y="5357"/>
                </a:cubicBezTo>
                <a:cubicBezTo>
                  <a:pt x="5826" y="5357"/>
                  <a:pt x="5753" y="5351"/>
                  <a:pt x="5672" y="5324"/>
                </a:cubicBezTo>
                <a:cubicBezTo>
                  <a:pt x="5672" y="5291"/>
                  <a:pt x="5699" y="5304"/>
                  <a:pt x="5739" y="5304"/>
                </a:cubicBezTo>
                <a:cubicBezTo>
                  <a:pt x="5739" y="5271"/>
                  <a:pt x="5706" y="5311"/>
                  <a:pt x="5713" y="5284"/>
                </a:cubicBezTo>
                <a:close/>
                <a:moveTo>
                  <a:pt x="2103" y="5258"/>
                </a:moveTo>
                <a:cubicBezTo>
                  <a:pt x="2142" y="5257"/>
                  <a:pt x="2182" y="5266"/>
                  <a:pt x="2201" y="5285"/>
                </a:cubicBezTo>
                <a:cubicBezTo>
                  <a:pt x="2141" y="5278"/>
                  <a:pt x="2094" y="5304"/>
                  <a:pt x="2054" y="5265"/>
                </a:cubicBezTo>
                <a:cubicBezTo>
                  <a:pt x="2068" y="5260"/>
                  <a:pt x="2086" y="5258"/>
                  <a:pt x="2103" y="5258"/>
                </a:cubicBezTo>
                <a:close/>
                <a:moveTo>
                  <a:pt x="2781" y="5252"/>
                </a:moveTo>
                <a:lnTo>
                  <a:pt x="2782" y="5253"/>
                </a:lnTo>
                <a:lnTo>
                  <a:pt x="2781" y="5253"/>
                </a:lnTo>
                <a:cubicBezTo>
                  <a:pt x="2781" y="5253"/>
                  <a:pt x="2781" y="5253"/>
                  <a:pt x="2781" y="5252"/>
                </a:cubicBezTo>
                <a:close/>
                <a:moveTo>
                  <a:pt x="6308" y="5252"/>
                </a:moveTo>
                <a:cubicBezTo>
                  <a:pt x="6359" y="5252"/>
                  <a:pt x="6417" y="5258"/>
                  <a:pt x="6473" y="5258"/>
                </a:cubicBezTo>
                <a:cubicBezTo>
                  <a:pt x="6467" y="5285"/>
                  <a:pt x="6427" y="5271"/>
                  <a:pt x="6413" y="5285"/>
                </a:cubicBezTo>
                <a:cubicBezTo>
                  <a:pt x="6420" y="5305"/>
                  <a:pt x="6440" y="5305"/>
                  <a:pt x="6453" y="5311"/>
                </a:cubicBezTo>
                <a:cubicBezTo>
                  <a:pt x="6407" y="5318"/>
                  <a:pt x="6380" y="5331"/>
                  <a:pt x="6320" y="5331"/>
                </a:cubicBezTo>
                <a:cubicBezTo>
                  <a:pt x="6313" y="5325"/>
                  <a:pt x="6313" y="5311"/>
                  <a:pt x="6320" y="5305"/>
                </a:cubicBezTo>
                <a:cubicBezTo>
                  <a:pt x="6273" y="5298"/>
                  <a:pt x="6240" y="5291"/>
                  <a:pt x="6206" y="5271"/>
                </a:cubicBezTo>
                <a:cubicBezTo>
                  <a:pt x="6233" y="5257"/>
                  <a:pt x="6268" y="5252"/>
                  <a:pt x="6308" y="5252"/>
                </a:cubicBezTo>
                <a:close/>
                <a:moveTo>
                  <a:pt x="6681" y="5251"/>
                </a:moveTo>
                <a:cubicBezTo>
                  <a:pt x="6681" y="5251"/>
                  <a:pt x="6681" y="5251"/>
                  <a:pt x="6814" y="5251"/>
                </a:cubicBezTo>
                <a:cubicBezTo>
                  <a:pt x="6794" y="5271"/>
                  <a:pt x="6701" y="5285"/>
                  <a:pt x="6681" y="5251"/>
                </a:cubicBezTo>
                <a:close/>
                <a:moveTo>
                  <a:pt x="1785" y="5251"/>
                </a:moveTo>
                <a:cubicBezTo>
                  <a:pt x="1798" y="5251"/>
                  <a:pt x="1810" y="5255"/>
                  <a:pt x="1806" y="5265"/>
                </a:cubicBezTo>
                <a:cubicBezTo>
                  <a:pt x="1786" y="5271"/>
                  <a:pt x="1780" y="5251"/>
                  <a:pt x="1760" y="5258"/>
                </a:cubicBezTo>
                <a:cubicBezTo>
                  <a:pt x="1760" y="5255"/>
                  <a:pt x="1773" y="5251"/>
                  <a:pt x="1785" y="5251"/>
                </a:cubicBezTo>
                <a:close/>
                <a:moveTo>
                  <a:pt x="2115" y="5235"/>
                </a:moveTo>
                <a:cubicBezTo>
                  <a:pt x="2134" y="5235"/>
                  <a:pt x="2167" y="5240"/>
                  <a:pt x="2181" y="5245"/>
                </a:cubicBezTo>
                <a:cubicBezTo>
                  <a:pt x="2161" y="5258"/>
                  <a:pt x="2101" y="5251"/>
                  <a:pt x="2101" y="5238"/>
                </a:cubicBezTo>
                <a:cubicBezTo>
                  <a:pt x="2101" y="5236"/>
                  <a:pt x="2106" y="5235"/>
                  <a:pt x="2115" y="5235"/>
                </a:cubicBezTo>
                <a:close/>
                <a:moveTo>
                  <a:pt x="3980" y="5228"/>
                </a:moveTo>
                <a:cubicBezTo>
                  <a:pt x="3993" y="5228"/>
                  <a:pt x="4003" y="5231"/>
                  <a:pt x="4010" y="5245"/>
                </a:cubicBezTo>
                <a:cubicBezTo>
                  <a:pt x="4017" y="5238"/>
                  <a:pt x="4030" y="5238"/>
                  <a:pt x="4037" y="5231"/>
                </a:cubicBezTo>
                <a:cubicBezTo>
                  <a:pt x="4063" y="5238"/>
                  <a:pt x="4063" y="5278"/>
                  <a:pt x="4103" y="5271"/>
                </a:cubicBezTo>
                <a:cubicBezTo>
                  <a:pt x="4083" y="5298"/>
                  <a:pt x="4050" y="5251"/>
                  <a:pt x="4017" y="5271"/>
                </a:cubicBezTo>
                <a:cubicBezTo>
                  <a:pt x="4017" y="5238"/>
                  <a:pt x="3957" y="5278"/>
                  <a:pt x="3903" y="5251"/>
                </a:cubicBezTo>
                <a:cubicBezTo>
                  <a:pt x="3897" y="5225"/>
                  <a:pt x="3937" y="5251"/>
                  <a:pt x="3930" y="5231"/>
                </a:cubicBezTo>
                <a:cubicBezTo>
                  <a:pt x="3950" y="5231"/>
                  <a:pt x="3967" y="5228"/>
                  <a:pt x="3980" y="5228"/>
                </a:cubicBezTo>
                <a:close/>
                <a:moveTo>
                  <a:pt x="1029" y="5201"/>
                </a:moveTo>
                <a:cubicBezTo>
                  <a:pt x="1026" y="5202"/>
                  <a:pt x="1022" y="5203"/>
                  <a:pt x="1019" y="5205"/>
                </a:cubicBezTo>
                <a:cubicBezTo>
                  <a:pt x="1012" y="5231"/>
                  <a:pt x="1072" y="5231"/>
                  <a:pt x="1072" y="5212"/>
                </a:cubicBezTo>
                <a:cubicBezTo>
                  <a:pt x="1050" y="5217"/>
                  <a:pt x="1042" y="5201"/>
                  <a:pt x="1029" y="5201"/>
                </a:cubicBezTo>
                <a:close/>
                <a:moveTo>
                  <a:pt x="1190" y="5200"/>
                </a:moveTo>
                <a:cubicBezTo>
                  <a:pt x="1178" y="5200"/>
                  <a:pt x="1166" y="5209"/>
                  <a:pt x="1166" y="5218"/>
                </a:cubicBezTo>
                <a:cubicBezTo>
                  <a:pt x="1179" y="5218"/>
                  <a:pt x="1199" y="5212"/>
                  <a:pt x="1206" y="5205"/>
                </a:cubicBezTo>
                <a:cubicBezTo>
                  <a:pt x="1201" y="5201"/>
                  <a:pt x="1196" y="5199"/>
                  <a:pt x="1190" y="5200"/>
                </a:cubicBezTo>
                <a:close/>
                <a:moveTo>
                  <a:pt x="2087" y="5186"/>
                </a:moveTo>
                <a:cubicBezTo>
                  <a:pt x="2071" y="5187"/>
                  <a:pt x="2053" y="5195"/>
                  <a:pt x="2061" y="5198"/>
                </a:cubicBezTo>
                <a:cubicBezTo>
                  <a:pt x="2081" y="5192"/>
                  <a:pt x="2087" y="5205"/>
                  <a:pt x="2107" y="5205"/>
                </a:cubicBezTo>
                <a:cubicBezTo>
                  <a:pt x="2110" y="5191"/>
                  <a:pt x="2099" y="5186"/>
                  <a:pt x="2087" y="5186"/>
                </a:cubicBezTo>
                <a:close/>
                <a:moveTo>
                  <a:pt x="3838" y="5153"/>
                </a:moveTo>
                <a:cubicBezTo>
                  <a:pt x="3871" y="5153"/>
                  <a:pt x="3905" y="5163"/>
                  <a:pt x="3917" y="5178"/>
                </a:cubicBezTo>
                <a:cubicBezTo>
                  <a:pt x="3903" y="5178"/>
                  <a:pt x="3897" y="5178"/>
                  <a:pt x="3897" y="5192"/>
                </a:cubicBezTo>
                <a:cubicBezTo>
                  <a:pt x="3877" y="5178"/>
                  <a:pt x="3850" y="5165"/>
                  <a:pt x="3830" y="5192"/>
                </a:cubicBezTo>
                <a:cubicBezTo>
                  <a:pt x="3810" y="5192"/>
                  <a:pt x="3803" y="5178"/>
                  <a:pt x="3776" y="5178"/>
                </a:cubicBezTo>
                <a:cubicBezTo>
                  <a:pt x="3788" y="5161"/>
                  <a:pt x="3813" y="5154"/>
                  <a:pt x="3838" y="5153"/>
                </a:cubicBezTo>
                <a:close/>
                <a:moveTo>
                  <a:pt x="1951" y="5147"/>
                </a:moveTo>
                <a:cubicBezTo>
                  <a:pt x="1926" y="5147"/>
                  <a:pt x="1900" y="5155"/>
                  <a:pt x="1886" y="5165"/>
                </a:cubicBezTo>
                <a:cubicBezTo>
                  <a:pt x="1900" y="5172"/>
                  <a:pt x="1900" y="5185"/>
                  <a:pt x="1906" y="5192"/>
                </a:cubicBezTo>
                <a:cubicBezTo>
                  <a:pt x="1940" y="5185"/>
                  <a:pt x="1966" y="5178"/>
                  <a:pt x="2000" y="5178"/>
                </a:cubicBezTo>
                <a:cubicBezTo>
                  <a:pt x="1997" y="5155"/>
                  <a:pt x="1975" y="5147"/>
                  <a:pt x="1951" y="5147"/>
                </a:cubicBezTo>
                <a:close/>
                <a:moveTo>
                  <a:pt x="3440" y="5138"/>
                </a:moveTo>
                <a:cubicBezTo>
                  <a:pt x="3450" y="5137"/>
                  <a:pt x="3455" y="5153"/>
                  <a:pt x="3449" y="5166"/>
                </a:cubicBezTo>
                <a:cubicBezTo>
                  <a:pt x="3429" y="5172"/>
                  <a:pt x="3422" y="5166"/>
                  <a:pt x="3395" y="5159"/>
                </a:cubicBezTo>
                <a:cubicBezTo>
                  <a:pt x="3402" y="5132"/>
                  <a:pt x="3429" y="5166"/>
                  <a:pt x="3435" y="5139"/>
                </a:cubicBezTo>
                <a:cubicBezTo>
                  <a:pt x="3437" y="5138"/>
                  <a:pt x="3439" y="5138"/>
                  <a:pt x="3440" y="5138"/>
                </a:cubicBezTo>
                <a:close/>
                <a:moveTo>
                  <a:pt x="7355" y="5026"/>
                </a:moveTo>
                <a:cubicBezTo>
                  <a:pt x="7362" y="5026"/>
                  <a:pt x="7362" y="5039"/>
                  <a:pt x="7355" y="5039"/>
                </a:cubicBezTo>
                <a:cubicBezTo>
                  <a:pt x="7275" y="5079"/>
                  <a:pt x="7141" y="5059"/>
                  <a:pt x="7035" y="5072"/>
                </a:cubicBezTo>
                <a:cubicBezTo>
                  <a:pt x="7021" y="5079"/>
                  <a:pt x="7001" y="5092"/>
                  <a:pt x="6988" y="5092"/>
                </a:cubicBezTo>
                <a:cubicBezTo>
                  <a:pt x="6968" y="5092"/>
                  <a:pt x="6961" y="5086"/>
                  <a:pt x="6935" y="5092"/>
                </a:cubicBezTo>
                <a:cubicBezTo>
                  <a:pt x="6874" y="5106"/>
                  <a:pt x="6821" y="5079"/>
                  <a:pt x="6761" y="5072"/>
                </a:cubicBezTo>
                <a:cubicBezTo>
                  <a:pt x="6708" y="5072"/>
                  <a:pt x="6661" y="5086"/>
                  <a:pt x="6614" y="5079"/>
                </a:cubicBezTo>
                <a:cubicBezTo>
                  <a:pt x="6574" y="5072"/>
                  <a:pt x="6541" y="5059"/>
                  <a:pt x="6514" y="5052"/>
                </a:cubicBezTo>
                <a:cubicBezTo>
                  <a:pt x="6521" y="5032"/>
                  <a:pt x="6561" y="5032"/>
                  <a:pt x="6554" y="5059"/>
                </a:cubicBezTo>
                <a:cubicBezTo>
                  <a:pt x="6574" y="5039"/>
                  <a:pt x="6614" y="5039"/>
                  <a:pt x="6641" y="5032"/>
                </a:cubicBezTo>
                <a:cubicBezTo>
                  <a:pt x="6654" y="5032"/>
                  <a:pt x="6648" y="5052"/>
                  <a:pt x="6648" y="5066"/>
                </a:cubicBezTo>
                <a:cubicBezTo>
                  <a:pt x="6841" y="5033"/>
                  <a:pt x="7148" y="5086"/>
                  <a:pt x="7355" y="5026"/>
                </a:cubicBezTo>
                <a:close/>
                <a:moveTo>
                  <a:pt x="6420" y="5019"/>
                </a:moveTo>
                <a:cubicBezTo>
                  <a:pt x="6447" y="5026"/>
                  <a:pt x="6480" y="5026"/>
                  <a:pt x="6480" y="5059"/>
                </a:cubicBezTo>
                <a:cubicBezTo>
                  <a:pt x="6480" y="5059"/>
                  <a:pt x="6473" y="5059"/>
                  <a:pt x="6473" y="5066"/>
                </a:cubicBezTo>
                <a:cubicBezTo>
                  <a:pt x="6447" y="5059"/>
                  <a:pt x="6433" y="5046"/>
                  <a:pt x="6393" y="5053"/>
                </a:cubicBezTo>
                <a:cubicBezTo>
                  <a:pt x="6393" y="5033"/>
                  <a:pt x="6433" y="5046"/>
                  <a:pt x="6420" y="5019"/>
                </a:cubicBezTo>
                <a:close/>
                <a:moveTo>
                  <a:pt x="7195" y="5006"/>
                </a:moveTo>
                <a:cubicBezTo>
                  <a:pt x="7193" y="5007"/>
                  <a:pt x="7191" y="5007"/>
                  <a:pt x="7189" y="5007"/>
                </a:cubicBezTo>
                <a:lnTo>
                  <a:pt x="7187" y="5007"/>
                </a:lnTo>
                <a:lnTo>
                  <a:pt x="7195" y="5006"/>
                </a:lnTo>
                <a:close/>
                <a:moveTo>
                  <a:pt x="761" y="4986"/>
                </a:moveTo>
                <a:cubicBezTo>
                  <a:pt x="767" y="4986"/>
                  <a:pt x="773" y="4986"/>
                  <a:pt x="779" y="4987"/>
                </a:cubicBezTo>
                <a:cubicBezTo>
                  <a:pt x="832" y="4993"/>
                  <a:pt x="906" y="5007"/>
                  <a:pt x="966" y="5020"/>
                </a:cubicBezTo>
                <a:cubicBezTo>
                  <a:pt x="979" y="5033"/>
                  <a:pt x="966" y="5033"/>
                  <a:pt x="966" y="5053"/>
                </a:cubicBezTo>
                <a:cubicBezTo>
                  <a:pt x="993" y="5066"/>
                  <a:pt x="1013" y="5040"/>
                  <a:pt x="1026" y="5027"/>
                </a:cubicBezTo>
                <a:cubicBezTo>
                  <a:pt x="1180" y="5027"/>
                  <a:pt x="1326" y="5039"/>
                  <a:pt x="1460" y="5066"/>
                </a:cubicBezTo>
                <a:cubicBezTo>
                  <a:pt x="1460" y="5066"/>
                  <a:pt x="1460" y="5066"/>
                  <a:pt x="1460" y="5086"/>
                </a:cubicBezTo>
                <a:cubicBezTo>
                  <a:pt x="1473" y="5100"/>
                  <a:pt x="1513" y="5086"/>
                  <a:pt x="1500" y="5120"/>
                </a:cubicBezTo>
                <a:cubicBezTo>
                  <a:pt x="1553" y="5093"/>
                  <a:pt x="1620" y="5152"/>
                  <a:pt x="1633" y="5086"/>
                </a:cubicBezTo>
                <a:cubicBezTo>
                  <a:pt x="1713" y="5086"/>
                  <a:pt x="1774" y="5093"/>
                  <a:pt x="1834" y="5093"/>
                </a:cubicBezTo>
                <a:cubicBezTo>
                  <a:pt x="1834" y="5139"/>
                  <a:pt x="1920" y="5132"/>
                  <a:pt x="1954" y="5146"/>
                </a:cubicBezTo>
                <a:cubicBezTo>
                  <a:pt x="1967" y="5120"/>
                  <a:pt x="1940" y="5126"/>
                  <a:pt x="1940" y="5100"/>
                </a:cubicBezTo>
                <a:cubicBezTo>
                  <a:pt x="2034" y="5060"/>
                  <a:pt x="2094" y="5146"/>
                  <a:pt x="2167" y="5133"/>
                </a:cubicBezTo>
                <a:cubicBezTo>
                  <a:pt x="2167" y="5120"/>
                  <a:pt x="2167" y="5113"/>
                  <a:pt x="2154" y="5113"/>
                </a:cubicBezTo>
                <a:cubicBezTo>
                  <a:pt x="2227" y="5100"/>
                  <a:pt x="2287" y="5113"/>
                  <a:pt x="2368" y="5120"/>
                </a:cubicBezTo>
                <a:cubicBezTo>
                  <a:pt x="2361" y="5152"/>
                  <a:pt x="2421" y="5139"/>
                  <a:pt x="2401" y="5166"/>
                </a:cubicBezTo>
                <a:cubicBezTo>
                  <a:pt x="2454" y="5152"/>
                  <a:pt x="2534" y="5179"/>
                  <a:pt x="2581" y="5172"/>
                </a:cubicBezTo>
                <a:cubicBezTo>
                  <a:pt x="2594" y="5166"/>
                  <a:pt x="2574" y="5146"/>
                  <a:pt x="2561" y="5146"/>
                </a:cubicBezTo>
                <a:cubicBezTo>
                  <a:pt x="2581" y="5139"/>
                  <a:pt x="2601" y="5159"/>
                  <a:pt x="2621" y="5152"/>
                </a:cubicBezTo>
                <a:cubicBezTo>
                  <a:pt x="2641" y="5152"/>
                  <a:pt x="2641" y="5139"/>
                  <a:pt x="2661" y="5132"/>
                </a:cubicBezTo>
                <a:cubicBezTo>
                  <a:pt x="2688" y="5119"/>
                  <a:pt x="2728" y="5132"/>
                  <a:pt x="2761" y="5132"/>
                </a:cubicBezTo>
                <a:cubicBezTo>
                  <a:pt x="2848" y="5126"/>
                  <a:pt x="2955" y="5106"/>
                  <a:pt x="3062" y="5126"/>
                </a:cubicBezTo>
                <a:cubicBezTo>
                  <a:pt x="3062" y="5132"/>
                  <a:pt x="3048" y="5139"/>
                  <a:pt x="3055" y="5146"/>
                </a:cubicBezTo>
                <a:cubicBezTo>
                  <a:pt x="3148" y="5212"/>
                  <a:pt x="3349" y="5146"/>
                  <a:pt x="3455" y="5192"/>
                </a:cubicBezTo>
                <a:cubicBezTo>
                  <a:pt x="3516" y="5158"/>
                  <a:pt x="3583" y="5205"/>
                  <a:pt x="3656" y="5212"/>
                </a:cubicBezTo>
                <a:cubicBezTo>
                  <a:pt x="3649" y="5252"/>
                  <a:pt x="3556" y="5225"/>
                  <a:pt x="3562" y="5258"/>
                </a:cubicBezTo>
                <a:cubicBezTo>
                  <a:pt x="3435" y="5311"/>
                  <a:pt x="3228" y="5225"/>
                  <a:pt x="3088" y="5258"/>
                </a:cubicBezTo>
                <a:cubicBezTo>
                  <a:pt x="3108" y="5265"/>
                  <a:pt x="3108" y="5279"/>
                  <a:pt x="3115" y="5292"/>
                </a:cubicBezTo>
                <a:cubicBezTo>
                  <a:pt x="3057" y="5324"/>
                  <a:pt x="2842" y="5338"/>
                  <a:pt x="2786" y="5260"/>
                </a:cubicBezTo>
                <a:lnTo>
                  <a:pt x="2782" y="5253"/>
                </a:lnTo>
                <a:lnTo>
                  <a:pt x="2782" y="5253"/>
                </a:lnTo>
                <a:cubicBezTo>
                  <a:pt x="2784" y="5249"/>
                  <a:pt x="2791" y="5227"/>
                  <a:pt x="2793" y="5224"/>
                </a:cubicBezTo>
                <a:lnTo>
                  <a:pt x="2794" y="5223"/>
                </a:lnTo>
                <a:lnTo>
                  <a:pt x="2795" y="5226"/>
                </a:lnTo>
                <a:cubicBezTo>
                  <a:pt x="2795" y="5224"/>
                  <a:pt x="2794" y="5223"/>
                  <a:pt x="2794" y="5223"/>
                </a:cubicBezTo>
                <a:lnTo>
                  <a:pt x="2794" y="5223"/>
                </a:lnTo>
                <a:lnTo>
                  <a:pt x="2793" y="5219"/>
                </a:lnTo>
                <a:cubicBezTo>
                  <a:pt x="2768" y="5149"/>
                  <a:pt x="2659" y="5193"/>
                  <a:pt x="2581" y="5199"/>
                </a:cubicBezTo>
                <a:cubicBezTo>
                  <a:pt x="2608" y="5239"/>
                  <a:pt x="2668" y="5206"/>
                  <a:pt x="2695" y="5232"/>
                </a:cubicBezTo>
                <a:cubicBezTo>
                  <a:pt x="2594" y="5246"/>
                  <a:pt x="2508" y="5239"/>
                  <a:pt x="2421" y="5266"/>
                </a:cubicBezTo>
                <a:cubicBezTo>
                  <a:pt x="2414" y="5246"/>
                  <a:pt x="2441" y="5259"/>
                  <a:pt x="2441" y="5239"/>
                </a:cubicBezTo>
                <a:cubicBezTo>
                  <a:pt x="2408" y="5239"/>
                  <a:pt x="2408" y="5239"/>
                  <a:pt x="2374" y="5232"/>
                </a:cubicBezTo>
                <a:cubicBezTo>
                  <a:pt x="2354" y="5219"/>
                  <a:pt x="2354" y="5186"/>
                  <a:pt x="2341" y="5166"/>
                </a:cubicBezTo>
                <a:cubicBezTo>
                  <a:pt x="2314" y="5180"/>
                  <a:pt x="2301" y="5166"/>
                  <a:pt x="2294" y="5146"/>
                </a:cubicBezTo>
                <a:cubicBezTo>
                  <a:pt x="2287" y="5160"/>
                  <a:pt x="2274" y="5166"/>
                  <a:pt x="2261" y="5166"/>
                </a:cubicBezTo>
                <a:cubicBezTo>
                  <a:pt x="2254" y="5199"/>
                  <a:pt x="2294" y="5179"/>
                  <a:pt x="2301" y="5206"/>
                </a:cubicBezTo>
                <a:cubicBezTo>
                  <a:pt x="2234" y="5239"/>
                  <a:pt x="2107" y="5193"/>
                  <a:pt x="2061" y="5232"/>
                </a:cubicBezTo>
                <a:cubicBezTo>
                  <a:pt x="2047" y="5232"/>
                  <a:pt x="2047" y="5212"/>
                  <a:pt x="2020" y="5212"/>
                </a:cubicBezTo>
                <a:cubicBezTo>
                  <a:pt x="1874" y="5272"/>
                  <a:pt x="1740" y="5199"/>
                  <a:pt x="1607" y="5219"/>
                </a:cubicBezTo>
                <a:cubicBezTo>
                  <a:pt x="1633" y="5232"/>
                  <a:pt x="1673" y="5238"/>
                  <a:pt x="1700" y="5258"/>
                </a:cubicBezTo>
                <a:cubicBezTo>
                  <a:pt x="1640" y="5318"/>
                  <a:pt x="1406" y="5258"/>
                  <a:pt x="1293" y="5258"/>
                </a:cubicBezTo>
                <a:cubicBezTo>
                  <a:pt x="1220" y="5258"/>
                  <a:pt x="1159" y="5252"/>
                  <a:pt x="1093" y="5238"/>
                </a:cubicBezTo>
                <a:cubicBezTo>
                  <a:pt x="939" y="5218"/>
                  <a:pt x="786" y="5232"/>
                  <a:pt x="639" y="5232"/>
                </a:cubicBezTo>
                <a:cubicBezTo>
                  <a:pt x="545" y="5265"/>
                  <a:pt x="405" y="5245"/>
                  <a:pt x="305" y="5265"/>
                </a:cubicBezTo>
                <a:cubicBezTo>
                  <a:pt x="305" y="5252"/>
                  <a:pt x="299" y="5252"/>
                  <a:pt x="299" y="5238"/>
                </a:cubicBezTo>
                <a:cubicBezTo>
                  <a:pt x="265" y="5252"/>
                  <a:pt x="225" y="5258"/>
                  <a:pt x="178" y="5252"/>
                </a:cubicBezTo>
                <a:cubicBezTo>
                  <a:pt x="285" y="5206"/>
                  <a:pt x="479" y="5192"/>
                  <a:pt x="586" y="5179"/>
                </a:cubicBezTo>
                <a:cubicBezTo>
                  <a:pt x="505" y="5126"/>
                  <a:pt x="365" y="5179"/>
                  <a:pt x="272" y="5172"/>
                </a:cubicBezTo>
                <a:cubicBezTo>
                  <a:pt x="272" y="5152"/>
                  <a:pt x="292" y="5159"/>
                  <a:pt x="285" y="5146"/>
                </a:cubicBezTo>
                <a:cubicBezTo>
                  <a:pt x="218" y="5146"/>
                  <a:pt x="178" y="5152"/>
                  <a:pt x="125" y="5139"/>
                </a:cubicBezTo>
                <a:cubicBezTo>
                  <a:pt x="165" y="5126"/>
                  <a:pt x="245" y="5126"/>
                  <a:pt x="285" y="5106"/>
                </a:cubicBezTo>
                <a:cubicBezTo>
                  <a:pt x="299" y="5093"/>
                  <a:pt x="285" y="5086"/>
                  <a:pt x="292" y="5066"/>
                </a:cubicBezTo>
                <a:cubicBezTo>
                  <a:pt x="345" y="5046"/>
                  <a:pt x="412" y="5000"/>
                  <a:pt x="485" y="5007"/>
                </a:cubicBezTo>
                <a:cubicBezTo>
                  <a:pt x="492" y="5007"/>
                  <a:pt x="512" y="5020"/>
                  <a:pt x="519" y="5020"/>
                </a:cubicBezTo>
                <a:cubicBezTo>
                  <a:pt x="594" y="5020"/>
                  <a:pt x="669" y="4985"/>
                  <a:pt x="761" y="4986"/>
                </a:cubicBezTo>
                <a:close/>
                <a:moveTo>
                  <a:pt x="6384" y="4985"/>
                </a:moveTo>
                <a:cubicBezTo>
                  <a:pt x="6405" y="4985"/>
                  <a:pt x="6395" y="5019"/>
                  <a:pt x="6413" y="5019"/>
                </a:cubicBezTo>
                <a:cubicBezTo>
                  <a:pt x="6407" y="5026"/>
                  <a:pt x="6373" y="5013"/>
                  <a:pt x="6380" y="4986"/>
                </a:cubicBezTo>
                <a:cubicBezTo>
                  <a:pt x="6382" y="4986"/>
                  <a:pt x="6383" y="4985"/>
                  <a:pt x="6384" y="4985"/>
                </a:cubicBezTo>
                <a:close/>
                <a:moveTo>
                  <a:pt x="6979" y="4966"/>
                </a:moveTo>
                <a:cubicBezTo>
                  <a:pt x="7023" y="4966"/>
                  <a:pt x="7068" y="4968"/>
                  <a:pt x="7115" y="4973"/>
                </a:cubicBezTo>
                <a:cubicBezTo>
                  <a:pt x="7121" y="4973"/>
                  <a:pt x="7121" y="4986"/>
                  <a:pt x="7121" y="4993"/>
                </a:cubicBezTo>
                <a:cubicBezTo>
                  <a:pt x="7139" y="4999"/>
                  <a:pt x="7156" y="5010"/>
                  <a:pt x="7183" y="5008"/>
                </a:cubicBezTo>
                <a:lnTo>
                  <a:pt x="7187" y="5007"/>
                </a:lnTo>
                <a:lnTo>
                  <a:pt x="7158" y="5012"/>
                </a:lnTo>
                <a:cubicBezTo>
                  <a:pt x="6975" y="5036"/>
                  <a:pt x="6829" y="5013"/>
                  <a:pt x="6648" y="5019"/>
                </a:cubicBezTo>
                <a:cubicBezTo>
                  <a:pt x="6641" y="4987"/>
                  <a:pt x="6587" y="5007"/>
                  <a:pt x="6574" y="4980"/>
                </a:cubicBezTo>
                <a:cubicBezTo>
                  <a:pt x="6719" y="4980"/>
                  <a:pt x="6846" y="4965"/>
                  <a:pt x="6979" y="4966"/>
                </a:cubicBezTo>
                <a:close/>
                <a:moveTo>
                  <a:pt x="2010" y="4958"/>
                </a:moveTo>
                <a:cubicBezTo>
                  <a:pt x="2021" y="4958"/>
                  <a:pt x="2023" y="4968"/>
                  <a:pt x="2034" y="4973"/>
                </a:cubicBezTo>
                <a:cubicBezTo>
                  <a:pt x="2027" y="4980"/>
                  <a:pt x="2014" y="4987"/>
                  <a:pt x="2000" y="4987"/>
                </a:cubicBezTo>
                <a:cubicBezTo>
                  <a:pt x="2000" y="4980"/>
                  <a:pt x="2007" y="4967"/>
                  <a:pt x="2000" y="4960"/>
                </a:cubicBezTo>
                <a:cubicBezTo>
                  <a:pt x="2004" y="4959"/>
                  <a:pt x="2007" y="4958"/>
                  <a:pt x="2010" y="4958"/>
                </a:cubicBezTo>
                <a:close/>
                <a:moveTo>
                  <a:pt x="7082" y="4933"/>
                </a:moveTo>
                <a:cubicBezTo>
                  <a:pt x="7102" y="4932"/>
                  <a:pt x="7126" y="4936"/>
                  <a:pt x="7135" y="4941"/>
                </a:cubicBezTo>
                <a:cubicBezTo>
                  <a:pt x="7108" y="4954"/>
                  <a:pt x="7081" y="4954"/>
                  <a:pt x="7055" y="4941"/>
                </a:cubicBezTo>
                <a:cubicBezTo>
                  <a:pt x="7060" y="4936"/>
                  <a:pt x="7070" y="4933"/>
                  <a:pt x="7082" y="4933"/>
                </a:cubicBezTo>
                <a:close/>
                <a:moveTo>
                  <a:pt x="7233" y="4929"/>
                </a:moveTo>
                <a:cubicBezTo>
                  <a:pt x="7284" y="4929"/>
                  <a:pt x="7339" y="4940"/>
                  <a:pt x="7368" y="4961"/>
                </a:cubicBezTo>
                <a:cubicBezTo>
                  <a:pt x="7295" y="4947"/>
                  <a:pt x="7221" y="4961"/>
                  <a:pt x="7155" y="4941"/>
                </a:cubicBezTo>
                <a:cubicBezTo>
                  <a:pt x="7175" y="4933"/>
                  <a:pt x="7203" y="4929"/>
                  <a:pt x="7233" y="4929"/>
                </a:cubicBezTo>
                <a:close/>
                <a:moveTo>
                  <a:pt x="3897" y="4907"/>
                </a:moveTo>
                <a:cubicBezTo>
                  <a:pt x="3897" y="4934"/>
                  <a:pt x="3890" y="4927"/>
                  <a:pt x="3897" y="4947"/>
                </a:cubicBezTo>
                <a:cubicBezTo>
                  <a:pt x="3930" y="4947"/>
                  <a:pt x="3977" y="4953"/>
                  <a:pt x="3970" y="4914"/>
                </a:cubicBezTo>
                <a:cubicBezTo>
                  <a:pt x="3957" y="4907"/>
                  <a:pt x="3923" y="4914"/>
                  <a:pt x="3897" y="4907"/>
                </a:cubicBezTo>
                <a:close/>
                <a:moveTo>
                  <a:pt x="2339" y="4894"/>
                </a:moveTo>
                <a:cubicBezTo>
                  <a:pt x="2423" y="4893"/>
                  <a:pt x="2512" y="4902"/>
                  <a:pt x="2594" y="4921"/>
                </a:cubicBezTo>
                <a:cubicBezTo>
                  <a:pt x="2561" y="4934"/>
                  <a:pt x="2514" y="4927"/>
                  <a:pt x="2474" y="4934"/>
                </a:cubicBezTo>
                <a:cubicBezTo>
                  <a:pt x="2508" y="4973"/>
                  <a:pt x="2608" y="4947"/>
                  <a:pt x="2641" y="4987"/>
                </a:cubicBezTo>
                <a:cubicBezTo>
                  <a:pt x="2661" y="4993"/>
                  <a:pt x="2648" y="4960"/>
                  <a:pt x="2661" y="4967"/>
                </a:cubicBezTo>
                <a:cubicBezTo>
                  <a:pt x="2675" y="4980"/>
                  <a:pt x="2668" y="4967"/>
                  <a:pt x="2701" y="4980"/>
                </a:cubicBezTo>
                <a:cubicBezTo>
                  <a:pt x="2675" y="5007"/>
                  <a:pt x="2735" y="4987"/>
                  <a:pt x="2768" y="4987"/>
                </a:cubicBezTo>
                <a:cubicBezTo>
                  <a:pt x="2721" y="5020"/>
                  <a:pt x="2648" y="4993"/>
                  <a:pt x="2574" y="4993"/>
                </a:cubicBezTo>
                <a:cubicBezTo>
                  <a:pt x="2461" y="5000"/>
                  <a:pt x="2274" y="5007"/>
                  <a:pt x="2154" y="4973"/>
                </a:cubicBezTo>
                <a:cubicBezTo>
                  <a:pt x="2187" y="4953"/>
                  <a:pt x="2187" y="4907"/>
                  <a:pt x="2254" y="4914"/>
                </a:cubicBezTo>
                <a:cubicBezTo>
                  <a:pt x="2254" y="4901"/>
                  <a:pt x="2227" y="4914"/>
                  <a:pt x="2227" y="4901"/>
                </a:cubicBezTo>
                <a:cubicBezTo>
                  <a:pt x="2263" y="4896"/>
                  <a:pt x="2300" y="4894"/>
                  <a:pt x="2339" y="4894"/>
                </a:cubicBezTo>
                <a:close/>
                <a:moveTo>
                  <a:pt x="7508" y="4867"/>
                </a:moveTo>
                <a:cubicBezTo>
                  <a:pt x="7495" y="4874"/>
                  <a:pt x="7495" y="4887"/>
                  <a:pt x="7488" y="4901"/>
                </a:cubicBezTo>
                <a:cubicBezTo>
                  <a:pt x="7495" y="4907"/>
                  <a:pt x="7495" y="4914"/>
                  <a:pt x="7508" y="4914"/>
                </a:cubicBezTo>
                <a:cubicBezTo>
                  <a:pt x="7542" y="4887"/>
                  <a:pt x="7602" y="4901"/>
                  <a:pt x="7622" y="4901"/>
                </a:cubicBezTo>
                <a:cubicBezTo>
                  <a:pt x="7622" y="4933"/>
                  <a:pt x="7529" y="4907"/>
                  <a:pt x="7542" y="4940"/>
                </a:cubicBezTo>
                <a:cubicBezTo>
                  <a:pt x="7482" y="4947"/>
                  <a:pt x="7442" y="4960"/>
                  <a:pt x="7395" y="4947"/>
                </a:cubicBezTo>
                <a:cubicBezTo>
                  <a:pt x="7442" y="4933"/>
                  <a:pt x="7495" y="4927"/>
                  <a:pt x="7488" y="4881"/>
                </a:cubicBezTo>
                <a:cubicBezTo>
                  <a:pt x="7475" y="4874"/>
                  <a:pt x="7428" y="4887"/>
                  <a:pt x="7408" y="4881"/>
                </a:cubicBezTo>
                <a:cubicBezTo>
                  <a:pt x="7435" y="4860"/>
                  <a:pt x="7462" y="4874"/>
                  <a:pt x="7508" y="4867"/>
                </a:cubicBezTo>
                <a:close/>
                <a:moveTo>
                  <a:pt x="6693" y="4851"/>
                </a:moveTo>
                <a:cubicBezTo>
                  <a:pt x="6668" y="4851"/>
                  <a:pt x="6642" y="4858"/>
                  <a:pt x="6621" y="4874"/>
                </a:cubicBezTo>
                <a:cubicBezTo>
                  <a:pt x="6661" y="4881"/>
                  <a:pt x="6714" y="4868"/>
                  <a:pt x="6728" y="4868"/>
                </a:cubicBezTo>
                <a:cubicBezTo>
                  <a:pt x="6721" y="4868"/>
                  <a:pt x="6721" y="4874"/>
                  <a:pt x="6734" y="4874"/>
                </a:cubicBezTo>
                <a:cubicBezTo>
                  <a:pt x="6734" y="4874"/>
                  <a:pt x="6734" y="4874"/>
                  <a:pt x="6734" y="4854"/>
                </a:cubicBezTo>
                <a:cubicBezTo>
                  <a:pt x="6722" y="4852"/>
                  <a:pt x="6707" y="4850"/>
                  <a:pt x="6693" y="4851"/>
                </a:cubicBezTo>
                <a:close/>
                <a:moveTo>
                  <a:pt x="6779" y="4849"/>
                </a:moveTo>
                <a:cubicBezTo>
                  <a:pt x="6764" y="4849"/>
                  <a:pt x="6748" y="4857"/>
                  <a:pt x="6741" y="4868"/>
                </a:cubicBezTo>
                <a:cubicBezTo>
                  <a:pt x="6761" y="4868"/>
                  <a:pt x="6801" y="4888"/>
                  <a:pt x="6808" y="4861"/>
                </a:cubicBezTo>
                <a:cubicBezTo>
                  <a:pt x="6802" y="4852"/>
                  <a:pt x="6791" y="4849"/>
                  <a:pt x="6779" y="4849"/>
                </a:cubicBezTo>
                <a:close/>
                <a:moveTo>
                  <a:pt x="7170" y="4841"/>
                </a:moveTo>
                <a:cubicBezTo>
                  <a:pt x="7181" y="4841"/>
                  <a:pt x="7195" y="4844"/>
                  <a:pt x="7201" y="4848"/>
                </a:cubicBezTo>
                <a:cubicBezTo>
                  <a:pt x="7195" y="4861"/>
                  <a:pt x="7161" y="4854"/>
                  <a:pt x="7148" y="4854"/>
                </a:cubicBezTo>
                <a:cubicBezTo>
                  <a:pt x="7148" y="4844"/>
                  <a:pt x="7158" y="4841"/>
                  <a:pt x="7170" y="4841"/>
                </a:cubicBezTo>
                <a:close/>
                <a:moveTo>
                  <a:pt x="7061" y="4841"/>
                </a:moveTo>
                <a:cubicBezTo>
                  <a:pt x="7115" y="4848"/>
                  <a:pt x="7128" y="4861"/>
                  <a:pt x="7041" y="4854"/>
                </a:cubicBezTo>
                <a:cubicBezTo>
                  <a:pt x="7041" y="4848"/>
                  <a:pt x="7061" y="4854"/>
                  <a:pt x="7061" y="4841"/>
                </a:cubicBezTo>
                <a:close/>
                <a:moveTo>
                  <a:pt x="3803" y="4837"/>
                </a:moveTo>
                <a:cubicBezTo>
                  <a:pt x="3794" y="4837"/>
                  <a:pt x="3786" y="4842"/>
                  <a:pt x="3783" y="4854"/>
                </a:cubicBezTo>
                <a:cubicBezTo>
                  <a:pt x="3736" y="4854"/>
                  <a:pt x="3630" y="4828"/>
                  <a:pt x="3610" y="4874"/>
                </a:cubicBezTo>
                <a:cubicBezTo>
                  <a:pt x="3703" y="4874"/>
                  <a:pt x="3776" y="4907"/>
                  <a:pt x="3843" y="4868"/>
                </a:cubicBezTo>
                <a:cubicBezTo>
                  <a:pt x="3839" y="4851"/>
                  <a:pt x="3819" y="4837"/>
                  <a:pt x="3803" y="4837"/>
                </a:cubicBezTo>
                <a:close/>
                <a:moveTo>
                  <a:pt x="3254" y="4823"/>
                </a:moveTo>
                <a:cubicBezTo>
                  <a:pt x="3230" y="4823"/>
                  <a:pt x="3206" y="4829"/>
                  <a:pt x="3195" y="4848"/>
                </a:cubicBezTo>
                <a:cubicBezTo>
                  <a:pt x="3228" y="4854"/>
                  <a:pt x="3289" y="4868"/>
                  <a:pt x="3302" y="4834"/>
                </a:cubicBezTo>
                <a:cubicBezTo>
                  <a:pt x="3290" y="4829"/>
                  <a:pt x="3272" y="4824"/>
                  <a:pt x="3254" y="4823"/>
                </a:cubicBezTo>
                <a:close/>
                <a:moveTo>
                  <a:pt x="7318" y="4818"/>
                </a:moveTo>
                <a:cubicBezTo>
                  <a:pt x="7324" y="4818"/>
                  <a:pt x="7331" y="4821"/>
                  <a:pt x="7335" y="4821"/>
                </a:cubicBezTo>
                <a:cubicBezTo>
                  <a:pt x="7348" y="4834"/>
                  <a:pt x="7308" y="4834"/>
                  <a:pt x="7328" y="4841"/>
                </a:cubicBezTo>
                <a:cubicBezTo>
                  <a:pt x="7328" y="4848"/>
                  <a:pt x="7322" y="4848"/>
                  <a:pt x="7322" y="4841"/>
                </a:cubicBezTo>
                <a:cubicBezTo>
                  <a:pt x="7315" y="4854"/>
                  <a:pt x="7308" y="4834"/>
                  <a:pt x="7302" y="4848"/>
                </a:cubicBezTo>
                <a:cubicBezTo>
                  <a:pt x="7282" y="4841"/>
                  <a:pt x="7328" y="4828"/>
                  <a:pt x="7308" y="4821"/>
                </a:cubicBezTo>
                <a:cubicBezTo>
                  <a:pt x="7311" y="4819"/>
                  <a:pt x="7314" y="4818"/>
                  <a:pt x="7318" y="4818"/>
                </a:cubicBezTo>
                <a:close/>
                <a:moveTo>
                  <a:pt x="1326" y="4808"/>
                </a:moveTo>
                <a:cubicBezTo>
                  <a:pt x="1346" y="4834"/>
                  <a:pt x="1312" y="4828"/>
                  <a:pt x="1319" y="4861"/>
                </a:cubicBezTo>
                <a:cubicBezTo>
                  <a:pt x="1339" y="4834"/>
                  <a:pt x="1366" y="4861"/>
                  <a:pt x="1392" y="4834"/>
                </a:cubicBezTo>
                <a:cubicBezTo>
                  <a:pt x="1386" y="4834"/>
                  <a:pt x="1386" y="4834"/>
                  <a:pt x="1386" y="4821"/>
                </a:cubicBezTo>
                <a:cubicBezTo>
                  <a:pt x="1352" y="4828"/>
                  <a:pt x="1339" y="4821"/>
                  <a:pt x="1326" y="4808"/>
                </a:cubicBezTo>
                <a:close/>
                <a:moveTo>
                  <a:pt x="1793" y="4802"/>
                </a:moveTo>
                <a:cubicBezTo>
                  <a:pt x="1940" y="4834"/>
                  <a:pt x="2067" y="4795"/>
                  <a:pt x="2193" y="4841"/>
                </a:cubicBezTo>
                <a:cubicBezTo>
                  <a:pt x="2060" y="4841"/>
                  <a:pt x="1913" y="4834"/>
                  <a:pt x="1813" y="4821"/>
                </a:cubicBezTo>
                <a:cubicBezTo>
                  <a:pt x="1813" y="4814"/>
                  <a:pt x="1786" y="4821"/>
                  <a:pt x="1793" y="4802"/>
                </a:cubicBezTo>
                <a:close/>
                <a:moveTo>
                  <a:pt x="5732" y="4796"/>
                </a:moveTo>
                <a:cubicBezTo>
                  <a:pt x="5752" y="4796"/>
                  <a:pt x="5771" y="4801"/>
                  <a:pt x="5786" y="4821"/>
                </a:cubicBezTo>
                <a:cubicBezTo>
                  <a:pt x="5766" y="4828"/>
                  <a:pt x="5759" y="4814"/>
                  <a:pt x="5733" y="4821"/>
                </a:cubicBezTo>
                <a:cubicBezTo>
                  <a:pt x="5739" y="4828"/>
                  <a:pt x="5759" y="4854"/>
                  <a:pt x="5726" y="4854"/>
                </a:cubicBezTo>
                <a:cubicBezTo>
                  <a:pt x="5719" y="4848"/>
                  <a:pt x="5726" y="4821"/>
                  <a:pt x="5713" y="4821"/>
                </a:cubicBezTo>
                <a:cubicBezTo>
                  <a:pt x="5699" y="4828"/>
                  <a:pt x="5706" y="4854"/>
                  <a:pt x="5679" y="4848"/>
                </a:cubicBezTo>
                <a:cubicBezTo>
                  <a:pt x="5672" y="4821"/>
                  <a:pt x="5659" y="4854"/>
                  <a:pt x="5659" y="4854"/>
                </a:cubicBezTo>
                <a:cubicBezTo>
                  <a:pt x="5646" y="4861"/>
                  <a:pt x="5652" y="4841"/>
                  <a:pt x="5639" y="4841"/>
                </a:cubicBezTo>
                <a:cubicBezTo>
                  <a:pt x="5646" y="4834"/>
                  <a:pt x="5652" y="4828"/>
                  <a:pt x="5666" y="4828"/>
                </a:cubicBezTo>
                <a:cubicBezTo>
                  <a:pt x="5652" y="4821"/>
                  <a:pt x="5659" y="4814"/>
                  <a:pt x="5666" y="4801"/>
                </a:cubicBezTo>
                <a:cubicBezTo>
                  <a:pt x="5681" y="4805"/>
                  <a:pt x="5706" y="4796"/>
                  <a:pt x="5732" y="4796"/>
                </a:cubicBezTo>
                <a:close/>
                <a:moveTo>
                  <a:pt x="5245" y="4788"/>
                </a:moveTo>
                <a:cubicBezTo>
                  <a:pt x="5245" y="4802"/>
                  <a:pt x="5245" y="4808"/>
                  <a:pt x="5252" y="4815"/>
                </a:cubicBezTo>
                <a:cubicBezTo>
                  <a:pt x="5265" y="4815"/>
                  <a:pt x="5279" y="4808"/>
                  <a:pt x="5272" y="4795"/>
                </a:cubicBezTo>
                <a:cubicBezTo>
                  <a:pt x="5265" y="4788"/>
                  <a:pt x="5259" y="4788"/>
                  <a:pt x="5245" y="4788"/>
                </a:cubicBezTo>
                <a:close/>
                <a:moveTo>
                  <a:pt x="1139" y="4788"/>
                </a:moveTo>
                <a:cubicBezTo>
                  <a:pt x="1159" y="4821"/>
                  <a:pt x="1126" y="4801"/>
                  <a:pt x="1139" y="4834"/>
                </a:cubicBezTo>
                <a:cubicBezTo>
                  <a:pt x="1172" y="4841"/>
                  <a:pt x="1186" y="4841"/>
                  <a:pt x="1219" y="4828"/>
                </a:cubicBezTo>
                <a:cubicBezTo>
                  <a:pt x="1219" y="4775"/>
                  <a:pt x="1172" y="4802"/>
                  <a:pt x="1139" y="4788"/>
                </a:cubicBezTo>
                <a:close/>
                <a:moveTo>
                  <a:pt x="1005" y="4787"/>
                </a:moveTo>
                <a:cubicBezTo>
                  <a:pt x="979" y="4786"/>
                  <a:pt x="953" y="4793"/>
                  <a:pt x="945" y="4808"/>
                </a:cubicBezTo>
                <a:cubicBezTo>
                  <a:pt x="979" y="4814"/>
                  <a:pt x="1019" y="4821"/>
                  <a:pt x="1045" y="4821"/>
                </a:cubicBezTo>
                <a:cubicBezTo>
                  <a:pt x="1045" y="4808"/>
                  <a:pt x="1052" y="4802"/>
                  <a:pt x="1052" y="4801"/>
                </a:cubicBezTo>
                <a:cubicBezTo>
                  <a:pt x="1043" y="4792"/>
                  <a:pt x="1024" y="4787"/>
                  <a:pt x="1005" y="4787"/>
                </a:cubicBezTo>
                <a:close/>
                <a:moveTo>
                  <a:pt x="1212" y="4768"/>
                </a:moveTo>
                <a:cubicBezTo>
                  <a:pt x="1206" y="4788"/>
                  <a:pt x="1246" y="4782"/>
                  <a:pt x="1246" y="4775"/>
                </a:cubicBezTo>
                <a:cubicBezTo>
                  <a:pt x="1239" y="4768"/>
                  <a:pt x="1226" y="4768"/>
                  <a:pt x="1212" y="4768"/>
                </a:cubicBezTo>
                <a:close/>
                <a:moveTo>
                  <a:pt x="2727" y="4757"/>
                </a:moveTo>
                <a:cubicBezTo>
                  <a:pt x="2713" y="4757"/>
                  <a:pt x="2699" y="4760"/>
                  <a:pt x="2695" y="4768"/>
                </a:cubicBezTo>
                <a:cubicBezTo>
                  <a:pt x="2721" y="4762"/>
                  <a:pt x="2741" y="4788"/>
                  <a:pt x="2748" y="4762"/>
                </a:cubicBezTo>
                <a:cubicBezTo>
                  <a:pt x="2743" y="4759"/>
                  <a:pt x="2735" y="4758"/>
                  <a:pt x="2727" y="4757"/>
                </a:cubicBezTo>
                <a:close/>
                <a:moveTo>
                  <a:pt x="7020" y="4756"/>
                </a:moveTo>
                <a:cubicBezTo>
                  <a:pt x="7031" y="4757"/>
                  <a:pt x="7041" y="4764"/>
                  <a:pt x="7041" y="4775"/>
                </a:cubicBezTo>
                <a:cubicBezTo>
                  <a:pt x="7021" y="4768"/>
                  <a:pt x="7021" y="4782"/>
                  <a:pt x="7001" y="4768"/>
                </a:cubicBezTo>
                <a:cubicBezTo>
                  <a:pt x="7004" y="4759"/>
                  <a:pt x="7012" y="4756"/>
                  <a:pt x="7020" y="4756"/>
                </a:cubicBezTo>
                <a:close/>
                <a:moveTo>
                  <a:pt x="3005" y="4754"/>
                </a:moveTo>
                <a:cubicBezTo>
                  <a:pt x="2979" y="4754"/>
                  <a:pt x="2956" y="4760"/>
                  <a:pt x="2935" y="4768"/>
                </a:cubicBezTo>
                <a:cubicBezTo>
                  <a:pt x="2962" y="4775"/>
                  <a:pt x="3028" y="4802"/>
                  <a:pt x="3055" y="4762"/>
                </a:cubicBezTo>
                <a:cubicBezTo>
                  <a:pt x="3037" y="4757"/>
                  <a:pt x="3021" y="4754"/>
                  <a:pt x="3005" y="4754"/>
                </a:cubicBezTo>
                <a:close/>
                <a:moveTo>
                  <a:pt x="2761" y="4748"/>
                </a:moveTo>
                <a:cubicBezTo>
                  <a:pt x="2748" y="4788"/>
                  <a:pt x="2828" y="4782"/>
                  <a:pt x="2835" y="4762"/>
                </a:cubicBezTo>
                <a:cubicBezTo>
                  <a:pt x="2801" y="4762"/>
                  <a:pt x="2788" y="4762"/>
                  <a:pt x="2761" y="4748"/>
                </a:cubicBezTo>
                <a:close/>
                <a:moveTo>
                  <a:pt x="2158" y="4724"/>
                </a:moveTo>
                <a:cubicBezTo>
                  <a:pt x="2126" y="4724"/>
                  <a:pt x="2095" y="4727"/>
                  <a:pt x="2067" y="4735"/>
                </a:cubicBezTo>
                <a:cubicBezTo>
                  <a:pt x="2081" y="4748"/>
                  <a:pt x="2054" y="4742"/>
                  <a:pt x="2047" y="4742"/>
                </a:cubicBezTo>
                <a:cubicBezTo>
                  <a:pt x="2061" y="4762"/>
                  <a:pt x="2127" y="4775"/>
                  <a:pt x="2147" y="4755"/>
                </a:cubicBezTo>
                <a:cubicBezTo>
                  <a:pt x="2174" y="4788"/>
                  <a:pt x="2254" y="4768"/>
                  <a:pt x="2301" y="4755"/>
                </a:cubicBezTo>
                <a:cubicBezTo>
                  <a:pt x="2263" y="4734"/>
                  <a:pt x="2210" y="4724"/>
                  <a:pt x="2158" y="4724"/>
                </a:cubicBezTo>
                <a:close/>
                <a:moveTo>
                  <a:pt x="1946" y="4722"/>
                </a:moveTo>
                <a:cubicBezTo>
                  <a:pt x="1960" y="4742"/>
                  <a:pt x="1933" y="4735"/>
                  <a:pt x="1933" y="4748"/>
                </a:cubicBezTo>
                <a:lnTo>
                  <a:pt x="1993" y="4748"/>
                </a:lnTo>
                <a:cubicBezTo>
                  <a:pt x="1993" y="4735"/>
                  <a:pt x="1980" y="4728"/>
                  <a:pt x="1980" y="4722"/>
                </a:cubicBezTo>
                <a:cubicBezTo>
                  <a:pt x="1966" y="4722"/>
                  <a:pt x="1960" y="4722"/>
                  <a:pt x="1946" y="4722"/>
                </a:cubicBezTo>
                <a:close/>
                <a:moveTo>
                  <a:pt x="1862" y="4718"/>
                </a:moveTo>
                <a:cubicBezTo>
                  <a:pt x="1843" y="4717"/>
                  <a:pt x="1826" y="4722"/>
                  <a:pt x="1826" y="4742"/>
                </a:cubicBezTo>
                <a:cubicBezTo>
                  <a:pt x="1860" y="4729"/>
                  <a:pt x="1900" y="4762"/>
                  <a:pt x="1913" y="4728"/>
                </a:cubicBezTo>
                <a:cubicBezTo>
                  <a:pt x="1903" y="4725"/>
                  <a:pt x="1881" y="4718"/>
                  <a:pt x="1862" y="4718"/>
                </a:cubicBezTo>
                <a:close/>
                <a:moveTo>
                  <a:pt x="1539" y="4700"/>
                </a:moveTo>
                <a:cubicBezTo>
                  <a:pt x="1498" y="4700"/>
                  <a:pt x="1459" y="4705"/>
                  <a:pt x="1426" y="4715"/>
                </a:cubicBezTo>
                <a:cubicBezTo>
                  <a:pt x="1473" y="4715"/>
                  <a:pt x="1533" y="4756"/>
                  <a:pt x="1573" y="4722"/>
                </a:cubicBezTo>
                <a:cubicBezTo>
                  <a:pt x="1653" y="4722"/>
                  <a:pt x="1740" y="4755"/>
                  <a:pt x="1793" y="4729"/>
                </a:cubicBezTo>
                <a:cubicBezTo>
                  <a:pt x="1729" y="4715"/>
                  <a:pt x="1630" y="4698"/>
                  <a:pt x="1539" y="4700"/>
                </a:cubicBezTo>
                <a:close/>
                <a:moveTo>
                  <a:pt x="6507" y="4695"/>
                </a:moveTo>
                <a:cubicBezTo>
                  <a:pt x="6500" y="4702"/>
                  <a:pt x="6487" y="4715"/>
                  <a:pt x="6473" y="4722"/>
                </a:cubicBezTo>
                <a:cubicBezTo>
                  <a:pt x="6440" y="4715"/>
                  <a:pt x="6427" y="4715"/>
                  <a:pt x="6387" y="4715"/>
                </a:cubicBezTo>
                <a:cubicBezTo>
                  <a:pt x="6420" y="4675"/>
                  <a:pt x="6460" y="4722"/>
                  <a:pt x="6507" y="4695"/>
                </a:cubicBezTo>
                <a:close/>
                <a:moveTo>
                  <a:pt x="5906" y="4590"/>
                </a:moveTo>
                <a:cubicBezTo>
                  <a:pt x="5913" y="4603"/>
                  <a:pt x="5939" y="4623"/>
                  <a:pt x="5953" y="4610"/>
                </a:cubicBezTo>
                <a:cubicBezTo>
                  <a:pt x="5946" y="4610"/>
                  <a:pt x="5939" y="4603"/>
                  <a:pt x="5939" y="4590"/>
                </a:cubicBezTo>
                <a:cubicBezTo>
                  <a:pt x="5919" y="4590"/>
                  <a:pt x="5926" y="4597"/>
                  <a:pt x="5906" y="4590"/>
                </a:cubicBezTo>
                <a:close/>
                <a:moveTo>
                  <a:pt x="5899" y="4583"/>
                </a:moveTo>
                <a:cubicBezTo>
                  <a:pt x="5886" y="4590"/>
                  <a:pt x="5853" y="4577"/>
                  <a:pt x="5846" y="4590"/>
                </a:cubicBezTo>
                <a:cubicBezTo>
                  <a:pt x="5853" y="4597"/>
                  <a:pt x="5899" y="4609"/>
                  <a:pt x="5899" y="4583"/>
                </a:cubicBezTo>
                <a:close/>
                <a:moveTo>
                  <a:pt x="5439" y="4583"/>
                </a:moveTo>
                <a:cubicBezTo>
                  <a:pt x="5426" y="4603"/>
                  <a:pt x="5406" y="4609"/>
                  <a:pt x="5379" y="4603"/>
                </a:cubicBezTo>
                <a:cubicBezTo>
                  <a:pt x="5385" y="4583"/>
                  <a:pt x="5412" y="4583"/>
                  <a:pt x="5439" y="4583"/>
                </a:cubicBezTo>
                <a:close/>
                <a:moveTo>
                  <a:pt x="6401" y="4568"/>
                </a:moveTo>
                <a:cubicBezTo>
                  <a:pt x="6399" y="4568"/>
                  <a:pt x="6397" y="4568"/>
                  <a:pt x="6393" y="4570"/>
                </a:cubicBezTo>
                <a:cubicBezTo>
                  <a:pt x="6393" y="4583"/>
                  <a:pt x="6380" y="4589"/>
                  <a:pt x="6373" y="4609"/>
                </a:cubicBezTo>
                <a:cubicBezTo>
                  <a:pt x="6380" y="4609"/>
                  <a:pt x="6380" y="4623"/>
                  <a:pt x="6387" y="4623"/>
                </a:cubicBezTo>
                <a:cubicBezTo>
                  <a:pt x="6380" y="4609"/>
                  <a:pt x="6393" y="4609"/>
                  <a:pt x="6393" y="4603"/>
                </a:cubicBezTo>
                <a:cubicBezTo>
                  <a:pt x="6380" y="4583"/>
                  <a:pt x="6413" y="4583"/>
                  <a:pt x="6420" y="4577"/>
                </a:cubicBezTo>
                <a:cubicBezTo>
                  <a:pt x="6410" y="4577"/>
                  <a:pt x="6407" y="4569"/>
                  <a:pt x="6401" y="4568"/>
                </a:cubicBezTo>
                <a:close/>
                <a:moveTo>
                  <a:pt x="7689" y="4536"/>
                </a:moveTo>
                <a:cubicBezTo>
                  <a:pt x="7669" y="4543"/>
                  <a:pt x="7669" y="4536"/>
                  <a:pt x="7635" y="4543"/>
                </a:cubicBezTo>
                <a:cubicBezTo>
                  <a:pt x="7642" y="4570"/>
                  <a:pt x="7689" y="4563"/>
                  <a:pt x="7689" y="4536"/>
                </a:cubicBezTo>
                <a:close/>
                <a:moveTo>
                  <a:pt x="6389" y="4532"/>
                </a:moveTo>
                <a:cubicBezTo>
                  <a:pt x="6385" y="4531"/>
                  <a:pt x="6382" y="4541"/>
                  <a:pt x="6367" y="4536"/>
                </a:cubicBezTo>
                <a:cubicBezTo>
                  <a:pt x="6367" y="4550"/>
                  <a:pt x="6353" y="4563"/>
                  <a:pt x="6373" y="4570"/>
                </a:cubicBezTo>
                <a:cubicBezTo>
                  <a:pt x="6373" y="4550"/>
                  <a:pt x="6373" y="4543"/>
                  <a:pt x="6393" y="4536"/>
                </a:cubicBezTo>
                <a:cubicBezTo>
                  <a:pt x="6392" y="4533"/>
                  <a:pt x="6390" y="4532"/>
                  <a:pt x="6389" y="4532"/>
                </a:cubicBezTo>
                <a:close/>
                <a:moveTo>
                  <a:pt x="6300" y="4523"/>
                </a:moveTo>
                <a:cubicBezTo>
                  <a:pt x="6293" y="4523"/>
                  <a:pt x="6280" y="4523"/>
                  <a:pt x="6280" y="4530"/>
                </a:cubicBezTo>
                <a:cubicBezTo>
                  <a:pt x="6293" y="4557"/>
                  <a:pt x="6260" y="4536"/>
                  <a:pt x="6253" y="4543"/>
                </a:cubicBezTo>
                <a:cubicBezTo>
                  <a:pt x="6260" y="4543"/>
                  <a:pt x="6260" y="4550"/>
                  <a:pt x="6253" y="4557"/>
                </a:cubicBezTo>
                <a:cubicBezTo>
                  <a:pt x="6273" y="4563"/>
                  <a:pt x="6280" y="4563"/>
                  <a:pt x="6307" y="4563"/>
                </a:cubicBezTo>
                <a:cubicBezTo>
                  <a:pt x="6307" y="4543"/>
                  <a:pt x="6293" y="4543"/>
                  <a:pt x="6300" y="4523"/>
                </a:cubicBezTo>
                <a:close/>
                <a:moveTo>
                  <a:pt x="5131" y="4512"/>
                </a:moveTo>
                <a:cubicBezTo>
                  <a:pt x="5126" y="4512"/>
                  <a:pt x="5122" y="4514"/>
                  <a:pt x="5119" y="4517"/>
                </a:cubicBezTo>
                <a:cubicBezTo>
                  <a:pt x="5132" y="4536"/>
                  <a:pt x="5165" y="4530"/>
                  <a:pt x="5185" y="4517"/>
                </a:cubicBezTo>
                <a:cubicBezTo>
                  <a:pt x="5165" y="4522"/>
                  <a:pt x="5145" y="4512"/>
                  <a:pt x="5131" y="4512"/>
                </a:cubicBezTo>
                <a:close/>
                <a:moveTo>
                  <a:pt x="4570" y="4481"/>
                </a:moveTo>
                <a:cubicBezTo>
                  <a:pt x="4564" y="4481"/>
                  <a:pt x="4557" y="4486"/>
                  <a:pt x="4557" y="4497"/>
                </a:cubicBezTo>
                <a:cubicBezTo>
                  <a:pt x="4564" y="4504"/>
                  <a:pt x="4584" y="4497"/>
                  <a:pt x="4584" y="4490"/>
                </a:cubicBezTo>
                <a:cubicBezTo>
                  <a:pt x="4581" y="4485"/>
                  <a:pt x="4576" y="4481"/>
                  <a:pt x="4570" y="4481"/>
                </a:cubicBezTo>
                <a:close/>
                <a:moveTo>
                  <a:pt x="3181" y="4479"/>
                </a:moveTo>
                <a:cubicBezTo>
                  <a:pt x="3178" y="4479"/>
                  <a:pt x="3173" y="4480"/>
                  <a:pt x="3168" y="4484"/>
                </a:cubicBezTo>
                <a:cubicBezTo>
                  <a:pt x="3175" y="4484"/>
                  <a:pt x="3175" y="4497"/>
                  <a:pt x="3175" y="4504"/>
                </a:cubicBezTo>
                <a:cubicBezTo>
                  <a:pt x="3168" y="4504"/>
                  <a:pt x="3162" y="4510"/>
                  <a:pt x="3162" y="4517"/>
                </a:cubicBezTo>
                <a:cubicBezTo>
                  <a:pt x="3162" y="4517"/>
                  <a:pt x="3162" y="4517"/>
                  <a:pt x="3188" y="4517"/>
                </a:cubicBezTo>
                <a:cubicBezTo>
                  <a:pt x="3194" y="4512"/>
                  <a:pt x="3195" y="4480"/>
                  <a:pt x="3181" y="4479"/>
                </a:cubicBezTo>
                <a:close/>
                <a:moveTo>
                  <a:pt x="3300" y="4449"/>
                </a:moveTo>
                <a:cubicBezTo>
                  <a:pt x="3277" y="4449"/>
                  <a:pt x="3262" y="4454"/>
                  <a:pt x="3262" y="4477"/>
                </a:cubicBezTo>
                <a:cubicBezTo>
                  <a:pt x="3302" y="4470"/>
                  <a:pt x="3355" y="4484"/>
                  <a:pt x="3389" y="4450"/>
                </a:cubicBezTo>
                <a:cubicBezTo>
                  <a:pt x="3355" y="4454"/>
                  <a:pt x="3324" y="4449"/>
                  <a:pt x="3300" y="4449"/>
                </a:cubicBezTo>
                <a:close/>
                <a:moveTo>
                  <a:pt x="2820" y="4440"/>
                </a:moveTo>
                <a:cubicBezTo>
                  <a:pt x="2799" y="4439"/>
                  <a:pt x="2779" y="4447"/>
                  <a:pt x="2761" y="4470"/>
                </a:cubicBezTo>
                <a:cubicBezTo>
                  <a:pt x="2795" y="4497"/>
                  <a:pt x="2855" y="4484"/>
                  <a:pt x="2895" y="4490"/>
                </a:cubicBezTo>
                <a:cubicBezTo>
                  <a:pt x="2915" y="4530"/>
                  <a:pt x="2982" y="4550"/>
                  <a:pt x="3028" y="4516"/>
                </a:cubicBezTo>
                <a:cubicBezTo>
                  <a:pt x="3015" y="4484"/>
                  <a:pt x="2968" y="4477"/>
                  <a:pt x="2962" y="4457"/>
                </a:cubicBezTo>
                <a:cubicBezTo>
                  <a:pt x="2942" y="4464"/>
                  <a:pt x="2928" y="4477"/>
                  <a:pt x="2908" y="4477"/>
                </a:cubicBezTo>
                <a:cubicBezTo>
                  <a:pt x="2878" y="4458"/>
                  <a:pt x="2848" y="4442"/>
                  <a:pt x="2820" y="4440"/>
                </a:cubicBezTo>
                <a:close/>
                <a:moveTo>
                  <a:pt x="4871" y="4437"/>
                </a:moveTo>
                <a:cubicBezTo>
                  <a:pt x="4871" y="4450"/>
                  <a:pt x="4871" y="4464"/>
                  <a:pt x="4878" y="4470"/>
                </a:cubicBezTo>
                <a:cubicBezTo>
                  <a:pt x="4884" y="4458"/>
                  <a:pt x="4904" y="4464"/>
                  <a:pt x="4898" y="4444"/>
                </a:cubicBezTo>
                <a:cubicBezTo>
                  <a:pt x="4891" y="4437"/>
                  <a:pt x="4884" y="4437"/>
                  <a:pt x="4871" y="4437"/>
                </a:cubicBezTo>
                <a:close/>
                <a:moveTo>
                  <a:pt x="3743" y="4418"/>
                </a:moveTo>
                <a:cubicBezTo>
                  <a:pt x="3750" y="4444"/>
                  <a:pt x="3716" y="4424"/>
                  <a:pt x="3723" y="4438"/>
                </a:cubicBezTo>
                <a:cubicBezTo>
                  <a:pt x="3743" y="4438"/>
                  <a:pt x="3770" y="4458"/>
                  <a:pt x="3776" y="4431"/>
                </a:cubicBezTo>
                <a:cubicBezTo>
                  <a:pt x="3756" y="4431"/>
                  <a:pt x="3756" y="4418"/>
                  <a:pt x="3743" y="4418"/>
                </a:cubicBezTo>
                <a:close/>
                <a:moveTo>
                  <a:pt x="966" y="4405"/>
                </a:moveTo>
                <a:cubicBezTo>
                  <a:pt x="960" y="4405"/>
                  <a:pt x="953" y="4407"/>
                  <a:pt x="945" y="4410"/>
                </a:cubicBezTo>
                <a:cubicBezTo>
                  <a:pt x="945" y="4444"/>
                  <a:pt x="1005" y="4417"/>
                  <a:pt x="1019" y="4430"/>
                </a:cubicBezTo>
                <a:cubicBezTo>
                  <a:pt x="1019" y="4457"/>
                  <a:pt x="985" y="4437"/>
                  <a:pt x="992" y="4457"/>
                </a:cubicBezTo>
                <a:cubicBezTo>
                  <a:pt x="1019" y="4457"/>
                  <a:pt x="1019" y="4470"/>
                  <a:pt x="1032" y="4484"/>
                </a:cubicBezTo>
                <a:cubicBezTo>
                  <a:pt x="1032" y="4458"/>
                  <a:pt x="1045" y="4451"/>
                  <a:pt x="1059" y="4444"/>
                </a:cubicBezTo>
                <a:cubicBezTo>
                  <a:pt x="1045" y="4437"/>
                  <a:pt x="1025" y="4437"/>
                  <a:pt x="1032" y="4410"/>
                </a:cubicBezTo>
                <a:cubicBezTo>
                  <a:pt x="1010" y="4427"/>
                  <a:pt x="993" y="4403"/>
                  <a:pt x="966" y="4405"/>
                </a:cubicBezTo>
                <a:close/>
                <a:moveTo>
                  <a:pt x="7995" y="4396"/>
                </a:moveTo>
                <a:cubicBezTo>
                  <a:pt x="7998" y="4396"/>
                  <a:pt x="7982" y="4406"/>
                  <a:pt x="7982" y="4411"/>
                </a:cubicBezTo>
                <a:cubicBezTo>
                  <a:pt x="7989" y="4418"/>
                  <a:pt x="7982" y="4418"/>
                  <a:pt x="7982" y="4418"/>
                </a:cubicBezTo>
                <a:cubicBezTo>
                  <a:pt x="7982" y="4418"/>
                  <a:pt x="7982" y="4418"/>
                  <a:pt x="7969" y="4418"/>
                </a:cubicBezTo>
                <a:cubicBezTo>
                  <a:pt x="7962" y="4411"/>
                  <a:pt x="7989" y="4404"/>
                  <a:pt x="7976" y="4404"/>
                </a:cubicBezTo>
                <a:cubicBezTo>
                  <a:pt x="7988" y="4398"/>
                  <a:pt x="7994" y="4396"/>
                  <a:pt x="7995" y="4396"/>
                </a:cubicBezTo>
                <a:close/>
                <a:moveTo>
                  <a:pt x="7936" y="4385"/>
                </a:moveTo>
                <a:cubicBezTo>
                  <a:pt x="7929" y="4398"/>
                  <a:pt x="7929" y="4411"/>
                  <a:pt x="7902" y="4412"/>
                </a:cubicBezTo>
                <a:cubicBezTo>
                  <a:pt x="7902" y="4391"/>
                  <a:pt x="7916" y="4385"/>
                  <a:pt x="7936" y="4385"/>
                </a:cubicBezTo>
                <a:close/>
                <a:moveTo>
                  <a:pt x="1166" y="4331"/>
                </a:moveTo>
                <a:cubicBezTo>
                  <a:pt x="1159" y="4338"/>
                  <a:pt x="1105" y="4338"/>
                  <a:pt x="1092" y="4345"/>
                </a:cubicBezTo>
                <a:cubicBezTo>
                  <a:pt x="1146" y="4391"/>
                  <a:pt x="1266" y="4398"/>
                  <a:pt x="1366" y="4404"/>
                </a:cubicBezTo>
                <a:cubicBezTo>
                  <a:pt x="1426" y="4404"/>
                  <a:pt x="1486" y="4398"/>
                  <a:pt x="1539" y="4391"/>
                </a:cubicBezTo>
                <a:cubicBezTo>
                  <a:pt x="1439" y="4338"/>
                  <a:pt x="1292" y="4358"/>
                  <a:pt x="1166" y="4331"/>
                </a:cubicBezTo>
                <a:close/>
                <a:moveTo>
                  <a:pt x="244" y="4325"/>
                </a:moveTo>
                <a:cubicBezTo>
                  <a:pt x="277" y="4345"/>
                  <a:pt x="391" y="4312"/>
                  <a:pt x="417" y="4351"/>
                </a:cubicBezTo>
                <a:cubicBezTo>
                  <a:pt x="391" y="4365"/>
                  <a:pt x="364" y="4351"/>
                  <a:pt x="324" y="4365"/>
                </a:cubicBezTo>
                <a:cubicBezTo>
                  <a:pt x="324" y="4398"/>
                  <a:pt x="357" y="4398"/>
                  <a:pt x="397" y="4398"/>
                </a:cubicBezTo>
                <a:cubicBezTo>
                  <a:pt x="391" y="4405"/>
                  <a:pt x="377" y="4405"/>
                  <a:pt x="384" y="4425"/>
                </a:cubicBezTo>
                <a:cubicBezTo>
                  <a:pt x="324" y="4418"/>
                  <a:pt x="284" y="4458"/>
                  <a:pt x="257" y="4412"/>
                </a:cubicBezTo>
                <a:cubicBezTo>
                  <a:pt x="284" y="4378"/>
                  <a:pt x="264" y="4345"/>
                  <a:pt x="244" y="4325"/>
                </a:cubicBezTo>
                <a:close/>
                <a:moveTo>
                  <a:pt x="4465" y="4319"/>
                </a:moveTo>
                <a:cubicBezTo>
                  <a:pt x="4437" y="4318"/>
                  <a:pt x="4410" y="4325"/>
                  <a:pt x="4397" y="4338"/>
                </a:cubicBezTo>
                <a:cubicBezTo>
                  <a:pt x="4450" y="4338"/>
                  <a:pt x="4504" y="4365"/>
                  <a:pt x="4537" y="4345"/>
                </a:cubicBezTo>
                <a:cubicBezTo>
                  <a:pt x="4521" y="4328"/>
                  <a:pt x="4492" y="4320"/>
                  <a:pt x="4465" y="4319"/>
                </a:cubicBezTo>
                <a:close/>
                <a:moveTo>
                  <a:pt x="5131" y="4319"/>
                </a:moveTo>
                <a:cubicBezTo>
                  <a:pt x="5121" y="4319"/>
                  <a:pt x="5111" y="4323"/>
                  <a:pt x="5105" y="4331"/>
                </a:cubicBezTo>
                <a:cubicBezTo>
                  <a:pt x="5125" y="4331"/>
                  <a:pt x="5159" y="4345"/>
                  <a:pt x="5172" y="4331"/>
                </a:cubicBezTo>
                <a:cubicBezTo>
                  <a:pt x="5161" y="4324"/>
                  <a:pt x="5145" y="4319"/>
                  <a:pt x="5131" y="4319"/>
                </a:cubicBezTo>
                <a:close/>
                <a:moveTo>
                  <a:pt x="6750" y="4266"/>
                </a:moveTo>
                <a:cubicBezTo>
                  <a:pt x="6736" y="4266"/>
                  <a:pt x="6725" y="4268"/>
                  <a:pt x="6721" y="4272"/>
                </a:cubicBezTo>
                <a:cubicBezTo>
                  <a:pt x="6734" y="4319"/>
                  <a:pt x="6781" y="4325"/>
                  <a:pt x="6821" y="4299"/>
                </a:cubicBezTo>
                <a:cubicBezTo>
                  <a:pt x="6821" y="4276"/>
                  <a:pt x="6780" y="4265"/>
                  <a:pt x="6750" y="4266"/>
                </a:cubicBezTo>
                <a:close/>
                <a:moveTo>
                  <a:pt x="4533" y="4261"/>
                </a:moveTo>
                <a:cubicBezTo>
                  <a:pt x="4531" y="4261"/>
                  <a:pt x="4533" y="4276"/>
                  <a:pt x="4537" y="4285"/>
                </a:cubicBezTo>
                <a:cubicBezTo>
                  <a:pt x="4564" y="4305"/>
                  <a:pt x="4631" y="4279"/>
                  <a:pt x="4657" y="4299"/>
                </a:cubicBezTo>
                <a:cubicBezTo>
                  <a:pt x="4651" y="4319"/>
                  <a:pt x="4624" y="4299"/>
                  <a:pt x="4604" y="4299"/>
                </a:cubicBezTo>
                <a:cubicBezTo>
                  <a:pt x="4597" y="4318"/>
                  <a:pt x="4584" y="4331"/>
                  <a:pt x="4577" y="4351"/>
                </a:cubicBezTo>
                <a:cubicBezTo>
                  <a:pt x="4631" y="4351"/>
                  <a:pt x="4711" y="4385"/>
                  <a:pt x="4758" y="4345"/>
                </a:cubicBezTo>
                <a:cubicBezTo>
                  <a:pt x="4737" y="4331"/>
                  <a:pt x="4697" y="4325"/>
                  <a:pt x="4697" y="4279"/>
                </a:cubicBezTo>
                <a:cubicBezTo>
                  <a:pt x="4651" y="4272"/>
                  <a:pt x="4597" y="4279"/>
                  <a:pt x="4537" y="4272"/>
                </a:cubicBezTo>
                <a:cubicBezTo>
                  <a:pt x="4535" y="4264"/>
                  <a:pt x="4534" y="4261"/>
                  <a:pt x="4533" y="4261"/>
                </a:cubicBezTo>
                <a:close/>
                <a:moveTo>
                  <a:pt x="5120" y="4251"/>
                </a:moveTo>
                <a:cubicBezTo>
                  <a:pt x="5117" y="4251"/>
                  <a:pt x="5114" y="4251"/>
                  <a:pt x="5112" y="4253"/>
                </a:cubicBezTo>
                <a:lnTo>
                  <a:pt x="5112" y="4273"/>
                </a:lnTo>
                <a:cubicBezTo>
                  <a:pt x="5125" y="4273"/>
                  <a:pt x="5152" y="4279"/>
                  <a:pt x="5159" y="4266"/>
                </a:cubicBezTo>
                <a:cubicBezTo>
                  <a:pt x="5148" y="4260"/>
                  <a:pt x="5132" y="4251"/>
                  <a:pt x="5120" y="4251"/>
                </a:cubicBezTo>
                <a:close/>
                <a:moveTo>
                  <a:pt x="3435" y="4239"/>
                </a:moveTo>
                <a:cubicBezTo>
                  <a:pt x="3422" y="4239"/>
                  <a:pt x="3413" y="4242"/>
                  <a:pt x="3409" y="4253"/>
                </a:cubicBezTo>
                <a:cubicBezTo>
                  <a:pt x="3449" y="4265"/>
                  <a:pt x="3496" y="4259"/>
                  <a:pt x="3536" y="4253"/>
                </a:cubicBezTo>
                <a:cubicBezTo>
                  <a:pt x="3503" y="4257"/>
                  <a:pt x="3462" y="4240"/>
                  <a:pt x="3435" y="4239"/>
                </a:cubicBezTo>
                <a:close/>
                <a:moveTo>
                  <a:pt x="7573" y="4229"/>
                </a:moveTo>
                <a:cubicBezTo>
                  <a:pt x="7585" y="4229"/>
                  <a:pt x="7599" y="4233"/>
                  <a:pt x="7609" y="4233"/>
                </a:cubicBezTo>
                <a:cubicBezTo>
                  <a:pt x="7615" y="4246"/>
                  <a:pt x="7602" y="4246"/>
                  <a:pt x="7609" y="4259"/>
                </a:cubicBezTo>
                <a:cubicBezTo>
                  <a:pt x="7589" y="4239"/>
                  <a:pt x="7582" y="4259"/>
                  <a:pt x="7542" y="4246"/>
                </a:cubicBezTo>
                <a:cubicBezTo>
                  <a:pt x="7549" y="4233"/>
                  <a:pt x="7560" y="4229"/>
                  <a:pt x="7573" y="4229"/>
                </a:cubicBezTo>
                <a:close/>
                <a:moveTo>
                  <a:pt x="3540" y="4211"/>
                </a:moveTo>
                <a:cubicBezTo>
                  <a:pt x="3521" y="4210"/>
                  <a:pt x="3514" y="4224"/>
                  <a:pt x="3503" y="4212"/>
                </a:cubicBezTo>
                <a:cubicBezTo>
                  <a:pt x="3496" y="4233"/>
                  <a:pt x="3556" y="4233"/>
                  <a:pt x="3549" y="4212"/>
                </a:cubicBezTo>
                <a:cubicBezTo>
                  <a:pt x="3546" y="4212"/>
                  <a:pt x="3543" y="4211"/>
                  <a:pt x="3540" y="4211"/>
                </a:cubicBezTo>
                <a:close/>
                <a:moveTo>
                  <a:pt x="3389" y="4186"/>
                </a:moveTo>
                <a:lnTo>
                  <a:pt x="3389" y="4213"/>
                </a:lnTo>
                <a:cubicBezTo>
                  <a:pt x="3422" y="4213"/>
                  <a:pt x="3415" y="4226"/>
                  <a:pt x="3449" y="4220"/>
                </a:cubicBezTo>
                <a:cubicBezTo>
                  <a:pt x="3449" y="4200"/>
                  <a:pt x="3455" y="4206"/>
                  <a:pt x="3475" y="4193"/>
                </a:cubicBezTo>
                <a:cubicBezTo>
                  <a:pt x="3449" y="4186"/>
                  <a:pt x="3422" y="4193"/>
                  <a:pt x="3389" y="4186"/>
                </a:cubicBezTo>
                <a:close/>
                <a:moveTo>
                  <a:pt x="7923" y="4176"/>
                </a:moveTo>
                <a:cubicBezTo>
                  <a:pt x="7904" y="4176"/>
                  <a:pt x="7886" y="4182"/>
                  <a:pt x="7882" y="4199"/>
                </a:cubicBezTo>
                <a:cubicBezTo>
                  <a:pt x="7902" y="4192"/>
                  <a:pt x="7902" y="4206"/>
                  <a:pt x="7922" y="4206"/>
                </a:cubicBezTo>
                <a:cubicBezTo>
                  <a:pt x="7936" y="4186"/>
                  <a:pt x="7936" y="4192"/>
                  <a:pt x="7969" y="4192"/>
                </a:cubicBezTo>
                <a:cubicBezTo>
                  <a:pt x="7962" y="4182"/>
                  <a:pt x="7942" y="4176"/>
                  <a:pt x="7923" y="4176"/>
                </a:cubicBezTo>
                <a:close/>
                <a:moveTo>
                  <a:pt x="3228" y="4173"/>
                </a:moveTo>
                <a:cubicBezTo>
                  <a:pt x="3222" y="4173"/>
                  <a:pt x="3217" y="4175"/>
                  <a:pt x="3215" y="4179"/>
                </a:cubicBezTo>
                <a:cubicBezTo>
                  <a:pt x="3215" y="4186"/>
                  <a:pt x="3222" y="4186"/>
                  <a:pt x="3215" y="4192"/>
                </a:cubicBezTo>
                <a:cubicBezTo>
                  <a:pt x="3242" y="4192"/>
                  <a:pt x="3275" y="4199"/>
                  <a:pt x="3289" y="4179"/>
                </a:cubicBezTo>
                <a:cubicBezTo>
                  <a:pt x="3266" y="4179"/>
                  <a:pt x="3243" y="4173"/>
                  <a:pt x="3228" y="4173"/>
                </a:cubicBezTo>
                <a:close/>
                <a:moveTo>
                  <a:pt x="3576" y="4171"/>
                </a:moveTo>
                <a:cubicBezTo>
                  <a:pt x="3563" y="4171"/>
                  <a:pt x="3551" y="4174"/>
                  <a:pt x="3536" y="4186"/>
                </a:cubicBezTo>
                <a:cubicBezTo>
                  <a:pt x="3563" y="4192"/>
                  <a:pt x="3563" y="4212"/>
                  <a:pt x="3576" y="4219"/>
                </a:cubicBezTo>
                <a:cubicBezTo>
                  <a:pt x="3590" y="4199"/>
                  <a:pt x="3590" y="4212"/>
                  <a:pt x="3610" y="4219"/>
                </a:cubicBezTo>
                <a:cubicBezTo>
                  <a:pt x="3623" y="4212"/>
                  <a:pt x="3636" y="4199"/>
                  <a:pt x="3636" y="4172"/>
                </a:cubicBezTo>
                <a:cubicBezTo>
                  <a:pt x="3610" y="4176"/>
                  <a:pt x="3592" y="4172"/>
                  <a:pt x="3576" y="4171"/>
                </a:cubicBezTo>
                <a:close/>
                <a:moveTo>
                  <a:pt x="3809" y="4166"/>
                </a:moveTo>
                <a:cubicBezTo>
                  <a:pt x="3802" y="4166"/>
                  <a:pt x="3796" y="4166"/>
                  <a:pt x="3790" y="4166"/>
                </a:cubicBezTo>
                <a:cubicBezTo>
                  <a:pt x="3763" y="4173"/>
                  <a:pt x="3750" y="4186"/>
                  <a:pt x="3736" y="4166"/>
                </a:cubicBezTo>
                <a:cubicBezTo>
                  <a:pt x="3716" y="4199"/>
                  <a:pt x="3643" y="4153"/>
                  <a:pt x="3650" y="4212"/>
                </a:cubicBezTo>
                <a:cubicBezTo>
                  <a:pt x="3710" y="4225"/>
                  <a:pt x="3770" y="4225"/>
                  <a:pt x="3816" y="4252"/>
                </a:cubicBezTo>
                <a:cubicBezTo>
                  <a:pt x="3803" y="4245"/>
                  <a:pt x="3796" y="4252"/>
                  <a:pt x="3796" y="4259"/>
                </a:cubicBezTo>
                <a:cubicBezTo>
                  <a:pt x="3803" y="4265"/>
                  <a:pt x="3816" y="4265"/>
                  <a:pt x="3830" y="4265"/>
                </a:cubicBezTo>
                <a:cubicBezTo>
                  <a:pt x="3836" y="4259"/>
                  <a:pt x="3823" y="4252"/>
                  <a:pt x="3823" y="4245"/>
                </a:cubicBezTo>
                <a:cubicBezTo>
                  <a:pt x="3877" y="4212"/>
                  <a:pt x="3930" y="4271"/>
                  <a:pt x="3970" y="4225"/>
                </a:cubicBezTo>
                <a:cubicBezTo>
                  <a:pt x="3983" y="4252"/>
                  <a:pt x="4050" y="4225"/>
                  <a:pt x="4070" y="4252"/>
                </a:cubicBezTo>
                <a:cubicBezTo>
                  <a:pt x="3990" y="4265"/>
                  <a:pt x="3943" y="4239"/>
                  <a:pt x="3897" y="4265"/>
                </a:cubicBezTo>
                <a:cubicBezTo>
                  <a:pt x="3910" y="4259"/>
                  <a:pt x="3970" y="4278"/>
                  <a:pt x="3957" y="4305"/>
                </a:cubicBezTo>
                <a:cubicBezTo>
                  <a:pt x="3923" y="4311"/>
                  <a:pt x="3870" y="4291"/>
                  <a:pt x="3856" y="4318"/>
                </a:cubicBezTo>
                <a:cubicBezTo>
                  <a:pt x="3957" y="4338"/>
                  <a:pt x="4130" y="4311"/>
                  <a:pt x="4237" y="4345"/>
                </a:cubicBezTo>
                <a:cubicBezTo>
                  <a:pt x="4284" y="4325"/>
                  <a:pt x="4350" y="4358"/>
                  <a:pt x="4377" y="4325"/>
                </a:cubicBezTo>
                <a:cubicBezTo>
                  <a:pt x="4310" y="4305"/>
                  <a:pt x="4230" y="4299"/>
                  <a:pt x="4157" y="4279"/>
                </a:cubicBezTo>
                <a:cubicBezTo>
                  <a:pt x="4217" y="4272"/>
                  <a:pt x="4277" y="4285"/>
                  <a:pt x="4277" y="4252"/>
                </a:cubicBezTo>
                <a:cubicBezTo>
                  <a:pt x="4310" y="4245"/>
                  <a:pt x="4344" y="4245"/>
                  <a:pt x="4357" y="4225"/>
                </a:cubicBezTo>
                <a:cubicBezTo>
                  <a:pt x="4424" y="4252"/>
                  <a:pt x="4537" y="4192"/>
                  <a:pt x="4611" y="4245"/>
                </a:cubicBezTo>
                <a:cubicBezTo>
                  <a:pt x="4604" y="4245"/>
                  <a:pt x="4597" y="4245"/>
                  <a:pt x="4597" y="4252"/>
                </a:cubicBezTo>
                <a:cubicBezTo>
                  <a:pt x="4624" y="4265"/>
                  <a:pt x="4611" y="4239"/>
                  <a:pt x="4624" y="4239"/>
                </a:cubicBezTo>
                <a:cubicBezTo>
                  <a:pt x="4691" y="4285"/>
                  <a:pt x="4771" y="4232"/>
                  <a:pt x="4824" y="4305"/>
                </a:cubicBezTo>
                <a:cubicBezTo>
                  <a:pt x="4804" y="4305"/>
                  <a:pt x="4804" y="4305"/>
                  <a:pt x="4771" y="4311"/>
                </a:cubicBezTo>
                <a:cubicBezTo>
                  <a:pt x="4771" y="4331"/>
                  <a:pt x="4818" y="4331"/>
                  <a:pt x="4791" y="4345"/>
                </a:cubicBezTo>
                <a:cubicBezTo>
                  <a:pt x="4924" y="4365"/>
                  <a:pt x="4998" y="4331"/>
                  <a:pt x="5105" y="4333"/>
                </a:cubicBezTo>
                <a:cubicBezTo>
                  <a:pt x="5031" y="4293"/>
                  <a:pt x="4931" y="4319"/>
                  <a:pt x="4831" y="4299"/>
                </a:cubicBezTo>
                <a:cubicBezTo>
                  <a:pt x="4864" y="4273"/>
                  <a:pt x="4918" y="4287"/>
                  <a:pt x="4958" y="4253"/>
                </a:cubicBezTo>
                <a:cubicBezTo>
                  <a:pt x="4964" y="4273"/>
                  <a:pt x="4984" y="4273"/>
                  <a:pt x="4998" y="4287"/>
                </a:cubicBezTo>
                <a:cubicBezTo>
                  <a:pt x="4978" y="4253"/>
                  <a:pt x="5038" y="4280"/>
                  <a:pt x="5051" y="4253"/>
                </a:cubicBezTo>
                <a:cubicBezTo>
                  <a:pt x="5011" y="4226"/>
                  <a:pt x="4998" y="4253"/>
                  <a:pt x="4958" y="4233"/>
                </a:cubicBezTo>
                <a:cubicBezTo>
                  <a:pt x="4964" y="4213"/>
                  <a:pt x="5011" y="4240"/>
                  <a:pt x="5011" y="4213"/>
                </a:cubicBezTo>
                <a:cubicBezTo>
                  <a:pt x="4878" y="4186"/>
                  <a:pt x="4684" y="4206"/>
                  <a:pt x="4577" y="4180"/>
                </a:cubicBezTo>
                <a:cubicBezTo>
                  <a:pt x="4397" y="4180"/>
                  <a:pt x="4230" y="4186"/>
                  <a:pt x="4090" y="4173"/>
                </a:cubicBezTo>
                <a:cubicBezTo>
                  <a:pt x="4002" y="4223"/>
                  <a:pt x="3903" y="4168"/>
                  <a:pt x="3809" y="4166"/>
                </a:cubicBezTo>
                <a:close/>
                <a:moveTo>
                  <a:pt x="7782" y="4147"/>
                </a:moveTo>
                <a:cubicBezTo>
                  <a:pt x="7789" y="4180"/>
                  <a:pt x="7742" y="4166"/>
                  <a:pt x="7742" y="4186"/>
                </a:cubicBezTo>
                <a:cubicBezTo>
                  <a:pt x="7775" y="4206"/>
                  <a:pt x="7829" y="4212"/>
                  <a:pt x="7869" y="4193"/>
                </a:cubicBezTo>
                <a:cubicBezTo>
                  <a:pt x="7862" y="4167"/>
                  <a:pt x="7836" y="4174"/>
                  <a:pt x="7856" y="4147"/>
                </a:cubicBezTo>
                <a:cubicBezTo>
                  <a:pt x="7836" y="4160"/>
                  <a:pt x="7809" y="4147"/>
                  <a:pt x="7782" y="4147"/>
                </a:cubicBezTo>
                <a:close/>
                <a:moveTo>
                  <a:pt x="7603" y="4134"/>
                </a:moveTo>
                <a:cubicBezTo>
                  <a:pt x="7602" y="4134"/>
                  <a:pt x="7599" y="4136"/>
                  <a:pt x="7595" y="4140"/>
                </a:cubicBezTo>
                <a:cubicBezTo>
                  <a:pt x="7589" y="4160"/>
                  <a:pt x="7622" y="4160"/>
                  <a:pt x="7615" y="4140"/>
                </a:cubicBezTo>
                <a:cubicBezTo>
                  <a:pt x="7606" y="4140"/>
                  <a:pt x="7606" y="4133"/>
                  <a:pt x="7603" y="4134"/>
                </a:cubicBezTo>
                <a:close/>
                <a:moveTo>
                  <a:pt x="2921" y="4126"/>
                </a:moveTo>
                <a:cubicBezTo>
                  <a:pt x="2921" y="4126"/>
                  <a:pt x="2901" y="4140"/>
                  <a:pt x="2895" y="4140"/>
                </a:cubicBezTo>
                <a:cubicBezTo>
                  <a:pt x="2808" y="4140"/>
                  <a:pt x="2715" y="4114"/>
                  <a:pt x="2681" y="4160"/>
                </a:cubicBezTo>
                <a:cubicBezTo>
                  <a:pt x="2708" y="4160"/>
                  <a:pt x="2721" y="4173"/>
                  <a:pt x="2748" y="4180"/>
                </a:cubicBezTo>
                <a:cubicBezTo>
                  <a:pt x="2828" y="4140"/>
                  <a:pt x="2888" y="4206"/>
                  <a:pt x="2955" y="4206"/>
                </a:cubicBezTo>
                <a:cubicBezTo>
                  <a:pt x="2975" y="4193"/>
                  <a:pt x="2988" y="4173"/>
                  <a:pt x="3035" y="4173"/>
                </a:cubicBezTo>
                <a:cubicBezTo>
                  <a:pt x="3068" y="4219"/>
                  <a:pt x="3162" y="4186"/>
                  <a:pt x="3202" y="4180"/>
                </a:cubicBezTo>
                <a:cubicBezTo>
                  <a:pt x="3182" y="4140"/>
                  <a:pt x="3115" y="4140"/>
                  <a:pt x="3075" y="4146"/>
                </a:cubicBezTo>
                <a:cubicBezTo>
                  <a:pt x="3035" y="4146"/>
                  <a:pt x="3015" y="4160"/>
                  <a:pt x="2982" y="4153"/>
                </a:cubicBezTo>
                <a:cubicBezTo>
                  <a:pt x="2962" y="4146"/>
                  <a:pt x="2942" y="4126"/>
                  <a:pt x="2921" y="4126"/>
                </a:cubicBezTo>
                <a:close/>
                <a:moveTo>
                  <a:pt x="2467" y="4101"/>
                </a:moveTo>
                <a:cubicBezTo>
                  <a:pt x="2449" y="4101"/>
                  <a:pt x="2434" y="4108"/>
                  <a:pt x="2434" y="4126"/>
                </a:cubicBezTo>
                <a:cubicBezTo>
                  <a:pt x="2454" y="4126"/>
                  <a:pt x="2468" y="4107"/>
                  <a:pt x="2461" y="4140"/>
                </a:cubicBezTo>
                <a:cubicBezTo>
                  <a:pt x="2481" y="4126"/>
                  <a:pt x="2494" y="4126"/>
                  <a:pt x="2508" y="4106"/>
                </a:cubicBezTo>
                <a:cubicBezTo>
                  <a:pt x="2496" y="4103"/>
                  <a:pt x="2480" y="4100"/>
                  <a:pt x="2467" y="4101"/>
                </a:cubicBezTo>
                <a:close/>
                <a:moveTo>
                  <a:pt x="2034" y="4078"/>
                </a:moveTo>
                <a:cubicBezTo>
                  <a:pt x="2018" y="4079"/>
                  <a:pt x="2013" y="4089"/>
                  <a:pt x="2007" y="4100"/>
                </a:cubicBezTo>
                <a:cubicBezTo>
                  <a:pt x="2027" y="4100"/>
                  <a:pt x="2027" y="4114"/>
                  <a:pt x="2040" y="4114"/>
                </a:cubicBezTo>
                <a:cubicBezTo>
                  <a:pt x="2040" y="4100"/>
                  <a:pt x="2054" y="4094"/>
                  <a:pt x="2047" y="4080"/>
                </a:cubicBezTo>
                <a:cubicBezTo>
                  <a:pt x="2042" y="4079"/>
                  <a:pt x="2038" y="4078"/>
                  <a:pt x="2034" y="4078"/>
                </a:cubicBezTo>
                <a:close/>
                <a:moveTo>
                  <a:pt x="2294" y="4063"/>
                </a:moveTo>
                <a:cubicBezTo>
                  <a:pt x="2304" y="4062"/>
                  <a:pt x="2312" y="4065"/>
                  <a:pt x="2321" y="4074"/>
                </a:cubicBezTo>
                <a:cubicBezTo>
                  <a:pt x="2321" y="4074"/>
                  <a:pt x="2301" y="4087"/>
                  <a:pt x="2314" y="4094"/>
                </a:cubicBezTo>
                <a:cubicBezTo>
                  <a:pt x="2307" y="4106"/>
                  <a:pt x="2281" y="4080"/>
                  <a:pt x="2274" y="4067"/>
                </a:cubicBezTo>
                <a:cubicBezTo>
                  <a:pt x="2282" y="4064"/>
                  <a:pt x="2288" y="4063"/>
                  <a:pt x="2294" y="4063"/>
                </a:cubicBezTo>
                <a:close/>
                <a:moveTo>
                  <a:pt x="1548" y="4053"/>
                </a:moveTo>
                <a:cubicBezTo>
                  <a:pt x="1511" y="4052"/>
                  <a:pt x="1475" y="4060"/>
                  <a:pt x="1446" y="4080"/>
                </a:cubicBezTo>
                <a:cubicBezTo>
                  <a:pt x="1606" y="4074"/>
                  <a:pt x="1746" y="4140"/>
                  <a:pt x="1886" y="4106"/>
                </a:cubicBezTo>
                <a:cubicBezTo>
                  <a:pt x="1820" y="4113"/>
                  <a:pt x="1760" y="4074"/>
                  <a:pt x="1699" y="4067"/>
                </a:cubicBezTo>
                <a:cubicBezTo>
                  <a:pt x="1686" y="4067"/>
                  <a:pt x="1693" y="4087"/>
                  <a:pt x="1686" y="4087"/>
                </a:cubicBezTo>
                <a:cubicBezTo>
                  <a:pt x="1645" y="4068"/>
                  <a:pt x="1595" y="4054"/>
                  <a:pt x="1548" y="4053"/>
                </a:cubicBezTo>
                <a:close/>
                <a:moveTo>
                  <a:pt x="404" y="4004"/>
                </a:moveTo>
                <a:cubicBezTo>
                  <a:pt x="421" y="4004"/>
                  <a:pt x="442" y="4005"/>
                  <a:pt x="465" y="4007"/>
                </a:cubicBezTo>
                <a:cubicBezTo>
                  <a:pt x="465" y="4014"/>
                  <a:pt x="465" y="4021"/>
                  <a:pt x="478" y="4021"/>
                </a:cubicBezTo>
                <a:cubicBezTo>
                  <a:pt x="431" y="4041"/>
                  <a:pt x="377" y="4041"/>
                  <a:pt x="318" y="4027"/>
                </a:cubicBezTo>
                <a:cubicBezTo>
                  <a:pt x="336" y="4009"/>
                  <a:pt x="364" y="4003"/>
                  <a:pt x="404" y="4004"/>
                </a:cubicBezTo>
                <a:close/>
                <a:moveTo>
                  <a:pt x="2181" y="3993"/>
                </a:moveTo>
                <a:cubicBezTo>
                  <a:pt x="2181" y="4000"/>
                  <a:pt x="2187" y="4027"/>
                  <a:pt x="2174" y="4027"/>
                </a:cubicBezTo>
                <a:cubicBezTo>
                  <a:pt x="2081" y="4040"/>
                  <a:pt x="1987" y="4013"/>
                  <a:pt x="1900" y="4007"/>
                </a:cubicBezTo>
                <a:cubicBezTo>
                  <a:pt x="1874" y="4007"/>
                  <a:pt x="1854" y="4020"/>
                  <a:pt x="1827" y="4013"/>
                </a:cubicBezTo>
                <a:cubicBezTo>
                  <a:pt x="1794" y="4007"/>
                  <a:pt x="1787" y="4007"/>
                  <a:pt x="1760" y="4007"/>
                </a:cubicBezTo>
                <a:cubicBezTo>
                  <a:pt x="1680" y="4013"/>
                  <a:pt x="1633" y="4000"/>
                  <a:pt x="1607" y="4020"/>
                </a:cubicBezTo>
                <a:cubicBezTo>
                  <a:pt x="1620" y="4047"/>
                  <a:pt x="1673" y="4047"/>
                  <a:pt x="1700" y="4047"/>
                </a:cubicBezTo>
                <a:cubicBezTo>
                  <a:pt x="1874" y="4060"/>
                  <a:pt x="2040" y="4047"/>
                  <a:pt x="2207" y="4060"/>
                </a:cubicBezTo>
                <a:cubicBezTo>
                  <a:pt x="2207" y="4086"/>
                  <a:pt x="2194" y="4093"/>
                  <a:pt x="2181" y="4120"/>
                </a:cubicBezTo>
                <a:cubicBezTo>
                  <a:pt x="2194" y="4120"/>
                  <a:pt x="2207" y="4120"/>
                  <a:pt x="2207" y="4140"/>
                </a:cubicBezTo>
                <a:cubicBezTo>
                  <a:pt x="2181" y="4146"/>
                  <a:pt x="2161" y="4120"/>
                  <a:pt x="2154" y="4146"/>
                </a:cubicBezTo>
                <a:cubicBezTo>
                  <a:pt x="2194" y="4146"/>
                  <a:pt x="2241" y="4153"/>
                  <a:pt x="2301" y="4153"/>
                </a:cubicBezTo>
                <a:cubicBezTo>
                  <a:pt x="2301" y="4140"/>
                  <a:pt x="2287" y="4133"/>
                  <a:pt x="2301" y="4133"/>
                </a:cubicBezTo>
                <a:cubicBezTo>
                  <a:pt x="2321" y="4140"/>
                  <a:pt x="2321" y="4126"/>
                  <a:pt x="2341" y="4126"/>
                </a:cubicBezTo>
                <a:cubicBezTo>
                  <a:pt x="2348" y="4146"/>
                  <a:pt x="2348" y="4140"/>
                  <a:pt x="2341" y="4160"/>
                </a:cubicBezTo>
                <a:cubicBezTo>
                  <a:pt x="2434" y="4160"/>
                  <a:pt x="2508" y="4180"/>
                  <a:pt x="2574" y="4153"/>
                </a:cubicBezTo>
                <a:cubicBezTo>
                  <a:pt x="2541" y="4140"/>
                  <a:pt x="2521" y="4153"/>
                  <a:pt x="2508" y="4126"/>
                </a:cubicBezTo>
                <a:cubicBezTo>
                  <a:pt x="2468" y="4146"/>
                  <a:pt x="2401" y="4146"/>
                  <a:pt x="2354" y="4140"/>
                </a:cubicBezTo>
                <a:cubicBezTo>
                  <a:pt x="2361" y="4120"/>
                  <a:pt x="2381" y="4120"/>
                  <a:pt x="2381" y="4094"/>
                </a:cubicBezTo>
                <a:cubicBezTo>
                  <a:pt x="2381" y="4080"/>
                  <a:pt x="2361" y="4080"/>
                  <a:pt x="2354" y="4074"/>
                </a:cubicBezTo>
                <a:cubicBezTo>
                  <a:pt x="2421" y="4040"/>
                  <a:pt x="2514" y="4100"/>
                  <a:pt x="2554" y="4060"/>
                </a:cubicBezTo>
                <a:cubicBezTo>
                  <a:pt x="2508" y="4047"/>
                  <a:pt x="2481" y="4060"/>
                  <a:pt x="2454" y="4027"/>
                </a:cubicBezTo>
                <a:cubicBezTo>
                  <a:pt x="2401" y="4040"/>
                  <a:pt x="2374" y="4020"/>
                  <a:pt x="2301" y="4007"/>
                </a:cubicBezTo>
                <a:cubicBezTo>
                  <a:pt x="2274" y="4053"/>
                  <a:pt x="2214" y="4000"/>
                  <a:pt x="2181" y="3993"/>
                </a:cubicBezTo>
                <a:close/>
                <a:moveTo>
                  <a:pt x="1372" y="3987"/>
                </a:moveTo>
                <a:cubicBezTo>
                  <a:pt x="1392" y="4027"/>
                  <a:pt x="1493" y="4021"/>
                  <a:pt x="1526" y="4007"/>
                </a:cubicBezTo>
                <a:cubicBezTo>
                  <a:pt x="1466" y="3987"/>
                  <a:pt x="1419" y="3994"/>
                  <a:pt x="1372" y="3987"/>
                </a:cubicBezTo>
                <a:close/>
                <a:moveTo>
                  <a:pt x="527" y="3969"/>
                </a:moveTo>
                <a:cubicBezTo>
                  <a:pt x="545" y="3970"/>
                  <a:pt x="561" y="3976"/>
                  <a:pt x="565" y="3995"/>
                </a:cubicBezTo>
                <a:cubicBezTo>
                  <a:pt x="532" y="3988"/>
                  <a:pt x="498" y="3995"/>
                  <a:pt x="491" y="3975"/>
                </a:cubicBezTo>
                <a:cubicBezTo>
                  <a:pt x="500" y="3972"/>
                  <a:pt x="514" y="3969"/>
                  <a:pt x="527" y="3969"/>
                </a:cubicBezTo>
                <a:close/>
                <a:moveTo>
                  <a:pt x="217" y="3921"/>
                </a:moveTo>
                <a:cubicBezTo>
                  <a:pt x="231" y="3921"/>
                  <a:pt x="224" y="3935"/>
                  <a:pt x="237" y="3935"/>
                </a:cubicBezTo>
                <a:cubicBezTo>
                  <a:pt x="237" y="3955"/>
                  <a:pt x="224" y="3961"/>
                  <a:pt x="204" y="3961"/>
                </a:cubicBezTo>
                <a:cubicBezTo>
                  <a:pt x="211" y="3948"/>
                  <a:pt x="217" y="3941"/>
                  <a:pt x="217" y="3921"/>
                </a:cubicBezTo>
                <a:close/>
                <a:moveTo>
                  <a:pt x="7812" y="3458"/>
                </a:moveTo>
                <a:cubicBezTo>
                  <a:pt x="7824" y="3458"/>
                  <a:pt x="7841" y="3468"/>
                  <a:pt x="7849" y="3472"/>
                </a:cubicBezTo>
                <a:cubicBezTo>
                  <a:pt x="7842" y="3485"/>
                  <a:pt x="7802" y="3478"/>
                  <a:pt x="7795" y="3472"/>
                </a:cubicBezTo>
                <a:cubicBezTo>
                  <a:pt x="7798" y="3462"/>
                  <a:pt x="7804" y="3458"/>
                  <a:pt x="7812" y="3458"/>
                </a:cubicBezTo>
                <a:close/>
                <a:moveTo>
                  <a:pt x="317" y="2473"/>
                </a:moveTo>
                <a:cubicBezTo>
                  <a:pt x="337" y="2473"/>
                  <a:pt x="337" y="2473"/>
                  <a:pt x="357" y="2473"/>
                </a:cubicBezTo>
                <a:cubicBezTo>
                  <a:pt x="337" y="2506"/>
                  <a:pt x="297" y="2539"/>
                  <a:pt x="257" y="2532"/>
                </a:cubicBezTo>
                <a:cubicBezTo>
                  <a:pt x="264" y="2500"/>
                  <a:pt x="317" y="2519"/>
                  <a:pt x="317" y="2473"/>
                </a:cubicBezTo>
                <a:close/>
                <a:moveTo>
                  <a:pt x="1137" y="1470"/>
                </a:moveTo>
                <a:cubicBezTo>
                  <a:pt x="1128" y="1470"/>
                  <a:pt x="1120" y="1473"/>
                  <a:pt x="1112" y="1480"/>
                </a:cubicBezTo>
                <a:cubicBezTo>
                  <a:pt x="1119" y="1494"/>
                  <a:pt x="1186" y="1507"/>
                  <a:pt x="1186" y="1480"/>
                </a:cubicBezTo>
                <a:cubicBezTo>
                  <a:pt x="1169" y="1476"/>
                  <a:pt x="1152" y="1469"/>
                  <a:pt x="1137" y="1470"/>
                </a:cubicBezTo>
                <a:close/>
                <a:moveTo>
                  <a:pt x="972" y="1394"/>
                </a:moveTo>
                <a:cubicBezTo>
                  <a:pt x="972" y="1401"/>
                  <a:pt x="979" y="1401"/>
                  <a:pt x="985" y="1401"/>
                </a:cubicBezTo>
                <a:cubicBezTo>
                  <a:pt x="979" y="1428"/>
                  <a:pt x="952" y="1414"/>
                  <a:pt x="939" y="1401"/>
                </a:cubicBezTo>
                <a:cubicBezTo>
                  <a:pt x="945" y="1394"/>
                  <a:pt x="959" y="1394"/>
                  <a:pt x="972" y="1394"/>
                </a:cubicBezTo>
                <a:close/>
                <a:moveTo>
                  <a:pt x="889" y="1388"/>
                </a:moveTo>
                <a:cubicBezTo>
                  <a:pt x="897" y="1388"/>
                  <a:pt x="912" y="1404"/>
                  <a:pt x="912" y="1394"/>
                </a:cubicBezTo>
                <a:cubicBezTo>
                  <a:pt x="932" y="1408"/>
                  <a:pt x="892" y="1414"/>
                  <a:pt x="885" y="1394"/>
                </a:cubicBezTo>
                <a:cubicBezTo>
                  <a:pt x="885" y="1389"/>
                  <a:pt x="887" y="1388"/>
                  <a:pt x="889" y="1388"/>
                </a:cubicBezTo>
                <a:close/>
                <a:moveTo>
                  <a:pt x="1132" y="1315"/>
                </a:moveTo>
                <a:cubicBezTo>
                  <a:pt x="1146" y="1315"/>
                  <a:pt x="1159" y="1322"/>
                  <a:pt x="1172" y="1322"/>
                </a:cubicBezTo>
                <a:cubicBezTo>
                  <a:pt x="1179" y="1349"/>
                  <a:pt x="1152" y="1375"/>
                  <a:pt x="1179" y="1388"/>
                </a:cubicBezTo>
                <a:cubicBezTo>
                  <a:pt x="1179" y="1395"/>
                  <a:pt x="1172" y="1388"/>
                  <a:pt x="1172" y="1388"/>
                </a:cubicBezTo>
                <a:cubicBezTo>
                  <a:pt x="1159" y="1388"/>
                  <a:pt x="1152" y="1395"/>
                  <a:pt x="1152" y="1408"/>
                </a:cubicBezTo>
                <a:cubicBezTo>
                  <a:pt x="1139" y="1408"/>
                  <a:pt x="1146" y="1388"/>
                  <a:pt x="1139" y="1388"/>
                </a:cubicBezTo>
                <a:cubicBezTo>
                  <a:pt x="1099" y="1395"/>
                  <a:pt x="1085" y="1335"/>
                  <a:pt x="1025" y="1361"/>
                </a:cubicBezTo>
                <a:cubicBezTo>
                  <a:pt x="1012" y="1361"/>
                  <a:pt x="1005" y="1348"/>
                  <a:pt x="999" y="1335"/>
                </a:cubicBezTo>
                <a:cubicBezTo>
                  <a:pt x="972" y="1355"/>
                  <a:pt x="952" y="1341"/>
                  <a:pt x="939" y="1335"/>
                </a:cubicBezTo>
                <a:cubicBezTo>
                  <a:pt x="979" y="1315"/>
                  <a:pt x="1065" y="1329"/>
                  <a:pt x="1119" y="1342"/>
                </a:cubicBezTo>
                <a:cubicBezTo>
                  <a:pt x="1132" y="1335"/>
                  <a:pt x="1126" y="1322"/>
                  <a:pt x="1132" y="1315"/>
                </a:cubicBezTo>
                <a:close/>
                <a:moveTo>
                  <a:pt x="1649" y="1255"/>
                </a:moveTo>
                <a:cubicBezTo>
                  <a:pt x="1635" y="1255"/>
                  <a:pt x="1619" y="1263"/>
                  <a:pt x="1619" y="1281"/>
                </a:cubicBezTo>
                <a:cubicBezTo>
                  <a:pt x="1639" y="1308"/>
                  <a:pt x="1673" y="1315"/>
                  <a:pt x="1699" y="1315"/>
                </a:cubicBezTo>
                <a:cubicBezTo>
                  <a:pt x="1686" y="1295"/>
                  <a:pt x="1659" y="1289"/>
                  <a:pt x="1666" y="1262"/>
                </a:cubicBezTo>
                <a:cubicBezTo>
                  <a:pt x="1662" y="1258"/>
                  <a:pt x="1656" y="1256"/>
                  <a:pt x="1649" y="1255"/>
                </a:cubicBezTo>
                <a:close/>
                <a:moveTo>
                  <a:pt x="1150" y="1226"/>
                </a:moveTo>
                <a:cubicBezTo>
                  <a:pt x="1155" y="1227"/>
                  <a:pt x="1161" y="1229"/>
                  <a:pt x="1166" y="1229"/>
                </a:cubicBezTo>
                <a:cubicBezTo>
                  <a:pt x="1166" y="1243"/>
                  <a:pt x="1179" y="1243"/>
                  <a:pt x="1172" y="1256"/>
                </a:cubicBezTo>
                <a:cubicBezTo>
                  <a:pt x="1159" y="1256"/>
                  <a:pt x="1159" y="1236"/>
                  <a:pt x="1146" y="1229"/>
                </a:cubicBezTo>
                <a:cubicBezTo>
                  <a:pt x="1146" y="1227"/>
                  <a:pt x="1147" y="1226"/>
                  <a:pt x="1150" y="1226"/>
                </a:cubicBezTo>
                <a:close/>
                <a:moveTo>
                  <a:pt x="1352" y="1203"/>
                </a:moveTo>
                <a:cubicBezTo>
                  <a:pt x="1346" y="1223"/>
                  <a:pt x="1366" y="1223"/>
                  <a:pt x="1359" y="1236"/>
                </a:cubicBezTo>
                <a:cubicBezTo>
                  <a:pt x="1379" y="1236"/>
                  <a:pt x="1372" y="1249"/>
                  <a:pt x="1392" y="1243"/>
                </a:cubicBezTo>
                <a:cubicBezTo>
                  <a:pt x="1406" y="1255"/>
                  <a:pt x="1419" y="1249"/>
                  <a:pt x="1439" y="1249"/>
                </a:cubicBezTo>
                <a:cubicBezTo>
                  <a:pt x="1439" y="1249"/>
                  <a:pt x="1439" y="1249"/>
                  <a:pt x="1439" y="1229"/>
                </a:cubicBezTo>
                <a:cubicBezTo>
                  <a:pt x="1419" y="1229"/>
                  <a:pt x="1413" y="1216"/>
                  <a:pt x="1399" y="1229"/>
                </a:cubicBezTo>
                <a:cubicBezTo>
                  <a:pt x="1399" y="1236"/>
                  <a:pt x="1399" y="1243"/>
                  <a:pt x="1392" y="1243"/>
                </a:cubicBezTo>
                <a:cubicBezTo>
                  <a:pt x="1392" y="1223"/>
                  <a:pt x="1379" y="1223"/>
                  <a:pt x="1386" y="1203"/>
                </a:cubicBezTo>
                <a:cubicBezTo>
                  <a:pt x="1372" y="1203"/>
                  <a:pt x="1366" y="1203"/>
                  <a:pt x="1352" y="1203"/>
                </a:cubicBezTo>
                <a:close/>
                <a:moveTo>
                  <a:pt x="1005" y="1169"/>
                </a:moveTo>
                <a:cubicBezTo>
                  <a:pt x="1012" y="1170"/>
                  <a:pt x="1020" y="1189"/>
                  <a:pt x="1025" y="1189"/>
                </a:cubicBezTo>
                <a:cubicBezTo>
                  <a:pt x="1025" y="1196"/>
                  <a:pt x="1012" y="1196"/>
                  <a:pt x="1005" y="1196"/>
                </a:cubicBezTo>
                <a:cubicBezTo>
                  <a:pt x="1005" y="1189"/>
                  <a:pt x="1005" y="1176"/>
                  <a:pt x="999" y="1176"/>
                </a:cubicBezTo>
                <a:cubicBezTo>
                  <a:pt x="1000" y="1171"/>
                  <a:pt x="1002" y="1169"/>
                  <a:pt x="1005" y="1169"/>
                </a:cubicBezTo>
                <a:close/>
                <a:moveTo>
                  <a:pt x="677" y="1128"/>
                </a:moveTo>
                <a:cubicBezTo>
                  <a:pt x="699" y="1128"/>
                  <a:pt x="725" y="1150"/>
                  <a:pt x="725" y="1130"/>
                </a:cubicBezTo>
                <a:cubicBezTo>
                  <a:pt x="738" y="1169"/>
                  <a:pt x="832" y="1169"/>
                  <a:pt x="865" y="1203"/>
                </a:cubicBezTo>
                <a:cubicBezTo>
                  <a:pt x="852" y="1209"/>
                  <a:pt x="832" y="1183"/>
                  <a:pt x="832" y="1209"/>
                </a:cubicBezTo>
                <a:cubicBezTo>
                  <a:pt x="825" y="1189"/>
                  <a:pt x="805" y="1196"/>
                  <a:pt x="805" y="1223"/>
                </a:cubicBezTo>
                <a:cubicBezTo>
                  <a:pt x="772" y="1176"/>
                  <a:pt x="685" y="1183"/>
                  <a:pt x="658" y="1136"/>
                </a:cubicBezTo>
                <a:cubicBezTo>
                  <a:pt x="663" y="1130"/>
                  <a:pt x="670" y="1128"/>
                  <a:pt x="677" y="1128"/>
                </a:cubicBezTo>
                <a:close/>
                <a:moveTo>
                  <a:pt x="5666" y="1123"/>
                </a:moveTo>
                <a:cubicBezTo>
                  <a:pt x="5659" y="1136"/>
                  <a:pt x="5632" y="1130"/>
                  <a:pt x="5626" y="1143"/>
                </a:cubicBezTo>
                <a:cubicBezTo>
                  <a:pt x="5652" y="1136"/>
                  <a:pt x="5666" y="1150"/>
                  <a:pt x="5686" y="1150"/>
                </a:cubicBezTo>
                <a:cubicBezTo>
                  <a:pt x="5686" y="1136"/>
                  <a:pt x="5679" y="1130"/>
                  <a:pt x="5666" y="1123"/>
                </a:cubicBezTo>
                <a:close/>
                <a:moveTo>
                  <a:pt x="612" y="1108"/>
                </a:moveTo>
                <a:cubicBezTo>
                  <a:pt x="627" y="1108"/>
                  <a:pt x="642" y="1118"/>
                  <a:pt x="652" y="1123"/>
                </a:cubicBezTo>
                <a:cubicBezTo>
                  <a:pt x="638" y="1163"/>
                  <a:pt x="612" y="1123"/>
                  <a:pt x="592" y="1116"/>
                </a:cubicBezTo>
                <a:cubicBezTo>
                  <a:pt x="598" y="1110"/>
                  <a:pt x="605" y="1108"/>
                  <a:pt x="612" y="1108"/>
                </a:cubicBezTo>
                <a:close/>
                <a:moveTo>
                  <a:pt x="5716" y="1103"/>
                </a:moveTo>
                <a:cubicBezTo>
                  <a:pt x="5730" y="1102"/>
                  <a:pt x="5749" y="1110"/>
                  <a:pt x="5766" y="1110"/>
                </a:cubicBezTo>
                <a:cubicBezTo>
                  <a:pt x="5746" y="1123"/>
                  <a:pt x="5726" y="1104"/>
                  <a:pt x="5699" y="1116"/>
                </a:cubicBezTo>
                <a:cubicBezTo>
                  <a:pt x="5702" y="1106"/>
                  <a:pt x="5708" y="1103"/>
                  <a:pt x="5716" y="1103"/>
                </a:cubicBezTo>
                <a:close/>
                <a:moveTo>
                  <a:pt x="5559" y="1093"/>
                </a:moveTo>
                <a:cubicBezTo>
                  <a:pt x="5566" y="1093"/>
                  <a:pt x="5574" y="1094"/>
                  <a:pt x="5579" y="1097"/>
                </a:cubicBezTo>
                <a:cubicBezTo>
                  <a:pt x="5579" y="1116"/>
                  <a:pt x="5552" y="1104"/>
                  <a:pt x="5552" y="1110"/>
                </a:cubicBezTo>
                <a:cubicBezTo>
                  <a:pt x="5540" y="1098"/>
                  <a:pt x="5548" y="1093"/>
                  <a:pt x="5559" y="1093"/>
                </a:cubicBezTo>
                <a:close/>
                <a:moveTo>
                  <a:pt x="5933" y="1084"/>
                </a:moveTo>
                <a:cubicBezTo>
                  <a:pt x="5885" y="1084"/>
                  <a:pt x="5834" y="1098"/>
                  <a:pt x="5819" y="1124"/>
                </a:cubicBezTo>
                <a:cubicBezTo>
                  <a:pt x="5879" y="1117"/>
                  <a:pt x="5966" y="1163"/>
                  <a:pt x="6006" y="1104"/>
                </a:cubicBezTo>
                <a:cubicBezTo>
                  <a:pt x="6013" y="1104"/>
                  <a:pt x="6013" y="1110"/>
                  <a:pt x="6020" y="1110"/>
                </a:cubicBezTo>
                <a:cubicBezTo>
                  <a:pt x="6005" y="1093"/>
                  <a:pt x="5970" y="1085"/>
                  <a:pt x="5933" y="1084"/>
                </a:cubicBezTo>
                <a:close/>
                <a:moveTo>
                  <a:pt x="5526" y="1077"/>
                </a:moveTo>
                <a:cubicBezTo>
                  <a:pt x="5512" y="1090"/>
                  <a:pt x="5486" y="1090"/>
                  <a:pt x="5499" y="1117"/>
                </a:cubicBezTo>
                <a:cubicBezTo>
                  <a:pt x="5466" y="1110"/>
                  <a:pt x="5446" y="1090"/>
                  <a:pt x="5392" y="1097"/>
                </a:cubicBezTo>
                <a:cubicBezTo>
                  <a:pt x="5432" y="1084"/>
                  <a:pt x="5472" y="1077"/>
                  <a:pt x="5526" y="1077"/>
                </a:cubicBezTo>
                <a:close/>
                <a:moveTo>
                  <a:pt x="5292" y="1077"/>
                </a:moveTo>
                <a:cubicBezTo>
                  <a:pt x="5312" y="1084"/>
                  <a:pt x="5299" y="1130"/>
                  <a:pt x="5325" y="1130"/>
                </a:cubicBezTo>
                <a:cubicBezTo>
                  <a:pt x="5305" y="1163"/>
                  <a:pt x="5272" y="1116"/>
                  <a:pt x="5272" y="1084"/>
                </a:cubicBezTo>
                <a:cubicBezTo>
                  <a:pt x="5285" y="1084"/>
                  <a:pt x="5292" y="1084"/>
                  <a:pt x="5292" y="1077"/>
                </a:cubicBezTo>
                <a:close/>
                <a:moveTo>
                  <a:pt x="5688" y="1062"/>
                </a:moveTo>
                <a:cubicBezTo>
                  <a:pt x="5662" y="1063"/>
                  <a:pt x="5640" y="1070"/>
                  <a:pt x="5632" y="1090"/>
                </a:cubicBezTo>
                <a:cubicBezTo>
                  <a:pt x="5666" y="1104"/>
                  <a:pt x="5692" y="1104"/>
                  <a:pt x="5713" y="1143"/>
                </a:cubicBezTo>
                <a:cubicBezTo>
                  <a:pt x="5746" y="1123"/>
                  <a:pt x="5806" y="1136"/>
                  <a:pt x="5813" y="1097"/>
                </a:cubicBezTo>
                <a:cubicBezTo>
                  <a:pt x="5788" y="1080"/>
                  <a:pt x="5731" y="1061"/>
                  <a:pt x="5688" y="1062"/>
                </a:cubicBezTo>
                <a:close/>
                <a:moveTo>
                  <a:pt x="4878" y="1050"/>
                </a:moveTo>
                <a:cubicBezTo>
                  <a:pt x="4878" y="1064"/>
                  <a:pt x="4891" y="1064"/>
                  <a:pt x="4884" y="1077"/>
                </a:cubicBezTo>
                <a:cubicBezTo>
                  <a:pt x="4878" y="1070"/>
                  <a:pt x="4858" y="1070"/>
                  <a:pt x="4844" y="1070"/>
                </a:cubicBezTo>
                <a:cubicBezTo>
                  <a:pt x="4851" y="1057"/>
                  <a:pt x="4864" y="1050"/>
                  <a:pt x="4878" y="1050"/>
                </a:cubicBezTo>
                <a:close/>
                <a:moveTo>
                  <a:pt x="1299" y="1040"/>
                </a:moveTo>
                <a:cubicBezTo>
                  <a:pt x="1307" y="1040"/>
                  <a:pt x="1315" y="1041"/>
                  <a:pt x="1319" y="1044"/>
                </a:cubicBezTo>
                <a:cubicBezTo>
                  <a:pt x="1306" y="1050"/>
                  <a:pt x="1292" y="1070"/>
                  <a:pt x="1259" y="1070"/>
                </a:cubicBezTo>
                <a:cubicBezTo>
                  <a:pt x="1259" y="1047"/>
                  <a:pt x="1281" y="1040"/>
                  <a:pt x="1299" y="1040"/>
                </a:cubicBezTo>
                <a:close/>
                <a:moveTo>
                  <a:pt x="2808" y="1011"/>
                </a:moveTo>
                <a:cubicBezTo>
                  <a:pt x="2795" y="1024"/>
                  <a:pt x="2801" y="1050"/>
                  <a:pt x="2821" y="1057"/>
                </a:cubicBezTo>
                <a:cubicBezTo>
                  <a:pt x="2828" y="1044"/>
                  <a:pt x="2821" y="1017"/>
                  <a:pt x="2808" y="1011"/>
                </a:cubicBezTo>
                <a:close/>
                <a:moveTo>
                  <a:pt x="2761" y="1011"/>
                </a:moveTo>
                <a:cubicBezTo>
                  <a:pt x="2735" y="1011"/>
                  <a:pt x="2728" y="1024"/>
                  <a:pt x="2721" y="1044"/>
                </a:cubicBezTo>
                <a:cubicBezTo>
                  <a:pt x="2741" y="1064"/>
                  <a:pt x="2755" y="1031"/>
                  <a:pt x="2761" y="1011"/>
                </a:cubicBezTo>
                <a:close/>
                <a:moveTo>
                  <a:pt x="3409" y="1006"/>
                </a:moveTo>
                <a:cubicBezTo>
                  <a:pt x="3400" y="1006"/>
                  <a:pt x="3392" y="1007"/>
                  <a:pt x="3389" y="1011"/>
                </a:cubicBezTo>
                <a:cubicBezTo>
                  <a:pt x="3382" y="1031"/>
                  <a:pt x="3395" y="1031"/>
                  <a:pt x="3395" y="1044"/>
                </a:cubicBezTo>
                <a:cubicBezTo>
                  <a:pt x="3415" y="1037"/>
                  <a:pt x="3422" y="1031"/>
                  <a:pt x="3429" y="1011"/>
                </a:cubicBezTo>
                <a:cubicBezTo>
                  <a:pt x="3425" y="1007"/>
                  <a:pt x="3417" y="1006"/>
                  <a:pt x="3409" y="1006"/>
                </a:cubicBezTo>
                <a:close/>
                <a:moveTo>
                  <a:pt x="1953" y="1004"/>
                </a:moveTo>
                <a:cubicBezTo>
                  <a:pt x="1974" y="1004"/>
                  <a:pt x="1980" y="1017"/>
                  <a:pt x="2000" y="1011"/>
                </a:cubicBezTo>
                <a:cubicBezTo>
                  <a:pt x="1986" y="1017"/>
                  <a:pt x="1966" y="1044"/>
                  <a:pt x="1946" y="1024"/>
                </a:cubicBezTo>
                <a:cubicBezTo>
                  <a:pt x="1953" y="1017"/>
                  <a:pt x="1953" y="1017"/>
                  <a:pt x="1953" y="1004"/>
                </a:cubicBezTo>
                <a:close/>
                <a:moveTo>
                  <a:pt x="1166" y="1004"/>
                </a:moveTo>
                <a:cubicBezTo>
                  <a:pt x="1152" y="1031"/>
                  <a:pt x="1199" y="1051"/>
                  <a:pt x="1219" y="1031"/>
                </a:cubicBezTo>
                <a:cubicBezTo>
                  <a:pt x="1212" y="1077"/>
                  <a:pt x="1199" y="1057"/>
                  <a:pt x="1179" y="1090"/>
                </a:cubicBezTo>
                <a:cubicBezTo>
                  <a:pt x="1139" y="1090"/>
                  <a:pt x="1139" y="1037"/>
                  <a:pt x="1132" y="1017"/>
                </a:cubicBezTo>
                <a:cubicBezTo>
                  <a:pt x="1139" y="1011"/>
                  <a:pt x="1152" y="1004"/>
                  <a:pt x="1166" y="1004"/>
                </a:cubicBezTo>
                <a:close/>
                <a:moveTo>
                  <a:pt x="2423" y="1004"/>
                </a:moveTo>
                <a:cubicBezTo>
                  <a:pt x="2414" y="1004"/>
                  <a:pt x="2407" y="1008"/>
                  <a:pt x="2401" y="1018"/>
                </a:cubicBezTo>
                <a:cubicBezTo>
                  <a:pt x="2434" y="1018"/>
                  <a:pt x="2408" y="1044"/>
                  <a:pt x="2421" y="1058"/>
                </a:cubicBezTo>
                <a:cubicBezTo>
                  <a:pt x="2441" y="1037"/>
                  <a:pt x="2481" y="1044"/>
                  <a:pt x="2514" y="1051"/>
                </a:cubicBezTo>
                <a:cubicBezTo>
                  <a:pt x="2514" y="1037"/>
                  <a:pt x="2528" y="1031"/>
                  <a:pt x="2521" y="1017"/>
                </a:cubicBezTo>
                <a:cubicBezTo>
                  <a:pt x="2495" y="1048"/>
                  <a:pt x="2453" y="1003"/>
                  <a:pt x="2423" y="1004"/>
                </a:cubicBezTo>
                <a:close/>
                <a:moveTo>
                  <a:pt x="2541" y="997"/>
                </a:moveTo>
                <a:cubicBezTo>
                  <a:pt x="2554" y="1024"/>
                  <a:pt x="2528" y="1010"/>
                  <a:pt x="2534" y="1030"/>
                </a:cubicBezTo>
                <a:cubicBezTo>
                  <a:pt x="2554" y="1030"/>
                  <a:pt x="2568" y="1030"/>
                  <a:pt x="2574" y="1044"/>
                </a:cubicBezTo>
                <a:cubicBezTo>
                  <a:pt x="2581" y="1031"/>
                  <a:pt x="2608" y="1017"/>
                  <a:pt x="2594" y="1004"/>
                </a:cubicBezTo>
                <a:cubicBezTo>
                  <a:pt x="2568" y="1010"/>
                  <a:pt x="2561" y="1010"/>
                  <a:pt x="2541" y="997"/>
                </a:cubicBezTo>
                <a:close/>
                <a:moveTo>
                  <a:pt x="4878" y="991"/>
                </a:moveTo>
                <a:cubicBezTo>
                  <a:pt x="4891" y="997"/>
                  <a:pt x="4884" y="1011"/>
                  <a:pt x="4884" y="1017"/>
                </a:cubicBezTo>
                <a:cubicBezTo>
                  <a:pt x="4871" y="1024"/>
                  <a:pt x="4878" y="1004"/>
                  <a:pt x="4864" y="1004"/>
                </a:cubicBezTo>
                <a:cubicBezTo>
                  <a:pt x="4864" y="997"/>
                  <a:pt x="4878" y="1004"/>
                  <a:pt x="4878" y="991"/>
                </a:cubicBezTo>
                <a:close/>
                <a:moveTo>
                  <a:pt x="5005" y="977"/>
                </a:moveTo>
                <a:cubicBezTo>
                  <a:pt x="5005" y="977"/>
                  <a:pt x="5005" y="977"/>
                  <a:pt x="5032" y="977"/>
                </a:cubicBezTo>
                <a:cubicBezTo>
                  <a:pt x="5025" y="997"/>
                  <a:pt x="5038" y="1011"/>
                  <a:pt x="5005" y="1011"/>
                </a:cubicBezTo>
                <a:cubicBezTo>
                  <a:pt x="4991" y="1004"/>
                  <a:pt x="5012" y="997"/>
                  <a:pt x="5005" y="977"/>
                </a:cubicBezTo>
                <a:close/>
                <a:moveTo>
                  <a:pt x="1252" y="977"/>
                </a:moveTo>
                <a:cubicBezTo>
                  <a:pt x="1286" y="977"/>
                  <a:pt x="1239" y="1017"/>
                  <a:pt x="1279" y="1011"/>
                </a:cubicBezTo>
                <a:cubicBezTo>
                  <a:pt x="1279" y="1011"/>
                  <a:pt x="1279" y="1011"/>
                  <a:pt x="1279" y="1024"/>
                </a:cubicBezTo>
                <a:cubicBezTo>
                  <a:pt x="1272" y="1024"/>
                  <a:pt x="1272" y="1024"/>
                  <a:pt x="1272" y="1031"/>
                </a:cubicBezTo>
                <a:cubicBezTo>
                  <a:pt x="1266" y="1031"/>
                  <a:pt x="1259" y="997"/>
                  <a:pt x="1252" y="1017"/>
                </a:cubicBezTo>
                <a:cubicBezTo>
                  <a:pt x="1246" y="1011"/>
                  <a:pt x="1246" y="1004"/>
                  <a:pt x="1246" y="991"/>
                </a:cubicBezTo>
                <a:cubicBezTo>
                  <a:pt x="1246" y="991"/>
                  <a:pt x="1246" y="991"/>
                  <a:pt x="1259" y="991"/>
                </a:cubicBezTo>
                <a:cubicBezTo>
                  <a:pt x="1259" y="991"/>
                  <a:pt x="1252" y="984"/>
                  <a:pt x="1252" y="977"/>
                </a:cubicBezTo>
                <a:close/>
                <a:moveTo>
                  <a:pt x="7480" y="976"/>
                </a:moveTo>
                <a:cubicBezTo>
                  <a:pt x="7488" y="976"/>
                  <a:pt x="7498" y="977"/>
                  <a:pt x="7508" y="977"/>
                </a:cubicBezTo>
                <a:cubicBezTo>
                  <a:pt x="7508" y="991"/>
                  <a:pt x="7482" y="984"/>
                  <a:pt x="7462" y="984"/>
                </a:cubicBezTo>
                <a:cubicBezTo>
                  <a:pt x="7465" y="978"/>
                  <a:pt x="7472" y="976"/>
                  <a:pt x="7480" y="976"/>
                </a:cubicBezTo>
                <a:close/>
                <a:moveTo>
                  <a:pt x="1154" y="974"/>
                </a:moveTo>
                <a:cubicBezTo>
                  <a:pt x="1169" y="973"/>
                  <a:pt x="1189" y="990"/>
                  <a:pt x="1206" y="984"/>
                </a:cubicBezTo>
                <a:cubicBezTo>
                  <a:pt x="1192" y="1004"/>
                  <a:pt x="1179" y="991"/>
                  <a:pt x="1152" y="991"/>
                </a:cubicBezTo>
                <a:cubicBezTo>
                  <a:pt x="1159" y="984"/>
                  <a:pt x="1159" y="977"/>
                  <a:pt x="1146" y="977"/>
                </a:cubicBezTo>
                <a:cubicBezTo>
                  <a:pt x="1148" y="975"/>
                  <a:pt x="1151" y="974"/>
                  <a:pt x="1154" y="974"/>
                </a:cubicBezTo>
                <a:close/>
                <a:moveTo>
                  <a:pt x="4819" y="973"/>
                </a:moveTo>
                <a:cubicBezTo>
                  <a:pt x="4813" y="973"/>
                  <a:pt x="4807" y="977"/>
                  <a:pt x="4804" y="984"/>
                </a:cubicBezTo>
                <a:cubicBezTo>
                  <a:pt x="4818" y="991"/>
                  <a:pt x="4818" y="1004"/>
                  <a:pt x="4838" y="997"/>
                </a:cubicBezTo>
                <a:cubicBezTo>
                  <a:pt x="4842" y="981"/>
                  <a:pt x="4830" y="972"/>
                  <a:pt x="4819" y="973"/>
                </a:cubicBezTo>
                <a:close/>
                <a:moveTo>
                  <a:pt x="529" y="953"/>
                </a:moveTo>
                <a:cubicBezTo>
                  <a:pt x="524" y="953"/>
                  <a:pt x="520" y="956"/>
                  <a:pt x="518" y="965"/>
                </a:cubicBezTo>
                <a:cubicBezTo>
                  <a:pt x="532" y="971"/>
                  <a:pt x="558" y="985"/>
                  <a:pt x="565" y="971"/>
                </a:cubicBezTo>
                <a:cubicBezTo>
                  <a:pt x="556" y="967"/>
                  <a:pt x="540" y="953"/>
                  <a:pt x="529" y="953"/>
                </a:cubicBezTo>
                <a:close/>
                <a:moveTo>
                  <a:pt x="5499" y="924"/>
                </a:moveTo>
                <a:cubicBezTo>
                  <a:pt x="5491" y="924"/>
                  <a:pt x="5486" y="926"/>
                  <a:pt x="5486" y="931"/>
                </a:cubicBezTo>
                <a:cubicBezTo>
                  <a:pt x="5499" y="931"/>
                  <a:pt x="5492" y="965"/>
                  <a:pt x="5512" y="958"/>
                </a:cubicBezTo>
                <a:cubicBezTo>
                  <a:pt x="5519" y="951"/>
                  <a:pt x="5532" y="945"/>
                  <a:pt x="5532" y="931"/>
                </a:cubicBezTo>
                <a:cubicBezTo>
                  <a:pt x="5528" y="927"/>
                  <a:pt x="5511" y="923"/>
                  <a:pt x="5499" y="924"/>
                </a:cubicBezTo>
                <a:close/>
                <a:moveTo>
                  <a:pt x="1937" y="919"/>
                </a:moveTo>
                <a:cubicBezTo>
                  <a:pt x="1967" y="919"/>
                  <a:pt x="1997" y="923"/>
                  <a:pt x="2020" y="931"/>
                </a:cubicBezTo>
                <a:cubicBezTo>
                  <a:pt x="2027" y="958"/>
                  <a:pt x="2007" y="931"/>
                  <a:pt x="1987" y="938"/>
                </a:cubicBezTo>
                <a:cubicBezTo>
                  <a:pt x="1966" y="945"/>
                  <a:pt x="2000" y="945"/>
                  <a:pt x="1994" y="965"/>
                </a:cubicBezTo>
                <a:cubicBezTo>
                  <a:pt x="1927" y="977"/>
                  <a:pt x="1894" y="951"/>
                  <a:pt x="1834" y="931"/>
                </a:cubicBezTo>
                <a:cubicBezTo>
                  <a:pt x="1860" y="924"/>
                  <a:pt x="1899" y="918"/>
                  <a:pt x="1937" y="919"/>
                </a:cubicBezTo>
                <a:close/>
                <a:moveTo>
                  <a:pt x="2267" y="914"/>
                </a:moveTo>
                <a:cubicBezTo>
                  <a:pt x="2253" y="915"/>
                  <a:pt x="2236" y="922"/>
                  <a:pt x="2221" y="918"/>
                </a:cubicBezTo>
                <a:cubicBezTo>
                  <a:pt x="2221" y="951"/>
                  <a:pt x="2274" y="925"/>
                  <a:pt x="2294" y="931"/>
                </a:cubicBezTo>
                <a:cubicBezTo>
                  <a:pt x="2288" y="917"/>
                  <a:pt x="2279" y="914"/>
                  <a:pt x="2267" y="914"/>
                </a:cubicBezTo>
                <a:close/>
                <a:moveTo>
                  <a:pt x="2341" y="914"/>
                </a:moveTo>
                <a:cubicBezTo>
                  <a:pt x="2331" y="913"/>
                  <a:pt x="2321" y="916"/>
                  <a:pt x="2321" y="925"/>
                </a:cubicBezTo>
                <a:cubicBezTo>
                  <a:pt x="2327" y="931"/>
                  <a:pt x="2354" y="938"/>
                  <a:pt x="2354" y="918"/>
                </a:cubicBezTo>
                <a:cubicBezTo>
                  <a:pt x="2352" y="915"/>
                  <a:pt x="2346" y="914"/>
                  <a:pt x="2341" y="914"/>
                </a:cubicBezTo>
                <a:close/>
                <a:moveTo>
                  <a:pt x="1379" y="913"/>
                </a:moveTo>
                <a:cubicBezTo>
                  <a:pt x="1427" y="913"/>
                  <a:pt x="1476" y="914"/>
                  <a:pt x="1526" y="919"/>
                </a:cubicBezTo>
                <a:cubicBezTo>
                  <a:pt x="1513" y="938"/>
                  <a:pt x="1486" y="938"/>
                  <a:pt x="1479" y="958"/>
                </a:cubicBezTo>
                <a:cubicBezTo>
                  <a:pt x="1446" y="951"/>
                  <a:pt x="1406" y="951"/>
                  <a:pt x="1366" y="958"/>
                </a:cubicBezTo>
                <a:cubicBezTo>
                  <a:pt x="1292" y="965"/>
                  <a:pt x="1232" y="918"/>
                  <a:pt x="1166" y="938"/>
                </a:cubicBezTo>
                <a:cubicBezTo>
                  <a:pt x="1152" y="925"/>
                  <a:pt x="1119" y="931"/>
                  <a:pt x="1105" y="919"/>
                </a:cubicBezTo>
                <a:cubicBezTo>
                  <a:pt x="1179" y="919"/>
                  <a:pt x="1274" y="912"/>
                  <a:pt x="1379" y="913"/>
                </a:cubicBezTo>
                <a:close/>
                <a:moveTo>
                  <a:pt x="4711" y="905"/>
                </a:moveTo>
                <a:cubicBezTo>
                  <a:pt x="4744" y="957"/>
                  <a:pt x="4804" y="951"/>
                  <a:pt x="4858" y="984"/>
                </a:cubicBezTo>
                <a:cubicBezTo>
                  <a:pt x="4851" y="997"/>
                  <a:pt x="4838" y="1004"/>
                  <a:pt x="4824" y="1011"/>
                </a:cubicBezTo>
                <a:cubicBezTo>
                  <a:pt x="4771" y="1004"/>
                  <a:pt x="4697" y="971"/>
                  <a:pt x="4644" y="984"/>
                </a:cubicBezTo>
                <a:cubicBezTo>
                  <a:pt x="4644" y="984"/>
                  <a:pt x="4644" y="984"/>
                  <a:pt x="4644" y="1011"/>
                </a:cubicBezTo>
                <a:cubicBezTo>
                  <a:pt x="4604" y="1011"/>
                  <a:pt x="4597" y="1011"/>
                  <a:pt x="4577" y="1004"/>
                </a:cubicBezTo>
                <a:cubicBezTo>
                  <a:pt x="4577" y="991"/>
                  <a:pt x="4571" y="991"/>
                  <a:pt x="4571" y="984"/>
                </a:cubicBezTo>
                <a:cubicBezTo>
                  <a:pt x="4571" y="984"/>
                  <a:pt x="4571" y="984"/>
                  <a:pt x="4553" y="984"/>
                </a:cubicBezTo>
                <a:lnTo>
                  <a:pt x="4551" y="984"/>
                </a:lnTo>
                <a:cubicBezTo>
                  <a:pt x="4511" y="991"/>
                  <a:pt x="4430" y="1010"/>
                  <a:pt x="4390" y="1037"/>
                </a:cubicBezTo>
                <a:cubicBezTo>
                  <a:pt x="4377" y="1030"/>
                  <a:pt x="4397" y="1024"/>
                  <a:pt x="4384" y="1017"/>
                </a:cubicBezTo>
                <a:cubicBezTo>
                  <a:pt x="4364" y="1017"/>
                  <a:pt x="4370" y="1044"/>
                  <a:pt x="4344" y="1037"/>
                </a:cubicBezTo>
                <a:cubicBezTo>
                  <a:pt x="4357" y="991"/>
                  <a:pt x="4397" y="1017"/>
                  <a:pt x="4424" y="984"/>
                </a:cubicBezTo>
                <a:cubicBezTo>
                  <a:pt x="4397" y="977"/>
                  <a:pt x="4377" y="971"/>
                  <a:pt x="4324" y="977"/>
                </a:cubicBezTo>
                <a:cubicBezTo>
                  <a:pt x="4324" y="938"/>
                  <a:pt x="4270" y="951"/>
                  <a:pt x="4244" y="938"/>
                </a:cubicBezTo>
                <a:cubicBezTo>
                  <a:pt x="4237" y="958"/>
                  <a:pt x="4264" y="945"/>
                  <a:pt x="4257" y="965"/>
                </a:cubicBezTo>
                <a:cubicBezTo>
                  <a:pt x="4230" y="945"/>
                  <a:pt x="4157" y="977"/>
                  <a:pt x="4143" y="938"/>
                </a:cubicBezTo>
                <a:cubicBezTo>
                  <a:pt x="4177" y="938"/>
                  <a:pt x="4190" y="931"/>
                  <a:pt x="4190" y="911"/>
                </a:cubicBezTo>
                <a:cubicBezTo>
                  <a:pt x="4217" y="931"/>
                  <a:pt x="4270" y="925"/>
                  <a:pt x="4297" y="918"/>
                </a:cubicBezTo>
                <a:cubicBezTo>
                  <a:pt x="4310" y="905"/>
                  <a:pt x="4290" y="938"/>
                  <a:pt x="4310" y="938"/>
                </a:cubicBezTo>
                <a:cubicBezTo>
                  <a:pt x="4350" y="911"/>
                  <a:pt x="4437" y="938"/>
                  <a:pt x="4484" y="938"/>
                </a:cubicBezTo>
                <a:cubicBezTo>
                  <a:pt x="4491" y="931"/>
                  <a:pt x="4491" y="925"/>
                  <a:pt x="4497" y="918"/>
                </a:cubicBezTo>
                <a:cubicBezTo>
                  <a:pt x="4557" y="945"/>
                  <a:pt x="4624" y="958"/>
                  <a:pt x="4684" y="945"/>
                </a:cubicBezTo>
                <a:cubicBezTo>
                  <a:pt x="4697" y="938"/>
                  <a:pt x="4671" y="918"/>
                  <a:pt x="4657" y="918"/>
                </a:cubicBezTo>
                <a:cubicBezTo>
                  <a:pt x="4671" y="905"/>
                  <a:pt x="4697" y="918"/>
                  <a:pt x="4711" y="905"/>
                </a:cubicBezTo>
                <a:close/>
                <a:moveTo>
                  <a:pt x="1061" y="903"/>
                </a:moveTo>
                <a:cubicBezTo>
                  <a:pt x="1073" y="903"/>
                  <a:pt x="1092" y="915"/>
                  <a:pt x="1092" y="925"/>
                </a:cubicBezTo>
                <a:cubicBezTo>
                  <a:pt x="1079" y="918"/>
                  <a:pt x="1059" y="918"/>
                  <a:pt x="1052" y="911"/>
                </a:cubicBezTo>
                <a:cubicBezTo>
                  <a:pt x="1052" y="905"/>
                  <a:pt x="1056" y="903"/>
                  <a:pt x="1061" y="903"/>
                </a:cubicBezTo>
                <a:close/>
                <a:moveTo>
                  <a:pt x="5045" y="892"/>
                </a:moveTo>
                <a:cubicBezTo>
                  <a:pt x="5072" y="899"/>
                  <a:pt x="5112" y="905"/>
                  <a:pt x="5139" y="899"/>
                </a:cubicBezTo>
                <a:cubicBezTo>
                  <a:pt x="5125" y="918"/>
                  <a:pt x="5092" y="925"/>
                  <a:pt x="5085" y="958"/>
                </a:cubicBezTo>
                <a:cubicBezTo>
                  <a:pt x="5005" y="958"/>
                  <a:pt x="4938" y="925"/>
                  <a:pt x="4812" y="951"/>
                </a:cubicBezTo>
                <a:cubicBezTo>
                  <a:pt x="4878" y="905"/>
                  <a:pt x="4938" y="912"/>
                  <a:pt x="5038" y="905"/>
                </a:cubicBezTo>
                <a:cubicBezTo>
                  <a:pt x="5045" y="905"/>
                  <a:pt x="5045" y="899"/>
                  <a:pt x="5045" y="892"/>
                </a:cubicBezTo>
                <a:close/>
                <a:moveTo>
                  <a:pt x="3670" y="883"/>
                </a:moveTo>
                <a:cubicBezTo>
                  <a:pt x="3679" y="882"/>
                  <a:pt x="3700" y="892"/>
                  <a:pt x="3710" y="892"/>
                </a:cubicBezTo>
                <a:cubicBezTo>
                  <a:pt x="3696" y="919"/>
                  <a:pt x="3690" y="885"/>
                  <a:pt x="3670" y="892"/>
                </a:cubicBezTo>
                <a:cubicBezTo>
                  <a:pt x="3665" y="886"/>
                  <a:pt x="3666" y="883"/>
                  <a:pt x="3670" y="883"/>
                </a:cubicBezTo>
                <a:close/>
                <a:moveTo>
                  <a:pt x="1825" y="879"/>
                </a:moveTo>
                <a:cubicBezTo>
                  <a:pt x="1870" y="879"/>
                  <a:pt x="1925" y="885"/>
                  <a:pt x="1980" y="885"/>
                </a:cubicBezTo>
                <a:cubicBezTo>
                  <a:pt x="1973" y="899"/>
                  <a:pt x="1980" y="905"/>
                  <a:pt x="1993" y="905"/>
                </a:cubicBezTo>
                <a:cubicBezTo>
                  <a:pt x="1986" y="912"/>
                  <a:pt x="1973" y="912"/>
                  <a:pt x="1960" y="912"/>
                </a:cubicBezTo>
                <a:cubicBezTo>
                  <a:pt x="1953" y="912"/>
                  <a:pt x="1953" y="899"/>
                  <a:pt x="1953" y="892"/>
                </a:cubicBezTo>
                <a:cubicBezTo>
                  <a:pt x="1913" y="925"/>
                  <a:pt x="1806" y="892"/>
                  <a:pt x="1773" y="885"/>
                </a:cubicBezTo>
                <a:cubicBezTo>
                  <a:pt x="1788" y="881"/>
                  <a:pt x="1805" y="879"/>
                  <a:pt x="1825" y="879"/>
                </a:cubicBezTo>
                <a:close/>
                <a:moveTo>
                  <a:pt x="1288" y="865"/>
                </a:moveTo>
                <a:cubicBezTo>
                  <a:pt x="1311" y="864"/>
                  <a:pt x="1337" y="880"/>
                  <a:pt x="1352" y="885"/>
                </a:cubicBezTo>
                <a:cubicBezTo>
                  <a:pt x="1326" y="905"/>
                  <a:pt x="1292" y="879"/>
                  <a:pt x="1266" y="872"/>
                </a:cubicBezTo>
                <a:cubicBezTo>
                  <a:pt x="1272" y="867"/>
                  <a:pt x="1280" y="865"/>
                  <a:pt x="1288" y="865"/>
                </a:cubicBezTo>
                <a:close/>
                <a:moveTo>
                  <a:pt x="7515" y="859"/>
                </a:moveTo>
                <a:cubicBezTo>
                  <a:pt x="7495" y="859"/>
                  <a:pt x="7475" y="859"/>
                  <a:pt x="7468" y="865"/>
                </a:cubicBezTo>
                <a:cubicBezTo>
                  <a:pt x="7468" y="892"/>
                  <a:pt x="7515" y="872"/>
                  <a:pt x="7515" y="859"/>
                </a:cubicBezTo>
                <a:close/>
                <a:moveTo>
                  <a:pt x="4872" y="837"/>
                </a:moveTo>
                <a:cubicBezTo>
                  <a:pt x="4885" y="837"/>
                  <a:pt x="4898" y="840"/>
                  <a:pt x="4911" y="845"/>
                </a:cubicBezTo>
                <a:cubicBezTo>
                  <a:pt x="4891" y="859"/>
                  <a:pt x="4851" y="865"/>
                  <a:pt x="4818" y="865"/>
                </a:cubicBezTo>
                <a:cubicBezTo>
                  <a:pt x="4830" y="845"/>
                  <a:pt x="4850" y="837"/>
                  <a:pt x="4872" y="837"/>
                </a:cubicBezTo>
                <a:close/>
                <a:moveTo>
                  <a:pt x="362" y="836"/>
                </a:moveTo>
                <a:cubicBezTo>
                  <a:pt x="416" y="837"/>
                  <a:pt x="508" y="886"/>
                  <a:pt x="531" y="904"/>
                </a:cubicBezTo>
                <a:cubicBezTo>
                  <a:pt x="644" y="884"/>
                  <a:pt x="731" y="950"/>
                  <a:pt x="811" y="983"/>
                </a:cubicBezTo>
                <a:cubicBezTo>
                  <a:pt x="805" y="997"/>
                  <a:pt x="778" y="990"/>
                  <a:pt x="778" y="1004"/>
                </a:cubicBezTo>
                <a:cubicBezTo>
                  <a:pt x="731" y="963"/>
                  <a:pt x="664" y="963"/>
                  <a:pt x="611" y="983"/>
                </a:cubicBezTo>
                <a:cubicBezTo>
                  <a:pt x="618" y="997"/>
                  <a:pt x="644" y="1004"/>
                  <a:pt x="658" y="1017"/>
                </a:cubicBezTo>
                <a:cubicBezTo>
                  <a:pt x="604" y="1030"/>
                  <a:pt x="538" y="1030"/>
                  <a:pt x="478" y="1037"/>
                </a:cubicBezTo>
                <a:cubicBezTo>
                  <a:pt x="457" y="1044"/>
                  <a:pt x="504" y="1057"/>
                  <a:pt x="484" y="1070"/>
                </a:cubicBezTo>
                <a:cubicBezTo>
                  <a:pt x="464" y="1077"/>
                  <a:pt x="471" y="1050"/>
                  <a:pt x="451" y="1064"/>
                </a:cubicBezTo>
                <a:cubicBezTo>
                  <a:pt x="464" y="997"/>
                  <a:pt x="391" y="1024"/>
                  <a:pt x="377" y="984"/>
                </a:cubicBezTo>
                <a:cubicBezTo>
                  <a:pt x="391" y="965"/>
                  <a:pt x="404" y="945"/>
                  <a:pt x="437" y="938"/>
                </a:cubicBezTo>
                <a:cubicBezTo>
                  <a:pt x="417" y="899"/>
                  <a:pt x="337" y="918"/>
                  <a:pt x="324" y="872"/>
                </a:cubicBezTo>
                <a:cubicBezTo>
                  <a:pt x="322" y="845"/>
                  <a:pt x="338" y="835"/>
                  <a:pt x="362" y="836"/>
                </a:cubicBezTo>
                <a:close/>
                <a:moveTo>
                  <a:pt x="3523" y="825"/>
                </a:moveTo>
                <a:cubicBezTo>
                  <a:pt x="3569" y="845"/>
                  <a:pt x="3590" y="832"/>
                  <a:pt x="3616" y="845"/>
                </a:cubicBezTo>
                <a:cubicBezTo>
                  <a:pt x="3623" y="859"/>
                  <a:pt x="3610" y="859"/>
                  <a:pt x="3596" y="859"/>
                </a:cubicBezTo>
                <a:cubicBezTo>
                  <a:pt x="3603" y="872"/>
                  <a:pt x="3616" y="879"/>
                  <a:pt x="3636" y="879"/>
                </a:cubicBezTo>
                <a:cubicBezTo>
                  <a:pt x="3603" y="905"/>
                  <a:pt x="3536" y="879"/>
                  <a:pt x="3496" y="879"/>
                </a:cubicBezTo>
                <a:cubicBezTo>
                  <a:pt x="3496" y="845"/>
                  <a:pt x="3536" y="879"/>
                  <a:pt x="3523" y="825"/>
                </a:cubicBezTo>
                <a:close/>
                <a:moveTo>
                  <a:pt x="4444" y="817"/>
                </a:moveTo>
                <a:cubicBezTo>
                  <a:pt x="4446" y="817"/>
                  <a:pt x="4448" y="818"/>
                  <a:pt x="4450" y="818"/>
                </a:cubicBezTo>
                <a:cubicBezTo>
                  <a:pt x="4457" y="818"/>
                  <a:pt x="4457" y="825"/>
                  <a:pt x="4457" y="832"/>
                </a:cubicBezTo>
                <a:cubicBezTo>
                  <a:pt x="4471" y="818"/>
                  <a:pt x="4491" y="818"/>
                  <a:pt x="4511" y="818"/>
                </a:cubicBezTo>
                <a:cubicBezTo>
                  <a:pt x="4491" y="838"/>
                  <a:pt x="4457" y="838"/>
                  <a:pt x="4424" y="845"/>
                </a:cubicBezTo>
                <a:cubicBezTo>
                  <a:pt x="4424" y="832"/>
                  <a:pt x="4404" y="838"/>
                  <a:pt x="4410" y="825"/>
                </a:cubicBezTo>
                <a:cubicBezTo>
                  <a:pt x="4422" y="837"/>
                  <a:pt x="4429" y="818"/>
                  <a:pt x="4444" y="817"/>
                </a:cubicBezTo>
                <a:close/>
                <a:moveTo>
                  <a:pt x="4581" y="805"/>
                </a:moveTo>
                <a:cubicBezTo>
                  <a:pt x="4595" y="806"/>
                  <a:pt x="4609" y="809"/>
                  <a:pt x="4624" y="819"/>
                </a:cubicBezTo>
                <a:cubicBezTo>
                  <a:pt x="4624" y="879"/>
                  <a:pt x="4544" y="852"/>
                  <a:pt x="4517" y="812"/>
                </a:cubicBezTo>
                <a:cubicBezTo>
                  <a:pt x="4538" y="812"/>
                  <a:pt x="4559" y="805"/>
                  <a:pt x="4581" y="805"/>
                </a:cubicBezTo>
                <a:close/>
                <a:moveTo>
                  <a:pt x="3215" y="805"/>
                </a:moveTo>
                <a:cubicBezTo>
                  <a:pt x="3222" y="805"/>
                  <a:pt x="3242" y="825"/>
                  <a:pt x="3255" y="812"/>
                </a:cubicBezTo>
                <a:cubicBezTo>
                  <a:pt x="3275" y="825"/>
                  <a:pt x="3255" y="845"/>
                  <a:pt x="3289" y="845"/>
                </a:cubicBezTo>
                <a:cubicBezTo>
                  <a:pt x="3289" y="859"/>
                  <a:pt x="3275" y="859"/>
                  <a:pt x="3262" y="858"/>
                </a:cubicBezTo>
                <a:cubicBezTo>
                  <a:pt x="3269" y="818"/>
                  <a:pt x="3208" y="838"/>
                  <a:pt x="3215" y="805"/>
                </a:cubicBezTo>
                <a:close/>
                <a:moveTo>
                  <a:pt x="4717" y="799"/>
                </a:moveTo>
                <a:cubicBezTo>
                  <a:pt x="4744" y="799"/>
                  <a:pt x="4771" y="799"/>
                  <a:pt x="4784" y="819"/>
                </a:cubicBezTo>
                <a:cubicBezTo>
                  <a:pt x="4764" y="832"/>
                  <a:pt x="4758" y="852"/>
                  <a:pt x="4758" y="879"/>
                </a:cubicBezTo>
                <a:cubicBezTo>
                  <a:pt x="4724" y="872"/>
                  <a:pt x="4704" y="859"/>
                  <a:pt x="4691" y="845"/>
                </a:cubicBezTo>
                <a:cubicBezTo>
                  <a:pt x="4704" y="832"/>
                  <a:pt x="4724" y="832"/>
                  <a:pt x="4717" y="799"/>
                </a:cubicBezTo>
                <a:close/>
                <a:moveTo>
                  <a:pt x="1364" y="770"/>
                </a:moveTo>
                <a:cubicBezTo>
                  <a:pt x="1373" y="769"/>
                  <a:pt x="1381" y="773"/>
                  <a:pt x="1386" y="786"/>
                </a:cubicBezTo>
                <a:cubicBezTo>
                  <a:pt x="1386" y="799"/>
                  <a:pt x="1379" y="799"/>
                  <a:pt x="1379" y="812"/>
                </a:cubicBezTo>
                <a:cubicBezTo>
                  <a:pt x="1346" y="812"/>
                  <a:pt x="1306" y="819"/>
                  <a:pt x="1312" y="786"/>
                </a:cubicBezTo>
                <a:cubicBezTo>
                  <a:pt x="1329" y="782"/>
                  <a:pt x="1348" y="770"/>
                  <a:pt x="1364" y="770"/>
                </a:cubicBezTo>
                <a:close/>
                <a:moveTo>
                  <a:pt x="4317" y="755"/>
                </a:moveTo>
                <a:cubicBezTo>
                  <a:pt x="4323" y="756"/>
                  <a:pt x="4328" y="757"/>
                  <a:pt x="4330" y="760"/>
                </a:cubicBezTo>
                <a:cubicBezTo>
                  <a:pt x="4324" y="779"/>
                  <a:pt x="4310" y="766"/>
                  <a:pt x="4297" y="766"/>
                </a:cubicBezTo>
                <a:cubicBezTo>
                  <a:pt x="4297" y="758"/>
                  <a:pt x="4307" y="755"/>
                  <a:pt x="4317" y="755"/>
                </a:cubicBezTo>
                <a:close/>
                <a:moveTo>
                  <a:pt x="4204" y="752"/>
                </a:moveTo>
                <a:cubicBezTo>
                  <a:pt x="4217" y="766"/>
                  <a:pt x="4224" y="752"/>
                  <a:pt x="4237" y="752"/>
                </a:cubicBezTo>
                <a:cubicBezTo>
                  <a:pt x="4244" y="778"/>
                  <a:pt x="4277" y="778"/>
                  <a:pt x="4284" y="805"/>
                </a:cubicBezTo>
                <a:cubicBezTo>
                  <a:pt x="4277" y="818"/>
                  <a:pt x="4264" y="832"/>
                  <a:pt x="4244" y="825"/>
                </a:cubicBezTo>
                <a:cubicBezTo>
                  <a:pt x="4244" y="845"/>
                  <a:pt x="4270" y="838"/>
                  <a:pt x="4270" y="859"/>
                </a:cubicBezTo>
                <a:cubicBezTo>
                  <a:pt x="4210" y="859"/>
                  <a:pt x="4217" y="845"/>
                  <a:pt x="4184" y="838"/>
                </a:cubicBezTo>
                <a:cubicBezTo>
                  <a:pt x="4190" y="806"/>
                  <a:pt x="4170" y="799"/>
                  <a:pt x="4143" y="798"/>
                </a:cubicBezTo>
                <a:cubicBezTo>
                  <a:pt x="4170" y="786"/>
                  <a:pt x="4204" y="786"/>
                  <a:pt x="4204" y="752"/>
                </a:cubicBezTo>
                <a:close/>
                <a:moveTo>
                  <a:pt x="2530" y="737"/>
                </a:moveTo>
                <a:cubicBezTo>
                  <a:pt x="2523" y="738"/>
                  <a:pt x="2516" y="740"/>
                  <a:pt x="2508" y="746"/>
                </a:cubicBezTo>
                <a:cubicBezTo>
                  <a:pt x="2521" y="753"/>
                  <a:pt x="2568" y="760"/>
                  <a:pt x="2588" y="746"/>
                </a:cubicBezTo>
                <a:cubicBezTo>
                  <a:pt x="2560" y="746"/>
                  <a:pt x="2545" y="737"/>
                  <a:pt x="2530" y="737"/>
                </a:cubicBezTo>
                <a:close/>
                <a:moveTo>
                  <a:pt x="1312" y="720"/>
                </a:moveTo>
                <a:cubicBezTo>
                  <a:pt x="1326" y="726"/>
                  <a:pt x="1352" y="726"/>
                  <a:pt x="1379" y="726"/>
                </a:cubicBezTo>
                <a:cubicBezTo>
                  <a:pt x="1366" y="740"/>
                  <a:pt x="1346" y="746"/>
                  <a:pt x="1319" y="746"/>
                </a:cubicBezTo>
                <a:cubicBezTo>
                  <a:pt x="1312" y="740"/>
                  <a:pt x="1306" y="733"/>
                  <a:pt x="1312" y="720"/>
                </a:cubicBezTo>
                <a:close/>
                <a:moveTo>
                  <a:pt x="3999" y="713"/>
                </a:moveTo>
                <a:cubicBezTo>
                  <a:pt x="4019" y="714"/>
                  <a:pt x="4052" y="733"/>
                  <a:pt x="4077" y="733"/>
                </a:cubicBezTo>
                <a:cubicBezTo>
                  <a:pt x="4063" y="740"/>
                  <a:pt x="4003" y="733"/>
                  <a:pt x="3983" y="720"/>
                </a:cubicBezTo>
                <a:cubicBezTo>
                  <a:pt x="3987" y="715"/>
                  <a:pt x="3992" y="713"/>
                  <a:pt x="3999" y="713"/>
                </a:cubicBezTo>
                <a:close/>
                <a:moveTo>
                  <a:pt x="4363" y="712"/>
                </a:moveTo>
                <a:cubicBezTo>
                  <a:pt x="4386" y="712"/>
                  <a:pt x="4376" y="733"/>
                  <a:pt x="4417" y="733"/>
                </a:cubicBezTo>
                <a:cubicBezTo>
                  <a:pt x="4404" y="746"/>
                  <a:pt x="4424" y="766"/>
                  <a:pt x="4404" y="779"/>
                </a:cubicBezTo>
                <a:cubicBezTo>
                  <a:pt x="4377" y="760"/>
                  <a:pt x="4350" y="753"/>
                  <a:pt x="4350" y="713"/>
                </a:cubicBezTo>
                <a:cubicBezTo>
                  <a:pt x="4355" y="712"/>
                  <a:pt x="4359" y="712"/>
                  <a:pt x="4363" y="712"/>
                </a:cubicBezTo>
                <a:close/>
                <a:moveTo>
                  <a:pt x="2494" y="700"/>
                </a:moveTo>
                <a:cubicBezTo>
                  <a:pt x="2494" y="706"/>
                  <a:pt x="2494" y="720"/>
                  <a:pt x="2501" y="726"/>
                </a:cubicBezTo>
                <a:cubicBezTo>
                  <a:pt x="2501" y="713"/>
                  <a:pt x="2521" y="720"/>
                  <a:pt x="2521" y="700"/>
                </a:cubicBezTo>
                <a:lnTo>
                  <a:pt x="2494" y="700"/>
                </a:lnTo>
                <a:close/>
                <a:moveTo>
                  <a:pt x="5467" y="695"/>
                </a:moveTo>
                <a:cubicBezTo>
                  <a:pt x="5442" y="694"/>
                  <a:pt x="5411" y="706"/>
                  <a:pt x="5399" y="719"/>
                </a:cubicBezTo>
                <a:cubicBezTo>
                  <a:pt x="5432" y="719"/>
                  <a:pt x="5466" y="719"/>
                  <a:pt x="5479" y="752"/>
                </a:cubicBezTo>
                <a:cubicBezTo>
                  <a:pt x="5472" y="766"/>
                  <a:pt x="5459" y="766"/>
                  <a:pt x="5466" y="786"/>
                </a:cubicBezTo>
                <a:cubicBezTo>
                  <a:pt x="5472" y="786"/>
                  <a:pt x="5479" y="792"/>
                  <a:pt x="5486" y="806"/>
                </a:cubicBezTo>
                <a:cubicBezTo>
                  <a:pt x="5566" y="772"/>
                  <a:pt x="5632" y="799"/>
                  <a:pt x="5706" y="779"/>
                </a:cubicBezTo>
                <a:cubicBezTo>
                  <a:pt x="5686" y="766"/>
                  <a:pt x="5652" y="766"/>
                  <a:pt x="5639" y="746"/>
                </a:cubicBezTo>
                <a:cubicBezTo>
                  <a:pt x="5699" y="758"/>
                  <a:pt x="5719" y="726"/>
                  <a:pt x="5759" y="719"/>
                </a:cubicBezTo>
                <a:cubicBezTo>
                  <a:pt x="5699" y="686"/>
                  <a:pt x="5586" y="732"/>
                  <a:pt x="5499" y="712"/>
                </a:cubicBezTo>
                <a:cubicBezTo>
                  <a:pt x="5494" y="700"/>
                  <a:pt x="5481" y="695"/>
                  <a:pt x="5467" y="695"/>
                </a:cubicBezTo>
                <a:close/>
                <a:moveTo>
                  <a:pt x="2241" y="687"/>
                </a:moveTo>
                <a:cubicBezTo>
                  <a:pt x="2241" y="713"/>
                  <a:pt x="2254" y="713"/>
                  <a:pt x="2274" y="714"/>
                </a:cubicBezTo>
                <a:cubicBezTo>
                  <a:pt x="2281" y="687"/>
                  <a:pt x="2261" y="687"/>
                  <a:pt x="2241" y="687"/>
                </a:cubicBezTo>
                <a:close/>
                <a:moveTo>
                  <a:pt x="324" y="682"/>
                </a:moveTo>
                <a:cubicBezTo>
                  <a:pt x="355" y="682"/>
                  <a:pt x="397" y="713"/>
                  <a:pt x="417" y="733"/>
                </a:cubicBezTo>
                <a:cubicBezTo>
                  <a:pt x="397" y="726"/>
                  <a:pt x="377" y="720"/>
                  <a:pt x="351" y="726"/>
                </a:cubicBezTo>
                <a:cubicBezTo>
                  <a:pt x="351" y="720"/>
                  <a:pt x="344" y="713"/>
                  <a:pt x="344" y="700"/>
                </a:cubicBezTo>
                <a:cubicBezTo>
                  <a:pt x="337" y="706"/>
                  <a:pt x="311" y="700"/>
                  <a:pt x="297" y="693"/>
                </a:cubicBezTo>
                <a:cubicBezTo>
                  <a:pt x="304" y="685"/>
                  <a:pt x="313" y="682"/>
                  <a:pt x="324" y="682"/>
                </a:cubicBezTo>
                <a:close/>
                <a:moveTo>
                  <a:pt x="4924" y="678"/>
                </a:moveTo>
                <a:cubicBezTo>
                  <a:pt x="4962" y="677"/>
                  <a:pt x="4997" y="689"/>
                  <a:pt x="5018" y="726"/>
                </a:cubicBezTo>
                <a:cubicBezTo>
                  <a:pt x="4984" y="733"/>
                  <a:pt x="5032" y="772"/>
                  <a:pt x="4985" y="766"/>
                </a:cubicBezTo>
                <a:cubicBezTo>
                  <a:pt x="5025" y="779"/>
                  <a:pt x="4998" y="818"/>
                  <a:pt x="5032" y="832"/>
                </a:cubicBezTo>
                <a:cubicBezTo>
                  <a:pt x="5058" y="832"/>
                  <a:pt x="5078" y="825"/>
                  <a:pt x="5105" y="825"/>
                </a:cubicBezTo>
                <a:cubicBezTo>
                  <a:pt x="5105" y="865"/>
                  <a:pt x="5038" y="865"/>
                  <a:pt x="5018" y="845"/>
                </a:cubicBezTo>
                <a:cubicBezTo>
                  <a:pt x="5005" y="865"/>
                  <a:pt x="4932" y="885"/>
                  <a:pt x="4918" y="852"/>
                </a:cubicBezTo>
                <a:cubicBezTo>
                  <a:pt x="4965" y="838"/>
                  <a:pt x="4918" y="766"/>
                  <a:pt x="4958" y="759"/>
                </a:cubicBezTo>
                <a:cubicBezTo>
                  <a:pt x="4938" y="732"/>
                  <a:pt x="4898" y="772"/>
                  <a:pt x="4872" y="766"/>
                </a:cubicBezTo>
                <a:cubicBezTo>
                  <a:pt x="4872" y="740"/>
                  <a:pt x="4912" y="746"/>
                  <a:pt x="4912" y="720"/>
                </a:cubicBezTo>
                <a:cubicBezTo>
                  <a:pt x="4918" y="700"/>
                  <a:pt x="4885" y="700"/>
                  <a:pt x="4898" y="680"/>
                </a:cubicBezTo>
                <a:cubicBezTo>
                  <a:pt x="4907" y="679"/>
                  <a:pt x="4916" y="678"/>
                  <a:pt x="4924" y="678"/>
                </a:cubicBezTo>
                <a:close/>
                <a:moveTo>
                  <a:pt x="4637" y="647"/>
                </a:moveTo>
                <a:cubicBezTo>
                  <a:pt x="4664" y="647"/>
                  <a:pt x="4704" y="647"/>
                  <a:pt x="4731" y="660"/>
                </a:cubicBezTo>
                <a:cubicBezTo>
                  <a:pt x="4744" y="680"/>
                  <a:pt x="4724" y="706"/>
                  <a:pt x="4717" y="726"/>
                </a:cubicBezTo>
                <a:cubicBezTo>
                  <a:pt x="4704" y="700"/>
                  <a:pt x="4664" y="693"/>
                  <a:pt x="4637" y="687"/>
                </a:cubicBezTo>
                <a:cubicBezTo>
                  <a:pt x="4644" y="680"/>
                  <a:pt x="4657" y="680"/>
                  <a:pt x="4657" y="660"/>
                </a:cubicBezTo>
                <a:cubicBezTo>
                  <a:pt x="4664" y="647"/>
                  <a:pt x="4624" y="667"/>
                  <a:pt x="4637" y="647"/>
                </a:cubicBezTo>
                <a:close/>
                <a:moveTo>
                  <a:pt x="2192" y="644"/>
                </a:moveTo>
                <a:cubicBezTo>
                  <a:pt x="2248" y="646"/>
                  <a:pt x="2301" y="675"/>
                  <a:pt x="2301" y="740"/>
                </a:cubicBezTo>
                <a:cubicBezTo>
                  <a:pt x="2261" y="740"/>
                  <a:pt x="2281" y="746"/>
                  <a:pt x="2281" y="773"/>
                </a:cubicBezTo>
                <a:cubicBezTo>
                  <a:pt x="2254" y="780"/>
                  <a:pt x="2247" y="766"/>
                  <a:pt x="2234" y="753"/>
                </a:cubicBezTo>
                <a:cubicBezTo>
                  <a:pt x="2241" y="746"/>
                  <a:pt x="2254" y="746"/>
                  <a:pt x="2254" y="733"/>
                </a:cubicBezTo>
                <a:cubicBezTo>
                  <a:pt x="2241" y="713"/>
                  <a:pt x="2214" y="687"/>
                  <a:pt x="2227" y="660"/>
                </a:cubicBezTo>
                <a:cubicBezTo>
                  <a:pt x="2181" y="673"/>
                  <a:pt x="2174" y="687"/>
                  <a:pt x="2154" y="647"/>
                </a:cubicBezTo>
                <a:cubicBezTo>
                  <a:pt x="2166" y="644"/>
                  <a:pt x="2179" y="643"/>
                  <a:pt x="2192" y="644"/>
                </a:cubicBezTo>
                <a:close/>
                <a:moveTo>
                  <a:pt x="1247" y="638"/>
                </a:moveTo>
                <a:cubicBezTo>
                  <a:pt x="1254" y="638"/>
                  <a:pt x="1262" y="640"/>
                  <a:pt x="1266" y="640"/>
                </a:cubicBezTo>
                <a:cubicBezTo>
                  <a:pt x="1272" y="647"/>
                  <a:pt x="1272" y="653"/>
                  <a:pt x="1272" y="660"/>
                </a:cubicBezTo>
                <a:cubicBezTo>
                  <a:pt x="1306" y="640"/>
                  <a:pt x="1359" y="667"/>
                  <a:pt x="1359" y="706"/>
                </a:cubicBezTo>
                <a:cubicBezTo>
                  <a:pt x="1326" y="706"/>
                  <a:pt x="1259" y="706"/>
                  <a:pt x="1239" y="700"/>
                </a:cubicBezTo>
                <a:cubicBezTo>
                  <a:pt x="1259" y="693"/>
                  <a:pt x="1252" y="687"/>
                  <a:pt x="1246" y="660"/>
                </a:cubicBezTo>
                <a:cubicBezTo>
                  <a:pt x="1259" y="667"/>
                  <a:pt x="1259" y="673"/>
                  <a:pt x="1266" y="673"/>
                </a:cubicBezTo>
                <a:cubicBezTo>
                  <a:pt x="1272" y="653"/>
                  <a:pt x="1252" y="647"/>
                  <a:pt x="1239" y="647"/>
                </a:cubicBezTo>
                <a:cubicBezTo>
                  <a:pt x="1236" y="640"/>
                  <a:pt x="1241" y="638"/>
                  <a:pt x="1247" y="638"/>
                </a:cubicBezTo>
                <a:close/>
                <a:moveTo>
                  <a:pt x="1992" y="636"/>
                </a:moveTo>
                <a:cubicBezTo>
                  <a:pt x="2040" y="636"/>
                  <a:pt x="2083" y="645"/>
                  <a:pt x="2121" y="673"/>
                </a:cubicBezTo>
                <a:cubicBezTo>
                  <a:pt x="2127" y="727"/>
                  <a:pt x="2040" y="714"/>
                  <a:pt x="2014" y="700"/>
                </a:cubicBezTo>
                <a:cubicBezTo>
                  <a:pt x="2014" y="680"/>
                  <a:pt x="2047" y="707"/>
                  <a:pt x="2040" y="687"/>
                </a:cubicBezTo>
                <a:cubicBezTo>
                  <a:pt x="2047" y="667"/>
                  <a:pt x="2034" y="667"/>
                  <a:pt x="2027" y="660"/>
                </a:cubicBezTo>
                <a:cubicBezTo>
                  <a:pt x="1994" y="667"/>
                  <a:pt x="1953" y="640"/>
                  <a:pt x="1900" y="640"/>
                </a:cubicBezTo>
                <a:cubicBezTo>
                  <a:pt x="1933" y="638"/>
                  <a:pt x="1964" y="635"/>
                  <a:pt x="1992" y="636"/>
                </a:cubicBezTo>
                <a:close/>
                <a:moveTo>
                  <a:pt x="2843" y="633"/>
                </a:moveTo>
                <a:cubicBezTo>
                  <a:pt x="2931" y="631"/>
                  <a:pt x="2977" y="698"/>
                  <a:pt x="3055" y="660"/>
                </a:cubicBezTo>
                <a:cubicBezTo>
                  <a:pt x="3075" y="660"/>
                  <a:pt x="3075" y="673"/>
                  <a:pt x="3088" y="673"/>
                </a:cubicBezTo>
                <a:cubicBezTo>
                  <a:pt x="3108" y="673"/>
                  <a:pt x="3102" y="660"/>
                  <a:pt x="3115" y="653"/>
                </a:cubicBezTo>
                <a:cubicBezTo>
                  <a:pt x="3215" y="667"/>
                  <a:pt x="3335" y="713"/>
                  <a:pt x="3429" y="673"/>
                </a:cubicBezTo>
                <a:cubicBezTo>
                  <a:pt x="3449" y="693"/>
                  <a:pt x="3469" y="720"/>
                  <a:pt x="3489" y="746"/>
                </a:cubicBezTo>
                <a:cubicBezTo>
                  <a:pt x="3415" y="746"/>
                  <a:pt x="3409" y="786"/>
                  <a:pt x="3349" y="746"/>
                </a:cubicBezTo>
                <a:cubicBezTo>
                  <a:pt x="3342" y="753"/>
                  <a:pt x="3342" y="766"/>
                  <a:pt x="3349" y="766"/>
                </a:cubicBezTo>
                <a:cubicBezTo>
                  <a:pt x="3329" y="786"/>
                  <a:pt x="3329" y="746"/>
                  <a:pt x="3309" y="746"/>
                </a:cubicBezTo>
                <a:cubicBezTo>
                  <a:pt x="3295" y="766"/>
                  <a:pt x="3255" y="786"/>
                  <a:pt x="3235" y="753"/>
                </a:cubicBezTo>
                <a:cubicBezTo>
                  <a:pt x="3208" y="786"/>
                  <a:pt x="3162" y="760"/>
                  <a:pt x="3135" y="766"/>
                </a:cubicBezTo>
                <a:cubicBezTo>
                  <a:pt x="3115" y="754"/>
                  <a:pt x="3128" y="754"/>
                  <a:pt x="3128" y="727"/>
                </a:cubicBezTo>
                <a:cubicBezTo>
                  <a:pt x="3088" y="734"/>
                  <a:pt x="3055" y="740"/>
                  <a:pt x="3042" y="773"/>
                </a:cubicBezTo>
                <a:cubicBezTo>
                  <a:pt x="3015" y="780"/>
                  <a:pt x="3002" y="780"/>
                  <a:pt x="2988" y="760"/>
                </a:cubicBezTo>
                <a:cubicBezTo>
                  <a:pt x="2928" y="800"/>
                  <a:pt x="2835" y="700"/>
                  <a:pt x="2801" y="766"/>
                </a:cubicBezTo>
                <a:cubicBezTo>
                  <a:pt x="2861" y="812"/>
                  <a:pt x="3008" y="753"/>
                  <a:pt x="3042" y="832"/>
                </a:cubicBezTo>
                <a:cubicBezTo>
                  <a:pt x="3068" y="839"/>
                  <a:pt x="3102" y="826"/>
                  <a:pt x="3108" y="846"/>
                </a:cubicBezTo>
                <a:cubicBezTo>
                  <a:pt x="3108" y="872"/>
                  <a:pt x="3075" y="859"/>
                  <a:pt x="3068" y="866"/>
                </a:cubicBezTo>
                <a:cubicBezTo>
                  <a:pt x="3055" y="866"/>
                  <a:pt x="3082" y="852"/>
                  <a:pt x="3062" y="839"/>
                </a:cubicBezTo>
                <a:cubicBezTo>
                  <a:pt x="3035" y="846"/>
                  <a:pt x="3015" y="826"/>
                  <a:pt x="2995" y="819"/>
                </a:cubicBezTo>
                <a:cubicBezTo>
                  <a:pt x="2968" y="812"/>
                  <a:pt x="2975" y="839"/>
                  <a:pt x="2955" y="846"/>
                </a:cubicBezTo>
                <a:cubicBezTo>
                  <a:pt x="2921" y="839"/>
                  <a:pt x="2895" y="826"/>
                  <a:pt x="2861" y="826"/>
                </a:cubicBezTo>
                <a:cubicBezTo>
                  <a:pt x="2775" y="885"/>
                  <a:pt x="2701" y="760"/>
                  <a:pt x="2621" y="826"/>
                </a:cubicBezTo>
                <a:cubicBezTo>
                  <a:pt x="2601" y="826"/>
                  <a:pt x="2601" y="806"/>
                  <a:pt x="2608" y="799"/>
                </a:cubicBezTo>
                <a:cubicBezTo>
                  <a:pt x="2601" y="799"/>
                  <a:pt x="2601" y="806"/>
                  <a:pt x="2601" y="819"/>
                </a:cubicBezTo>
                <a:cubicBezTo>
                  <a:pt x="2574" y="799"/>
                  <a:pt x="2554" y="819"/>
                  <a:pt x="2548" y="786"/>
                </a:cubicBezTo>
                <a:cubicBezTo>
                  <a:pt x="2528" y="779"/>
                  <a:pt x="2521" y="792"/>
                  <a:pt x="2508" y="792"/>
                </a:cubicBezTo>
                <a:cubicBezTo>
                  <a:pt x="2494" y="786"/>
                  <a:pt x="2494" y="759"/>
                  <a:pt x="2468" y="759"/>
                </a:cubicBezTo>
                <a:cubicBezTo>
                  <a:pt x="2454" y="766"/>
                  <a:pt x="2481" y="772"/>
                  <a:pt x="2474" y="786"/>
                </a:cubicBezTo>
                <a:cubicBezTo>
                  <a:pt x="2454" y="779"/>
                  <a:pt x="2421" y="792"/>
                  <a:pt x="2408" y="779"/>
                </a:cubicBezTo>
                <a:cubicBezTo>
                  <a:pt x="2421" y="766"/>
                  <a:pt x="2434" y="746"/>
                  <a:pt x="2401" y="740"/>
                </a:cubicBezTo>
                <a:cubicBezTo>
                  <a:pt x="2414" y="733"/>
                  <a:pt x="2434" y="733"/>
                  <a:pt x="2454" y="740"/>
                </a:cubicBezTo>
                <a:cubicBezTo>
                  <a:pt x="2481" y="733"/>
                  <a:pt x="2468" y="720"/>
                  <a:pt x="2468" y="693"/>
                </a:cubicBezTo>
                <a:cubicBezTo>
                  <a:pt x="2441" y="693"/>
                  <a:pt x="2461" y="727"/>
                  <a:pt x="2428" y="720"/>
                </a:cubicBezTo>
                <a:cubicBezTo>
                  <a:pt x="2414" y="707"/>
                  <a:pt x="2414" y="707"/>
                  <a:pt x="2421" y="687"/>
                </a:cubicBezTo>
                <a:cubicBezTo>
                  <a:pt x="2374" y="680"/>
                  <a:pt x="2341" y="693"/>
                  <a:pt x="2321" y="660"/>
                </a:cubicBezTo>
                <a:cubicBezTo>
                  <a:pt x="2508" y="640"/>
                  <a:pt x="2668" y="680"/>
                  <a:pt x="2821" y="660"/>
                </a:cubicBezTo>
                <a:cubicBezTo>
                  <a:pt x="2835" y="660"/>
                  <a:pt x="2835" y="647"/>
                  <a:pt x="2835" y="633"/>
                </a:cubicBezTo>
                <a:cubicBezTo>
                  <a:pt x="2838" y="633"/>
                  <a:pt x="2841" y="633"/>
                  <a:pt x="2843" y="633"/>
                </a:cubicBezTo>
                <a:close/>
                <a:moveTo>
                  <a:pt x="5094" y="629"/>
                </a:moveTo>
                <a:cubicBezTo>
                  <a:pt x="5132" y="629"/>
                  <a:pt x="5170" y="658"/>
                  <a:pt x="5179" y="693"/>
                </a:cubicBezTo>
                <a:cubicBezTo>
                  <a:pt x="5139" y="687"/>
                  <a:pt x="5085" y="733"/>
                  <a:pt x="5078" y="680"/>
                </a:cubicBezTo>
                <a:cubicBezTo>
                  <a:pt x="5078" y="660"/>
                  <a:pt x="5092" y="660"/>
                  <a:pt x="5105" y="660"/>
                </a:cubicBezTo>
                <a:cubicBezTo>
                  <a:pt x="5092" y="647"/>
                  <a:pt x="5065" y="667"/>
                  <a:pt x="5038" y="653"/>
                </a:cubicBezTo>
                <a:cubicBezTo>
                  <a:pt x="5054" y="635"/>
                  <a:pt x="5074" y="628"/>
                  <a:pt x="5094" y="629"/>
                </a:cubicBezTo>
                <a:close/>
                <a:moveTo>
                  <a:pt x="718" y="615"/>
                </a:moveTo>
                <a:cubicBezTo>
                  <a:pt x="734" y="615"/>
                  <a:pt x="770" y="627"/>
                  <a:pt x="765" y="647"/>
                </a:cubicBezTo>
                <a:cubicBezTo>
                  <a:pt x="725" y="653"/>
                  <a:pt x="738" y="614"/>
                  <a:pt x="712" y="620"/>
                </a:cubicBezTo>
                <a:cubicBezTo>
                  <a:pt x="710" y="617"/>
                  <a:pt x="713" y="615"/>
                  <a:pt x="718" y="615"/>
                </a:cubicBezTo>
                <a:close/>
                <a:moveTo>
                  <a:pt x="4692" y="601"/>
                </a:moveTo>
                <a:cubicBezTo>
                  <a:pt x="4704" y="601"/>
                  <a:pt x="4717" y="604"/>
                  <a:pt x="4724" y="607"/>
                </a:cubicBezTo>
                <a:cubicBezTo>
                  <a:pt x="4717" y="640"/>
                  <a:pt x="4677" y="640"/>
                  <a:pt x="4671" y="614"/>
                </a:cubicBezTo>
                <a:cubicBezTo>
                  <a:pt x="4671" y="604"/>
                  <a:pt x="4681" y="601"/>
                  <a:pt x="4692" y="601"/>
                </a:cubicBezTo>
                <a:close/>
                <a:moveTo>
                  <a:pt x="587" y="575"/>
                </a:moveTo>
                <a:cubicBezTo>
                  <a:pt x="593" y="575"/>
                  <a:pt x="598" y="579"/>
                  <a:pt x="598" y="587"/>
                </a:cubicBezTo>
                <a:cubicBezTo>
                  <a:pt x="585" y="587"/>
                  <a:pt x="578" y="587"/>
                  <a:pt x="565" y="587"/>
                </a:cubicBezTo>
                <a:cubicBezTo>
                  <a:pt x="569" y="580"/>
                  <a:pt x="579" y="574"/>
                  <a:pt x="587" y="575"/>
                </a:cubicBezTo>
                <a:close/>
                <a:moveTo>
                  <a:pt x="6093" y="561"/>
                </a:moveTo>
                <a:cubicBezTo>
                  <a:pt x="6100" y="587"/>
                  <a:pt x="6093" y="594"/>
                  <a:pt x="6106" y="607"/>
                </a:cubicBezTo>
                <a:cubicBezTo>
                  <a:pt x="6120" y="594"/>
                  <a:pt x="6133" y="587"/>
                  <a:pt x="6126" y="561"/>
                </a:cubicBezTo>
                <a:cubicBezTo>
                  <a:pt x="6126" y="561"/>
                  <a:pt x="6126" y="561"/>
                  <a:pt x="6093" y="561"/>
                </a:cubicBezTo>
                <a:close/>
                <a:moveTo>
                  <a:pt x="571" y="537"/>
                </a:moveTo>
                <a:cubicBezTo>
                  <a:pt x="579" y="536"/>
                  <a:pt x="592" y="546"/>
                  <a:pt x="612" y="541"/>
                </a:cubicBezTo>
                <a:cubicBezTo>
                  <a:pt x="618" y="568"/>
                  <a:pt x="552" y="568"/>
                  <a:pt x="565" y="541"/>
                </a:cubicBezTo>
                <a:cubicBezTo>
                  <a:pt x="567" y="538"/>
                  <a:pt x="569" y="537"/>
                  <a:pt x="571" y="537"/>
                </a:cubicBezTo>
                <a:close/>
                <a:moveTo>
                  <a:pt x="5319" y="534"/>
                </a:moveTo>
                <a:cubicBezTo>
                  <a:pt x="5323" y="533"/>
                  <a:pt x="5327" y="534"/>
                  <a:pt x="5332" y="535"/>
                </a:cubicBezTo>
                <a:cubicBezTo>
                  <a:pt x="5332" y="587"/>
                  <a:pt x="5426" y="548"/>
                  <a:pt x="5432" y="607"/>
                </a:cubicBezTo>
                <a:cubicBezTo>
                  <a:pt x="5407" y="607"/>
                  <a:pt x="5400" y="613"/>
                  <a:pt x="5355" y="614"/>
                </a:cubicBezTo>
                <a:lnTo>
                  <a:pt x="5350" y="614"/>
                </a:lnTo>
                <a:lnTo>
                  <a:pt x="5346" y="610"/>
                </a:lnTo>
                <a:lnTo>
                  <a:pt x="5344" y="611"/>
                </a:lnTo>
                <a:lnTo>
                  <a:pt x="5344" y="610"/>
                </a:lnTo>
                <a:cubicBezTo>
                  <a:pt x="5335" y="592"/>
                  <a:pt x="5310" y="581"/>
                  <a:pt x="5272" y="581"/>
                </a:cubicBezTo>
                <a:cubicBezTo>
                  <a:pt x="5284" y="558"/>
                  <a:pt x="5290" y="535"/>
                  <a:pt x="5319" y="534"/>
                </a:cubicBezTo>
                <a:close/>
                <a:moveTo>
                  <a:pt x="5058" y="521"/>
                </a:moveTo>
                <a:cubicBezTo>
                  <a:pt x="5078" y="521"/>
                  <a:pt x="5078" y="541"/>
                  <a:pt x="5098" y="541"/>
                </a:cubicBezTo>
                <a:cubicBezTo>
                  <a:pt x="5085" y="555"/>
                  <a:pt x="5052" y="548"/>
                  <a:pt x="5058" y="521"/>
                </a:cubicBezTo>
                <a:close/>
                <a:moveTo>
                  <a:pt x="386" y="494"/>
                </a:moveTo>
                <a:cubicBezTo>
                  <a:pt x="402" y="494"/>
                  <a:pt x="416" y="497"/>
                  <a:pt x="424" y="508"/>
                </a:cubicBezTo>
                <a:cubicBezTo>
                  <a:pt x="397" y="548"/>
                  <a:pt x="324" y="514"/>
                  <a:pt x="277" y="501"/>
                </a:cubicBezTo>
                <a:cubicBezTo>
                  <a:pt x="305" y="510"/>
                  <a:pt x="351" y="494"/>
                  <a:pt x="386" y="494"/>
                </a:cubicBezTo>
                <a:close/>
                <a:moveTo>
                  <a:pt x="4916" y="493"/>
                </a:moveTo>
                <a:cubicBezTo>
                  <a:pt x="4958" y="494"/>
                  <a:pt x="4981" y="516"/>
                  <a:pt x="5004" y="534"/>
                </a:cubicBezTo>
                <a:cubicBezTo>
                  <a:pt x="4998" y="561"/>
                  <a:pt x="4978" y="541"/>
                  <a:pt x="4978" y="561"/>
                </a:cubicBezTo>
                <a:cubicBezTo>
                  <a:pt x="4944" y="547"/>
                  <a:pt x="4938" y="574"/>
                  <a:pt x="4891" y="567"/>
                </a:cubicBezTo>
                <a:cubicBezTo>
                  <a:pt x="4898" y="541"/>
                  <a:pt x="4878" y="541"/>
                  <a:pt x="4858" y="541"/>
                </a:cubicBezTo>
                <a:cubicBezTo>
                  <a:pt x="4851" y="521"/>
                  <a:pt x="4884" y="547"/>
                  <a:pt x="4878" y="527"/>
                </a:cubicBezTo>
                <a:cubicBezTo>
                  <a:pt x="4891" y="527"/>
                  <a:pt x="4884" y="547"/>
                  <a:pt x="4898" y="547"/>
                </a:cubicBezTo>
                <a:cubicBezTo>
                  <a:pt x="4891" y="528"/>
                  <a:pt x="4918" y="514"/>
                  <a:pt x="4898" y="494"/>
                </a:cubicBezTo>
                <a:cubicBezTo>
                  <a:pt x="4904" y="494"/>
                  <a:pt x="4911" y="493"/>
                  <a:pt x="4916" y="493"/>
                </a:cubicBezTo>
                <a:close/>
                <a:moveTo>
                  <a:pt x="5036" y="481"/>
                </a:moveTo>
                <a:cubicBezTo>
                  <a:pt x="5040" y="481"/>
                  <a:pt x="5043" y="483"/>
                  <a:pt x="5045" y="488"/>
                </a:cubicBezTo>
                <a:cubicBezTo>
                  <a:pt x="5052" y="501"/>
                  <a:pt x="5025" y="488"/>
                  <a:pt x="5025" y="501"/>
                </a:cubicBezTo>
                <a:cubicBezTo>
                  <a:pt x="5010" y="496"/>
                  <a:pt x="5025" y="480"/>
                  <a:pt x="5036" y="481"/>
                </a:cubicBezTo>
                <a:close/>
                <a:moveTo>
                  <a:pt x="2883" y="457"/>
                </a:moveTo>
                <a:cubicBezTo>
                  <a:pt x="2904" y="457"/>
                  <a:pt x="2919" y="472"/>
                  <a:pt x="2928" y="515"/>
                </a:cubicBezTo>
                <a:cubicBezTo>
                  <a:pt x="2908" y="528"/>
                  <a:pt x="2881" y="535"/>
                  <a:pt x="2868" y="555"/>
                </a:cubicBezTo>
                <a:cubicBezTo>
                  <a:pt x="2848" y="535"/>
                  <a:pt x="2801" y="548"/>
                  <a:pt x="2781" y="521"/>
                </a:cubicBezTo>
                <a:cubicBezTo>
                  <a:pt x="2775" y="528"/>
                  <a:pt x="2761" y="535"/>
                  <a:pt x="2761" y="555"/>
                </a:cubicBezTo>
                <a:cubicBezTo>
                  <a:pt x="2748" y="541"/>
                  <a:pt x="2715" y="548"/>
                  <a:pt x="2715" y="555"/>
                </a:cubicBezTo>
                <a:cubicBezTo>
                  <a:pt x="2708" y="535"/>
                  <a:pt x="2695" y="502"/>
                  <a:pt x="2701" y="495"/>
                </a:cubicBezTo>
                <a:cubicBezTo>
                  <a:pt x="2735" y="502"/>
                  <a:pt x="2768" y="508"/>
                  <a:pt x="2815" y="502"/>
                </a:cubicBezTo>
                <a:cubicBezTo>
                  <a:pt x="2815" y="488"/>
                  <a:pt x="2788" y="508"/>
                  <a:pt x="2795" y="488"/>
                </a:cubicBezTo>
                <a:cubicBezTo>
                  <a:pt x="2830" y="475"/>
                  <a:pt x="2860" y="457"/>
                  <a:pt x="2883" y="457"/>
                </a:cubicBezTo>
                <a:close/>
                <a:moveTo>
                  <a:pt x="4740" y="426"/>
                </a:moveTo>
                <a:cubicBezTo>
                  <a:pt x="4761" y="425"/>
                  <a:pt x="4778" y="435"/>
                  <a:pt x="4784" y="468"/>
                </a:cubicBezTo>
                <a:cubicBezTo>
                  <a:pt x="4791" y="474"/>
                  <a:pt x="4804" y="481"/>
                  <a:pt x="4818" y="488"/>
                </a:cubicBezTo>
                <a:cubicBezTo>
                  <a:pt x="4811" y="494"/>
                  <a:pt x="4798" y="508"/>
                  <a:pt x="4784" y="508"/>
                </a:cubicBezTo>
                <a:cubicBezTo>
                  <a:pt x="4784" y="534"/>
                  <a:pt x="4818" y="554"/>
                  <a:pt x="4784" y="561"/>
                </a:cubicBezTo>
                <a:cubicBezTo>
                  <a:pt x="4824" y="587"/>
                  <a:pt x="4891" y="581"/>
                  <a:pt x="4904" y="633"/>
                </a:cubicBezTo>
                <a:cubicBezTo>
                  <a:pt x="4878" y="627"/>
                  <a:pt x="4871" y="640"/>
                  <a:pt x="4851" y="647"/>
                </a:cubicBezTo>
                <a:cubicBezTo>
                  <a:pt x="4838" y="634"/>
                  <a:pt x="4838" y="614"/>
                  <a:pt x="4824" y="601"/>
                </a:cubicBezTo>
                <a:cubicBezTo>
                  <a:pt x="4731" y="601"/>
                  <a:pt x="4651" y="541"/>
                  <a:pt x="4577" y="561"/>
                </a:cubicBezTo>
                <a:cubicBezTo>
                  <a:pt x="4584" y="574"/>
                  <a:pt x="4591" y="594"/>
                  <a:pt x="4577" y="607"/>
                </a:cubicBezTo>
                <a:cubicBezTo>
                  <a:pt x="4584" y="620"/>
                  <a:pt x="4604" y="613"/>
                  <a:pt x="4597" y="647"/>
                </a:cubicBezTo>
                <a:cubicBezTo>
                  <a:pt x="4557" y="640"/>
                  <a:pt x="4537" y="647"/>
                  <a:pt x="4524" y="667"/>
                </a:cubicBezTo>
                <a:cubicBezTo>
                  <a:pt x="4504" y="673"/>
                  <a:pt x="4504" y="653"/>
                  <a:pt x="4497" y="647"/>
                </a:cubicBezTo>
                <a:cubicBezTo>
                  <a:pt x="4524" y="647"/>
                  <a:pt x="4537" y="627"/>
                  <a:pt x="4537" y="581"/>
                </a:cubicBezTo>
                <a:cubicBezTo>
                  <a:pt x="4511" y="561"/>
                  <a:pt x="4477" y="548"/>
                  <a:pt x="4437" y="535"/>
                </a:cubicBezTo>
                <a:cubicBezTo>
                  <a:pt x="4444" y="514"/>
                  <a:pt x="4457" y="541"/>
                  <a:pt x="4477" y="535"/>
                </a:cubicBezTo>
                <a:cubicBezTo>
                  <a:pt x="4477" y="501"/>
                  <a:pt x="4444" y="535"/>
                  <a:pt x="4430" y="507"/>
                </a:cubicBezTo>
                <a:cubicBezTo>
                  <a:pt x="4437" y="507"/>
                  <a:pt x="4444" y="501"/>
                  <a:pt x="4430" y="494"/>
                </a:cubicBezTo>
                <a:cubicBezTo>
                  <a:pt x="4491" y="454"/>
                  <a:pt x="4531" y="494"/>
                  <a:pt x="4604" y="467"/>
                </a:cubicBezTo>
                <a:cubicBezTo>
                  <a:pt x="4591" y="481"/>
                  <a:pt x="4617" y="494"/>
                  <a:pt x="4637" y="494"/>
                </a:cubicBezTo>
                <a:cubicBezTo>
                  <a:pt x="4631" y="501"/>
                  <a:pt x="4631" y="507"/>
                  <a:pt x="4637" y="514"/>
                </a:cubicBezTo>
                <a:cubicBezTo>
                  <a:pt x="4657" y="501"/>
                  <a:pt x="4697" y="507"/>
                  <a:pt x="4724" y="494"/>
                </a:cubicBezTo>
                <a:cubicBezTo>
                  <a:pt x="4711" y="461"/>
                  <a:pt x="4691" y="474"/>
                  <a:pt x="4671" y="448"/>
                </a:cubicBezTo>
                <a:cubicBezTo>
                  <a:pt x="4694" y="438"/>
                  <a:pt x="4719" y="427"/>
                  <a:pt x="4740" y="426"/>
                </a:cubicBezTo>
                <a:close/>
                <a:moveTo>
                  <a:pt x="6801" y="423"/>
                </a:moveTo>
                <a:cubicBezTo>
                  <a:pt x="6843" y="421"/>
                  <a:pt x="6901" y="469"/>
                  <a:pt x="6935" y="478"/>
                </a:cubicBezTo>
                <a:cubicBezTo>
                  <a:pt x="7015" y="491"/>
                  <a:pt x="7115" y="498"/>
                  <a:pt x="7181" y="518"/>
                </a:cubicBezTo>
                <a:cubicBezTo>
                  <a:pt x="7275" y="551"/>
                  <a:pt x="7422" y="551"/>
                  <a:pt x="7515" y="590"/>
                </a:cubicBezTo>
                <a:cubicBezTo>
                  <a:pt x="7482" y="603"/>
                  <a:pt x="7475" y="636"/>
                  <a:pt x="7428" y="630"/>
                </a:cubicBezTo>
                <a:cubicBezTo>
                  <a:pt x="7448" y="676"/>
                  <a:pt x="7575" y="676"/>
                  <a:pt x="7529" y="775"/>
                </a:cubicBezTo>
                <a:cubicBezTo>
                  <a:pt x="7515" y="789"/>
                  <a:pt x="7488" y="775"/>
                  <a:pt x="7475" y="789"/>
                </a:cubicBezTo>
                <a:cubicBezTo>
                  <a:pt x="7475" y="795"/>
                  <a:pt x="7488" y="802"/>
                  <a:pt x="7475" y="809"/>
                </a:cubicBezTo>
                <a:cubicBezTo>
                  <a:pt x="7508" y="822"/>
                  <a:pt x="7555" y="795"/>
                  <a:pt x="7602" y="809"/>
                </a:cubicBezTo>
                <a:cubicBezTo>
                  <a:pt x="7595" y="822"/>
                  <a:pt x="7609" y="829"/>
                  <a:pt x="7609" y="842"/>
                </a:cubicBezTo>
                <a:cubicBezTo>
                  <a:pt x="7542" y="842"/>
                  <a:pt x="7508" y="922"/>
                  <a:pt x="7442" y="862"/>
                </a:cubicBezTo>
                <a:cubicBezTo>
                  <a:pt x="7435" y="876"/>
                  <a:pt x="7408" y="876"/>
                  <a:pt x="7402" y="862"/>
                </a:cubicBezTo>
                <a:cubicBezTo>
                  <a:pt x="7382" y="876"/>
                  <a:pt x="7362" y="882"/>
                  <a:pt x="7328" y="896"/>
                </a:cubicBezTo>
                <a:cubicBezTo>
                  <a:pt x="7328" y="902"/>
                  <a:pt x="7335" y="922"/>
                  <a:pt x="7322" y="922"/>
                </a:cubicBezTo>
                <a:cubicBezTo>
                  <a:pt x="7362" y="949"/>
                  <a:pt x="7428" y="929"/>
                  <a:pt x="7462" y="956"/>
                </a:cubicBezTo>
                <a:cubicBezTo>
                  <a:pt x="7415" y="976"/>
                  <a:pt x="7388" y="1022"/>
                  <a:pt x="7348" y="1048"/>
                </a:cubicBezTo>
                <a:cubicBezTo>
                  <a:pt x="7382" y="1068"/>
                  <a:pt x="7415" y="1062"/>
                  <a:pt x="7455" y="1062"/>
                </a:cubicBezTo>
                <a:cubicBezTo>
                  <a:pt x="7455" y="1101"/>
                  <a:pt x="7515" y="1088"/>
                  <a:pt x="7529" y="1128"/>
                </a:cubicBezTo>
                <a:cubicBezTo>
                  <a:pt x="7508" y="1148"/>
                  <a:pt x="7462" y="1141"/>
                  <a:pt x="7448" y="1161"/>
                </a:cubicBezTo>
                <a:cubicBezTo>
                  <a:pt x="7455" y="1188"/>
                  <a:pt x="7488" y="1155"/>
                  <a:pt x="7502" y="1181"/>
                </a:cubicBezTo>
                <a:cubicBezTo>
                  <a:pt x="7495" y="1195"/>
                  <a:pt x="7468" y="1181"/>
                  <a:pt x="7475" y="1208"/>
                </a:cubicBezTo>
                <a:cubicBezTo>
                  <a:pt x="7488" y="1234"/>
                  <a:pt x="7535" y="1227"/>
                  <a:pt x="7542" y="1261"/>
                </a:cubicBezTo>
                <a:cubicBezTo>
                  <a:pt x="7482" y="1261"/>
                  <a:pt x="7448" y="1261"/>
                  <a:pt x="7415" y="1287"/>
                </a:cubicBezTo>
                <a:cubicBezTo>
                  <a:pt x="7455" y="1314"/>
                  <a:pt x="7502" y="1334"/>
                  <a:pt x="7529" y="1374"/>
                </a:cubicBezTo>
                <a:cubicBezTo>
                  <a:pt x="7522" y="1387"/>
                  <a:pt x="7508" y="1394"/>
                  <a:pt x="7495" y="1400"/>
                </a:cubicBezTo>
                <a:cubicBezTo>
                  <a:pt x="7495" y="1420"/>
                  <a:pt x="7515" y="1426"/>
                  <a:pt x="7502" y="1440"/>
                </a:cubicBezTo>
                <a:cubicBezTo>
                  <a:pt x="7515" y="1453"/>
                  <a:pt x="7542" y="1453"/>
                  <a:pt x="7555" y="1473"/>
                </a:cubicBezTo>
                <a:cubicBezTo>
                  <a:pt x="7555" y="1480"/>
                  <a:pt x="7529" y="1473"/>
                  <a:pt x="7529" y="1486"/>
                </a:cubicBezTo>
                <a:cubicBezTo>
                  <a:pt x="7542" y="1506"/>
                  <a:pt x="7575" y="1506"/>
                  <a:pt x="7595" y="1513"/>
                </a:cubicBezTo>
                <a:cubicBezTo>
                  <a:pt x="7622" y="1599"/>
                  <a:pt x="7655" y="1678"/>
                  <a:pt x="7762" y="1705"/>
                </a:cubicBezTo>
                <a:cubicBezTo>
                  <a:pt x="7762" y="1718"/>
                  <a:pt x="7769" y="1732"/>
                  <a:pt x="7775" y="1732"/>
                </a:cubicBezTo>
                <a:cubicBezTo>
                  <a:pt x="7729" y="1765"/>
                  <a:pt x="7749" y="1838"/>
                  <a:pt x="7755" y="1877"/>
                </a:cubicBezTo>
                <a:cubicBezTo>
                  <a:pt x="7762" y="1884"/>
                  <a:pt x="7769" y="1897"/>
                  <a:pt x="7789" y="1891"/>
                </a:cubicBezTo>
                <a:cubicBezTo>
                  <a:pt x="7842" y="2023"/>
                  <a:pt x="7849" y="2162"/>
                  <a:pt x="7856" y="2294"/>
                </a:cubicBezTo>
                <a:cubicBezTo>
                  <a:pt x="7862" y="2367"/>
                  <a:pt x="7956" y="2400"/>
                  <a:pt x="7962" y="2472"/>
                </a:cubicBezTo>
                <a:cubicBezTo>
                  <a:pt x="7962" y="2525"/>
                  <a:pt x="7922" y="2552"/>
                  <a:pt x="7909" y="2605"/>
                </a:cubicBezTo>
                <a:cubicBezTo>
                  <a:pt x="7889" y="2605"/>
                  <a:pt x="7882" y="2611"/>
                  <a:pt x="7862" y="2611"/>
                </a:cubicBezTo>
                <a:cubicBezTo>
                  <a:pt x="7869" y="2665"/>
                  <a:pt x="7822" y="2718"/>
                  <a:pt x="7802" y="2770"/>
                </a:cubicBezTo>
                <a:cubicBezTo>
                  <a:pt x="7769" y="2764"/>
                  <a:pt x="7742" y="2784"/>
                  <a:pt x="7722" y="2777"/>
                </a:cubicBezTo>
                <a:cubicBezTo>
                  <a:pt x="7709" y="2777"/>
                  <a:pt x="7702" y="2790"/>
                  <a:pt x="7702" y="2810"/>
                </a:cubicBezTo>
                <a:cubicBezTo>
                  <a:pt x="7669" y="2810"/>
                  <a:pt x="7655" y="2830"/>
                  <a:pt x="7635" y="2850"/>
                </a:cubicBezTo>
                <a:cubicBezTo>
                  <a:pt x="7642" y="2870"/>
                  <a:pt x="7689" y="2856"/>
                  <a:pt x="7695" y="2870"/>
                </a:cubicBezTo>
                <a:cubicBezTo>
                  <a:pt x="7702" y="2903"/>
                  <a:pt x="7649" y="2870"/>
                  <a:pt x="7649" y="2890"/>
                </a:cubicBezTo>
                <a:cubicBezTo>
                  <a:pt x="7675" y="2916"/>
                  <a:pt x="7722" y="2916"/>
                  <a:pt x="7755" y="2929"/>
                </a:cubicBezTo>
                <a:cubicBezTo>
                  <a:pt x="7722" y="2929"/>
                  <a:pt x="7769" y="2975"/>
                  <a:pt x="7729" y="2969"/>
                </a:cubicBezTo>
                <a:cubicBezTo>
                  <a:pt x="7729" y="2989"/>
                  <a:pt x="7742" y="2989"/>
                  <a:pt x="7755" y="2989"/>
                </a:cubicBezTo>
                <a:cubicBezTo>
                  <a:pt x="7742" y="3001"/>
                  <a:pt x="7729" y="3008"/>
                  <a:pt x="7722" y="3028"/>
                </a:cubicBezTo>
                <a:cubicBezTo>
                  <a:pt x="7682" y="3008"/>
                  <a:pt x="7655" y="3041"/>
                  <a:pt x="7635" y="3068"/>
                </a:cubicBezTo>
                <a:cubicBezTo>
                  <a:pt x="7655" y="3087"/>
                  <a:pt x="7682" y="3094"/>
                  <a:pt x="7702" y="3107"/>
                </a:cubicBezTo>
                <a:cubicBezTo>
                  <a:pt x="7655" y="3127"/>
                  <a:pt x="7615" y="3120"/>
                  <a:pt x="7575" y="3140"/>
                </a:cubicBezTo>
                <a:cubicBezTo>
                  <a:pt x="7575" y="3154"/>
                  <a:pt x="7595" y="3154"/>
                  <a:pt x="7609" y="3160"/>
                </a:cubicBezTo>
                <a:cubicBezTo>
                  <a:pt x="7562" y="3194"/>
                  <a:pt x="7495" y="3200"/>
                  <a:pt x="7415" y="3194"/>
                </a:cubicBezTo>
                <a:cubicBezTo>
                  <a:pt x="7402" y="3200"/>
                  <a:pt x="7395" y="3213"/>
                  <a:pt x="7395" y="3233"/>
                </a:cubicBezTo>
                <a:cubicBezTo>
                  <a:pt x="7375" y="3233"/>
                  <a:pt x="7382" y="3207"/>
                  <a:pt x="7362" y="3200"/>
                </a:cubicBezTo>
                <a:cubicBezTo>
                  <a:pt x="7268" y="3266"/>
                  <a:pt x="7135" y="3220"/>
                  <a:pt x="7075" y="3299"/>
                </a:cubicBezTo>
                <a:cubicBezTo>
                  <a:pt x="7075" y="3306"/>
                  <a:pt x="7081" y="3313"/>
                  <a:pt x="7081" y="3326"/>
                </a:cubicBezTo>
                <a:cubicBezTo>
                  <a:pt x="7121" y="3333"/>
                  <a:pt x="7155" y="3313"/>
                  <a:pt x="7188" y="3326"/>
                </a:cubicBezTo>
                <a:cubicBezTo>
                  <a:pt x="7201" y="3326"/>
                  <a:pt x="7201" y="3346"/>
                  <a:pt x="7215" y="3353"/>
                </a:cubicBezTo>
                <a:cubicBezTo>
                  <a:pt x="7248" y="3353"/>
                  <a:pt x="7295" y="3333"/>
                  <a:pt x="7342" y="3353"/>
                </a:cubicBezTo>
                <a:cubicBezTo>
                  <a:pt x="7342" y="3386"/>
                  <a:pt x="7282" y="3353"/>
                  <a:pt x="7288" y="3379"/>
                </a:cubicBezTo>
                <a:cubicBezTo>
                  <a:pt x="7295" y="3439"/>
                  <a:pt x="7395" y="3392"/>
                  <a:pt x="7422" y="3426"/>
                </a:cubicBezTo>
                <a:cubicBezTo>
                  <a:pt x="7415" y="3446"/>
                  <a:pt x="7395" y="3419"/>
                  <a:pt x="7388" y="3446"/>
                </a:cubicBezTo>
                <a:cubicBezTo>
                  <a:pt x="7288" y="3432"/>
                  <a:pt x="7221" y="3452"/>
                  <a:pt x="7168" y="3505"/>
                </a:cubicBezTo>
                <a:cubicBezTo>
                  <a:pt x="7195" y="3518"/>
                  <a:pt x="7208" y="3505"/>
                  <a:pt x="7228" y="3525"/>
                </a:cubicBezTo>
                <a:cubicBezTo>
                  <a:pt x="7221" y="3544"/>
                  <a:pt x="7195" y="3544"/>
                  <a:pt x="7215" y="3571"/>
                </a:cubicBezTo>
                <a:cubicBezTo>
                  <a:pt x="7295" y="3611"/>
                  <a:pt x="7408" y="3624"/>
                  <a:pt x="7508" y="3651"/>
                </a:cubicBezTo>
                <a:cubicBezTo>
                  <a:pt x="7562" y="3750"/>
                  <a:pt x="7755" y="3710"/>
                  <a:pt x="7856" y="3763"/>
                </a:cubicBezTo>
                <a:cubicBezTo>
                  <a:pt x="7849" y="3776"/>
                  <a:pt x="7856" y="3783"/>
                  <a:pt x="7836" y="3796"/>
                </a:cubicBezTo>
                <a:cubicBezTo>
                  <a:pt x="7862" y="3836"/>
                  <a:pt x="7936" y="3829"/>
                  <a:pt x="7969" y="3856"/>
                </a:cubicBezTo>
                <a:cubicBezTo>
                  <a:pt x="7856" y="3862"/>
                  <a:pt x="7762" y="3856"/>
                  <a:pt x="7655" y="3869"/>
                </a:cubicBezTo>
                <a:cubicBezTo>
                  <a:pt x="7655" y="3909"/>
                  <a:pt x="7682" y="3915"/>
                  <a:pt x="7722" y="3922"/>
                </a:cubicBezTo>
                <a:cubicBezTo>
                  <a:pt x="7689" y="3941"/>
                  <a:pt x="7735" y="3948"/>
                  <a:pt x="7709" y="3975"/>
                </a:cubicBezTo>
                <a:cubicBezTo>
                  <a:pt x="7715" y="3988"/>
                  <a:pt x="7755" y="3969"/>
                  <a:pt x="7742" y="4008"/>
                </a:cubicBezTo>
                <a:cubicBezTo>
                  <a:pt x="7769" y="4008"/>
                  <a:pt x="7789" y="4015"/>
                  <a:pt x="7822" y="4008"/>
                </a:cubicBezTo>
                <a:cubicBezTo>
                  <a:pt x="7836" y="4041"/>
                  <a:pt x="7862" y="4061"/>
                  <a:pt x="7909" y="4061"/>
                </a:cubicBezTo>
                <a:cubicBezTo>
                  <a:pt x="7896" y="4100"/>
                  <a:pt x="7829" y="4087"/>
                  <a:pt x="7795" y="4107"/>
                </a:cubicBezTo>
                <a:cubicBezTo>
                  <a:pt x="7889" y="4153"/>
                  <a:pt x="8002" y="4153"/>
                  <a:pt x="8098" y="4178"/>
                </a:cubicBezTo>
                <a:cubicBezTo>
                  <a:pt x="8098" y="4205"/>
                  <a:pt x="8058" y="4211"/>
                  <a:pt x="8038" y="4198"/>
                </a:cubicBezTo>
                <a:cubicBezTo>
                  <a:pt x="8038" y="4224"/>
                  <a:pt x="8004" y="4211"/>
                  <a:pt x="7998" y="4237"/>
                </a:cubicBezTo>
                <a:cubicBezTo>
                  <a:pt x="7971" y="4231"/>
                  <a:pt x="8018" y="4211"/>
                  <a:pt x="8011" y="4191"/>
                </a:cubicBezTo>
                <a:cubicBezTo>
                  <a:pt x="7998" y="4185"/>
                  <a:pt x="7978" y="4197"/>
                  <a:pt x="7984" y="4231"/>
                </a:cubicBezTo>
                <a:cubicBezTo>
                  <a:pt x="7884" y="4231"/>
                  <a:pt x="7757" y="4198"/>
                  <a:pt x="7650" y="4244"/>
                </a:cubicBezTo>
                <a:cubicBezTo>
                  <a:pt x="7644" y="4224"/>
                  <a:pt x="7664" y="4231"/>
                  <a:pt x="7664" y="4217"/>
                </a:cubicBezTo>
                <a:cubicBezTo>
                  <a:pt x="7610" y="4217"/>
                  <a:pt x="7577" y="4204"/>
                  <a:pt x="7524" y="4211"/>
                </a:cubicBezTo>
                <a:cubicBezTo>
                  <a:pt x="7524" y="4224"/>
                  <a:pt x="7524" y="4237"/>
                  <a:pt x="7530" y="4244"/>
                </a:cubicBezTo>
                <a:cubicBezTo>
                  <a:pt x="7517" y="4257"/>
                  <a:pt x="7484" y="4237"/>
                  <a:pt x="7470" y="4237"/>
                </a:cubicBezTo>
                <a:cubicBezTo>
                  <a:pt x="7410" y="4270"/>
                  <a:pt x="7377" y="4231"/>
                  <a:pt x="7310" y="4211"/>
                </a:cubicBezTo>
                <a:cubicBezTo>
                  <a:pt x="7290" y="4211"/>
                  <a:pt x="7310" y="4197"/>
                  <a:pt x="7297" y="4184"/>
                </a:cubicBezTo>
                <a:cubicBezTo>
                  <a:pt x="7270" y="4184"/>
                  <a:pt x="7283" y="4224"/>
                  <a:pt x="7243" y="4211"/>
                </a:cubicBezTo>
                <a:cubicBezTo>
                  <a:pt x="7250" y="4204"/>
                  <a:pt x="7257" y="4204"/>
                  <a:pt x="7257" y="4191"/>
                </a:cubicBezTo>
                <a:cubicBezTo>
                  <a:pt x="7237" y="4184"/>
                  <a:pt x="7210" y="4177"/>
                  <a:pt x="7177" y="4177"/>
                </a:cubicBezTo>
                <a:cubicBezTo>
                  <a:pt x="7203" y="4211"/>
                  <a:pt x="7157" y="4211"/>
                  <a:pt x="7183" y="4250"/>
                </a:cubicBezTo>
                <a:cubicBezTo>
                  <a:pt x="7083" y="4277"/>
                  <a:pt x="7043" y="4211"/>
                  <a:pt x="6976" y="4257"/>
                </a:cubicBezTo>
                <a:cubicBezTo>
                  <a:pt x="6930" y="4224"/>
                  <a:pt x="6876" y="4250"/>
                  <a:pt x="6843" y="4277"/>
                </a:cubicBezTo>
                <a:cubicBezTo>
                  <a:pt x="6830" y="4303"/>
                  <a:pt x="6876" y="4296"/>
                  <a:pt x="6850" y="4323"/>
                </a:cubicBezTo>
                <a:cubicBezTo>
                  <a:pt x="6896" y="4342"/>
                  <a:pt x="6970" y="4336"/>
                  <a:pt x="7010" y="4362"/>
                </a:cubicBezTo>
                <a:cubicBezTo>
                  <a:pt x="7030" y="4356"/>
                  <a:pt x="7043" y="4336"/>
                  <a:pt x="7070" y="4329"/>
                </a:cubicBezTo>
                <a:cubicBezTo>
                  <a:pt x="7076" y="4342"/>
                  <a:pt x="7063" y="4349"/>
                  <a:pt x="7076" y="4362"/>
                </a:cubicBezTo>
                <a:cubicBezTo>
                  <a:pt x="7170" y="4362"/>
                  <a:pt x="7210" y="4369"/>
                  <a:pt x="7297" y="4376"/>
                </a:cubicBezTo>
                <a:cubicBezTo>
                  <a:pt x="7290" y="4402"/>
                  <a:pt x="7237" y="4382"/>
                  <a:pt x="7223" y="4396"/>
                </a:cubicBezTo>
                <a:cubicBezTo>
                  <a:pt x="7257" y="4409"/>
                  <a:pt x="7263" y="4409"/>
                  <a:pt x="7303" y="4402"/>
                </a:cubicBezTo>
                <a:cubicBezTo>
                  <a:pt x="7297" y="4422"/>
                  <a:pt x="7257" y="4409"/>
                  <a:pt x="7257" y="4436"/>
                </a:cubicBezTo>
                <a:cubicBezTo>
                  <a:pt x="7297" y="4449"/>
                  <a:pt x="7377" y="4449"/>
                  <a:pt x="7397" y="4422"/>
                </a:cubicBezTo>
                <a:cubicBezTo>
                  <a:pt x="7390" y="4436"/>
                  <a:pt x="7397" y="4436"/>
                  <a:pt x="7397" y="4442"/>
                </a:cubicBezTo>
                <a:cubicBezTo>
                  <a:pt x="7444" y="4442"/>
                  <a:pt x="7524" y="4409"/>
                  <a:pt x="7544" y="4442"/>
                </a:cubicBezTo>
                <a:cubicBezTo>
                  <a:pt x="7550" y="4442"/>
                  <a:pt x="7557" y="4436"/>
                  <a:pt x="7557" y="4422"/>
                </a:cubicBezTo>
                <a:cubicBezTo>
                  <a:pt x="7537" y="4416"/>
                  <a:pt x="7484" y="4402"/>
                  <a:pt x="7517" y="4396"/>
                </a:cubicBezTo>
                <a:cubicBezTo>
                  <a:pt x="7477" y="4396"/>
                  <a:pt x="7470" y="4369"/>
                  <a:pt x="7417" y="4376"/>
                </a:cubicBezTo>
                <a:cubicBezTo>
                  <a:pt x="7490" y="4336"/>
                  <a:pt x="7597" y="4369"/>
                  <a:pt x="7657" y="4356"/>
                </a:cubicBezTo>
                <a:cubicBezTo>
                  <a:pt x="7664" y="4382"/>
                  <a:pt x="7711" y="4369"/>
                  <a:pt x="7731" y="4389"/>
                </a:cubicBezTo>
                <a:cubicBezTo>
                  <a:pt x="7724" y="4402"/>
                  <a:pt x="7717" y="4382"/>
                  <a:pt x="7697" y="4389"/>
                </a:cubicBezTo>
                <a:cubicBezTo>
                  <a:pt x="7677" y="4396"/>
                  <a:pt x="7684" y="4442"/>
                  <a:pt x="7691" y="4462"/>
                </a:cubicBezTo>
                <a:cubicBezTo>
                  <a:pt x="7684" y="4455"/>
                  <a:pt x="7677" y="4455"/>
                  <a:pt x="7664" y="4455"/>
                </a:cubicBezTo>
                <a:cubicBezTo>
                  <a:pt x="7670" y="4495"/>
                  <a:pt x="7784" y="4475"/>
                  <a:pt x="7717" y="4462"/>
                </a:cubicBezTo>
                <a:cubicBezTo>
                  <a:pt x="7731" y="4442"/>
                  <a:pt x="7771" y="4462"/>
                  <a:pt x="7777" y="4469"/>
                </a:cubicBezTo>
                <a:cubicBezTo>
                  <a:pt x="7777" y="4475"/>
                  <a:pt x="7764" y="4475"/>
                  <a:pt x="7764" y="4489"/>
                </a:cubicBezTo>
                <a:cubicBezTo>
                  <a:pt x="7784" y="4502"/>
                  <a:pt x="7797" y="4495"/>
                  <a:pt x="7817" y="4495"/>
                </a:cubicBezTo>
                <a:cubicBezTo>
                  <a:pt x="7811" y="4502"/>
                  <a:pt x="7817" y="4509"/>
                  <a:pt x="7824" y="4515"/>
                </a:cubicBezTo>
                <a:cubicBezTo>
                  <a:pt x="7897" y="4522"/>
                  <a:pt x="7964" y="4482"/>
                  <a:pt x="8051" y="4522"/>
                </a:cubicBezTo>
                <a:cubicBezTo>
                  <a:pt x="7917" y="4575"/>
                  <a:pt x="7711" y="4489"/>
                  <a:pt x="7664" y="4615"/>
                </a:cubicBezTo>
                <a:cubicBezTo>
                  <a:pt x="7630" y="4615"/>
                  <a:pt x="7610" y="4628"/>
                  <a:pt x="7597" y="4648"/>
                </a:cubicBezTo>
                <a:cubicBezTo>
                  <a:pt x="7604" y="4655"/>
                  <a:pt x="7637" y="4648"/>
                  <a:pt x="7630" y="4675"/>
                </a:cubicBezTo>
                <a:cubicBezTo>
                  <a:pt x="7570" y="4668"/>
                  <a:pt x="7464" y="4688"/>
                  <a:pt x="7410" y="4675"/>
                </a:cubicBezTo>
                <a:cubicBezTo>
                  <a:pt x="7424" y="4655"/>
                  <a:pt x="7390" y="4615"/>
                  <a:pt x="7417" y="4602"/>
                </a:cubicBezTo>
                <a:cubicBezTo>
                  <a:pt x="7290" y="4569"/>
                  <a:pt x="7063" y="4583"/>
                  <a:pt x="6930" y="4629"/>
                </a:cubicBezTo>
                <a:cubicBezTo>
                  <a:pt x="6963" y="4642"/>
                  <a:pt x="6990" y="4642"/>
                  <a:pt x="7016" y="4649"/>
                </a:cubicBezTo>
                <a:cubicBezTo>
                  <a:pt x="6923" y="4669"/>
                  <a:pt x="6890" y="4649"/>
                  <a:pt x="6796" y="4682"/>
                </a:cubicBezTo>
                <a:cubicBezTo>
                  <a:pt x="6796" y="4669"/>
                  <a:pt x="6796" y="4662"/>
                  <a:pt x="6810" y="4662"/>
                </a:cubicBezTo>
                <a:cubicBezTo>
                  <a:pt x="6796" y="4642"/>
                  <a:pt x="6783" y="4662"/>
                  <a:pt x="6756" y="4655"/>
                </a:cubicBezTo>
                <a:cubicBezTo>
                  <a:pt x="6756" y="4669"/>
                  <a:pt x="6769" y="4669"/>
                  <a:pt x="6776" y="4669"/>
                </a:cubicBezTo>
                <a:cubicBezTo>
                  <a:pt x="6769" y="4681"/>
                  <a:pt x="6776" y="4702"/>
                  <a:pt x="6769" y="4708"/>
                </a:cubicBezTo>
                <a:cubicBezTo>
                  <a:pt x="6736" y="4715"/>
                  <a:pt x="6736" y="4695"/>
                  <a:pt x="6709" y="4695"/>
                </a:cubicBezTo>
                <a:cubicBezTo>
                  <a:pt x="6703" y="4748"/>
                  <a:pt x="6810" y="4708"/>
                  <a:pt x="6796" y="4761"/>
                </a:cubicBezTo>
                <a:cubicBezTo>
                  <a:pt x="6810" y="4768"/>
                  <a:pt x="6823" y="4741"/>
                  <a:pt x="6830" y="4761"/>
                </a:cubicBezTo>
                <a:cubicBezTo>
                  <a:pt x="6836" y="4788"/>
                  <a:pt x="6803" y="4768"/>
                  <a:pt x="6803" y="4781"/>
                </a:cubicBezTo>
                <a:cubicBezTo>
                  <a:pt x="6890" y="4814"/>
                  <a:pt x="6976" y="4788"/>
                  <a:pt x="7076" y="4808"/>
                </a:cubicBezTo>
                <a:cubicBezTo>
                  <a:pt x="7050" y="4814"/>
                  <a:pt x="7036" y="4841"/>
                  <a:pt x="7003" y="4841"/>
                </a:cubicBezTo>
                <a:cubicBezTo>
                  <a:pt x="7003" y="4861"/>
                  <a:pt x="7003" y="4854"/>
                  <a:pt x="7003" y="4874"/>
                </a:cubicBezTo>
                <a:cubicBezTo>
                  <a:pt x="7016" y="4881"/>
                  <a:pt x="7016" y="4841"/>
                  <a:pt x="7023" y="4861"/>
                </a:cubicBezTo>
                <a:cubicBezTo>
                  <a:pt x="7023" y="4894"/>
                  <a:pt x="6943" y="4901"/>
                  <a:pt x="6903" y="4907"/>
                </a:cubicBezTo>
                <a:cubicBezTo>
                  <a:pt x="6943" y="4914"/>
                  <a:pt x="6950" y="4934"/>
                  <a:pt x="6983" y="4934"/>
                </a:cubicBezTo>
                <a:cubicBezTo>
                  <a:pt x="6870" y="4947"/>
                  <a:pt x="6776" y="4947"/>
                  <a:pt x="6649" y="4941"/>
                </a:cubicBezTo>
                <a:cubicBezTo>
                  <a:pt x="6623" y="4941"/>
                  <a:pt x="6649" y="4934"/>
                  <a:pt x="6649" y="4921"/>
                </a:cubicBezTo>
                <a:cubicBezTo>
                  <a:pt x="6596" y="4901"/>
                  <a:pt x="6503" y="4927"/>
                  <a:pt x="6476" y="4887"/>
                </a:cubicBezTo>
                <a:cubicBezTo>
                  <a:pt x="6503" y="4887"/>
                  <a:pt x="6529" y="4894"/>
                  <a:pt x="6529" y="4860"/>
                </a:cubicBezTo>
                <a:cubicBezTo>
                  <a:pt x="6543" y="4894"/>
                  <a:pt x="6576" y="4867"/>
                  <a:pt x="6603" y="4881"/>
                </a:cubicBezTo>
                <a:cubicBezTo>
                  <a:pt x="6603" y="4860"/>
                  <a:pt x="6603" y="4867"/>
                  <a:pt x="6603" y="4847"/>
                </a:cubicBezTo>
                <a:cubicBezTo>
                  <a:pt x="6589" y="4860"/>
                  <a:pt x="6549" y="4847"/>
                  <a:pt x="6523" y="4840"/>
                </a:cubicBezTo>
                <a:cubicBezTo>
                  <a:pt x="6523" y="4820"/>
                  <a:pt x="6556" y="4834"/>
                  <a:pt x="6549" y="4807"/>
                </a:cubicBezTo>
                <a:cubicBezTo>
                  <a:pt x="6496" y="4780"/>
                  <a:pt x="6462" y="4800"/>
                  <a:pt x="6409" y="4780"/>
                </a:cubicBezTo>
                <a:cubicBezTo>
                  <a:pt x="6396" y="4761"/>
                  <a:pt x="6456" y="4741"/>
                  <a:pt x="6409" y="4734"/>
                </a:cubicBezTo>
                <a:cubicBezTo>
                  <a:pt x="6429" y="4714"/>
                  <a:pt x="6442" y="4741"/>
                  <a:pt x="6456" y="4741"/>
                </a:cubicBezTo>
                <a:cubicBezTo>
                  <a:pt x="6469" y="4748"/>
                  <a:pt x="6469" y="4728"/>
                  <a:pt x="6476" y="4728"/>
                </a:cubicBezTo>
                <a:cubicBezTo>
                  <a:pt x="6496" y="4741"/>
                  <a:pt x="6509" y="4734"/>
                  <a:pt x="6543" y="4734"/>
                </a:cubicBezTo>
                <a:cubicBezTo>
                  <a:pt x="6616" y="4728"/>
                  <a:pt x="6676" y="4767"/>
                  <a:pt x="6703" y="4714"/>
                </a:cubicBezTo>
                <a:cubicBezTo>
                  <a:pt x="6703" y="4701"/>
                  <a:pt x="6676" y="4708"/>
                  <a:pt x="6676" y="4694"/>
                </a:cubicBezTo>
                <a:cubicBezTo>
                  <a:pt x="6703" y="4661"/>
                  <a:pt x="6716" y="4681"/>
                  <a:pt x="6743" y="4655"/>
                </a:cubicBezTo>
                <a:cubicBezTo>
                  <a:pt x="6716" y="4642"/>
                  <a:pt x="6669" y="4655"/>
                  <a:pt x="6676" y="4688"/>
                </a:cubicBezTo>
                <a:cubicBezTo>
                  <a:pt x="6643" y="4688"/>
                  <a:pt x="6603" y="4695"/>
                  <a:pt x="6583" y="4681"/>
                </a:cubicBezTo>
                <a:cubicBezTo>
                  <a:pt x="6556" y="4688"/>
                  <a:pt x="6583" y="4715"/>
                  <a:pt x="6556" y="4715"/>
                </a:cubicBezTo>
                <a:cubicBezTo>
                  <a:pt x="6576" y="4681"/>
                  <a:pt x="6516" y="4655"/>
                  <a:pt x="6489" y="4681"/>
                </a:cubicBezTo>
                <a:cubicBezTo>
                  <a:pt x="6476" y="4661"/>
                  <a:pt x="6462" y="4668"/>
                  <a:pt x="6436" y="4668"/>
                </a:cubicBezTo>
                <a:cubicBezTo>
                  <a:pt x="6436" y="4661"/>
                  <a:pt x="6442" y="4668"/>
                  <a:pt x="6449" y="4661"/>
                </a:cubicBezTo>
                <a:cubicBezTo>
                  <a:pt x="6382" y="4629"/>
                  <a:pt x="6269" y="4642"/>
                  <a:pt x="6229" y="4609"/>
                </a:cubicBezTo>
                <a:cubicBezTo>
                  <a:pt x="6236" y="4589"/>
                  <a:pt x="6269" y="4609"/>
                  <a:pt x="6289" y="4595"/>
                </a:cubicBezTo>
                <a:cubicBezTo>
                  <a:pt x="6282" y="4589"/>
                  <a:pt x="6282" y="4589"/>
                  <a:pt x="6282" y="4575"/>
                </a:cubicBezTo>
                <a:cubicBezTo>
                  <a:pt x="6262" y="4615"/>
                  <a:pt x="6222" y="4562"/>
                  <a:pt x="6222" y="4582"/>
                </a:cubicBezTo>
                <a:cubicBezTo>
                  <a:pt x="6195" y="4562"/>
                  <a:pt x="6242" y="4562"/>
                  <a:pt x="6249" y="4569"/>
                </a:cubicBezTo>
                <a:cubicBezTo>
                  <a:pt x="6256" y="4549"/>
                  <a:pt x="6229" y="4555"/>
                  <a:pt x="6242" y="4535"/>
                </a:cubicBezTo>
                <a:cubicBezTo>
                  <a:pt x="6216" y="4542"/>
                  <a:pt x="6209" y="4529"/>
                  <a:pt x="6182" y="4529"/>
                </a:cubicBezTo>
                <a:cubicBezTo>
                  <a:pt x="6202" y="4535"/>
                  <a:pt x="6195" y="4555"/>
                  <a:pt x="6175" y="4542"/>
                </a:cubicBezTo>
                <a:cubicBezTo>
                  <a:pt x="6189" y="4568"/>
                  <a:pt x="6175" y="4568"/>
                  <a:pt x="6182" y="4595"/>
                </a:cubicBezTo>
                <a:cubicBezTo>
                  <a:pt x="6175" y="4588"/>
                  <a:pt x="6175" y="4575"/>
                  <a:pt x="6162" y="4575"/>
                </a:cubicBezTo>
                <a:cubicBezTo>
                  <a:pt x="6162" y="4575"/>
                  <a:pt x="6169" y="4581"/>
                  <a:pt x="6169" y="4588"/>
                </a:cubicBezTo>
                <a:cubicBezTo>
                  <a:pt x="6135" y="4568"/>
                  <a:pt x="6115" y="4581"/>
                  <a:pt x="6075" y="4588"/>
                </a:cubicBezTo>
                <a:cubicBezTo>
                  <a:pt x="6055" y="4595"/>
                  <a:pt x="6089" y="4601"/>
                  <a:pt x="6082" y="4621"/>
                </a:cubicBezTo>
                <a:cubicBezTo>
                  <a:pt x="6029" y="4608"/>
                  <a:pt x="5929" y="4654"/>
                  <a:pt x="5875" y="4615"/>
                </a:cubicBezTo>
                <a:cubicBezTo>
                  <a:pt x="5882" y="4641"/>
                  <a:pt x="5822" y="4615"/>
                  <a:pt x="5802" y="4621"/>
                </a:cubicBezTo>
                <a:cubicBezTo>
                  <a:pt x="5802" y="4601"/>
                  <a:pt x="5822" y="4601"/>
                  <a:pt x="5835" y="4601"/>
                </a:cubicBezTo>
                <a:cubicBezTo>
                  <a:pt x="5828" y="4595"/>
                  <a:pt x="5828" y="4595"/>
                  <a:pt x="5828" y="4581"/>
                </a:cubicBezTo>
                <a:cubicBezTo>
                  <a:pt x="5808" y="4575"/>
                  <a:pt x="5762" y="4581"/>
                  <a:pt x="5728" y="4575"/>
                </a:cubicBezTo>
                <a:cubicBezTo>
                  <a:pt x="5735" y="4561"/>
                  <a:pt x="5722" y="4561"/>
                  <a:pt x="5722" y="4548"/>
                </a:cubicBezTo>
                <a:cubicBezTo>
                  <a:pt x="5755" y="4548"/>
                  <a:pt x="5762" y="4535"/>
                  <a:pt x="5788" y="4535"/>
                </a:cubicBezTo>
                <a:cubicBezTo>
                  <a:pt x="5782" y="4548"/>
                  <a:pt x="5788" y="4548"/>
                  <a:pt x="5795" y="4561"/>
                </a:cubicBezTo>
                <a:cubicBezTo>
                  <a:pt x="5795" y="4555"/>
                  <a:pt x="5828" y="4548"/>
                  <a:pt x="5828" y="4561"/>
                </a:cubicBezTo>
                <a:cubicBezTo>
                  <a:pt x="5835" y="4535"/>
                  <a:pt x="5848" y="4521"/>
                  <a:pt x="5868" y="4548"/>
                </a:cubicBezTo>
                <a:cubicBezTo>
                  <a:pt x="5875" y="4548"/>
                  <a:pt x="5868" y="4521"/>
                  <a:pt x="5882" y="4521"/>
                </a:cubicBezTo>
                <a:cubicBezTo>
                  <a:pt x="5875" y="4515"/>
                  <a:pt x="5862" y="4508"/>
                  <a:pt x="5848" y="4501"/>
                </a:cubicBezTo>
                <a:cubicBezTo>
                  <a:pt x="5828" y="4515"/>
                  <a:pt x="5782" y="4515"/>
                  <a:pt x="5748" y="4508"/>
                </a:cubicBezTo>
                <a:cubicBezTo>
                  <a:pt x="5735" y="4508"/>
                  <a:pt x="5735" y="4521"/>
                  <a:pt x="5735" y="4521"/>
                </a:cubicBezTo>
                <a:cubicBezTo>
                  <a:pt x="5695" y="4521"/>
                  <a:pt x="5635" y="4495"/>
                  <a:pt x="5608" y="4528"/>
                </a:cubicBezTo>
                <a:cubicBezTo>
                  <a:pt x="5581" y="4495"/>
                  <a:pt x="5488" y="4515"/>
                  <a:pt x="5455" y="4501"/>
                </a:cubicBezTo>
                <a:cubicBezTo>
                  <a:pt x="5455" y="4528"/>
                  <a:pt x="5408" y="4508"/>
                  <a:pt x="5381" y="4528"/>
                </a:cubicBezTo>
                <a:cubicBezTo>
                  <a:pt x="5381" y="4541"/>
                  <a:pt x="5395" y="4521"/>
                  <a:pt x="5395" y="4535"/>
                </a:cubicBezTo>
                <a:cubicBezTo>
                  <a:pt x="5341" y="4581"/>
                  <a:pt x="5248" y="4548"/>
                  <a:pt x="5181" y="4548"/>
                </a:cubicBezTo>
                <a:cubicBezTo>
                  <a:pt x="5121" y="4548"/>
                  <a:pt x="5048" y="4581"/>
                  <a:pt x="5001" y="4541"/>
                </a:cubicBezTo>
                <a:cubicBezTo>
                  <a:pt x="5028" y="4528"/>
                  <a:pt x="4994" y="4528"/>
                  <a:pt x="5007" y="4508"/>
                </a:cubicBezTo>
                <a:cubicBezTo>
                  <a:pt x="4994" y="4508"/>
                  <a:pt x="5001" y="4528"/>
                  <a:pt x="4987" y="4528"/>
                </a:cubicBezTo>
                <a:cubicBezTo>
                  <a:pt x="4907" y="4495"/>
                  <a:pt x="4774" y="4594"/>
                  <a:pt x="4734" y="4521"/>
                </a:cubicBezTo>
                <a:cubicBezTo>
                  <a:pt x="4734" y="4521"/>
                  <a:pt x="4734" y="4521"/>
                  <a:pt x="4687" y="4521"/>
                </a:cubicBezTo>
                <a:cubicBezTo>
                  <a:pt x="4694" y="4495"/>
                  <a:pt x="4694" y="4482"/>
                  <a:pt x="4660" y="4482"/>
                </a:cubicBezTo>
                <a:cubicBezTo>
                  <a:pt x="4680" y="4469"/>
                  <a:pt x="4707" y="4469"/>
                  <a:pt x="4720" y="4449"/>
                </a:cubicBezTo>
                <a:cubicBezTo>
                  <a:pt x="4707" y="4428"/>
                  <a:pt x="4660" y="4442"/>
                  <a:pt x="4640" y="4428"/>
                </a:cubicBezTo>
                <a:cubicBezTo>
                  <a:pt x="4634" y="4435"/>
                  <a:pt x="4620" y="4468"/>
                  <a:pt x="4634" y="4475"/>
                </a:cubicBezTo>
                <a:cubicBezTo>
                  <a:pt x="4614" y="4481"/>
                  <a:pt x="4607" y="4495"/>
                  <a:pt x="4607" y="4508"/>
                </a:cubicBezTo>
                <a:cubicBezTo>
                  <a:pt x="4534" y="4501"/>
                  <a:pt x="4494" y="4515"/>
                  <a:pt x="4440" y="4495"/>
                </a:cubicBezTo>
                <a:cubicBezTo>
                  <a:pt x="4440" y="4501"/>
                  <a:pt x="4454" y="4501"/>
                  <a:pt x="4460" y="4501"/>
                </a:cubicBezTo>
                <a:cubicBezTo>
                  <a:pt x="4454" y="4514"/>
                  <a:pt x="4447" y="4521"/>
                  <a:pt x="4447" y="4541"/>
                </a:cubicBezTo>
                <a:cubicBezTo>
                  <a:pt x="4440" y="4541"/>
                  <a:pt x="4427" y="4541"/>
                  <a:pt x="4420" y="4541"/>
                </a:cubicBezTo>
                <a:cubicBezTo>
                  <a:pt x="4420" y="4515"/>
                  <a:pt x="4440" y="4521"/>
                  <a:pt x="4433" y="4501"/>
                </a:cubicBezTo>
                <a:cubicBezTo>
                  <a:pt x="4407" y="4455"/>
                  <a:pt x="4313" y="4481"/>
                  <a:pt x="4260" y="4481"/>
                </a:cubicBezTo>
                <a:cubicBezTo>
                  <a:pt x="4267" y="4501"/>
                  <a:pt x="4240" y="4515"/>
                  <a:pt x="4273" y="4508"/>
                </a:cubicBezTo>
                <a:cubicBezTo>
                  <a:pt x="4200" y="4554"/>
                  <a:pt x="4093" y="4534"/>
                  <a:pt x="4026" y="4495"/>
                </a:cubicBezTo>
                <a:cubicBezTo>
                  <a:pt x="4013" y="4495"/>
                  <a:pt x="4013" y="4508"/>
                  <a:pt x="4000" y="4515"/>
                </a:cubicBezTo>
                <a:cubicBezTo>
                  <a:pt x="3906" y="4508"/>
                  <a:pt x="3839" y="4501"/>
                  <a:pt x="3753" y="4495"/>
                </a:cubicBezTo>
                <a:cubicBezTo>
                  <a:pt x="3806" y="4488"/>
                  <a:pt x="3900" y="4495"/>
                  <a:pt x="3960" y="4481"/>
                </a:cubicBezTo>
                <a:cubicBezTo>
                  <a:pt x="3953" y="4468"/>
                  <a:pt x="3940" y="4468"/>
                  <a:pt x="3940" y="4455"/>
                </a:cubicBezTo>
                <a:cubicBezTo>
                  <a:pt x="3806" y="4441"/>
                  <a:pt x="3693" y="4481"/>
                  <a:pt x="3573" y="4468"/>
                </a:cubicBezTo>
                <a:cubicBezTo>
                  <a:pt x="3559" y="4475"/>
                  <a:pt x="3539" y="4468"/>
                  <a:pt x="3539" y="4495"/>
                </a:cubicBezTo>
                <a:cubicBezTo>
                  <a:pt x="3526" y="4495"/>
                  <a:pt x="3532" y="4481"/>
                  <a:pt x="3519" y="4481"/>
                </a:cubicBezTo>
                <a:cubicBezTo>
                  <a:pt x="3452" y="4547"/>
                  <a:pt x="3319" y="4481"/>
                  <a:pt x="3205" y="4508"/>
                </a:cubicBezTo>
                <a:cubicBezTo>
                  <a:pt x="3225" y="4521"/>
                  <a:pt x="3259" y="4521"/>
                  <a:pt x="3292" y="4547"/>
                </a:cubicBezTo>
                <a:cubicBezTo>
                  <a:pt x="3299" y="4534"/>
                  <a:pt x="3292" y="4534"/>
                  <a:pt x="3279" y="4534"/>
                </a:cubicBezTo>
                <a:cubicBezTo>
                  <a:pt x="3286" y="4507"/>
                  <a:pt x="3306" y="4534"/>
                  <a:pt x="3326" y="4521"/>
                </a:cubicBezTo>
                <a:cubicBezTo>
                  <a:pt x="3326" y="4541"/>
                  <a:pt x="3319" y="4534"/>
                  <a:pt x="3326" y="4547"/>
                </a:cubicBezTo>
                <a:cubicBezTo>
                  <a:pt x="3346" y="4534"/>
                  <a:pt x="3366" y="4507"/>
                  <a:pt x="3399" y="4527"/>
                </a:cubicBezTo>
                <a:cubicBezTo>
                  <a:pt x="3392" y="4541"/>
                  <a:pt x="3379" y="4541"/>
                  <a:pt x="3359" y="4541"/>
                </a:cubicBezTo>
                <a:cubicBezTo>
                  <a:pt x="3386" y="4554"/>
                  <a:pt x="3412" y="4561"/>
                  <a:pt x="3452" y="4554"/>
                </a:cubicBezTo>
                <a:cubicBezTo>
                  <a:pt x="3466" y="4541"/>
                  <a:pt x="3452" y="4534"/>
                  <a:pt x="3466" y="4521"/>
                </a:cubicBezTo>
                <a:cubicBezTo>
                  <a:pt x="3499" y="4633"/>
                  <a:pt x="3693" y="4547"/>
                  <a:pt x="3746" y="4646"/>
                </a:cubicBezTo>
                <a:cubicBezTo>
                  <a:pt x="3759" y="4620"/>
                  <a:pt x="3860" y="4626"/>
                  <a:pt x="3846" y="4653"/>
                </a:cubicBezTo>
                <a:cubicBezTo>
                  <a:pt x="3893" y="4653"/>
                  <a:pt x="3900" y="4673"/>
                  <a:pt x="3940" y="4660"/>
                </a:cubicBezTo>
                <a:cubicBezTo>
                  <a:pt x="3940" y="4673"/>
                  <a:pt x="3933" y="4673"/>
                  <a:pt x="3933" y="4686"/>
                </a:cubicBezTo>
                <a:cubicBezTo>
                  <a:pt x="3946" y="4686"/>
                  <a:pt x="3960" y="4680"/>
                  <a:pt x="3980" y="4680"/>
                </a:cubicBezTo>
                <a:cubicBezTo>
                  <a:pt x="3980" y="4693"/>
                  <a:pt x="3960" y="4686"/>
                  <a:pt x="3973" y="4706"/>
                </a:cubicBezTo>
                <a:cubicBezTo>
                  <a:pt x="3993" y="4713"/>
                  <a:pt x="3993" y="4686"/>
                  <a:pt x="4006" y="4680"/>
                </a:cubicBezTo>
                <a:cubicBezTo>
                  <a:pt x="4080" y="4700"/>
                  <a:pt x="4133" y="4660"/>
                  <a:pt x="4207" y="4680"/>
                </a:cubicBezTo>
                <a:cubicBezTo>
                  <a:pt x="4220" y="4680"/>
                  <a:pt x="4220" y="4673"/>
                  <a:pt x="4220" y="4653"/>
                </a:cubicBezTo>
                <a:cubicBezTo>
                  <a:pt x="4220" y="4653"/>
                  <a:pt x="4220" y="4653"/>
                  <a:pt x="4327" y="4653"/>
                </a:cubicBezTo>
                <a:cubicBezTo>
                  <a:pt x="4327" y="4666"/>
                  <a:pt x="4320" y="4666"/>
                  <a:pt x="4320" y="4673"/>
                </a:cubicBezTo>
                <a:cubicBezTo>
                  <a:pt x="4373" y="4647"/>
                  <a:pt x="4427" y="4700"/>
                  <a:pt x="4487" y="4700"/>
                </a:cubicBezTo>
                <a:cubicBezTo>
                  <a:pt x="4487" y="4706"/>
                  <a:pt x="4474" y="4706"/>
                  <a:pt x="4474" y="4713"/>
                </a:cubicBezTo>
                <a:cubicBezTo>
                  <a:pt x="4500" y="4739"/>
                  <a:pt x="4500" y="4706"/>
                  <a:pt x="4520" y="4700"/>
                </a:cubicBezTo>
                <a:cubicBezTo>
                  <a:pt x="4567" y="4686"/>
                  <a:pt x="4607" y="4720"/>
                  <a:pt x="4647" y="4720"/>
                </a:cubicBezTo>
                <a:cubicBezTo>
                  <a:pt x="4667" y="4720"/>
                  <a:pt x="4694" y="4693"/>
                  <a:pt x="4707" y="4726"/>
                </a:cubicBezTo>
                <a:cubicBezTo>
                  <a:pt x="4727" y="4726"/>
                  <a:pt x="4741" y="4720"/>
                  <a:pt x="4741" y="4706"/>
                </a:cubicBezTo>
                <a:cubicBezTo>
                  <a:pt x="4994" y="4713"/>
                  <a:pt x="5194" y="4746"/>
                  <a:pt x="5448" y="4779"/>
                </a:cubicBezTo>
                <a:cubicBezTo>
                  <a:pt x="5415" y="4793"/>
                  <a:pt x="5375" y="4799"/>
                  <a:pt x="5314" y="4806"/>
                </a:cubicBezTo>
                <a:cubicBezTo>
                  <a:pt x="5335" y="4859"/>
                  <a:pt x="5254" y="4819"/>
                  <a:pt x="5241" y="4833"/>
                </a:cubicBezTo>
                <a:cubicBezTo>
                  <a:pt x="5174" y="4833"/>
                  <a:pt x="5108" y="4833"/>
                  <a:pt x="5028" y="4819"/>
                </a:cubicBezTo>
                <a:cubicBezTo>
                  <a:pt x="5007" y="4813"/>
                  <a:pt x="5061" y="4819"/>
                  <a:pt x="5054" y="4806"/>
                </a:cubicBezTo>
                <a:cubicBezTo>
                  <a:pt x="4700" y="4786"/>
                  <a:pt x="4253" y="4773"/>
                  <a:pt x="3846" y="4746"/>
                </a:cubicBezTo>
                <a:cubicBezTo>
                  <a:pt x="3639" y="4733"/>
                  <a:pt x="3378" y="4740"/>
                  <a:pt x="3218" y="4753"/>
                </a:cubicBezTo>
                <a:cubicBezTo>
                  <a:pt x="3171" y="4760"/>
                  <a:pt x="3105" y="4734"/>
                  <a:pt x="3071" y="4780"/>
                </a:cubicBezTo>
                <a:cubicBezTo>
                  <a:pt x="3158" y="4786"/>
                  <a:pt x="3278" y="4806"/>
                  <a:pt x="3345" y="4773"/>
                </a:cubicBezTo>
                <a:cubicBezTo>
                  <a:pt x="3338" y="4800"/>
                  <a:pt x="3378" y="4786"/>
                  <a:pt x="3378" y="4806"/>
                </a:cubicBezTo>
                <a:cubicBezTo>
                  <a:pt x="3445" y="4773"/>
                  <a:pt x="3532" y="4827"/>
                  <a:pt x="3599" y="4793"/>
                </a:cubicBezTo>
                <a:cubicBezTo>
                  <a:pt x="3605" y="4800"/>
                  <a:pt x="3605" y="4806"/>
                  <a:pt x="3612" y="4813"/>
                </a:cubicBezTo>
                <a:cubicBezTo>
                  <a:pt x="3692" y="4786"/>
                  <a:pt x="3765" y="4827"/>
                  <a:pt x="3826" y="4800"/>
                </a:cubicBezTo>
                <a:cubicBezTo>
                  <a:pt x="4120" y="4826"/>
                  <a:pt x="4480" y="4846"/>
                  <a:pt x="4834" y="4853"/>
                </a:cubicBezTo>
                <a:cubicBezTo>
                  <a:pt x="4834" y="4866"/>
                  <a:pt x="4861" y="4853"/>
                  <a:pt x="4854" y="4873"/>
                </a:cubicBezTo>
                <a:cubicBezTo>
                  <a:pt x="4867" y="4859"/>
                  <a:pt x="4887" y="4866"/>
                  <a:pt x="4894" y="4853"/>
                </a:cubicBezTo>
                <a:cubicBezTo>
                  <a:pt x="5041" y="4886"/>
                  <a:pt x="5141" y="4859"/>
                  <a:pt x="5281" y="4886"/>
                </a:cubicBezTo>
                <a:cubicBezTo>
                  <a:pt x="5248" y="4939"/>
                  <a:pt x="5134" y="4912"/>
                  <a:pt x="5061" y="4932"/>
                </a:cubicBezTo>
                <a:cubicBezTo>
                  <a:pt x="5048" y="4958"/>
                  <a:pt x="5081" y="4965"/>
                  <a:pt x="5054" y="4985"/>
                </a:cubicBezTo>
                <a:cubicBezTo>
                  <a:pt x="5081" y="5018"/>
                  <a:pt x="5128" y="4978"/>
                  <a:pt x="5148" y="5005"/>
                </a:cubicBezTo>
                <a:cubicBezTo>
                  <a:pt x="5028" y="5044"/>
                  <a:pt x="4901" y="5012"/>
                  <a:pt x="4767" y="5005"/>
                </a:cubicBezTo>
                <a:cubicBezTo>
                  <a:pt x="4540" y="4998"/>
                  <a:pt x="4307" y="5025"/>
                  <a:pt x="4086" y="5018"/>
                </a:cubicBezTo>
                <a:cubicBezTo>
                  <a:pt x="3980" y="5012"/>
                  <a:pt x="3880" y="5012"/>
                  <a:pt x="3806" y="4998"/>
                </a:cubicBezTo>
                <a:cubicBezTo>
                  <a:pt x="3799" y="4998"/>
                  <a:pt x="3799" y="5012"/>
                  <a:pt x="3799" y="5012"/>
                </a:cubicBezTo>
                <a:cubicBezTo>
                  <a:pt x="3485" y="5032"/>
                  <a:pt x="3178" y="5005"/>
                  <a:pt x="2871" y="5005"/>
                </a:cubicBezTo>
                <a:cubicBezTo>
                  <a:pt x="2878" y="4998"/>
                  <a:pt x="2878" y="4985"/>
                  <a:pt x="2871" y="4978"/>
                </a:cubicBezTo>
                <a:cubicBezTo>
                  <a:pt x="2851" y="4985"/>
                  <a:pt x="2824" y="4958"/>
                  <a:pt x="2818" y="4978"/>
                </a:cubicBezTo>
                <a:cubicBezTo>
                  <a:pt x="2804" y="4938"/>
                  <a:pt x="2864" y="4951"/>
                  <a:pt x="2904" y="4945"/>
                </a:cubicBezTo>
                <a:cubicBezTo>
                  <a:pt x="2884" y="4925"/>
                  <a:pt x="2824" y="4931"/>
                  <a:pt x="2818" y="4892"/>
                </a:cubicBezTo>
                <a:cubicBezTo>
                  <a:pt x="2831" y="4905"/>
                  <a:pt x="2838" y="4885"/>
                  <a:pt x="2858" y="4892"/>
                </a:cubicBezTo>
                <a:cubicBezTo>
                  <a:pt x="2871" y="4899"/>
                  <a:pt x="2871" y="4919"/>
                  <a:pt x="2884" y="4919"/>
                </a:cubicBezTo>
                <a:cubicBezTo>
                  <a:pt x="2985" y="4905"/>
                  <a:pt x="3065" y="4931"/>
                  <a:pt x="3111" y="4885"/>
                </a:cubicBezTo>
                <a:cubicBezTo>
                  <a:pt x="2824" y="4833"/>
                  <a:pt x="2510" y="4905"/>
                  <a:pt x="2203" y="4839"/>
                </a:cubicBezTo>
                <a:cubicBezTo>
                  <a:pt x="2230" y="4819"/>
                  <a:pt x="2277" y="4826"/>
                  <a:pt x="2310" y="4806"/>
                </a:cubicBezTo>
                <a:cubicBezTo>
                  <a:pt x="2390" y="4826"/>
                  <a:pt x="2564" y="4793"/>
                  <a:pt x="2664" y="4819"/>
                </a:cubicBezTo>
                <a:cubicBezTo>
                  <a:pt x="2757" y="4839"/>
                  <a:pt x="2904" y="4826"/>
                  <a:pt x="3011" y="4826"/>
                </a:cubicBezTo>
                <a:cubicBezTo>
                  <a:pt x="2736" y="4793"/>
                  <a:pt x="2416" y="4779"/>
                  <a:pt x="2169" y="4793"/>
                </a:cubicBezTo>
                <a:cubicBezTo>
                  <a:pt x="2149" y="4793"/>
                  <a:pt x="2149" y="4779"/>
                  <a:pt x="2122" y="4786"/>
                </a:cubicBezTo>
                <a:cubicBezTo>
                  <a:pt x="1996" y="4799"/>
                  <a:pt x="1822" y="4786"/>
                  <a:pt x="1689" y="4759"/>
                </a:cubicBezTo>
                <a:cubicBezTo>
                  <a:pt x="1608" y="4799"/>
                  <a:pt x="1488" y="4773"/>
                  <a:pt x="1375" y="4766"/>
                </a:cubicBezTo>
                <a:cubicBezTo>
                  <a:pt x="1348" y="4766"/>
                  <a:pt x="1308" y="4779"/>
                  <a:pt x="1281" y="4773"/>
                </a:cubicBezTo>
                <a:cubicBezTo>
                  <a:pt x="1408" y="4805"/>
                  <a:pt x="1568" y="4799"/>
                  <a:pt x="1695" y="4819"/>
                </a:cubicBezTo>
                <a:cubicBezTo>
                  <a:pt x="1709" y="4845"/>
                  <a:pt x="1755" y="4845"/>
                  <a:pt x="1795" y="4852"/>
                </a:cubicBezTo>
                <a:cubicBezTo>
                  <a:pt x="1795" y="4859"/>
                  <a:pt x="1789" y="4859"/>
                  <a:pt x="1775" y="4865"/>
                </a:cubicBezTo>
                <a:cubicBezTo>
                  <a:pt x="1822" y="4892"/>
                  <a:pt x="1889" y="4865"/>
                  <a:pt x="1936" y="4892"/>
                </a:cubicBezTo>
                <a:cubicBezTo>
                  <a:pt x="1869" y="4911"/>
                  <a:pt x="1782" y="4879"/>
                  <a:pt x="1755" y="4938"/>
                </a:cubicBezTo>
                <a:cubicBezTo>
                  <a:pt x="1742" y="4938"/>
                  <a:pt x="1722" y="4925"/>
                  <a:pt x="1715" y="4945"/>
                </a:cubicBezTo>
                <a:cubicBezTo>
                  <a:pt x="1742" y="4951"/>
                  <a:pt x="1782" y="4945"/>
                  <a:pt x="1815" y="4965"/>
                </a:cubicBezTo>
                <a:cubicBezTo>
                  <a:pt x="1702" y="4992"/>
                  <a:pt x="1588" y="4972"/>
                  <a:pt x="1482" y="4965"/>
                </a:cubicBezTo>
                <a:cubicBezTo>
                  <a:pt x="1402" y="4958"/>
                  <a:pt x="1315" y="4978"/>
                  <a:pt x="1235" y="4972"/>
                </a:cubicBezTo>
                <a:cubicBezTo>
                  <a:pt x="1095" y="4951"/>
                  <a:pt x="961" y="4918"/>
                  <a:pt x="828" y="4951"/>
                </a:cubicBezTo>
                <a:cubicBezTo>
                  <a:pt x="808" y="4912"/>
                  <a:pt x="734" y="4905"/>
                  <a:pt x="681" y="4912"/>
                </a:cubicBezTo>
                <a:cubicBezTo>
                  <a:pt x="681" y="4912"/>
                  <a:pt x="687" y="4905"/>
                  <a:pt x="687" y="4899"/>
                </a:cubicBezTo>
                <a:cubicBezTo>
                  <a:pt x="527" y="4872"/>
                  <a:pt x="407" y="4885"/>
                  <a:pt x="227" y="4905"/>
                </a:cubicBezTo>
                <a:cubicBezTo>
                  <a:pt x="220" y="4879"/>
                  <a:pt x="187" y="4885"/>
                  <a:pt x="174" y="4872"/>
                </a:cubicBezTo>
                <a:cubicBezTo>
                  <a:pt x="220" y="4833"/>
                  <a:pt x="300" y="4819"/>
                  <a:pt x="360" y="4819"/>
                </a:cubicBezTo>
                <a:cubicBezTo>
                  <a:pt x="387" y="4780"/>
                  <a:pt x="494" y="4813"/>
                  <a:pt x="501" y="4746"/>
                </a:cubicBezTo>
                <a:cubicBezTo>
                  <a:pt x="687" y="4753"/>
                  <a:pt x="814" y="4760"/>
                  <a:pt x="1021" y="4746"/>
                </a:cubicBezTo>
                <a:cubicBezTo>
                  <a:pt x="914" y="4700"/>
                  <a:pt x="781" y="4740"/>
                  <a:pt x="667" y="4713"/>
                </a:cubicBezTo>
                <a:cubicBezTo>
                  <a:pt x="641" y="4707"/>
                  <a:pt x="621" y="4680"/>
                  <a:pt x="594" y="4674"/>
                </a:cubicBezTo>
                <a:cubicBezTo>
                  <a:pt x="527" y="4660"/>
                  <a:pt x="447" y="4660"/>
                  <a:pt x="387" y="4687"/>
                </a:cubicBezTo>
                <a:cubicBezTo>
                  <a:pt x="334" y="4647"/>
                  <a:pt x="294" y="4707"/>
                  <a:pt x="227" y="4680"/>
                </a:cubicBezTo>
                <a:cubicBezTo>
                  <a:pt x="220" y="4680"/>
                  <a:pt x="220" y="4694"/>
                  <a:pt x="220" y="4707"/>
                </a:cubicBezTo>
                <a:cubicBezTo>
                  <a:pt x="207" y="4707"/>
                  <a:pt x="207" y="4694"/>
                  <a:pt x="207" y="4680"/>
                </a:cubicBezTo>
                <a:cubicBezTo>
                  <a:pt x="174" y="4706"/>
                  <a:pt x="160" y="4680"/>
                  <a:pt x="120" y="4667"/>
                </a:cubicBezTo>
                <a:cubicBezTo>
                  <a:pt x="127" y="4641"/>
                  <a:pt x="113" y="4627"/>
                  <a:pt x="113" y="4607"/>
                </a:cubicBezTo>
                <a:cubicBezTo>
                  <a:pt x="127" y="4581"/>
                  <a:pt x="147" y="4561"/>
                  <a:pt x="180" y="4548"/>
                </a:cubicBezTo>
                <a:cubicBezTo>
                  <a:pt x="174" y="4502"/>
                  <a:pt x="207" y="4462"/>
                  <a:pt x="240" y="4436"/>
                </a:cubicBezTo>
                <a:cubicBezTo>
                  <a:pt x="280" y="4449"/>
                  <a:pt x="314" y="4469"/>
                  <a:pt x="334" y="4495"/>
                </a:cubicBezTo>
                <a:cubicBezTo>
                  <a:pt x="467" y="4515"/>
                  <a:pt x="607" y="4522"/>
                  <a:pt x="748" y="4529"/>
                </a:cubicBezTo>
                <a:cubicBezTo>
                  <a:pt x="794" y="4503"/>
                  <a:pt x="861" y="4503"/>
                  <a:pt x="921" y="4489"/>
                </a:cubicBezTo>
                <a:cubicBezTo>
                  <a:pt x="894" y="4469"/>
                  <a:pt x="854" y="4469"/>
                  <a:pt x="834" y="4476"/>
                </a:cubicBezTo>
                <a:cubicBezTo>
                  <a:pt x="808" y="4416"/>
                  <a:pt x="734" y="4410"/>
                  <a:pt x="654" y="4403"/>
                </a:cubicBezTo>
                <a:cubicBezTo>
                  <a:pt x="654" y="4396"/>
                  <a:pt x="647" y="4383"/>
                  <a:pt x="647" y="4370"/>
                </a:cubicBezTo>
                <a:cubicBezTo>
                  <a:pt x="614" y="4363"/>
                  <a:pt x="567" y="4363"/>
                  <a:pt x="534" y="4350"/>
                </a:cubicBezTo>
                <a:cubicBezTo>
                  <a:pt x="594" y="4316"/>
                  <a:pt x="687" y="4336"/>
                  <a:pt x="774" y="4330"/>
                </a:cubicBezTo>
                <a:cubicBezTo>
                  <a:pt x="748" y="4303"/>
                  <a:pt x="694" y="4316"/>
                  <a:pt x="654" y="4310"/>
                </a:cubicBezTo>
                <a:cubicBezTo>
                  <a:pt x="567" y="4296"/>
                  <a:pt x="414" y="4263"/>
                  <a:pt x="320" y="4250"/>
                </a:cubicBezTo>
                <a:cubicBezTo>
                  <a:pt x="300" y="4250"/>
                  <a:pt x="280" y="4257"/>
                  <a:pt x="260" y="4250"/>
                </a:cubicBezTo>
                <a:cubicBezTo>
                  <a:pt x="214" y="4243"/>
                  <a:pt x="187" y="4197"/>
                  <a:pt x="140" y="4197"/>
                </a:cubicBezTo>
                <a:cubicBezTo>
                  <a:pt x="167" y="4145"/>
                  <a:pt x="140" y="4098"/>
                  <a:pt x="214" y="4085"/>
                </a:cubicBezTo>
                <a:cubicBezTo>
                  <a:pt x="234" y="4092"/>
                  <a:pt x="234" y="4105"/>
                  <a:pt x="240" y="4118"/>
                </a:cubicBezTo>
                <a:cubicBezTo>
                  <a:pt x="287" y="4118"/>
                  <a:pt x="320" y="4125"/>
                  <a:pt x="360" y="4132"/>
                </a:cubicBezTo>
                <a:cubicBezTo>
                  <a:pt x="360" y="4165"/>
                  <a:pt x="354" y="4165"/>
                  <a:pt x="374" y="4185"/>
                </a:cubicBezTo>
                <a:cubicBezTo>
                  <a:pt x="347" y="4185"/>
                  <a:pt x="334" y="4191"/>
                  <a:pt x="327" y="4205"/>
                </a:cubicBezTo>
                <a:cubicBezTo>
                  <a:pt x="360" y="4225"/>
                  <a:pt x="454" y="4211"/>
                  <a:pt x="467" y="4165"/>
                </a:cubicBezTo>
                <a:cubicBezTo>
                  <a:pt x="581" y="4179"/>
                  <a:pt x="721" y="4172"/>
                  <a:pt x="834" y="4165"/>
                </a:cubicBezTo>
                <a:cubicBezTo>
                  <a:pt x="781" y="4112"/>
                  <a:pt x="721" y="4145"/>
                  <a:pt x="661" y="4145"/>
                </a:cubicBezTo>
                <a:cubicBezTo>
                  <a:pt x="667" y="4138"/>
                  <a:pt x="667" y="4118"/>
                  <a:pt x="681" y="4118"/>
                </a:cubicBezTo>
                <a:cubicBezTo>
                  <a:pt x="647" y="4072"/>
                  <a:pt x="554" y="4086"/>
                  <a:pt x="487" y="4072"/>
                </a:cubicBezTo>
                <a:cubicBezTo>
                  <a:pt x="527" y="4046"/>
                  <a:pt x="581" y="4032"/>
                  <a:pt x="594" y="3993"/>
                </a:cubicBezTo>
                <a:cubicBezTo>
                  <a:pt x="661" y="3993"/>
                  <a:pt x="674" y="3966"/>
                  <a:pt x="741" y="3980"/>
                </a:cubicBezTo>
                <a:cubicBezTo>
                  <a:pt x="748" y="3959"/>
                  <a:pt x="714" y="3953"/>
                  <a:pt x="727" y="3946"/>
                </a:cubicBezTo>
                <a:cubicBezTo>
                  <a:pt x="748" y="3953"/>
                  <a:pt x="781" y="3946"/>
                  <a:pt x="781" y="3980"/>
                </a:cubicBezTo>
                <a:cubicBezTo>
                  <a:pt x="828" y="3966"/>
                  <a:pt x="881" y="3966"/>
                  <a:pt x="934" y="3953"/>
                </a:cubicBezTo>
                <a:cubicBezTo>
                  <a:pt x="808" y="3939"/>
                  <a:pt x="647" y="3880"/>
                  <a:pt x="501" y="3860"/>
                </a:cubicBezTo>
                <a:cubicBezTo>
                  <a:pt x="454" y="3853"/>
                  <a:pt x="407" y="3867"/>
                  <a:pt x="360" y="3853"/>
                </a:cubicBezTo>
                <a:cubicBezTo>
                  <a:pt x="254" y="3821"/>
                  <a:pt x="240" y="3708"/>
                  <a:pt x="220" y="3589"/>
                </a:cubicBezTo>
                <a:cubicBezTo>
                  <a:pt x="220" y="3563"/>
                  <a:pt x="194" y="3569"/>
                  <a:pt x="200" y="3543"/>
                </a:cubicBezTo>
                <a:cubicBezTo>
                  <a:pt x="234" y="3549"/>
                  <a:pt x="254" y="3490"/>
                  <a:pt x="227" y="3477"/>
                </a:cubicBezTo>
                <a:cubicBezTo>
                  <a:pt x="240" y="3457"/>
                  <a:pt x="267" y="3444"/>
                  <a:pt x="294" y="3430"/>
                </a:cubicBezTo>
                <a:cubicBezTo>
                  <a:pt x="294" y="3417"/>
                  <a:pt x="280" y="3410"/>
                  <a:pt x="274" y="3404"/>
                </a:cubicBezTo>
                <a:cubicBezTo>
                  <a:pt x="280" y="3384"/>
                  <a:pt x="300" y="3384"/>
                  <a:pt x="300" y="3358"/>
                </a:cubicBezTo>
                <a:cubicBezTo>
                  <a:pt x="294" y="3351"/>
                  <a:pt x="280" y="3351"/>
                  <a:pt x="267" y="3344"/>
                </a:cubicBezTo>
                <a:cubicBezTo>
                  <a:pt x="267" y="3318"/>
                  <a:pt x="274" y="3291"/>
                  <a:pt x="260" y="3278"/>
                </a:cubicBezTo>
                <a:cubicBezTo>
                  <a:pt x="234" y="3278"/>
                  <a:pt x="227" y="3291"/>
                  <a:pt x="200" y="3285"/>
                </a:cubicBezTo>
                <a:cubicBezTo>
                  <a:pt x="207" y="3245"/>
                  <a:pt x="194" y="3219"/>
                  <a:pt x="140" y="3219"/>
                </a:cubicBezTo>
                <a:cubicBezTo>
                  <a:pt x="140" y="3113"/>
                  <a:pt x="0" y="3159"/>
                  <a:pt x="0" y="3080"/>
                </a:cubicBezTo>
                <a:cubicBezTo>
                  <a:pt x="0" y="3020"/>
                  <a:pt x="87" y="3000"/>
                  <a:pt x="93" y="2934"/>
                </a:cubicBezTo>
                <a:cubicBezTo>
                  <a:pt x="93" y="2934"/>
                  <a:pt x="93" y="2934"/>
                  <a:pt x="140" y="2934"/>
                </a:cubicBezTo>
                <a:cubicBezTo>
                  <a:pt x="174" y="2881"/>
                  <a:pt x="147" y="2809"/>
                  <a:pt x="187" y="2762"/>
                </a:cubicBezTo>
                <a:cubicBezTo>
                  <a:pt x="127" y="2710"/>
                  <a:pt x="154" y="2611"/>
                  <a:pt x="260" y="2657"/>
                </a:cubicBezTo>
                <a:cubicBezTo>
                  <a:pt x="274" y="2664"/>
                  <a:pt x="274" y="2684"/>
                  <a:pt x="280" y="2690"/>
                </a:cubicBezTo>
                <a:cubicBezTo>
                  <a:pt x="320" y="2704"/>
                  <a:pt x="340" y="2677"/>
                  <a:pt x="367" y="2677"/>
                </a:cubicBezTo>
                <a:cubicBezTo>
                  <a:pt x="374" y="2651"/>
                  <a:pt x="374" y="2644"/>
                  <a:pt x="380" y="2617"/>
                </a:cubicBezTo>
                <a:cubicBezTo>
                  <a:pt x="454" y="2598"/>
                  <a:pt x="467" y="2519"/>
                  <a:pt x="487" y="2446"/>
                </a:cubicBezTo>
                <a:cubicBezTo>
                  <a:pt x="420" y="2380"/>
                  <a:pt x="287" y="2466"/>
                  <a:pt x="234" y="2505"/>
                </a:cubicBezTo>
                <a:cubicBezTo>
                  <a:pt x="207" y="2466"/>
                  <a:pt x="154" y="2479"/>
                  <a:pt x="113" y="2452"/>
                </a:cubicBezTo>
                <a:cubicBezTo>
                  <a:pt x="107" y="2373"/>
                  <a:pt x="133" y="2327"/>
                  <a:pt x="174" y="2293"/>
                </a:cubicBezTo>
                <a:cubicBezTo>
                  <a:pt x="160" y="2254"/>
                  <a:pt x="100" y="2273"/>
                  <a:pt x="87" y="2293"/>
                </a:cubicBezTo>
                <a:cubicBezTo>
                  <a:pt x="127" y="2227"/>
                  <a:pt x="180" y="2121"/>
                  <a:pt x="327" y="2134"/>
                </a:cubicBezTo>
                <a:cubicBezTo>
                  <a:pt x="320" y="2161"/>
                  <a:pt x="340" y="2161"/>
                  <a:pt x="340" y="2187"/>
                </a:cubicBezTo>
                <a:cubicBezTo>
                  <a:pt x="327" y="2194"/>
                  <a:pt x="314" y="2194"/>
                  <a:pt x="307" y="2207"/>
                </a:cubicBezTo>
                <a:cubicBezTo>
                  <a:pt x="307" y="2267"/>
                  <a:pt x="367" y="2273"/>
                  <a:pt x="420" y="2280"/>
                </a:cubicBezTo>
                <a:cubicBezTo>
                  <a:pt x="420" y="2300"/>
                  <a:pt x="434" y="2307"/>
                  <a:pt x="447" y="2313"/>
                </a:cubicBezTo>
                <a:cubicBezTo>
                  <a:pt x="467" y="2313"/>
                  <a:pt x="474" y="2307"/>
                  <a:pt x="487" y="2293"/>
                </a:cubicBezTo>
                <a:cubicBezTo>
                  <a:pt x="474" y="2254"/>
                  <a:pt x="427" y="2254"/>
                  <a:pt x="387" y="2241"/>
                </a:cubicBezTo>
                <a:cubicBezTo>
                  <a:pt x="400" y="2227"/>
                  <a:pt x="414" y="2247"/>
                  <a:pt x="427" y="2227"/>
                </a:cubicBezTo>
                <a:cubicBezTo>
                  <a:pt x="420" y="2142"/>
                  <a:pt x="320" y="2142"/>
                  <a:pt x="307" y="2056"/>
                </a:cubicBezTo>
                <a:cubicBezTo>
                  <a:pt x="347" y="2049"/>
                  <a:pt x="347" y="2009"/>
                  <a:pt x="380" y="1996"/>
                </a:cubicBezTo>
                <a:cubicBezTo>
                  <a:pt x="347" y="1963"/>
                  <a:pt x="400" y="1923"/>
                  <a:pt x="360" y="1884"/>
                </a:cubicBezTo>
                <a:cubicBezTo>
                  <a:pt x="380" y="1877"/>
                  <a:pt x="387" y="1851"/>
                  <a:pt x="414" y="1851"/>
                </a:cubicBezTo>
                <a:cubicBezTo>
                  <a:pt x="420" y="1824"/>
                  <a:pt x="394" y="1831"/>
                  <a:pt x="394" y="1804"/>
                </a:cubicBezTo>
                <a:cubicBezTo>
                  <a:pt x="414" y="1784"/>
                  <a:pt x="407" y="1764"/>
                  <a:pt x="407" y="1725"/>
                </a:cubicBezTo>
                <a:cubicBezTo>
                  <a:pt x="461" y="1732"/>
                  <a:pt x="481" y="1738"/>
                  <a:pt x="541" y="1732"/>
                </a:cubicBezTo>
                <a:cubicBezTo>
                  <a:pt x="554" y="1718"/>
                  <a:pt x="534" y="1718"/>
                  <a:pt x="541" y="1698"/>
                </a:cubicBezTo>
                <a:cubicBezTo>
                  <a:pt x="561" y="1698"/>
                  <a:pt x="574" y="1685"/>
                  <a:pt x="594" y="1678"/>
                </a:cubicBezTo>
                <a:cubicBezTo>
                  <a:pt x="567" y="1638"/>
                  <a:pt x="521" y="1619"/>
                  <a:pt x="481" y="1599"/>
                </a:cubicBezTo>
                <a:cubicBezTo>
                  <a:pt x="494" y="1566"/>
                  <a:pt x="461" y="1553"/>
                  <a:pt x="434" y="1546"/>
                </a:cubicBezTo>
                <a:cubicBezTo>
                  <a:pt x="434" y="1526"/>
                  <a:pt x="447" y="1513"/>
                  <a:pt x="420" y="1513"/>
                </a:cubicBezTo>
                <a:cubicBezTo>
                  <a:pt x="427" y="1499"/>
                  <a:pt x="447" y="1499"/>
                  <a:pt x="461" y="1493"/>
                </a:cubicBezTo>
                <a:cubicBezTo>
                  <a:pt x="461" y="1479"/>
                  <a:pt x="440" y="1479"/>
                  <a:pt x="447" y="1459"/>
                </a:cubicBezTo>
                <a:cubicBezTo>
                  <a:pt x="461" y="1459"/>
                  <a:pt x="461" y="1466"/>
                  <a:pt x="474" y="1466"/>
                </a:cubicBezTo>
                <a:cubicBezTo>
                  <a:pt x="474" y="1446"/>
                  <a:pt x="481" y="1432"/>
                  <a:pt x="461" y="1432"/>
                </a:cubicBezTo>
                <a:cubicBezTo>
                  <a:pt x="481" y="1412"/>
                  <a:pt x="507" y="1432"/>
                  <a:pt x="534" y="1419"/>
                </a:cubicBezTo>
                <a:cubicBezTo>
                  <a:pt x="521" y="1386"/>
                  <a:pt x="461" y="1406"/>
                  <a:pt x="434" y="1386"/>
                </a:cubicBezTo>
                <a:cubicBezTo>
                  <a:pt x="467" y="1379"/>
                  <a:pt x="447" y="1352"/>
                  <a:pt x="487" y="1359"/>
                </a:cubicBezTo>
                <a:cubicBezTo>
                  <a:pt x="527" y="1266"/>
                  <a:pt x="647" y="1352"/>
                  <a:pt x="734" y="1339"/>
                </a:cubicBezTo>
                <a:cubicBezTo>
                  <a:pt x="727" y="1332"/>
                  <a:pt x="714" y="1326"/>
                  <a:pt x="714" y="1306"/>
                </a:cubicBezTo>
                <a:cubicBezTo>
                  <a:pt x="687" y="1306"/>
                  <a:pt x="667" y="1286"/>
                  <a:pt x="627" y="1286"/>
                </a:cubicBezTo>
                <a:cubicBezTo>
                  <a:pt x="641" y="1266"/>
                  <a:pt x="661" y="1292"/>
                  <a:pt x="681" y="1292"/>
                </a:cubicBezTo>
                <a:cubicBezTo>
                  <a:pt x="694" y="1279"/>
                  <a:pt x="674" y="1259"/>
                  <a:pt x="647" y="1266"/>
                </a:cubicBezTo>
                <a:cubicBezTo>
                  <a:pt x="641" y="1246"/>
                  <a:pt x="661" y="1252"/>
                  <a:pt x="674" y="1252"/>
                </a:cubicBezTo>
                <a:cubicBezTo>
                  <a:pt x="667" y="1246"/>
                  <a:pt x="647" y="1246"/>
                  <a:pt x="641" y="1239"/>
                </a:cubicBezTo>
                <a:cubicBezTo>
                  <a:pt x="614" y="1246"/>
                  <a:pt x="661" y="1259"/>
                  <a:pt x="641" y="1259"/>
                </a:cubicBezTo>
                <a:cubicBezTo>
                  <a:pt x="601" y="1272"/>
                  <a:pt x="621" y="1220"/>
                  <a:pt x="594" y="1220"/>
                </a:cubicBezTo>
                <a:cubicBezTo>
                  <a:pt x="667" y="1213"/>
                  <a:pt x="761" y="1292"/>
                  <a:pt x="808" y="1226"/>
                </a:cubicBezTo>
                <a:cubicBezTo>
                  <a:pt x="821" y="1226"/>
                  <a:pt x="828" y="1240"/>
                  <a:pt x="841" y="1240"/>
                </a:cubicBezTo>
                <a:cubicBezTo>
                  <a:pt x="801" y="1259"/>
                  <a:pt x="854" y="1266"/>
                  <a:pt x="828" y="1286"/>
                </a:cubicBezTo>
                <a:cubicBezTo>
                  <a:pt x="828" y="1306"/>
                  <a:pt x="868" y="1299"/>
                  <a:pt x="874" y="1292"/>
                </a:cubicBezTo>
                <a:cubicBezTo>
                  <a:pt x="881" y="1279"/>
                  <a:pt x="874" y="1279"/>
                  <a:pt x="868" y="1279"/>
                </a:cubicBezTo>
                <a:cubicBezTo>
                  <a:pt x="901" y="1266"/>
                  <a:pt x="874" y="1318"/>
                  <a:pt x="914" y="1325"/>
                </a:cubicBezTo>
                <a:cubicBezTo>
                  <a:pt x="888" y="1325"/>
                  <a:pt x="861" y="1325"/>
                  <a:pt x="868" y="1352"/>
                </a:cubicBezTo>
                <a:cubicBezTo>
                  <a:pt x="874" y="1365"/>
                  <a:pt x="908" y="1352"/>
                  <a:pt x="914" y="1365"/>
                </a:cubicBezTo>
                <a:cubicBezTo>
                  <a:pt x="874" y="1418"/>
                  <a:pt x="854" y="1312"/>
                  <a:pt x="794" y="1312"/>
                </a:cubicBezTo>
                <a:cubicBezTo>
                  <a:pt x="774" y="1325"/>
                  <a:pt x="808" y="1338"/>
                  <a:pt x="801" y="1352"/>
                </a:cubicBezTo>
                <a:cubicBezTo>
                  <a:pt x="781" y="1352"/>
                  <a:pt x="781" y="1365"/>
                  <a:pt x="761" y="1358"/>
                </a:cubicBezTo>
                <a:cubicBezTo>
                  <a:pt x="774" y="1385"/>
                  <a:pt x="828" y="1378"/>
                  <a:pt x="868" y="1385"/>
                </a:cubicBezTo>
                <a:cubicBezTo>
                  <a:pt x="888" y="1425"/>
                  <a:pt x="934" y="1451"/>
                  <a:pt x="994" y="1465"/>
                </a:cubicBezTo>
                <a:cubicBezTo>
                  <a:pt x="1001" y="1438"/>
                  <a:pt x="1008" y="1445"/>
                  <a:pt x="1021" y="1431"/>
                </a:cubicBezTo>
                <a:cubicBezTo>
                  <a:pt x="994" y="1398"/>
                  <a:pt x="1021" y="1412"/>
                  <a:pt x="1008" y="1385"/>
                </a:cubicBezTo>
                <a:cubicBezTo>
                  <a:pt x="1095" y="1412"/>
                  <a:pt x="1208" y="1445"/>
                  <a:pt x="1321" y="1419"/>
                </a:cubicBezTo>
                <a:cubicBezTo>
                  <a:pt x="1295" y="1385"/>
                  <a:pt x="1195" y="1405"/>
                  <a:pt x="1201" y="1339"/>
                </a:cubicBezTo>
                <a:cubicBezTo>
                  <a:pt x="1201" y="1326"/>
                  <a:pt x="1208" y="1326"/>
                  <a:pt x="1221" y="1326"/>
                </a:cubicBezTo>
                <a:cubicBezTo>
                  <a:pt x="1215" y="1319"/>
                  <a:pt x="1208" y="1319"/>
                  <a:pt x="1201" y="1312"/>
                </a:cubicBezTo>
                <a:cubicBezTo>
                  <a:pt x="1241" y="1299"/>
                  <a:pt x="1295" y="1292"/>
                  <a:pt x="1321" y="1326"/>
                </a:cubicBezTo>
                <a:cubicBezTo>
                  <a:pt x="1355" y="1293"/>
                  <a:pt x="1428" y="1332"/>
                  <a:pt x="1442" y="1286"/>
                </a:cubicBezTo>
                <a:cubicBezTo>
                  <a:pt x="1395" y="1246"/>
                  <a:pt x="1342" y="1280"/>
                  <a:pt x="1301" y="1253"/>
                </a:cubicBezTo>
                <a:cubicBezTo>
                  <a:pt x="1295" y="1253"/>
                  <a:pt x="1295" y="1266"/>
                  <a:pt x="1295" y="1273"/>
                </a:cubicBezTo>
                <a:cubicBezTo>
                  <a:pt x="1255" y="1273"/>
                  <a:pt x="1208" y="1266"/>
                  <a:pt x="1215" y="1220"/>
                </a:cubicBezTo>
                <a:cubicBezTo>
                  <a:pt x="1208" y="1207"/>
                  <a:pt x="1175" y="1220"/>
                  <a:pt x="1168" y="1207"/>
                </a:cubicBezTo>
                <a:cubicBezTo>
                  <a:pt x="1168" y="1187"/>
                  <a:pt x="1188" y="1207"/>
                  <a:pt x="1188" y="1173"/>
                </a:cubicBezTo>
                <a:cubicBezTo>
                  <a:pt x="1155" y="1154"/>
                  <a:pt x="1168" y="1193"/>
                  <a:pt x="1148" y="1207"/>
                </a:cubicBezTo>
                <a:cubicBezTo>
                  <a:pt x="1128" y="1207"/>
                  <a:pt x="1135" y="1187"/>
                  <a:pt x="1115" y="1193"/>
                </a:cubicBezTo>
                <a:cubicBezTo>
                  <a:pt x="1101" y="1193"/>
                  <a:pt x="1101" y="1207"/>
                  <a:pt x="1101" y="1227"/>
                </a:cubicBezTo>
                <a:cubicBezTo>
                  <a:pt x="1068" y="1227"/>
                  <a:pt x="1081" y="1187"/>
                  <a:pt x="1041" y="1193"/>
                </a:cubicBezTo>
                <a:cubicBezTo>
                  <a:pt x="1068" y="1153"/>
                  <a:pt x="1121" y="1193"/>
                  <a:pt x="1161" y="1173"/>
                </a:cubicBezTo>
                <a:cubicBezTo>
                  <a:pt x="1155" y="1154"/>
                  <a:pt x="1148" y="1134"/>
                  <a:pt x="1121" y="1134"/>
                </a:cubicBezTo>
                <a:cubicBezTo>
                  <a:pt x="1141" y="1114"/>
                  <a:pt x="1168" y="1134"/>
                  <a:pt x="1188" y="1141"/>
                </a:cubicBezTo>
                <a:cubicBezTo>
                  <a:pt x="1188" y="1147"/>
                  <a:pt x="1175" y="1141"/>
                  <a:pt x="1175" y="1147"/>
                </a:cubicBezTo>
                <a:cubicBezTo>
                  <a:pt x="1188" y="1161"/>
                  <a:pt x="1195" y="1154"/>
                  <a:pt x="1215" y="1161"/>
                </a:cubicBezTo>
                <a:cubicBezTo>
                  <a:pt x="1221" y="1141"/>
                  <a:pt x="1188" y="1161"/>
                  <a:pt x="1195" y="1141"/>
                </a:cubicBezTo>
                <a:cubicBezTo>
                  <a:pt x="1221" y="1141"/>
                  <a:pt x="1241" y="1147"/>
                  <a:pt x="1241" y="1161"/>
                </a:cubicBezTo>
                <a:cubicBezTo>
                  <a:pt x="1241" y="1187"/>
                  <a:pt x="1228" y="1161"/>
                  <a:pt x="1215" y="1167"/>
                </a:cubicBezTo>
                <a:cubicBezTo>
                  <a:pt x="1221" y="1207"/>
                  <a:pt x="1255" y="1213"/>
                  <a:pt x="1268" y="1233"/>
                </a:cubicBezTo>
                <a:cubicBezTo>
                  <a:pt x="1288" y="1233"/>
                  <a:pt x="1315" y="1207"/>
                  <a:pt x="1308" y="1200"/>
                </a:cubicBezTo>
                <a:cubicBezTo>
                  <a:pt x="1348" y="1200"/>
                  <a:pt x="1388" y="1180"/>
                  <a:pt x="1395" y="1134"/>
                </a:cubicBezTo>
                <a:cubicBezTo>
                  <a:pt x="1435" y="1134"/>
                  <a:pt x="1455" y="1134"/>
                  <a:pt x="1482" y="1121"/>
                </a:cubicBezTo>
                <a:cubicBezTo>
                  <a:pt x="1482" y="1114"/>
                  <a:pt x="1488" y="1101"/>
                  <a:pt x="1475" y="1101"/>
                </a:cubicBezTo>
                <a:cubicBezTo>
                  <a:pt x="1608" y="1081"/>
                  <a:pt x="1729" y="1153"/>
                  <a:pt x="1849" y="1094"/>
                </a:cubicBezTo>
                <a:cubicBezTo>
                  <a:pt x="1855" y="1074"/>
                  <a:pt x="1829" y="1087"/>
                  <a:pt x="1835" y="1067"/>
                </a:cubicBezTo>
                <a:cubicBezTo>
                  <a:pt x="1855" y="1041"/>
                  <a:pt x="1922" y="1093"/>
                  <a:pt x="1929" y="1047"/>
                </a:cubicBezTo>
                <a:cubicBezTo>
                  <a:pt x="2022" y="1073"/>
                  <a:pt x="2122" y="1041"/>
                  <a:pt x="2202" y="1014"/>
                </a:cubicBezTo>
                <a:cubicBezTo>
                  <a:pt x="2202" y="994"/>
                  <a:pt x="2182" y="1000"/>
                  <a:pt x="2169" y="987"/>
                </a:cubicBezTo>
                <a:cubicBezTo>
                  <a:pt x="2169" y="961"/>
                  <a:pt x="2176" y="961"/>
                  <a:pt x="2162" y="941"/>
                </a:cubicBezTo>
                <a:cubicBezTo>
                  <a:pt x="2176" y="934"/>
                  <a:pt x="2196" y="934"/>
                  <a:pt x="2202" y="914"/>
                </a:cubicBezTo>
                <a:cubicBezTo>
                  <a:pt x="2176" y="894"/>
                  <a:pt x="2129" y="894"/>
                  <a:pt x="2109" y="921"/>
                </a:cubicBezTo>
                <a:cubicBezTo>
                  <a:pt x="2109" y="941"/>
                  <a:pt x="2129" y="941"/>
                  <a:pt x="2136" y="954"/>
                </a:cubicBezTo>
                <a:cubicBezTo>
                  <a:pt x="2122" y="961"/>
                  <a:pt x="2096" y="974"/>
                  <a:pt x="2109" y="981"/>
                </a:cubicBezTo>
                <a:cubicBezTo>
                  <a:pt x="2109" y="1008"/>
                  <a:pt x="2082" y="968"/>
                  <a:pt x="2082" y="988"/>
                </a:cubicBezTo>
                <a:cubicBezTo>
                  <a:pt x="2069" y="982"/>
                  <a:pt x="2096" y="962"/>
                  <a:pt x="2069" y="948"/>
                </a:cubicBezTo>
                <a:cubicBezTo>
                  <a:pt x="2082" y="922"/>
                  <a:pt x="2089" y="922"/>
                  <a:pt x="2082" y="882"/>
                </a:cubicBezTo>
                <a:cubicBezTo>
                  <a:pt x="2122" y="902"/>
                  <a:pt x="2182" y="876"/>
                  <a:pt x="2202" y="902"/>
                </a:cubicBezTo>
                <a:cubicBezTo>
                  <a:pt x="2283" y="863"/>
                  <a:pt x="2343" y="916"/>
                  <a:pt x="2423" y="902"/>
                </a:cubicBezTo>
                <a:cubicBezTo>
                  <a:pt x="2436" y="896"/>
                  <a:pt x="2436" y="916"/>
                  <a:pt x="2449" y="916"/>
                </a:cubicBezTo>
                <a:cubicBezTo>
                  <a:pt x="2483" y="889"/>
                  <a:pt x="2496" y="909"/>
                  <a:pt x="2536" y="902"/>
                </a:cubicBezTo>
                <a:cubicBezTo>
                  <a:pt x="2543" y="936"/>
                  <a:pt x="2503" y="922"/>
                  <a:pt x="2496" y="936"/>
                </a:cubicBezTo>
                <a:cubicBezTo>
                  <a:pt x="2523" y="956"/>
                  <a:pt x="2543" y="936"/>
                  <a:pt x="2576" y="949"/>
                </a:cubicBezTo>
                <a:cubicBezTo>
                  <a:pt x="2583" y="942"/>
                  <a:pt x="2583" y="929"/>
                  <a:pt x="2590" y="916"/>
                </a:cubicBezTo>
                <a:cubicBezTo>
                  <a:pt x="2610" y="922"/>
                  <a:pt x="2636" y="929"/>
                  <a:pt x="2670" y="922"/>
                </a:cubicBezTo>
                <a:cubicBezTo>
                  <a:pt x="2656" y="936"/>
                  <a:pt x="2636" y="936"/>
                  <a:pt x="2616" y="936"/>
                </a:cubicBezTo>
                <a:cubicBezTo>
                  <a:pt x="2696" y="956"/>
                  <a:pt x="2756" y="962"/>
                  <a:pt x="2837" y="942"/>
                </a:cubicBezTo>
                <a:cubicBezTo>
                  <a:pt x="2883" y="962"/>
                  <a:pt x="2977" y="936"/>
                  <a:pt x="2990" y="1002"/>
                </a:cubicBezTo>
                <a:cubicBezTo>
                  <a:pt x="3010" y="1002"/>
                  <a:pt x="3003" y="982"/>
                  <a:pt x="3030" y="988"/>
                </a:cubicBezTo>
                <a:cubicBezTo>
                  <a:pt x="3030" y="975"/>
                  <a:pt x="3003" y="988"/>
                  <a:pt x="3010" y="968"/>
                </a:cubicBezTo>
                <a:cubicBezTo>
                  <a:pt x="3070" y="955"/>
                  <a:pt x="3130" y="982"/>
                  <a:pt x="3130" y="1034"/>
                </a:cubicBezTo>
                <a:cubicBezTo>
                  <a:pt x="3164" y="1034"/>
                  <a:pt x="3170" y="1014"/>
                  <a:pt x="3210" y="1028"/>
                </a:cubicBezTo>
                <a:cubicBezTo>
                  <a:pt x="3217" y="982"/>
                  <a:pt x="3150" y="1008"/>
                  <a:pt x="3150" y="975"/>
                </a:cubicBezTo>
                <a:cubicBezTo>
                  <a:pt x="3177" y="948"/>
                  <a:pt x="3217" y="1001"/>
                  <a:pt x="3217" y="955"/>
                </a:cubicBezTo>
                <a:cubicBezTo>
                  <a:pt x="3264" y="962"/>
                  <a:pt x="3224" y="1028"/>
                  <a:pt x="3270" y="1034"/>
                </a:cubicBezTo>
                <a:cubicBezTo>
                  <a:pt x="3277" y="1028"/>
                  <a:pt x="3264" y="995"/>
                  <a:pt x="3277" y="982"/>
                </a:cubicBezTo>
                <a:cubicBezTo>
                  <a:pt x="3337" y="975"/>
                  <a:pt x="3404" y="1002"/>
                  <a:pt x="3444" y="988"/>
                </a:cubicBezTo>
                <a:cubicBezTo>
                  <a:pt x="3424" y="982"/>
                  <a:pt x="3437" y="962"/>
                  <a:pt x="3411" y="955"/>
                </a:cubicBezTo>
                <a:cubicBezTo>
                  <a:pt x="3411" y="942"/>
                  <a:pt x="3437" y="948"/>
                  <a:pt x="3451" y="948"/>
                </a:cubicBezTo>
                <a:cubicBezTo>
                  <a:pt x="3457" y="974"/>
                  <a:pt x="3464" y="994"/>
                  <a:pt x="3511" y="988"/>
                </a:cubicBezTo>
                <a:cubicBezTo>
                  <a:pt x="3511" y="1014"/>
                  <a:pt x="3491" y="1014"/>
                  <a:pt x="3484" y="1027"/>
                </a:cubicBezTo>
                <a:cubicBezTo>
                  <a:pt x="3504" y="1047"/>
                  <a:pt x="3571" y="1047"/>
                  <a:pt x="3597" y="1047"/>
                </a:cubicBezTo>
                <a:cubicBezTo>
                  <a:pt x="3591" y="1028"/>
                  <a:pt x="3571" y="1014"/>
                  <a:pt x="3551" y="1001"/>
                </a:cubicBezTo>
                <a:cubicBezTo>
                  <a:pt x="3544" y="981"/>
                  <a:pt x="3564" y="988"/>
                  <a:pt x="3557" y="968"/>
                </a:cubicBezTo>
                <a:cubicBezTo>
                  <a:pt x="3604" y="961"/>
                  <a:pt x="3611" y="1000"/>
                  <a:pt x="3651" y="1007"/>
                </a:cubicBezTo>
                <a:cubicBezTo>
                  <a:pt x="3617" y="1053"/>
                  <a:pt x="3724" y="1060"/>
                  <a:pt x="3764" y="1053"/>
                </a:cubicBezTo>
                <a:cubicBezTo>
                  <a:pt x="3771" y="1033"/>
                  <a:pt x="3744" y="1047"/>
                  <a:pt x="3744" y="1033"/>
                </a:cubicBezTo>
                <a:cubicBezTo>
                  <a:pt x="3764" y="1000"/>
                  <a:pt x="3811" y="1027"/>
                  <a:pt x="3824" y="1053"/>
                </a:cubicBezTo>
                <a:cubicBezTo>
                  <a:pt x="3864" y="1033"/>
                  <a:pt x="3911" y="1020"/>
                  <a:pt x="3911" y="1053"/>
                </a:cubicBezTo>
                <a:cubicBezTo>
                  <a:pt x="3938" y="1053"/>
                  <a:pt x="3944" y="1047"/>
                  <a:pt x="3964" y="1040"/>
                </a:cubicBezTo>
                <a:cubicBezTo>
                  <a:pt x="3978" y="1067"/>
                  <a:pt x="4065" y="1093"/>
                  <a:pt x="4078" y="1047"/>
                </a:cubicBezTo>
                <a:cubicBezTo>
                  <a:pt x="4111" y="1060"/>
                  <a:pt x="4158" y="1087"/>
                  <a:pt x="4205" y="1067"/>
                </a:cubicBezTo>
                <a:cubicBezTo>
                  <a:pt x="4225" y="1067"/>
                  <a:pt x="4198" y="1060"/>
                  <a:pt x="4205" y="1047"/>
                </a:cubicBezTo>
                <a:cubicBezTo>
                  <a:pt x="4218" y="1040"/>
                  <a:pt x="4231" y="1047"/>
                  <a:pt x="4258" y="1040"/>
                </a:cubicBezTo>
                <a:cubicBezTo>
                  <a:pt x="4251" y="1073"/>
                  <a:pt x="4298" y="1066"/>
                  <a:pt x="4298" y="1093"/>
                </a:cubicBezTo>
                <a:cubicBezTo>
                  <a:pt x="4372" y="1053"/>
                  <a:pt x="4478" y="1099"/>
                  <a:pt x="4532" y="1093"/>
                </a:cubicBezTo>
                <a:cubicBezTo>
                  <a:pt x="4532" y="1106"/>
                  <a:pt x="4512" y="1099"/>
                  <a:pt x="4512" y="1113"/>
                </a:cubicBezTo>
                <a:cubicBezTo>
                  <a:pt x="4552" y="1119"/>
                  <a:pt x="4538" y="1067"/>
                  <a:pt x="4579" y="1073"/>
                </a:cubicBezTo>
                <a:cubicBezTo>
                  <a:pt x="4605" y="1073"/>
                  <a:pt x="4572" y="1093"/>
                  <a:pt x="4585" y="1100"/>
                </a:cubicBezTo>
                <a:cubicBezTo>
                  <a:pt x="4632" y="1100"/>
                  <a:pt x="4652" y="1120"/>
                  <a:pt x="4685" y="1127"/>
                </a:cubicBezTo>
                <a:cubicBezTo>
                  <a:pt x="4705" y="1127"/>
                  <a:pt x="4712" y="1107"/>
                  <a:pt x="4725" y="1093"/>
                </a:cubicBezTo>
                <a:cubicBezTo>
                  <a:pt x="4745" y="1093"/>
                  <a:pt x="4759" y="1093"/>
                  <a:pt x="4772" y="1100"/>
                </a:cubicBezTo>
                <a:cubicBezTo>
                  <a:pt x="4779" y="1119"/>
                  <a:pt x="4779" y="1119"/>
                  <a:pt x="4772" y="1139"/>
                </a:cubicBezTo>
                <a:cubicBezTo>
                  <a:pt x="4819" y="1153"/>
                  <a:pt x="4879" y="1133"/>
                  <a:pt x="4932" y="1139"/>
                </a:cubicBezTo>
                <a:cubicBezTo>
                  <a:pt x="4939" y="1133"/>
                  <a:pt x="4939" y="1126"/>
                  <a:pt x="4939" y="1119"/>
                </a:cubicBezTo>
                <a:cubicBezTo>
                  <a:pt x="5012" y="1146"/>
                  <a:pt x="5126" y="1113"/>
                  <a:pt x="5239" y="1133"/>
                </a:cubicBezTo>
                <a:cubicBezTo>
                  <a:pt x="5233" y="1139"/>
                  <a:pt x="5213" y="1139"/>
                  <a:pt x="5199" y="1146"/>
                </a:cubicBezTo>
                <a:cubicBezTo>
                  <a:pt x="5233" y="1153"/>
                  <a:pt x="5266" y="1153"/>
                  <a:pt x="5286" y="1139"/>
                </a:cubicBezTo>
                <a:cubicBezTo>
                  <a:pt x="5306" y="1133"/>
                  <a:pt x="5299" y="1159"/>
                  <a:pt x="5313" y="1159"/>
                </a:cubicBezTo>
                <a:cubicBezTo>
                  <a:pt x="5339" y="1153"/>
                  <a:pt x="5366" y="1133"/>
                  <a:pt x="5399" y="1146"/>
                </a:cubicBezTo>
                <a:cubicBezTo>
                  <a:pt x="5413" y="1140"/>
                  <a:pt x="5379" y="1113"/>
                  <a:pt x="5399" y="1107"/>
                </a:cubicBezTo>
                <a:cubicBezTo>
                  <a:pt x="5426" y="1107"/>
                  <a:pt x="5393" y="1133"/>
                  <a:pt x="5413" y="1140"/>
                </a:cubicBezTo>
                <a:cubicBezTo>
                  <a:pt x="5426" y="1147"/>
                  <a:pt x="5439" y="1133"/>
                  <a:pt x="5460" y="1133"/>
                </a:cubicBezTo>
                <a:cubicBezTo>
                  <a:pt x="5473" y="1180"/>
                  <a:pt x="5526" y="1140"/>
                  <a:pt x="5566" y="1153"/>
                </a:cubicBezTo>
                <a:cubicBezTo>
                  <a:pt x="5566" y="1140"/>
                  <a:pt x="5553" y="1133"/>
                  <a:pt x="5533" y="1127"/>
                </a:cubicBezTo>
                <a:cubicBezTo>
                  <a:pt x="5540" y="1107"/>
                  <a:pt x="5593" y="1107"/>
                  <a:pt x="5606" y="1133"/>
                </a:cubicBezTo>
                <a:cubicBezTo>
                  <a:pt x="5626" y="1121"/>
                  <a:pt x="5600" y="1094"/>
                  <a:pt x="5586" y="1094"/>
                </a:cubicBezTo>
                <a:cubicBezTo>
                  <a:pt x="5593" y="1087"/>
                  <a:pt x="5606" y="1087"/>
                  <a:pt x="5613" y="1074"/>
                </a:cubicBezTo>
                <a:cubicBezTo>
                  <a:pt x="5553" y="1001"/>
                  <a:pt x="5453" y="1074"/>
                  <a:pt x="5393" y="1014"/>
                </a:cubicBezTo>
                <a:cubicBezTo>
                  <a:pt x="5353" y="1041"/>
                  <a:pt x="5299" y="1021"/>
                  <a:pt x="5246" y="1014"/>
                </a:cubicBezTo>
                <a:cubicBezTo>
                  <a:pt x="5226" y="1054"/>
                  <a:pt x="5193" y="988"/>
                  <a:pt x="5132" y="1001"/>
                </a:cubicBezTo>
                <a:cubicBezTo>
                  <a:pt x="5159" y="975"/>
                  <a:pt x="5206" y="975"/>
                  <a:pt x="5219" y="955"/>
                </a:cubicBezTo>
                <a:cubicBezTo>
                  <a:pt x="5286" y="1008"/>
                  <a:pt x="5373" y="994"/>
                  <a:pt x="5466" y="994"/>
                </a:cubicBezTo>
                <a:cubicBezTo>
                  <a:pt x="5466" y="975"/>
                  <a:pt x="5439" y="975"/>
                  <a:pt x="5439" y="955"/>
                </a:cubicBezTo>
                <a:cubicBezTo>
                  <a:pt x="5439" y="935"/>
                  <a:pt x="5466" y="942"/>
                  <a:pt x="5480" y="928"/>
                </a:cubicBezTo>
                <a:cubicBezTo>
                  <a:pt x="5413" y="908"/>
                  <a:pt x="5279" y="948"/>
                  <a:pt x="5246" y="902"/>
                </a:cubicBezTo>
                <a:cubicBezTo>
                  <a:pt x="5246" y="888"/>
                  <a:pt x="5246" y="882"/>
                  <a:pt x="5259" y="882"/>
                </a:cubicBezTo>
                <a:cubicBezTo>
                  <a:pt x="5259" y="862"/>
                  <a:pt x="5246" y="862"/>
                  <a:pt x="5246" y="842"/>
                </a:cubicBezTo>
                <a:cubicBezTo>
                  <a:pt x="5213" y="855"/>
                  <a:pt x="5179" y="849"/>
                  <a:pt x="5152" y="835"/>
                </a:cubicBezTo>
                <a:cubicBezTo>
                  <a:pt x="5152" y="829"/>
                  <a:pt x="5146" y="829"/>
                  <a:pt x="5146" y="822"/>
                </a:cubicBezTo>
                <a:cubicBezTo>
                  <a:pt x="5152" y="769"/>
                  <a:pt x="5226" y="782"/>
                  <a:pt x="5259" y="802"/>
                </a:cubicBezTo>
                <a:cubicBezTo>
                  <a:pt x="5253" y="829"/>
                  <a:pt x="5259" y="842"/>
                  <a:pt x="5286" y="835"/>
                </a:cubicBezTo>
                <a:cubicBezTo>
                  <a:pt x="5299" y="795"/>
                  <a:pt x="5333" y="776"/>
                  <a:pt x="5359" y="749"/>
                </a:cubicBezTo>
                <a:cubicBezTo>
                  <a:pt x="5339" y="710"/>
                  <a:pt x="5279" y="703"/>
                  <a:pt x="5219" y="697"/>
                </a:cubicBezTo>
                <a:cubicBezTo>
                  <a:pt x="5219" y="677"/>
                  <a:pt x="5219" y="657"/>
                  <a:pt x="5246" y="657"/>
                </a:cubicBezTo>
                <a:cubicBezTo>
                  <a:pt x="5233" y="624"/>
                  <a:pt x="5186" y="664"/>
                  <a:pt x="5179" y="630"/>
                </a:cubicBezTo>
                <a:cubicBezTo>
                  <a:pt x="5193" y="598"/>
                  <a:pt x="5213" y="571"/>
                  <a:pt x="5259" y="571"/>
                </a:cubicBezTo>
                <a:cubicBezTo>
                  <a:pt x="5266" y="584"/>
                  <a:pt x="5266" y="597"/>
                  <a:pt x="5273" y="610"/>
                </a:cubicBezTo>
                <a:cubicBezTo>
                  <a:pt x="5304" y="592"/>
                  <a:pt x="5318" y="626"/>
                  <a:pt x="5341" y="613"/>
                </a:cubicBezTo>
                <a:lnTo>
                  <a:pt x="5344" y="611"/>
                </a:lnTo>
                <a:lnTo>
                  <a:pt x="5345" y="614"/>
                </a:lnTo>
                <a:lnTo>
                  <a:pt x="5350" y="614"/>
                </a:lnTo>
                <a:lnTo>
                  <a:pt x="5353" y="618"/>
                </a:lnTo>
                <a:cubicBezTo>
                  <a:pt x="5370" y="634"/>
                  <a:pt x="5384" y="650"/>
                  <a:pt x="5413" y="650"/>
                </a:cubicBezTo>
                <a:cubicBezTo>
                  <a:pt x="5446" y="616"/>
                  <a:pt x="5466" y="584"/>
                  <a:pt x="5520" y="570"/>
                </a:cubicBezTo>
                <a:cubicBezTo>
                  <a:pt x="5513" y="557"/>
                  <a:pt x="5500" y="544"/>
                  <a:pt x="5480" y="544"/>
                </a:cubicBezTo>
                <a:cubicBezTo>
                  <a:pt x="5526" y="530"/>
                  <a:pt x="5580" y="524"/>
                  <a:pt x="5640" y="530"/>
                </a:cubicBezTo>
                <a:cubicBezTo>
                  <a:pt x="5646" y="577"/>
                  <a:pt x="5660" y="610"/>
                  <a:pt x="5693" y="630"/>
                </a:cubicBezTo>
                <a:cubicBezTo>
                  <a:pt x="5726" y="596"/>
                  <a:pt x="5807" y="636"/>
                  <a:pt x="5867" y="630"/>
                </a:cubicBezTo>
                <a:cubicBezTo>
                  <a:pt x="5847" y="590"/>
                  <a:pt x="5773" y="604"/>
                  <a:pt x="5740" y="577"/>
                </a:cubicBezTo>
                <a:cubicBezTo>
                  <a:pt x="5800" y="524"/>
                  <a:pt x="5913" y="544"/>
                  <a:pt x="5993" y="538"/>
                </a:cubicBezTo>
                <a:cubicBezTo>
                  <a:pt x="6007" y="525"/>
                  <a:pt x="5987" y="505"/>
                  <a:pt x="5967" y="498"/>
                </a:cubicBezTo>
                <a:cubicBezTo>
                  <a:pt x="5993" y="485"/>
                  <a:pt x="6047" y="498"/>
                  <a:pt x="6033" y="538"/>
                </a:cubicBezTo>
                <a:cubicBezTo>
                  <a:pt x="6060" y="531"/>
                  <a:pt x="6087" y="531"/>
                  <a:pt x="6114" y="544"/>
                </a:cubicBezTo>
                <a:cubicBezTo>
                  <a:pt x="6134" y="544"/>
                  <a:pt x="6134" y="538"/>
                  <a:pt x="6134" y="518"/>
                </a:cubicBezTo>
                <a:cubicBezTo>
                  <a:pt x="6260" y="498"/>
                  <a:pt x="6467" y="544"/>
                  <a:pt x="6514" y="438"/>
                </a:cubicBezTo>
                <a:cubicBezTo>
                  <a:pt x="6534" y="445"/>
                  <a:pt x="6547" y="451"/>
                  <a:pt x="6567" y="451"/>
                </a:cubicBezTo>
                <a:cubicBezTo>
                  <a:pt x="6601" y="524"/>
                  <a:pt x="6734" y="471"/>
                  <a:pt x="6808" y="471"/>
                </a:cubicBezTo>
                <a:cubicBezTo>
                  <a:pt x="6794" y="458"/>
                  <a:pt x="6768" y="465"/>
                  <a:pt x="6761" y="451"/>
                </a:cubicBezTo>
                <a:cubicBezTo>
                  <a:pt x="6770" y="431"/>
                  <a:pt x="6785" y="423"/>
                  <a:pt x="6801" y="423"/>
                </a:cubicBezTo>
                <a:close/>
                <a:moveTo>
                  <a:pt x="3051" y="405"/>
                </a:moveTo>
                <a:lnTo>
                  <a:pt x="3048" y="409"/>
                </a:lnTo>
                <a:cubicBezTo>
                  <a:pt x="3049" y="408"/>
                  <a:pt x="3049" y="407"/>
                  <a:pt x="3050" y="406"/>
                </a:cubicBezTo>
                <a:lnTo>
                  <a:pt x="3051" y="405"/>
                </a:lnTo>
                <a:close/>
                <a:moveTo>
                  <a:pt x="3255" y="382"/>
                </a:moveTo>
                <a:cubicBezTo>
                  <a:pt x="3242" y="389"/>
                  <a:pt x="3249" y="416"/>
                  <a:pt x="3269" y="416"/>
                </a:cubicBezTo>
                <a:cubicBezTo>
                  <a:pt x="3269" y="402"/>
                  <a:pt x="3275" y="396"/>
                  <a:pt x="3275" y="389"/>
                </a:cubicBezTo>
                <a:cubicBezTo>
                  <a:pt x="3269" y="389"/>
                  <a:pt x="3262" y="382"/>
                  <a:pt x="3255" y="382"/>
                </a:cubicBezTo>
                <a:close/>
                <a:moveTo>
                  <a:pt x="384" y="369"/>
                </a:moveTo>
                <a:cubicBezTo>
                  <a:pt x="424" y="388"/>
                  <a:pt x="451" y="408"/>
                  <a:pt x="504" y="422"/>
                </a:cubicBezTo>
                <a:cubicBezTo>
                  <a:pt x="464" y="422"/>
                  <a:pt x="397" y="442"/>
                  <a:pt x="364" y="435"/>
                </a:cubicBezTo>
                <a:cubicBezTo>
                  <a:pt x="317" y="435"/>
                  <a:pt x="297" y="409"/>
                  <a:pt x="257" y="396"/>
                </a:cubicBezTo>
                <a:cubicBezTo>
                  <a:pt x="297" y="376"/>
                  <a:pt x="377" y="402"/>
                  <a:pt x="384" y="369"/>
                </a:cubicBezTo>
                <a:close/>
                <a:moveTo>
                  <a:pt x="3168" y="362"/>
                </a:moveTo>
                <a:cubicBezTo>
                  <a:pt x="3295" y="362"/>
                  <a:pt x="3435" y="376"/>
                  <a:pt x="3569" y="389"/>
                </a:cubicBezTo>
                <a:cubicBezTo>
                  <a:pt x="3629" y="395"/>
                  <a:pt x="3696" y="382"/>
                  <a:pt x="3716" y="428"/>
                </a:cubicBezTo>
                <a:cubicBezTo>
                  <a:pt x="3676" y="435"/>
                  <a:pt x="3649" y="428"/>
                  <a:pt x="3629" y="415"/>
                </a:cubicBezTo>
                <a:cubicBezTo>
                  <a:pt x="3602" y="415"/>
                  <a:pt x="3616" y="442"/>
                  <a:pt x="3589" y="442"/>
                </a:cubicBezTo>
                <a:cubicBezTo>
                  <a:pt x="3596" y="462"/>
                  <a:pt x="3616" y="462"/>
                  <a:pt x="3636" y="468"/>
                </a:cubicBezTo>
                <a:cubicBezTo>
                  <a:pt x="3629" y="488"/>
                  <a:pt x="3649" y="488"/>
                  <a:pt x="3642" y="502"/>
                </a:cubicBezTo>
                <a:cubicBezTo>
                  <a:pt x="3609" y="522"/>
                  <a:pt x="3596" y="515"/>
                  <a:pt x="3569" y="508"/>
                </a:cubicBezTo>
                <a:cubicBezTo>
                  <a:pt x="3556" y="468"/>
                  <a:pt x="3562" y="449"/>
                  <a:pt x="3549" y="429"/>
                </a:cubicBezTo>
                <a:cubicBezTo>
                  <a:pt x="3522" y="442"/>
                  <a:pt x="3529" y="442"/>
                  <a:pt x="3495" y="442"/>
                </a:cubicBezTo>
                <a:cubicBezTo>
                  <a:pt x="3489" y="475"/>
                  <a:pt x="3536" y="482"/>
                  <a:pt x="3549" y="508"/>
                </a:cubicBezTo>
                <a:cubicBezTo>
                  <a:pt x="3542" y="522"/>
                  <a:pt x="3549" y="528"/>
                  <a:pt x="3536" y="542"/>
                </a:cubicBezTo>
                <a:cubicBezTo>
                  <a:pt x="3429" y="515"/>
                  <a:pt x="3315" y="581"/>
                  <a:pt x="3228" y="522"/>
                </a:cubicBezTo>
                <a:cubicBezTo>
                  <a:pt x="3208" y="528"/>
                  <a:pt x="3208" y="555"/>
                  <a:pt x="3188" y="561"/>
                </a:cubicBezTo>
                <a:cubicBezTo>
                  <a:pt x="3168" y="555"/>
                  <a:pt x="3168" y="541"/>
                  <a:pt x="3175" y="528"/>
                </a:cubicBezTo>
                <a:cubicBezTo>
                  <a:pt x="3162" y="521"/>
                  <a:pt x="3142" y="521"/>
                  <a:pt x="3128" y="508"/>
                </a:cubicBezTo>
                <a:cubicBezTo>
                  <a:pt x="3168" y="475"/>
                  <a:pt x="3269" y="528"/>
                  <a:pt x="3269" y="448"/>
                </a:cubicBezTo>
                <a:cubicBezTo>
                  <a:pt x="3242" y="415"/>
                  <a:pt x="3208" y="428"/>
                  <a:pt x="3182" y="415"/>
                </a:cubicBezTo>
                <a:cubicBezTo>
                  <a:pt x="3175" y="422"/>
                  <a:pt x="3168" y="428"/>
                  <a:pt x="3168" y="442"/>
                </a:cubicBezTo>
                <a:cubicBezTo>
                  <a:pt x="3188" y="448"/>
                  <a:pt x="3182" y="408"/>
                  <a:pt x="3195" y="428"/>
                </a:cubicBezTo>
                <a:cubicBezTo>
                  <a:pt x="3208" y="455"/>
                  <a:pt x="3148" y="462"/>
                  <a:pt x="3135" y="435"/>
                </a:cubicBezTo>
                <a:cubicBezTo>
                  <a:pt x="3128" y="442"/>
                  <a:pt x="3122" y="455"/>
                  <a:pt x="3122" y="468"/>
                </a:cubicBezTo>
                <a:cubicBezTo>
                  <a:pt x="3088" y="475"/>
                  <a:pt x="3088" y="468"/>
                  <a:pt x="3062" y="462"/>
                </a:cubicBezTo>
                <a:cubicBezTo>
                  <a:pt x="3055" y="481"/>
                  <a:pt x="3035" y="488"/>
                  <a:pt x="3022" y="501"/>
                </a:cubicBezTo>
                <a:cubicBezTo>
                  <a:pt x="3028" y="527"/>
                  <a:pt x="3042" y="527"/>
                  <a:pt x="3028" y="554"/>
                </a:cubicBezTo>
                <a:cubicBezTo>
                  <a:pt x="2995" y="567"/>
                  <a:pt x="2982" y="521"/>
                  <a:pt x="2955" y="508"/>
                </a:cubicBezTo>
                <a:cubicBezTo>
                  <a:pt x="2955" y="494"/>
                  <a:pt x="2968" y="494"/>
                  <a:pt x="2988" y="494"/>
                </a:cubicBezTo>
                <a:cubicBezTo>
                  <a:pt x="2988" y="482"/>
                  <a:pt x="2975" y="468"/>
                  <a:pt x="2975" y="456"/>
                </a:cubicBezTo>
                <a:cubicBezTo>
                  <a:pt x="2948" y="456"/>
                  <a:pt x="2928" y="449"/>
                  <a:pt x="2915" y="436"/>
                </a:cubicBezTo>
                <a:cubicBezTo>
                  <a:pt x="2962" y="396"/>
                  <a:pt x="3028" y="442"/>
                  <a:pt x="3082" y="416"/>
                </a:cubicBezTo>
                <a:cubicBezTo>
                  <a:pt x="3076" y="416"/>
                  <a:pt x="3060" y="395"/>
                  <a:pt x="3051" y="403"/>
                </a:cubicBezTo>
                <a:lnTo>
                  <a:pt x="3051" y="405"/>
                </a:lnTo>
                <a:lnTo>
                  <a:pt x="3051" y="403"/>
                </a:lnTo>
                <a:cubicBezTo>
                  <a:pt x="3068" y="377"/>
                  <a:pt x="3118" y="388"/>
                  <a:pt x="3168" y="382"/>
                </a:cubicBezTo>
                <a:cubicBezTo>
                  <a:pt x="3175" y="376"/>
                  <a:pt x="3168" y="376"/>
                  <a:pt x="3168" y="362"/>
                </a:cubicBezTo>
                <a:close/>
                <a:moveTo>
                  <a:pt x="351" y="349"/>
                </a:moveTo>
                <a:cubicBezTo>
                  <a:pt x="344" y="369"/>
                  <a:pt x="317" y="369"/>
                  <a:pt x="304" y="363"/>
                </a:cubicBezTo>
                <a:cubicBezTo>
                  <a:pt x="317" y="356"/>
                  <a:pt x="331" y="349"/>
                  <a:pt x="351" y="349"/>
                </a:cubicBezTo>
                <a:close/>
                <a:moveTo>
                  <a:pt x="3872" y="348"/>
                </a:moveTo>
                <a:cubicBezTo>
                  <a:pt x="3881" y="348"/>
                  <a:pt x="3889" y="348"/>
                  <a:pt x="3897" y="349"/>
                </a:cubicBezTo>
                <a:cubicBezTo>
                  <a:pt x="3863" y="402"/>
                  <a:pt x="3877" y="429"/>
                  <a:pt x="3950" y="422"/>
                </a:cubicBezTo>
                <a:cubicBezTo>
                  <a:pt x="3950" y="442"/>
                  <a:pt x="3930" y="436"/>
                  <a:pt x="3937" y="456"/>
                </a:cubicBezTo>
                <a:cubicBezTo>
                  <a:pt x="3970" y="449"/>
                  <a:pt x="3943" y="422"/>
                  <a:pt x="3983" y="436"/>
                </a:cubicBezTo>
                <a:cubicBezTo>
                  <a:pt x="3970" y="462"/>
                  <a:pt x="4010" y="442"/>
                  <a:pt x="3997" y="488"/>
                </a:cubicBezTo>
                <a:cubicBezTo>
                  <a:pt x="3977" y="488"/>
                  <a:pt x="3970" y="482"/>
                  <a:pt x="3970" y="462"/>
                </a:cubicBezTo>
                <a:cubicBezTo>
                  <a:pt x="3950" y="475"/>
                  <a:pt x="3937" y="495"/>
                  <a:pt x="3897" y="488"/>
                </a:cubicBezTo>
                <a:cubicBezTo>
                  <a:pt x="3917" y="502"/>
                  <a:pt x="3943" y="508"/>
                  <a:pt x="3937" y="548"/>
                </a:cubicBezTo>
                <a:cubicBezTo>
                  <a:pt x="3917" y="561"/>
                  <a:pt x="3890" y="541"/>
                  <a:pt x="3863" y="548"/>
                </a:cubicBezTo>
                <a:cubicBezTo>
                  <a:pt x="3863" y="535"/>
                  <a:pt x="3856" y="535"/>
                  <a:pt x="3856" y="521"/>
                </a:cubicBezTo>
                <a:cubicBezTo>
                  <a:pt x="3877" y="502"/>
                  <a:pt x="3863" y="488"/>
                  <a:pt x="3843" y="482"/>
                </a:cubicBezTo>
                <a:cubicBezTo>
                  <a:pt x="3863" y="475"/>
                  <a:pt x="3856" y="448"/>
                  <a:pt x="3883" y="462"/>
                </a:cubicBezTo>
                <a:cubicBezTo>
                  <a:pt x="3877" y="468"/>
                  <a:pt x="3870" y="468"/>
                  <a:pt x="3870" y="475"/>
                </a:cubicBezTo>
                <a:cubicBezTo>
                  <a:pt x="3877" y="495"/>
                  <a:pt x="3897" y="468"/>
                  <a:pt x="3897" y="462"/>
                </a:cubicBezTo>
                <a:cubicBezTo>
                  <a:pt x="3890" y="448"/>
                  <a:pt x="3850" y="455"/>
                  <a:pt x="3830" y="442"/>
                </a:cubicBezTo>
                <a:cubicBezTo>
                  <a:pt x="3850" y="396"/>
                  <a:pt x="3803" y="376"/>
                  <a:pt x="3750" y="376"/>
                </a:cubicBezTo>
                <a:cubicBezTo>
                  <a:pt x="3782" y="360"/>
                  <a:pt x="3832" y="348"/>
                  <a:pt x="3872" y="348"/>
                </a:cubicBezTo>
                <a:close/>
                <a:moveTo>
                  <a:pt x="4483" y="327"/>
                </a:moveTo>
                <a:cubicBezTo>
                  <a:pt x="4491" y="327"/>
                  <a:pt x="4502" y="348"/>
                  <a:pt x="4517" y="343"/>
                </a:cubicBezTo>
                <a:cubicBezTo>
                  <a:pt x="4511" y="362"/>
                  <a:pt x="4484" y="343"/>
                  <a:pt x="4477" y="336"/>
                </a:cubicBezTo>
                <a:cubicBezTo>
                  <a:pt x="4479" y="329"/>
                  <a:pt x="4481" y="327"/>
                  <a:pt x="4483" y="327"/>
                </a:cubicBezTo>
                <a:close/>
                <a:moveTo>
                  <a:pt x="3636" y="273"/>
                </a:moveTo>
                <a:cubicBezTo>
                  <a:pt x="3641" y="274"/>
                  <a:pt x="3646" y="274"/>
                  <a:pt x="3650" y="276"/>
                </a:cubicBezTo>
                <a:cubicBezTo>
                  <a:pt x="3650" y="276"/>
                  <a:pt x="3650" y="276"/>
                  <a:pt x="3650" y="303"/>
                </a:cubicBezTo>
                <a:cubicBezTo>
                  <a:pt x="3623" y="316"/>
                  <a:pt x="3603" y="296"/>
                  <a:pt x="3590" y="289"/>
                </a:cubicBezTo>
                <a:cubicBezTo>
                  <a:pt x="3595" y="279"/>
                  <a:pt x="3618" y="273"/>
                  <a:pt x="3636" y="273"/>
                </a:cubicBezTo>
                <a:close/>
                <a:moveTo>
                  <a:pt x="545" y="124"/>
                </a:moveTo>
                <a:cubicBezTo>
                  <a:pt x="565" y="124"/>
                  <a:pt x="578" y="131"/>
                  <a:pt x="592" y="138"/>
                </a:cubicBezTo>
                <a:cubicBezTo>
                  <a:pt x="585" y="158"/>
                  <a:pt x="552" y="118"/>
                  <a:pt x="545" y="144"/>
                </a:cubicBezTo>
                <a:cubicBezTo>
                  <a:pt x="532" y="138"/>
                  <a:pt x="545" y="138"/>
                  <a:pt x="545" y="124"/>
                </a:cubicBezTo>
                <a:close/>
                <a:moveTo>
                  <a:pt x="237" y="0"/>
                </a:moveTo>
                <a:cubicBezTo>
                  <a:pt x="256" y="1"/>
                  <a:pt x="281" y="10"/>
                  <a:pt x="297" y="5"/>
                </a:cubicBezTo>
                <a:cubicBezTo>
                  <a:pt x="284" y="25"/>
                  <a:pt x="237" y="12"/>
                  <a:pt x="211" y="12"/>
                </a:cubicBezTo>
                <a:cubicBezTo>
                  <a:pt x="216" y="2"/>
                  <a:pt x="225" y="0"/>
                  <a:pt x="237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3487052" y="2597863"/>
            <a:ext cx="1392199" cy="1392199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01</a:t>
            </a:r>
            <a:endParaRPr lang="zh-CN" altLang="en-US" sz="4800" b="1" dirty="0">
              <a:solidFill>
                <a:schemeClr val="bg1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5134877" y="2741018"/>
            <a:ext cx="3534410" cy="1105535"/>
          </a:xfrm>
          <a:prstGeom prst="rect">
            <a:avLst/>
          </a:prstGeom>
          <a:noFill/>
        </p:spPr>
        <p:txBody>
          <a:bodyPr wrap="none" lIns="91372" tIns="45719" rIns="91372" bIns="45719" rtlCol="0">
            <a:spAutoFit/>
          </a:bodyPr>
          <a:lstStyle/>
          <a:p>
            <a:pPr defTabSz="608965">
              <a:defRPr/>
            </a:pPr>
            <a:r>
              <a:rPr kumimoji="1" lang="zh-CN" altLang="en-US" sz="66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</a:t>
            </a:r>
            <a:r>
              <a:rPr kumimoji="1" lang="zh-CN" altLang="en-US" sz="66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1" lang="zh-CN" altLang="en-US" sz="66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 descr="E:/设计图片素材/7805785_.jpg7805785_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rcRect l="-6" t="16487" r="-6" b="16487"/>
          <a:stretch>
            <a:fillRect/>
          </a:stretch>
        </p:blipFill>
        <p:spPr>
          <a:xfrm>
            <a:off x="-457200" y="3176270"/>
            <a:ext cx="5805805" cy="38798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98" h="5413">
                <a:moveTo>
                  <a:pt x="6594" y="5291"/>
                </a:moveTo>
                <a:cubicBezTo>
                  <a:pt x="6644" y="5291"/>
                  <a:pt x="6700" y="5297"/>
                  <a:pt x="6741" y="5297"/>
                </a:cubicBezTo>
                <a:cubicBezTo>
                  <a:pt x="6748" y="5304"/>
                  <a:pt x="6741" y="5304"/>
                  <a:pt x="6741" y="5311"/>
                </a:cubicBezTo>
                <a:cubicBezTo>
                  <a:pt x="6848" y="5278"/>
                  <a:pt x="6881" y="5377"/>
                  <a:pt x="7021" y="5351"/>
                </a:cubicBezTo>
                <a:cubicBezTo>
                  <a:pt x="6868" y="5384"/>
                  <a:pt x="6654" y="5411"/>
                  <a:pt x="6481" y="5384"/>
                </a:cubicBezTo>
                <a:cubicBezTo>
                  <a:pt x="6481" y="5371"/>
                  <a:pt x="6494" y="5364"/>
                  <a:pt x="6481" y="5364"/>
                </a:cubicBezTo>
                <a:cubicBezTo>
                  <a:pt x="6494" y="5364"/>
                  <a:pt x="6494" y="5351"/>
                  <a:pt x="6514" y="5344"/>
                </a:cubicBezTo>
                <a:cubicBezTo>
                  <a:pt x="6514" y="5331"/>
                  <a:pt x="6507" y="5317"/>
                  <a:pt x="6501" y="5311"/>
                </a:cubicBezTo>
                <a:cubicBezTo>
                  <a:pt x="6521" y="5296"/>
                  <a:pt x="6556" y="5292"/>
                  <a:pt x="6594" y="5291"/>
                </a:cubicBezTo>
                <a:close/>
                <a:moveTo>
                  <a:pt x="3334" y="5285"/>
                </a:moveTo>
                <a:cubicBezTo>
                  <a:pt x="3374" y="5286"/>
                  <a:pt x="3414" y="5295"/>
                  <a:pt x="3469" y="5304"/>
                </a:cubicBezTo>
                <a:cubicBezTo>
                  <a:pt x="3422" y="5317"/>
                  <a:pt x="3295" y="5337"/>
                  <a:pt x="3275" y="5291"/>
                </a:cubicBezTo>
                <a:cubicBezTo>
                  <a:pt x="3296" y="5287"/>
                  <a:pt x="3315" y="5285"/>
                  <a:pt x="3334" y="5285"/>
                </a:cubicBezTo>
                <a:close/>
                <a:moveTo>
                  <a:pt x="5713" y="5284"/>
                </a:moveTo>
                <a:cubicBezTo>
                  <a:pt x="5726" y="5284"/>
                  <a:pt x="5746" y="5284"/>
                  <a:pt x="5746" y="5304"/>
                </a:cubicBezTo>
                <a:cubicBezTo>
                  <a:pt x="5773" y="5291"/>
                  <a:pt x="5793" y="5311"/>
                  <a:pt x="5793" y="5291"/>
                </a:cubicBezTo>
                <a:cubicBezTo>
                  <a:pt x="5826" y="5311"/>
                  <a:pt x="5846" y="5291"/>
                  <a:pt x="5879" y="5297"/>
                </a:cubicBezTo>
                <a:cubicBezTo>
                  <a:pt x="5879" y="5297"/>
                  <a:pt x="5873" y="5304"/>
                  <a:pt x="5873" y="5311"/>
                </a:cubicBezTo>
                <a:cubicBezTo>
                  <a:pt x="5899" y="5317"/>
                  <a:pt x="5899" y="5291"/>
                  <a:pt x="5926" y="5291"/>
                </a:cubicBezTo>
                <a:cubicBezTo>
                  <a:pt x="5906" y="5317"/>
                  <a:pt x="5979" y="5291"/>
                  <a:pt x="5979" y="5317"/>
                </a:cubicBezTo>
                <a:cubicBezTo>
                  <a:pt x="5986" y="5311"/>
                  <a:pt x="6006" y="5317"/>
                  <a:pt x="6006" y="5297"/>
                </a:cubicBezTo>
                <a:cubicBezTo>
                  <a:pt x="6033" y="5311"/>
                  <a:pt x="6026" y="5297"/>
                  <a:pt x="6053" y="5291"/>
                </a:cubicBezTo>
                <a:cubicBezTo>
                  <a:pt x="6053" y="5297"/>
                  <a:pt x="6060" y="5291"/>
                  <a:pt x="6066" y="5297"/>
                </a:cubicBezTo>
                <a:cubicBezTo>
                  <a:pt x="6080" y="5311"/>
                  <a:pt x="6060" y="5304"/>
                  <a:pt x="6060" y="5317"/>
                </a:cubicBezTo>
                <a:cubicBezTo>
                  <a:pt x="6080" y="5311"/>
                  <a:pt x="6080" y="5304"/>
                  <a:pt x="6093" y="5317"/>
                </a:cubicBezTo>
                <a:cubicBezTo>
                  <a:pt x="6113" y="5304"/>
                  <a:pt x="6173" y="5304"/>
                  <a:pt x="6166" y="5324"/>
                </a:cubicBezTo>
                <a:cubicBezTo>
                  <a:pt x="6180" y="5304"/>
                  <a:pt x="6206" y="5331"/>
                  <a:pt x="6213" y="5311"/>
                </a:cubicBezTo>
                <a:cubicBezTo>
                  <a:pt x="6220" y="5317"/>
                  <a:pt x="6226" y="5324"/>
                  <a:pt x="6246" y="5317"/>
                </a:cubicBezTo>
                <a:cubicBezTo>
                  <a:pt x="6246" y="5331"/>
                  <a:pt x="6240" y="5331"/>
                  <a:pt x="6226" y="5331"/>
                </a:cubicBezTo>
                <a:cubicBezTo>
                  <a:pt x="6240" y="5357"/>
                  <a:pt x="6287" y="5351"/>
                  <a:pt x="6320" y="5357"/>
                </a:cubicBezTo>
                <a:cubicBezTo>
                  <a:pt x="6293" y="5391"/>
                  <a:pt x="6213" y="5364"/>
                  <a:pt x="6166" y="5391"/>
                </a:cubicBezTo>
                <a:cubicBezTo>
                  <a:pt x="6173" y="5391"/>
                  <a:pt x="6173" y="5404"/>
                  <a:pt x="6180" y="5404"/>
                </a:cubicBezTo>
                <a:cubicBezTo>
                  <a:pt x="6166" y="5417"/>
                  <a:pt x="6113" y="5417"/>
                  <a:pt x="6120" y="5391"/>
                </a:cubicBezTo>
                <a:cubicBezTo>
                  <a:pt x="6093" y="5391"/>
                  <a:pt x="6086" y="5377"/>
                  <a:pt x="6066" y="5391"/>
                </a:cubicBezTo>
                <a:cubicBezTo>
                  <a:pt x="6026" y="5357"/>
                  <a:pt x="5946" y="5305"/>
                  <a:pt x="5906" y="5357"/>
                </a:cubicBezTo>
                <a:cubicBezTo>
                  <a:pt x="5826" y="5357"/>
                  <a:pt x="5753" y="5351"/>
                  <a:pt x="5672" y="5324"/>
                </a:cubicBezTo>
                <a:cubicBezTo>
                  <a:pt x="5672" y="5291"/>
                  <a:pt x="5699" y="5304"/>
                  <a:pt x="5739" y="5304"/>
                </a:cubicBezTo>
                <a:cubicBezTo>
                  <a:pt x="5739" y="5271"/>
                  <a:pt x="5706" y="5311"/>
                  <a:pt x="5713" y="5284"/>
                </a:cubicBezTo>
                <a:close/>
                <a:moveTo>
                  <a:pt x="2103" y="5258"/>
                </a:moveTo>
                <a:cubicBezTo>
                  <a:pt x="2142" y="5257"/>
                  <a:pt x="2182" y="5266"/>
                  <a:pt x="2201" y="5285"/>
                </a:cubicBezTo>
                <a:cubicBezTo>
                  <a:pt x="2141" y="5278"/>
                  <a:pt x="2094" y="5304"/>
                  <a:pt x="2054" y="5265"/>
                </a:cubicBezTo>
                <a:cubicBezTo>
                  <a:pt x="2068" y="5260"/>
                  <a:pt x="2086" y="5258"/>
                  <a:pt x="2103" y="5258"/>
                </a:cubicBezTo>
                <a:close/>
                <a:moveTo>
                  <a:pt x="2781" y="5252"/>
                </a:moveTo>
                <a:lnTo>
                  <a:pt x="2782" y="5253"/>
                </a:lnTo>
                <a:lnTo>
                  <a:pt x="2781" y="5253"/>
                </a:lnTo>
                <a:cubicBezTo>
                  <a:pt x="2781" y="5253"/>
                  <a:pt x="2781" y="5253"/>
                  <a:pt x="2781" y="5252"/>
                </a:cubicBezTo>
                <a:close/>
                <a:moveTo>
                  <a:pt x="6308" y="5252"/>
                </a:moveTo>
                <a:cubicBezTo>
                  <a:pt x="6359" y="5252"/>
                  <a:pt x="6417" y="5258"/>
                  <a:pt x="6473" y="5258"/>
                </a:cubicBezTo>
                <a:cubicBezTo>
                  <a:pt x="6467" y="5285"/>
                  <a:pt x="6427" y="5271"/>
                  <a:pt x="6413" y="5285"/>
                </a:cubicBezTo>
                <a:cubicBezTo>
                  <a:pt x="6420" y="5305"/>
                  <a:pt x="6440" y="5305"/>
                  <a:pt x="6453" y="5311"/>
                </a:cubicBezTo>
                <a:cubicBezTo>
                  <a:pt x="6407" y="5318"/>
                  <a:pt x="6380" y="5331"/>
                  <a:pt x="6320" y="5331"/>
                </a:cubicBezTo>
                <a:cubicBezTo>
                  <a:pt x="6313" y="5325"/>
                  <a:pt x="6313" y="5311"/>
                  <a:pt x="6320" y="5305"/>
                </a:cubicBezTo>
                <a:cubicBezTo>
                  <a:pt x="6273" y="5298"/>
                  <a:pt x="6240" y="5291"/>
                  <a:pt x="6206" y="5271"/>
                </a:cubicBezTo>
                <a:cubicBezTo>
                  <a:pt x="6233" y="5257"/>
                  <a:pt x="6268" y="5252"/>
                  <a:pt x="6308" y="5252"/>
                </a:cubicBezTo>
                <a:close/>
                <a:moveTo>
                  <a:pt x="6681" y="5251"/>
                </a:moveTo>
                <a:cubicBezTo>
                  <a:pt x="6681" y="5251"/>
                  <a:pt x="6681" y="5251"/>
                  <a:pt x="6814" y="5251"/>
                </a:cubicBezTo>
                <a:cubicBezTo>
                  <a:pt x="6794" y="5271"/>
                  <a:pt x="6701" y="5285"/>
                  <a:pt x="6681" y="5251"/>
                </a:cubicBezTo>
                <a:close/>
                <a:moveTo>
                  <a:pt x="1785" y="5251"/>
                </a:moveTo>
                <a:cubicBezTo>
                  <a:pt x="1798" y="5251"/>
                  <a:pt x="1810" y="5255"/>
                  <a:pt x="1806" y="5265"/>
                </a:cubicBezTo>
                <a:cubicBezTo>
                  <a:pt x="1786" y="5271"/>
                  <a:pt x="1780" y="5251"/>
                  <a:pt x="1760" y="5258"/>
                </a:cubicBezTo>
                <a:cubicBezTo>
                  <a:pt x="1760" y="5255"/>
                  <a:pt x="1773" y="5251"/>
                  <a:pt x="1785" y="5251"/>
                </a:cubicBezTo>
                <a:close/>
                <a:moveTo>
                  <a:pt x="2115" y="5235"/>
                </a:moveTo>
                <a:cubicBezTo>
                  <a:pt x="2134" y="5235"/>
                  <a:pt x="2167" y="5240"/>
                  <a:pt x="2181" y="5245"/>
                </a:cubicBezTo>
                <a:cubicBezTo>
                  <a:pt x="2161" y="5258"/>
                  <a:pt x="2101" y="5251"/>
                  <a:pt x="2101" y="5238"/>
                </a:cubicBezTo>
                <a:cubicBezTo>
                  <a:pt x="2101" y="5236"/>
                  <a:pt x="2106" y="5235"/>
                  <a:pt x="2115" y="5235"/>
                </a:cubicBezTo>
                <a:close/>
                <a:moveTo>
                  <a:pt x="3980" y="5228"/>
                </a:moveTo>
                <a:cubicBezTo>
                  <a:pt x="3993" y="5228"/>
                  <a:pt x="4003" y="5231"/>
                  <a:pt x="4010" y="5245"/>
                </a:cubicBezTo>
                <a:cubicBezTo>
                  <a:pt x="4017" y="5238"/>
                  <a:pt x="4030" y="5238"/>
                  <a:pt x="4037" y="5231"/>
                </a:cubicBezTo>
                <a:cubicBezTo>
                  <a:pt x="4063" y="5238"/>
                  <a:pt x="4063" y="5278"/>
                  <a:pt x="4103" y="5271"/>
                </a:cubicBezTo>
                <a:cubicBezTo>
                  <a:pt x="4083" y="5298"/>
                  <a:pt x="4050" y="5251"/>
                  <a:pt x="4017" y="5271"/>
                </a:cubicBezTo>
                <a:cubicBezTo>
                  <a:pt x="4017" y="5238"/>
                  <a:pt x="3957" y="5278"/>
                  <a:pt x="3903" y="5251"/>
                </a:cubicBezTo>
                <a:cubicBezTo>
                  <a:pt x="3897" y="5225"/>
                  <a:pt x="3937" y="5251"/>
                  <a:pt x="3930" y="5231"/>
                </a:cubicBezTo>
                <a:cubicBezTo>
                  <a:pt x="3950" y="5231"/>
                  <a:pt x="3967" y="5228"/>
                  <a:pt x="3980" y="5228"/>
                </a:cubicBezTo>
                <a:close/>
                <a:moveTo>
                  <a:pt x="1029" y="5201"/>
                </a:moveTo>
                <a:cubicBezTo>
                  <a:pt x="1026" y="5202"/>
                  <a:pt x="1022" y="5203"/>
                  <a:pt x="1019" y="5205"/>
                </a:cubicBezTo>
                <a:cubicBezTo>
                  <a:pt x="1012" y="5231"/>
                  <a:pt x="1072" y="5231"/>
                  <a:pt x="1072" y="5212"/>
                </a:cubicBezTo>
                <a:cubicBezTo>
                  <a:pt x="1050" y="5217"/>
                  <a:pt x="1042" y="5201"/>
                  <a:pt x="1029" y="5201"/>
                </a:cubicBezTo>
                <a:close/>
                <a:moveTo>
                  <a:pt x="1190" y="5200"/>
                </a:moveTo>
                <a:cubicBezTo>
                  <a:pt x="1178" y="5200"/>
                  <a:pt x="1166" y="5209"/>
                  <a:pt x="1166" y="5218"/>
                </a:cubicBezTo>
                <a:cubicBezTo>
                  <a:pt x="1179" y="5218"/>
                  <a:pt x="1199" y="5212"/>
                  <a:pt x="1206" y="5205"/>
                </a:cubicBezTo>
                <a:cubicBezTo>
                  <a:pt x="1201" y="5201"/>
                  <a:pt x="1196" y="5199"/>
                  <a:pt x="1190" y="5200"/>
                </a:cubicBezTo>
                <a:close/>
                <a:moveTo>
                  <a:pt x="2087" y="5186"/>
                </a:moveTo>
                <a:cubicBezTo>
                  <a:pt x="2071" y="5187"/>
                  <a:pt x="2053" y="5195"/>
                  <a:pt x="2061" y="5198"/>
                </a:cubicBezTo>
                <a:cubicBezTo>
                  <a:pt x="2081" y="5192"/>
                  <a:pt x="2087" y="5205"/>
                  <a:pt x="2107" y="5205"/>
                </a:cubicBezTo>
                <a:cubicBezTo>
                  <a:pt x="2110" y="5191"/>
                  <a:pt x="2099" y="5186"/>
                  <a:pt x="2087" y="5186"/>
                </a:cubicBezTo>
                <a:close/>
                <a:moveTo>
                  <a:pt x="3838" y="5153"/>
                </a:moveTo>
                <a:cubicBezTo>
                  <a:pt x="3871" y="5153"/>
                  <a:pt x="3905" y="5163"/>
                  <a:pt x="3917" y="5178"/>
                </a:cubicBezTo>
                <a:cubicBezTo>
                  <a:pt x="3903" y="5178"/>
                  <a:pt x="3897" y="5178"/>
                  <a:pt x="3897" y="5192"/>
                </a:cubicBezTo>
                <a:cubicBezTo>
                  <a:pt x="3877" y="5178"/>
                  <a:pt x="3850" y="5165"/>
                  <a:pt x="3830" y="5192"/>
                </a:cubicBezTo>
                <a:cubicBezTo>
                  <a:pt x="3810" y="5192"/>
                  <a:pt x="3803" y="5178"/>
                  <a:pt x="3776" y="5178"/>
                </a:cubicBezTo>
                <a:cubicBezTo>
                  <a:pt x="3788" y="5161"/>
                  <a:pt x="3813" y="5154"/>
                  <a:pt x="3838" y="5153"/>
                </a:cubicBezTo>
                <a:close/>
                <a:moveTo>
                  <a:pt x="1951" y="5147"/>
                </a:moveTo>
                <a:cubicBezTo>
                  <a:pt x="1926" y="5147"/>
                  <a:pt x="1900" y="5155"/>
                  <a:pt x="1886" y="5165"/>
                </a:cubicBezTo>
                <a:cubicBezTo>
                  <a:pt x="1900" y="5172"/>
                  <a:pt x="1900" y="5185"/>
                  <a:pt x="1906" y="5192"/>
                </a:cubicBezTo>
                <a:cubicBezTo>
                  <a:pt x="1940" y="5185"/>
                  <a:pt x="1966" y="5178"/>
                  <a:pt x="2000" y="5178"/>
                </a:cubicBezTo>
                <a:cubicBezTo>
                  <a:pt x="1997" y="5155"/>
                  <a:pt x="1975" y="5147"/>
                  <a:pt x="1951" y="5147"/>
                </a:cubicBezTo>
                <a:close/>
                <a:moveTo>
                  <a:pt x="3440" y="5138"/>
                </a:moveTo>
                <a:cubicBezTo>
                  <a:pt x="3450" y="5137"/>
                  <a:pt x="3455" y="5153"/>
                  <a:pt x="3449" y="5166"/>
                </a:cubicBezTo>
                <a:cubicBezTo>
                  <a:pt x="3429" y="5172"/>
                  <a:pt x="3422" y="5166"/>
                  <a:pt x="3395" y="5159"/>
                </a:cubicBezTo>
                <a:cubicBezTo>
                  <a:pt x="3402" y="5132"/>
                  <a:pt x="3429" y="5166"/>
                  <a:pt x="3435" y="5139"/>
                </a:cubicBezTo>
                <a:cubicBezTo>
                  <a:pt x="3437" y="5138"/>
                  <a:pt x="3439" y="5138"/>
                  <a:pt x="3440" y="5138"/>
                </a:cubicBezTo>
                <a:close/>
                <a:moveTo>
                  <a:pt x="7355" y="5026"/>
                </a:moveTo>
                <a:cubicBezTo>
                  <a:pt x="7362" y="5026"/>
                  <a:pt x="7362" y="5039"/>
                  <a:pt x="7355" y="5039"/>
                </a:cubicBezTo>
                <a:cubicBezTo>
                  <a:pt x="7275" y="5079"/>
                  <a:pt x="7141" y="5059"/>
                  <a:pt x="7035" y="5072"/>
                </a:cubicBezTo>
                <a:cubicBezTo>
                  <a:pt x="7021" y="5079"/>
                  <a:pt x="7001" y="5092"/>
                  <a:pt x="6988" y="5092"/>
                </a:cubicBezTo>
                <a:cubicBezTo>
                  <a:pt x="6968" y="5092"/>
                  <a:pt x="6961" y="5086"/>
                  <a:pt x="6935" y="5092"/>
                </a:cubicBezTo>
                <a:cubicBezTo>
                  <a:pt x="6874" y="5106"/>
                  <a:pt x="6821" y="5079"/>
                  <a:pt x="6761" y="5072"/>
                </a:cubicBezTo>
                <a:cubicBezTo>
                  <a:pt x="6708" y="5072"/>
                  <a:pt x="6661" y="5086"/>
                  <a:pt x="6614" y="5079"/>
                </a:cubicBezTo>
                <a:cubicBezTo>
                  <a:pt x="6574" y="5072"/>
                  <a:pt x="6541" y="5059"/>
                  <a:pt x="6514" y="5052"/>
                </a:cubicBezTo>
                <a:cubicBezTo>
                  <a:pt x="6521" y="5032"/>
                  <a:pt x="6561" y="5032"/>
                  <a:pt x="6554" y="5059"/>
                </a:cubicBezTo>
                <a:cubicBezTo>
                  <a:pt x="6574" y="5039"/>
                  <a:pt x="6614" y="5039"/>
                  <a:pt x="6641" y="5032"/>
                </a:cubicBezTo>
                <a:cubicBezTo>
                  <a:pt x="6654" y="5032"/>
                  <a:pt x="6648" y="5052"/>
                  <a:pt x="6648" y="5066"/>
                </a:cubicBezTo>
                <a:cubicBezTo>
                  <a:pt x="6841" y="5033"/>
                  <a:pt x="7148" y="5086"/>
                  <a:pt x="7355" y="5026"/>
                </a:cubicBezTo>
                <a:close/>
                <a:moveTo>
                  <a:pt x="6420" y="5019"/>
                </a:moveTo>
                <a:cubicBezTo>
                  <a:pt x="6447" y="5026"/>
                  <a:pt x="6480" y="5026"/>
                  <a:pt x="6480" y="5059"/>
                </a:cubicBezTo>
                <a:cubicBezTo>
                  <a:pt x="6480" y="5059"/>
                  <a:pt x="6473" y="5059"/>
                  <a:pt x="6473" y="5066"/>
                </a:cubicBezTo>
                <a:cubicBezTo>
                  <a:pt x="6447" y="5059"/>
                  <a:pt x="6433" y="5046"/>
                  <a:pt x="6393" y="5053"/>
                </a:cubicBezTo>
                <a:cubicBezTo>
                  <a:pt x="6393" y="5033"/>
                  <a:pt x="6433" y="5046"/>
                  <a:pt x="6420" y="5019"/>
                </a:cubicBezTo>
                <a:close/>
                <a:moveTo>
                  <a:pt x="7195" y="5006"/>
                </a:moveTo>
                <a:cubicBezTo>
                  <a:pt x="7193" y="5007"/>
                  <a:pt x="7191" y="5007"/>
                  <a:pt x="7189" y="5007"/>
                </a:cubicBezTo>
                <a:lnTo>
                  <a:pt x="7187" y="5007"/>
                </a:lnTo>
                <a:lnTo>
                  <a:pt x="7195" y="5006"/>
                </a:lnTo>
                <a:close/>
                <a:moveTo>
                  <a:pt x="761" y="4986"/>
                </a:moveTo>
                <a:cubicBezTo>
                  <a:pt x="767" y="4986"/>
                  <a:pt x="773" y="4986"/>
                  <a:pt x="779" y="4987"/>
                </a:cubicBezTo>
                <a:cubicBezTo>
                  <a:pt x="832" y="4993"/>
                  <a:pt x="906" y="5007"/>
                  <a:pt x="966" y="5020"/>
                </a:cubicBezTo>
                <a:cubicBezTo>
                  <a:pt x="979" y="5033"/>
                  <a:pt x="966" y="5033"/>
                  <a:pt x="966" y="5053"/>
                </a:cubicBezTo>
                <a:cubicBezTo>
                  <a:pt x="993" y="5066"/>
                  <a:pt x="1013" y="5040"/>
                  <a:pt x="1026" y="5027"/>
                </a:cubicBezTo>
                <a:cubicBezTo>
                  <a:pt x="1180" y="5027"/>
                  <a:pt x="1326" y="5039"/>
                  <a:pt x="1460" y="5066"/>
                </a:cubicBezTo>
                <a:cubicBezTo>
                  <a:pt x="1460" y="5066"/>
                  <a:pt x="1460" y="5066"/>
                  <a:pt x="1460" y="5086"/>
                </a:cubicBezTo>
                <a:cubicBezTo>
                  <a:pt x="1473" y="5100"/>
                  <a:pt x="1513" y="5086"/>
                  <a:pt x="1500" y="5120"/>
                </a:cubicBezTo>
                <a:cubicBezTo>
                  <a:pt x="1553" y="5093"/>
                  <a:pt x="1620" y="5152"/>
                  <a:pt x="1633" y="5086"/>
                </a:cubicBezTo>
                <a:cubicBezTo>
                  <a:pt x="1713" y="5086"/>
                  <a:pt x="1774" y="5093"/>
                  <a:pt x="1834" y="5093"/>
                </a:cubicBezTo>
                <a:cubicBezTo>
                  <a:pt x="1834" y="5139"/>
                  <a:pt x="1920" y="5132"/>
                  <a:pt x="1954" y="5146"/>
                </a:cubicBezTo>
                <a:cubicBezTo>
                  <a:pt x="1967" y="5120"/>
                  <a:pt x="1940" y="5126"/>
                  <a:pt x="1940" y="5100"/>
                </a:cubicBezTo>
                <a:cubicBezTo>
                  <a:pt x="2034" y="5060"/>
                  <a:pt x="2094" y="5146"/>
                  <a:pt x="2167" y="5133"/>
                </a:cubicBezTo>
                <a:cubicBezTo>
                  <a:pt x="2167" y="5120"/>
                  <a:pt x="2167" y="5113"/>
                  <a:pt x="2154" y="5113"/>
                </a:cubicBezTo>
                <a:cubicBezTo>
                  <a:pt x="2227" y="5100"/>
                  <a:pt x="2287" y="5113"/>
                  <a:pt x="2368" y="5120"/>
                </a:cubicBezTo>
                <a:cubicBezTo>
                  <a:pt x="2361" y="5152"/>
                  <a:pt x="2421" y="5139"/>
                  <a:pt x="2401" y="5166"/>
                </a:cubicBezTo>
                <a:cubicBezTo>
                  <a:pt x="2454" y="5152"/>
                  <a:pt x="2534" y="5179"/>
                  <a:pt x="2581" y="5172"/>
                </a:cubicBezTo>
                <a:cubicBezTo>
                  <a:pt x="2594" y="5166"/>
                  <a:pt x="2574" y="5146"/>
                  <a:pt x="2561" y="5146"/>
                </a:cubicBezTo>
                <a:cubicBezTo>
                  <a:pt x="2581" y="5139"/>
                  <a:pt x="2601" y="5159"/>
                  <a:pt x="2621" y="5152"/>
                </a:cubicBezTo>
                <a:cubicBezTo>
                  <a:pt x="2641" y="5152"/>
                  <a:pt x="2641" y="5139"/>
                  <a:pt x="2661" y="5132"/>
                </a:cubicBezTo>
                <a:cubicBezTo>
                  <a:pt x="2688" y="5119"/>
                  <a:pt x="2728" y="5132"/>
                  <a:pt x="2761" y="5132"/>
                </a:cubicBezTo>
                <a:cubicBezTo>
                  <a:pt x="2848" y="5126"/>
                  <a:pt x="2955" y="5106"/>
                  <a:pt x="3062" y="5126"/>
                </a:cubicBezTo>
                <a:cubicBezTo>
                  <a:pt x="3062" y="5132"/>
                  <a:pt x="3048" y="5139"/>
                  <a:pt x="3055" y="5146"/>
                </a:cubicBezTo>
                <a:cubicBezTo>
                  <a:pt x="3148" y="5212"/>
                  <a:pt x="3349" y="5146"/>
                  <a:pt x="3455" y="5192"/>
                </a:cubicBezTo>
                <a:cubicBezTo>
                  <a:pt x="3516" y="5158"/>
                  <a:pt x="3583" y="5205"/>
                  <a:pt x="3656" y="5212"/>
                </a:cubicBezTo>
                <a:cubicBezTo>
                  <a:pt x="3649" y="5252"/>
                  <a:pt x="3556" y="5225"/>
                  <a:pt x="3562" y="5258"/>
                </a:cubicBezTo>
                <a:cubicBezTo>
                  <a:pt x="3435" y="5311"/>
                  <a:pt x="3228" y="5225"/>
                  <a:pt x="3088" y="5258"/>
                </a:cubicBezTo>
                <a:cubicBezTo>
                  <a:pt x="3108" y="5265"/>
                  <a:pt x="3108" y="5279"/>
                  <a:pt x="3115" y="5292"/>
                </a:cubicBezTo>
                <a:cubicBezTo>
                  <a:pt x="3057" y="5324"/>
                  <a:pt x="2842" y="5338"/>
                  <a:pt x="2786" y="5260"/>
                </a:cubicBezTo>
                <a:lnTo>
                  <a:pt x="2782" y="5253"/>
                </a:lnTo>
                <a:lnTo>
                  <a:pt x="2782" y="5253"/>
                </a:lnTo>
                <a:cubicBezTo>
                  <a:pt x="2784" y="5249"/>
                  <a:pt x="2791" y="5227"/>
                  <a:pt x="2793" y="5224"/>
                </a:cubicBezTo>
                <a:lnTo>
                  <a:pt x="2794" y="5223"/>
                </a:lnTo>
                <a:lnTo>
                  <a:pt x="2795" y="5226"/>
                </a:lnTo>
                <a:cubicBezTo>
                  <a:pt x="2795" y="5224"/>
                  <a:pt x="2794" y="5223"/>
                  <a:pt x="2794" y="5223"/>
                </a:cubicBezTo>
                <a:lnTo>
                  <a:pt x="2794" y="5223"/>
                </a:lnTo>
                <a:lnTo>
                  <a:pt x="2793" y="5219"/>
                </a:lnTo>
                <a:cubicBezTo>
                  <a:pt x="2768" y="5149"/>
                  <a:pt x="2659" y="5193"/>
                  <a:pt x="2581" y="5199"/>
                </a:cubicBezTo>
                <a:cubicBezTo>
                  <a:pt x="2608" y="5239"/>
                  <a:pt x="2668" y="5206"/>
                  <a:pt x="2695" y="5232"/>
                </a:cubicBezTo>
                <a:cubicBezTo>
                  <a:pt x="2594" y="5246"/>
                  <a:pt x="2508" y="5239"/>
                  <a:pt x="2421" y="5266"/>
                </a:cubicBezTo>
                <a:cubicBezTo>
                  <a:pt x="2414" y="5246"/>
                  <a:pt x="2441" y="5259"/>
                  <a:pt x="2441" y="5239"/>
                </a:cubicBezTo>
                <a:cubicBezTo>
                  <a:pt x="2408" y="5239"/>
                  <a:pt x="2408" y="5239"/>
                  <a:pt x="2374" y="5232"/>
                </a:cubicBezTo>
                <a:cubicBezTo>
                  <a:pt x="2354" y="5219"/>
                  <a:pt x="2354" y="5186"/>
                  <a:pt x="2341" y="5166"/>
                </a:cubicBezTo>
                <a:cubicBezTo>
                  <a:pt x="2314" y="5180"/>
                  <a:pt x="2301" y="5166"/>
                  <a:pt x="2294" y="5146"/>
                </a:cubicBezTo>
                <a:cubicBezTo>
                  <a:pt x="2287" y="5160"/>
                  <a:pt x="2274" y="5166"/>
                  <a:pt x="2261" y="5166"/>
                </a:cubicBezTo>
                <a:cubicBezTo>
                  <a:pt x="2254" y="5199"/>
                  <a:pt x="2294" y="5179"/>
                  <a:pt x="2301" y="5206"/>
                </a:cubicBezTo>
                <a:cubicBezTo>
                  <a:pt x="2234" y="5239"/>
                  <a:pt x="2107" y="5193"/>
                  <a:pt x="2061" y="5232"/>
                </a:cubicBezTo>
                <a:cubicBezTo>
                  <a:pt x="2047" y="5232"/>
                  <a:pt x="2047" y="5212"/>
                  <a:pt x="2020" y="5212"/>
                </a:cubicBezTo>
                <a:cubicBezTo>
                  <a:pt x="1874" y="5272"/>
                  <a:pt x="1740" y="5199"/>
                  <a:pt x="1607" y="5219"/>
                </a:cubicBezTo>
                <a:cubicBezTo>
                  <a:pt x="1633" y="5232"/>
                  <a:pt x="1673" y="5238"/>
                  <a:pt x="1700" y="5258"/>
                </a:cubicBezTo>
                <a:cubicBezTo>
                  <a:pt x="1640" y="5318"/>
                  <a:pt x="1406" y="5258"/>
                  <a:pt x="1293" y="5258"/>
                </a:cubicBezTo>
                <a:cubicBezTo>
                  <a:pt x="1220" y="5258"/>
                  <a:pt x="1159" y="5252"/>
                  <a:pt x="1093" y="5238"/>
                </a:cubicBezTo>
                <a:cubicBezTo>
                  <a:pt x="939" y="5218"/>
                  <a:pt x="786" y="5232"/>
                  <a:pt x="639" y="5232"/>
                </a:cubicBezTo>
                <a:cubicBezTo>
                  <a:pt x="545" y="5265"/>
                  <a:pt x="405" y="5245"/>
                  <a:pt x="305" y="5265"/>
                </a:cubicBezTo>
                <a:cubicBezTo>
                  <a:pt x="305" y="5252"/>
                  <a:pt x="299" y="5252"/>
                  <a:pt x="299" y="5238"/>
                </a:cubicBezTo>
                <a:cubicBezTo>
                  <a:pt x="265" y="5252"/>
                  <a:pt x="225" y="5258"/>
                  <a:pt x="178" y="5252"/>
                </a:cubicBezTo>
                <a:cubicBezTo>
                  <a:pt x="285" y="5206"/>
                  <a:pt x="479" y="5192"/>
                  <a:pt x="586" y="5179"/>
                </a:cubicBezTo>
                <a:cubicBezTo>
                  <a:pt x="505" y="5126"/>
                  <a:pt x="365" y="5179"/>
                  <a:pt x="272" y="5172"/>
                </a:cubicBezTo>
                <a:cubicBezTo>
                  <a:pt x="272" y="5152"/>
                  <a:pt x="292" y="5159"/>
                  <a:pt x="285" y="5146"/>
                </a:cubicBezTo>
                <a:cubicBezTo>
                  <a:pt x="218" y="5146"/>
                  <a:pt x="178" y="5152"/>
                  <a:pt x="125" y="5139"/>
                </a:cubicBezTo>
                <a:cubicBezTo>
                  <a:pt x="165" y="5126"/>
                  <a:pt x="245" y="5126"/>
                  <a:pt x="285" y="5106"/>
                </a:cubicBezTo>
                <a:cubicBezTo>
                  <a:pt x="299" y="5093"/>
                  <a:pt x="285" y="5086"/>
                  <a:pt x="292" y="5066"/>
                </a:cubicBezTo>
                <a:cubicBezTo>
                  <a:pt x="345" y="5046"/>
                  <a:pt x="412" y="5000"/>
                  <a:pt x="485" y="5007"/>
                </a:cubicBezTo>
                <a:cubicBezTo>
                  <a:pt x="492" y="5007"/>
                  <a:pt x="512" y="5020"/>
                  <a:pt x="519" y="5020"/>
                </a:cubicBezTo>
                <a:cubicBezTo>
                  <a:pt x="594" y="5020"/>
                  <a:pt x="669" y="4985"/>
                  <a:pt x="761" y="4986"/>
                </a:cubicBezTo>
                <a:close/>
                <a:moveTo>
                  <a:pt x="6384" y="4985"/>
                </a:moveTo>
                <a:cubicBezTo>
                  <a:pt x="6405" y="4985"/>
                  <a:pt x="6395" y="5019"/>
                  <a:pt x="6413" y="5019"/>
                </a:cubicBezTo>
                <a:cubicBezTo>
                  <a:pt x="6407" y="5026"/>
                  <a:pt x="6373" y="5013"/>
                  <a:pt x="6380" y="4986"/>
                </a:cubicBezTo>
                <a:cubicBezTo>
                  <a:pt x="6382" y="4986"/>
                  <a:pt x="6383" y="4985"/>
                  <a:pt x="6384" y="4985"/>
                </a:cubicBezTo>
                <a:close/>
                <a:moveTo>
                  <a:pt x="6979" y="4966"/>
                </a:moveTo>
                <a:cubicBezTo>
                  <a:pt x="7023" y="4966"/>
                  <a:pt x="7068" y="4968"/>
                  <a:pt x="7115" y="4973"/>
                </a:cubicBezTo>
                <a:cubicBezTo>
                  <a:pt x="7121" y="4973"/>
                  <a:pt x="7121" y="4986"/>
                  <a:pt x="7121" y="4993"/>
                </a:cubicBezTo>
                <a:cubicBezTo>
                  <a:pt x="7139" y="4999"/>
                  <a:pt x="7156" y="5010"/>
                  <a:pt x="7183" y="5008"/>
                </a:cubicBezTo>
                <a:lnTo>
                  <a:pt x="7187" y="5007"/>
                </a:lnTo>
                <a:lnTo>
                  <a:pt x="7158" y="5012"/>
                </a:lnTo>
                <a:cubicBezTo>
                  <a:pt x="6975" y="5036"/>
                  <a:pt x="6829" y="5013"/>
                  <a:pt x="6648" y="5019"/>
                </a:cubicBezTo>
                <a:cubicBezTo>
                  <a:pt x="6641" y="4987"/>
                  <a:pt x="6587" y="5007"/>
                  <a:pt x="6574" y="4980"/>
                </a:cubicBezTo>
                <a:cubicBezTo>
                  <a:pt x="6719" y="4980"/>
                  <a:pt x="6846" y="4965"/>
                  <a:pt x="6979" y="4966"/>
                </a:cubicBezTo>
                <a:close/>
                <a:moveTo>
                  <a:pt x="2010" y="4958"/>
                </a:moveTo>
                <a:cubicBezTo>
                  <a:pt x="2021" y="4958"/>
                  <a:pt x="2023" y="4968"/>
                  <a:pt x="2034" y="4973"/>
                </a:cubicBezTo>
                <a:cubicBezTo>
                  <a:pt x="2027" y="4980"/>
                  <a:pt x="2014" y="4987"/>
                  <a:pt x="2000" y="4987"/>
                </a:cubicBezTo>
                <a:cubicBezTo>
                  <a:pt x="2000" y="4980"/>
                  <a:pt x="2007" y="4967"/>
                  <a:pt x="2000" y="4960"/>
                </a:cubicBezTo>
                <a:cubicBezTo>
                  <a:pt x="2004" y="4959"/>
                  <a:pt x="2007" y="4958"/>
                  <a:pt x="2010" y="4958"/>
                </a:cubicBezTo>
                <a:close/>
                <a:moveTo>
                  <a:pt x="7082" y="4933"/>
                </a:moveTo>
                <a:cubicBezTo>
                  <a:pt x="7102" y="4932"/>
                  <a:pt x="7126" y="4936"/>
                  <a:pt x="7135" y="4941"/>
                </a:cubicBezTo>
                <a:cubicBezTo>
                  <a:pt x="7108" y="4954"/>
                  <a:pt x="7081" y="4954"/>
                  <a:pt x="7055" y="4941"/>
                </a:cubicBezTo>
                <a:cubicBezTo>
                  <a:pt x="7060" y="4936"/>
                  <a:pt x="7070" y="4933"/>
                  <a:pt x="7082" y="4933"/>
                </a:cubicBezTo>
                <a:close/>
                <a:moveTo>
                  <a:pt x="7233" y="4929"/>
                </a:moveTo>
                <a:cubicBezTo>
                  <a:pt x="7284" y="4929"/>
                  <a:pt x="7339" y="4940"/>
                  <a:pt x="7368" y="4961"/>
                </a:cubicBezTo>
                <a:cubicBezTo>
                  <a:pt x="7295" y="4947"/>
                  <a:pt x="7221" y="4961"/>
                  <a:pt x="7155" y="4941"/>
                </a:cubicBezTo>
                <a:cubicBezTo>
                  <a:pt x="7175" y="4933"/>
                  <a:pt x="7203" y="4929"/>
                  <a:pt x="7233" y="4929"/>
                </a:cubicBezTo>
                <a:close/>
                <a:moveTo>
                  <a:pt x="3897" y="4907"/>
                </a:moveTo>
                <a:cubicBezTo>
                  <a:pt x="3897" y="4934"/>
                  <a:pt x="3890" y="4927"/>
                  <a:pt x="3897" y="4947"/>
                </a:cubicBezTo>
                <a:cubicBezTo>
                  <a:pt x="3930" y="4947"/>
                  <a:pt x="3977" y="4953"/>
                  <a:pt x="3970" y="4914"/>
                </a:cubicBezTo>
                <a:cubicBezTo>
                  <a:pt x="3957" y="4907"/>
                  <a:pt x="3923" y="4914"/>
                  <a:pt x="3897" y="4907"/>
                </a:cubicBezTo>
                <a:close/>
                <a:moveTo>
                  <a:pt x="2339" y="4894"/>
                </a:moveTo>
                <a:cubicBezTo>
                  <a:pt x="2423" y="4893"/>
                  <a:pt x="2512" y="4902"/>
                  <a:pt x="2594" y="4921"/>
                </a:cubicBezTo>
                <a:cubicBezTo>
                  <a:pt x="2561" y="4934"/>
                  <a:pt x="2514" y="4927"/>
                  <a:pt x="2474" y="4934"/>
                </a:cubicBezTo>
                <a:cubicBezTo>
                  <a:pt x="2508" y="4973"/>
                  <a:pt x="2608" y="4947"/>
                  <a:pt x="2641" y="4987"/>
                </a:cubicBezTo>
                <a:cubicBezTo>
                  <a:pt x="2661" y="4993"/>
                  <a:pt x="2648" y="4960"/>
                  <a:pt x="2661" y="4967"/>
                </a:cubicBezTo>
                <a:cubicBezTo>
                  <a:pt x="2675" y="4980"/>
                  <a:pt x="2668" y="4967"/>
                  <a:pt x="2701" y="4980"/>
                </a:cubicBezTo>
                <a:cubicBezTo>
                  <a:pt x="2675" y="5007"/>
                  <a:pt x="2735" y="4987"/>
                  <a:pt x="2768" y="4987"/>
                </a:cubicBezTo>
                <a:cubicBezTo>
                  <a:pt x="2721" y="5020"/>
                  <a:pt x="2648" y="4993"/>
                  <a:pt x="2574" y="4993"/>
                </a:cubicBezTo>
                <a:cubicBezTo>
                  <a:pt x="2461" y="5000"/>
                  <a:pt x="2274" y="5007"/>
                  <a:pt x="2154" y="4973"/>
                </a:cubicBezTo>
                <a:cubicBezTo>
                  <a:pt x="2187" y="4953"/>
                  <a:pt x="2187" y="4907"/>
                  <a:pt x="2254" y="4914"/>
                </a:cubicBezTo>
                <a:cubicBezTo>
                  <a:pt x="2254" y="4901"/>
                  <a:pt x="2227" y="4914"/>
                  <a:pt x="2227" y="4901"/>
                </a:cubicBezTo>
                <a:cubicBezTo>
                  <a:pt x="2263" y="4896"/>
                  <a:pt x="2300" y="4894"/>
                  <a:pt x="2339" y="4894"/>
                </a:cubicBezTo>
                <a:close/>
                <a:moveTo>
                  <a:pt x="7508" y="4867"/>
                </a:moveTo>
                <a:cubicBezTo>
                  <a:pt x="7495" y="4874"/>
                  <a:pt x="7495" y="4887"/>
                  <a:pt x="7488" y="4901"/>
                </a:cubicBezTo>
                <a:cubicBezTo>
                  <a:pt x="7495" y="4907"/>
                  <a:pt x="7495" y="4914"/>
                  <a:pt x="7508" y="4914"/>
                </a:cubicBezTo>
                <a:cubicBezTo>
                  <a:pt x="7542" y="4887"/>
                  <a:pt x="7602" y="4901"/>
                  <a:pt x="7622" y="4901"/>
                </a:cubicBezTo>
                <a:cubicBezTo>
                  <a:pt x="7622" y="4933"/>
                  <a:pt x="7529" y="4907"/>
                  <a:pt x="7542" y="4940"/>
                </a:cubicBezTo>
                <a:cubicBezTo>
                  <a:pt x="7482" y="4947"/>
                  <a:pt x="7442" y="4960"/>
                  <a:pt x="7395" y="4947"/>
                </a:cubicBezTo>
                <a:cubicBezTo>
                  <a:pt x="7442" y="4933"/>
                  <a:pt x="7495" y="4927"/>
                  <a:pt x="7488" y="4881"/>
                </a:cubicBezTo>
                <a:cubicBezTo>
                  <a:pt x="7475" y="4874"/>
                  <a:pt x="7428" y="4887"/>
                  <a:pt x="7408" y="4881"/>
                </a:cubicBezTo>
                <a:cubicBezTo>
                  <a:pt x="7435" y="4860"/>
                  <a:pt x="7462" y="4874"/>
                  <a:pt x="7508" y="4867"/>
                </a:cubicBezTo>
                <a:close/>
                <a:moveTo>
                  <a:pt x="6693" y="4851"/>
                </a:moveTo>
                <a:cubicBezTo>
                  <a:pt x="6668" y="4851"/>
                  <a:pt x="6642" y="4858"/>
                  <a:pt x="6621" y="4874"/>
                </a:cubicBezTo>
                <a:cubicBezTo>
                  <a:pt x="6661" y="4881"/>
                  <a:pt x="6714" y="4868"/>
                  <a:pt x="6728" y="4868"/>
                </a:cubicBezTo>
                <a:cubicBezTo>
                  <a:pt x="6721" y="4868"/>
                  <a:pt x="6721" y="4874"/>
                  <a:pt x="6734" y="4874"/>
                </a:cubicBezTo>
                <a:cubicBezTo>
                  <a:pt x="6734" y="4874"/>
                  <a:pt x="6734" y="4874"/>
                  <a:pt x="6734" y="4854"/>
                </a:cubicBezTo>
                <a:cubicBezTo>
                  <a:pt x="6722" y="4852"/>
                  <a:pt x="6707" y="4850"/>
                  <a:pt x="6693" y="4851"/>
                </a:cubicBezTo>
                <a:close/>
                <a:moveTo>
                  <a:pt x="6779" y="4849"/>
                </a:moveTo>
                <a:cubicBezTo>
                  <a:pt x="6764" y="4849"/>
                  <a:pt x="6748" y="4857"/>
                  <a:pt x="6741" y="4868"/>
                </a:cubicBezTo>
                <a:cubicBezTo>
                  <a:pt x="6761" y="4868"/>
                  <a:pt x="6801" y="4888"/>
                  <a:pt x="6808" y="4861"/>
                </a:cubicBezTo>
                <a:cubicBezTo>
                  <a:pt x="6802" y="4852"/>
                  <a:pt x="6791" y="4849"/>
                  <a:pt x="6779" y="4849"/>
                </a:cubicBezTo>
                <a:close/>
                <a:moveTo>
                  <a:pt x="7170" y="4841"/>
                </a:moveTo>
                <a:cubicBezTo>
                  <a:pt x="7181" y="4841"/>
                  <a:pt x="7195" y="4844"/>
                  <a:pt x="7201" y="4848"/>
                </a:cubicBezTo>
                <a:cubicBezTo>
                  <a:pt x="7195" y="4861"/>
                  <a:pt x="7161" y="4854"/>
                  <a:pt x="7148" y="4854"/>
                </a:cubicBezTo>
                <a:cubicBezTo>
                  <a:pt x="7148" y="4844"/>
                  <a:pt x="7158" y="4841"/>
                  <a:pt x="7170" y="4841"/>
                </a:cubicBezTo>
                <a:close/>
                <a:moveTo>
                  <a:pt x="7061" y="4841"/>
                </a:moveTo>
                <a:cubicBezTo>
                  <a:pt x="7115" y="4848"/>
                  <a:pt x="7128" y="4861"/>
                  <a:pt x="7041" y="4854"/>
                </a:cubicBezTo>
                <a:cubicBezTo>
                  <a:pt x="7041" y="4848"/>
                  <a:pt x="7061" y="4854"/>
                  <a:pt x="7061" y="4841"/>
                </a:cubicBezTo>
                <a:close/>
                <a:moveTo>
                  <a:pt x="3803" y="4837"/>
                </a:moveTo>
                <a:cubicBezTo>
                  <a:pt x="3794" y="4837"/>
                  <a:pt x="3786" y="4842"/>
                  <a:pt x="3783" y="4854"/>
                </a:cubicBezTo>
                <a:cubicBezTo>
                  <a:pt x="3736" y="4854"/>
                  <a:pt x="3630" y="4828"/>
                  <a:pt x="3610" y="4874"/>
                </a:cubicBezTo>
                <a:cubicBezTo>
                  <a:pt x="3703" y="4874"/>
                  <a:pt x="3776" y="4907"/>
                  <a:pt x="3843" y="4868"/>
                </a:cubicBezTo>
                <a:cubicBezTo>
                  <a:pt x="3839" y="4851"/>
                  <a:pt x="3819" y="4837"/>
                  <a:pt x="3803" y="4837"/>
                </a:cubicBezTo>
                <a:close/>
                <a:moveTo>
                  <a:pt x="3254" y="4823"/>
                </a:moveTo>
                <a:cubicBezTo>
                  <a:pt x="3230" y="4823"/>
                  <a:pt x="3206" y="4829"/>
                  <a:pt x="3195" y="4848"/>
                </a:cubicBezTo>
                <a:cubicBezTo>
                  <a:pt x="3228" y="4854"/>
                  <a:pt x="3289" y="4868"/>
                  <a:pt x="3302" y="4834"/>
                </a:cubicBezTo>
                <a:cubicBezTo>
                  <a:pt x="3290" y="4829"/>
                  <a:pt x="3272" y="4824"/>
                  <a:pt x="3254" y="4823"/>
                </a:cubicBezTo>
                <a:close/>
                <a:moveTo>
                  <a:pt x="7318" y="4818"/>
                </a:moveTo>
                <a:cubicBezTo>
                  <a:pt x="7324" y="4818"/>
                  <a:pt x="7331" y="4821"/>
                  <a:pt x="7335" y="4821"/>
                </a:cubicBezTo>
                <a:cubicBezTo>
                  <a:pt x="7348" y="4834"/>
                  <a:pt x="7308" y="4834"/>
                  <a:pt x="7328" y="4841"/>
                </a:cubicBezTo>
                <a:cubicBezTo>
                  <a:pt x="7328" y="4848"/>
                  <a:pt x="7322" y="4848"/>
                  <a:pt x="7322" y="4841"/>
                </a:cubicBezTo>
                <a:cubicBezTo>
                  <a:pt x="7315" y="4854"/>
                  <a:pt x="7308" y="4834"/>
                  <a:pt x="7302" y="4848"/>
                </a:cubicBezTo>
                <a:cubicBezTo>
                  <a:pt x="7282" y="4841"/>
                  <a:pt x="7328" y="4828"/>
                  <a:pt x="7308" y="4821"/>
                </a:cubicBezTo>
                <a:cubicBezTo>
                  <a:pt x="7311" y="4819"/>
                  <a:pt x="7314" y="4818"/>
                  <a:pt x="7318" y="4818"/>
                </a:cubicBezTo>
                <a:close/>
                <a:moveTo>
                  <a:pt x="1326" y="4808"/>
                </a:moveTo>
                <a:cubicBezTo>
                  <a:pt x="1346" y="4834"/>
                  <a:pt x="1312" y="4828"/>
                  <a:pt x="1319" y="4861"/>
                </a:cubicBezTo>
                <a:cubicBezTo>
                  <a:pt x="1339" y="4834"/>
                  <a:pt x="1366" y="4861"/>
                  <a:pt x="1392" y="4834"/>
                </a:cubicBezTo>
                <a:cubicBezTo>
                  <a:pt x="1386" y="4834"/>
                  <a:pt x="1386" y="4834"/>
                  <a:pt x="1386" y="4821"/>
                </a:cubicBezTo>
                <a:cubicBezTo>
                  <a:pt x="1352" y="4828"/>
                  <a:pt x="1339" y="4821"/>
                  <a:pt x="1326" y="4808"/>
                </a:cubicBezTo>
                <a:close/>
                <a:moveTo>
                  <a:pt x="1793" y="4802"/>
                </a:moveTo>
                <a:cubicBezTo>
                  <a:pt x="1940" y="4834"/>
                  <a:pt x="2067" y="4795"/>
                  <a:pt x="2193" y="4841"/>
                </a:cubicBezTo>
                <a:cubicBezTo>
                  <a:pt x="2060" y="4841"/>
                  <a:pt x="1913" y="4834"/>
                  <a:pt x="1813" y="4821"/>
                </a:cubicBezTo>
                <a:cubicBezTo>
                  <a:pt x="1813" y="4814"/>
                  <a:pt x="1786" y="4821"/>
                  <a:pt x="1793" y="4802"/>
                </a:cubicBezTo>
                <a:close/>
                <a:moveTo>
                  <a:pt x="5732" y="4796"/>
                </a:moveTo>
                <a:cubicBezTo>
                  <a:pt x="5752" y="4796"/>
                  <a:pt x="5771" y="4801"/>
                  <a:pt x="5786" y="4821"/>
                </a:cubicBezTo>
                <a:cubicBezTo>
                  <a:pt x="5766" y="4828"/>
                  <a:pt x="5759" y="4814"/>
                  <a:pt x="5733" y="4821"/>
                </a:cubicBezTo>
                <a:cubicBezTo>
                  <a:pt x="5739" y="4828"/>
                  <a:pt x="5759" y="4854"/>
                  <a:pt x="5726" y="4854"/>
                </a:cubicBezTo>
                <a:cubicBezTo>
                  <a:pt x="5719" y="4848"/>
                  <a:pt x="5726" y="4821"/>
                  <a:pt x="5713" y="4821"/>
                </a:cubicBezTo>
                <a:cubicBezTo>
                  <a:pt x="5699" y="4828"/>
                  <a:pt x="5706" y="4854"/>
                  <a:pt x="5679" y="4848"/>
                </a:cubicBezTo>
                <a:cubicBezTo>
                  <a:pt x="5672" y="4821"/>
                  <a:pt x="5659" y="4854"/>
                  <a:pt x="5659" y="4854"/>
                </a:cubicBezTo>
                <a:cubicBezTo>
                  <a:pt x="5646" y="4861"/>
                  <a:pt x="5652" y="4841"/>
                  <a:pt x="5639" y="4841"/>
                </a:cubicBezTo>
                <a:cubicBezTo>
                  <a:pt x="5646" y="4834"/>
                  <a:pt x="5652" y="4828"/>
                  <a:pt x="5666" y="4828"/>
                </a:cubicBezTo>
                <a:cubicBezTo>
                  <a:pt x="5652" y="4821"/>
                  <a:pt x="5659" y="4814"/>
                  <a:pt x="5666" y="4801"/>
                </a:cubicBezTo>
                <a:cubicBezTo>
                  <a:pt x="5681" y="4805"/>
                  <a:pt x="5706" y="4796"/>
                  <a:pt x="5732" y="4796"/>
                </a:cubicBezTo>
                <a:close/>
                <a:moveTo>
                  <a:pt x="5245" y="4788"/>
                </a:moveTo>
                <a:cubicBezTo>
                  <a:pt x="5245" y="4802"/>
                  <a:pt x="5245" y="4808"/>
                  <a:pt x="5252" y="4815"/>
                </a:cubicBezTo>
                <a:cubicBezTo>
                  <a:pt x="5265" y="4815"/>
                  <a:pt x="5279" y="4808"/>
                  <a:pt x="5272" y="4795"/>
                </a:cubicBezTo>
                <a:cubicBezTo>
                  <a:pt x="5265" y="4788"/>
                  <a:pt x="5259" y="4788"/>
                  <a:pt x="5245" y="4788"/>
                </a:cubicBezTo>
                <a:close/>
                <a:moveTo>
                  <a:pt x="1139" y="4788"/>
                </a:moveTo>
                <a:cubicBezTo>
                  <a:pt x="1159" y="4821"/>
                  <a:pt x="1126" y="4801"/>
                  <a:pt x="1139" y="4834"/>
                </a:cubicBezTo>
                <a:cubicBezTo>
                  <a:pt x="1172" y="4841"/>
                  <a:pt x="1186" y="4841"/>
                  <a:pt x="1219" y="4828"/>
                </a:cubicBezTo>
                <a:cubicBezTo>
                  <a:pt x="1219" y="4775"/>
                  <a:pt x="1172" y="4802"/>
                  <a:pt x="1139" y="4788"/>
                </a:cubicBezTo>
                <a:close/>
                <a:moveTo>
                  <a:pt x="1005" y="4787"/>
                </a:moveTo>
                <a:cubicBezTo>
                  <a:pt x="979" y="4786"/>
                  <a:pt x="953" y="4793"/>
                  <a:pt x="945" y="4808"/>
                </a:cubicBezTo>
                <a:cubicBezTo>
                  <a:pt x="979" y="4814"/>
                  <a:pt x="1019" y="4821"/>
                  <a:pt x="1045" y="4821"/>
                </a:cubicBezTo>
                <a:cubicBezTo>
                  <a:pt x="1045" y="4808"/>
                  <a:pt x="1052" y="4802"/>
                  <a:pt x="1052" y="4801"/>
                </a:cubicBezTo>
                <a:cubicBezTo>
                  <a:pt x="1043" y="4792"/>
                  <a:pt x="1024" y="4787"/>
                  <a:pt x="1005" y="4787"/>
                </a:cubicBezTo>
                <a:close/>
                <a:moveTo>
                  <a:pt x="1212" y="4768"/>
                </a:moveTo>
                <a:cubicBezTo>
                  <a:pt x="1206" y="4788"/>
                  <a:pt x="1246" y="4782"/>
                  <a:pt x="1246" y="4775"/>
                </a:cubicBezTo>
                <a:cubicBezTo>
                  <a:pt x="1239" y="4768"/>
                  <a:pt x="1226" y="4768"/>
                  <a:pt x="1212" y="4768"/>
                </a:cubicBezTo>
                <a:close/>
                <a:moveTo>
                  <a:pt x="2727" y="4757"/>
                </a:moveTo>
                <a:cubicBezTo>
                  <a:pt x="2713" y="4757"/>
                  <a:pt x="2699" y="4760"/>
                  <a:pt x="2695" y="4768"/>
                </a:cubicBezTo>
                <a:cubicBezTo>
                  <a:pt x="2721" y="4762"/>
                  <a:pt x="2741" y="4788"/>
                  <a:pt x="2748" y="4762"/>
                </a:cubicBezTo>
                <a:cubicBezTo>
                  <a:pt x="2743" y="4759"/>
                  <a:pt x="2735" y="4758"/>
                  <a:pt x="2727" y="4757"/>
                </a:cubicBezTo>
                <a:close/>
                <a:moveTo>
                  <a:pt x="7020" y="4756"/>
                </a:moveTo>
                <a:cubicBezTo>
                  <a:pt x="7031" y="4757"/>
                  <a:pt x="7041" y="4764"/>
                  <a:pt x="7041" y="4775"/>
                </a:cubicBezTo>
                <a:cubicBezTo>
                  <a:pt x="7021" y="4768"/>
                  <a:pt x="7021" y="4782"/>
                  <a:pt x="7001" y="4768"/>
                </a:cubicBezTo>
                <a:cubicBezTo>
                  <a:pt x="7004" y="4759"/>
                  <a:pt x="7012" y="4756"/>
                  <a:pt x="7020" y="4756"/>
                </a:cubicBezTo>
                <a:close/>
                <a:moveTo>
                  <a:pt x="3005" y="4754"/>
                </a:moveTo>
                <a:cubicBezTo>
                  <a:pt x="2979" y="4754"/>
                  <a:pt x="2956" y="4760"/>
                  <a:pt x="2935" y="4768"/>
                </a:cubicBezTo>
                <a:cubicBezTo>
                  <a:pt x="2962" y="4775"/>
                  <a:pt x="3028" y="4802"/>
                  <a:pt x="3055" y="4762"/>
                </a:cubicBezTo>
                <a:cubicBezTo>
                  <a:pt x="3037" y="4757"/>
                  <a:pt x="3021" y="4754"/>
                  <a:pt x="3005" y="4754"/>
                </a:cubicBezTo>
                <a:close/>
                <a:moveTo>
                  <a:pt x="2761" y="4748"/>
                </a:moveTo>
                <a:cubicBezTo>
                  <a:pt x="2748" y="4788"/>
                  <a:pt x="2828" y="4782"/>
                  <a:pt x="2835" y="4762"/>
                </a:cubicBezTo>
                <a:cubicBezTo>
                  <a:pt x="2801" y="4762"/>
                  <a:pt x="2788" y="4762"/>
                  <a:pt x="2761" y="4748"/>
                </a:cubicBezTo>
                <a:close/>
                <a:moveTo>
                  <a:pt x="2158" y="4724"/>
                </a:moveTo>
                <a:cubicBezTo>
                  <a:pt x="2126" y="4724"/>
                  <a:pt x="2095" y="4727"/>
                  <a:pt x="2067" y="4735"/>
                </a:cubicBezTo>
                <a:cubicBezTo>
                  <a:pt x="2081" y="4748"/>
                  <a:pt x="2054" y="4742"/>
                  <a:pt x="2047" y="4742"/>
                </a:cubicBezTo>
                <a:cubicBezTo>
                  <a:pt x="2061" y="4762"/>
                  <a:pt x="2127" y="4775"/>
                  <a:pt x="2147" y="4755"/>
                </a:cubicBezTo>
                <a:cubicBezTo>
                  <a:pt x="2174" y="4788"/>
                  <a:pt x="2254" y="4768"/>
                  <a:pt x="2301" y="4755"/>
                </a:cubicBezTo>
                <a:cubicBezTo>
                  <a:pt x="2263" y="4734"/>
                  <a:pt x="2210" y="4724"/>
                  <a:pt x="2158" y="4724"/>
                </a:cubicBezTo>
                <a:close/>
                <a:moveTo>
                  <a:pt x="1946" y="4722"/>
                </a:moveTo>
                <a:cubicBezTo>
                  <a:pt x="1960" y="4742"/>
                  <a:pt x="1933" y="4735"/>
                  <a:pt x="1933" y="4748"/>
                </a:cubicBezTo>
                <a:lnTo>
                  <a:pt x="1993" y="4748"/>
                </a:lnTo>
                <a:cubicBezTo>
                  <a:pt x="1993" y="4735"/>
                  <a:pt x="1980" y="4728"/>
                  <a:pt x="1980" y="4722"/>
                </a:cubicBezTo>
                <a:cubicBezTo>
                  <a:pt x="1966" y="4722"/>
                  <a:pt x="1960" y="4722"/>
                  <a:pt x="1946" y="4722"/>
                </a:cubicBezTo>
                <a:close/>
                <a:moveTo>
                  <a:pt x="1862" y="4718"/>
                </a:moveTo>
                <a:cubicBezTo>
                  <a:pt x="1843" y="4717"/>
                  <a:pt x="1826" y="4722"/>
                  <a:pt x="1826" y="4742"/>
                </a:cubicBezTo>
                <a:cubicBezTo>
                  <a:pt x="1860" y="4729"/>
                  <a:pt x="1900" y="4762"/>
                  <a:pt x="1913" y="4728"/>
                </a:cubicBezTo>
                <a:cubicBezTo>
                  <a:pt x="1903" y="4725"/>
                  <a:pt x="1881" y="4718"/>
                  <a:pt x="1862" y="4718"/>
                </a:cubicBezTo>
                <a:close/>
                <a:moveTo>
                  <a:pt x="1539" y="4700"/>
                </a:moveTo>
                <a:cubicBezTo>
                  <a:pt x="1498" y="4700"/>
                  <a:pt x="1459" y="4705"/>
                  <a:pt x="1426" y="4715"/>
                </a:cubicBezTo>
                <a:cubicBezTo>
                  <a:pt x="1473" y="4715"/>
                  <a:pt x="1533" y="4756"/>
                  <a:pt x="1573" y="4722"/>
                </a:cubicBezTo>
                <a:cubicBezTo>
                  <a:pt x="1653" y="4722"/>
                  <a:pt x="1740" y="4755"/>
                  <a:pt x="1793" y="4729"/>
                </a:cubicBezTo>
                <a:cubicBezTo>
                  <a:pt x="1729" y="4715"/>
                  <a:pt x="1630" y="4698"/>
                  <a:pt x="1539" y="4700"/>
                </a:cubicBezTo>
                <a:close/>
                <a:moveTo>
                  <a:pt x="6507" y="4695"/>
                </a:moveTo>
                <a:cubicBezTo>
                  <a:pt x="6500" y="4702"/>
                  <a:pt x="6487" y="4715"/>
                  <a:pt x="6473" y="4722"/>
                </a:cubicBezTo>
                <a:cubicBezTo>
                  <a:pt x="6440" y="4715"/>
                  <a:pt x="6427" y="4715"/>
                  <a:pt x="6387" y="4715"/>
                </a:cubicBezTo>
                <a:cubicBezTo>
                  <a:pt x="6420" y="4675"/>
                  <a:pt x="6460" y="4722"/>
                  <a:pt x="6507" y="4695"/>
                </a:cubicBezTo>
                <a:close/>
                <a:moveTo>
                  <a:pt x="5906" y="4590"/>
                </a:moveTo>
                <a:cubicBezTo>
                  <a:pt x="5913" y="4603"/>
                  <a:pt x="5939" y="4623"/>
                  <a:pt x="5953" y="4610"/>
                </a:cubicBezTo>
                <a:cubicBezTo>
                  <a:pt x="5946" y="4610"/>
                  <a:pt x="5939" y="4603"/>
                  <a:pt x="5939" y="4590"/>
                </a:cubicBezTo>
                <a:cubicBezTo>
                  <a:pt x="5919" y="4590"/>
                  <a:pt x="5926" y="4597"/>
                  <a:pt x="5906" y="4590"/>
                </a:cubicBezTo>
                <a:close/>
                <a:moveTo>
                  <a:pt x="5899" y="4583"/>
                </a:moveTo>
                <a:cubicBezTo>
                  <a:pt x="5886" y="4590"/>
                  <a:pt x="5853" y="4577"/>
                  <a:pt x="5846" y="4590"/>
                </a:cubicBezTo>
                <a:cubicBezTo>
                  <a:pt x="5853" y="4597"/>
                  <a:pt x="5899" y="4609"/>
                  <a:pt x="5899" y="4583"/>
                </a:cubicBezTo>
                <a:close/>
                <a:moveTo>
                  <a:pt x="5439" y="4583"/>
                </a:moveTo>
                <a:cubicBezTo>
                  <a:pt x="5426" y="4603"/>
                  <a:pt x="5406" y="4609"/>
                  <a:pt x="5379" y="4603"/>
                </a:cubicBezTo>
                <a:cubicBezTo>
                  <a:pt x="5385" y="4583"/>
                  <a:pt x="5412" y="4583"/>
                  <a:pt x="5439" y="4583"/>
                </a:cubicBezTo>
                <a:close/>
                <a:moveTo>
                  <a:pt x="6401" y="4568"/>
                </a:moveTo>
                <a:cubicBezTo>
                  <a:pt x="6399" y="4568"/>
                  <a:pt x="6397" y="4568"/>
                  <a:pt x="6393" y="4570"/>
                </a:cubicBezTo>
                <a:cubicBezTo>
                  <a:pt x="6393" y="4583"/>
                  <a:pt x="6380" y="4589"/>
                  <a:pt x="6373" y="4609"/>
                </a:cubicBezTo>
                <a:cubicBezTo>
                  <a:pt x="6380" y="4609"/>
                  <a:pt x="6380" y="4623"/>
                  <a:pt x="6387" y="4623"/>
                </a:cubicBezTo>
                <a:cubicBezTo>
                  <a:pt x="6380" y="4609"/>
                  <a:pt x="6393" y="4609"/>
                  <a:pt x="6393" y="4603"/>
                </a:cubicBezTo>
                <a:cubicBezTo>
                  <a:pt x="6380" y="4583"/>
                  <a:pt x="6413" y="4583"/>
                  <a:pt x="6420" y="4577"/>
                </a:cubicBezTo>
                <a:cubicBezTo>
                  <a:pt x="6410" y="4577"/>
                  <a:pt x="6407" y="4569"/>
                  <a:pt x="6401" y="4568"/>
                </a:cubicBezTo>
                <a:close/>
                <a:moveTo>
                  <a:pt x="7689" y="4536"/>
                </a:moveTo>
                <a:cubicBezTo>
                  <a:pt x="7669" y="4543"/>
                  <a:pt x="7669" y="4536"/>
                  <a:pt x="7635" y="4543"/>
                </a:cubicBezTo>
                <a:cubicBezTo>
                  <a:pt x="7642" y="4570"/>
                  <a:pt x="7689" y="4563"/>
                  <a:pt x="7689" y="4536"/>
                </a:cubicBezTo>
                <a:close/>
                <a:moveTo>
                  <a:pt x="6389" y="4532"/>
                </a:moveTo>
                <a:cubicBezTo>
                  <a:pt x="6385" y="4531"/>
                  <a:pt x="6382" y="4541"/>
                  <a:pt x="6367" y="4536"/>
                </a:cubicBezTo>
                <a:cubicBezTo>
                  <a:pt x="6367" y="4550"/>
                  <a:pt x="6353" y="4563"/>
                  <a:pt x="6373" y="4570"/>
                </a:cubicBezTo>
                <a:cubicBezTo>
                  <a:pt x="6373" y="4550"/>
                  <a:pt x="6373" y="4543"/>
                  <a:pt x="6393" y="4536"/>
                </a:cubicBezTo>
                <a:cubicBezTo>
                  <a:pt x="6392" y="4533"/>
                  <a:pt x="6390" y="4532"/>
                  <a:pt x="6389" y="4532"/>
                </a:cubicBezTo>
                <a:close/>
                <a:moveTo>
                  <a:pt x="6300" y="4523"/>
                </a:moveTo>
                <a:cubicBezTo>
                  <a:pt x="6293" y="4523"/>
                  <a:pt x="6280" y="4523"/>
                  <a:pt x="6280" y="4530"/>
                </a:cubicBezTo>
                <a:cubicBezTo>
                  <a:pt x="6293" y="4557"/>
                  <a:pt x="6260" y="4536"/>
                  <a:pt x="6253" y="4543"/>
                </a:cubicBezTo>
                <a:cubicBezTo>
                  <a:pt x="6260" y="4543"/>
                  <a:pt x="6260" y="4550"/>
                  <a:pt x="6253" y="4557"/>
                </a:cubicBezTo>
                <a:cubicBezTo>
                  <a:pt x="6273" y="4563"/>
                  <a:pt x="6280" y="4563"/>
                  <a:pt x="6307" y="4563"/>
                </a:cubicBezTo>
                <a:cubicBezTo>
                  <a:pt x="6307" y="4543"/>
                  <a:pt x="6293" y="4543"/>
                  <a:pt x="6300" y="4523"/>
                </a:cubicBezTo>
                <a:close/>
                <a:moveTo>
                  <a:pt x="5131" y="4512"/>
                </a:moveTo>
                <a:cubicBezTo>
                  <a:pt x="5126" y="4512"/>
                  <a:pt x="5122" y="4514"/>
                  <a:pt x="5119" y="4517"/>
                </a:cubicBezTo>
                <a:cubicBezTo>
                  <a:pt x="5132" y="4536"/>
                  <a:pt x="5165" y="4530"/>
                  <a:pt x="5185" y="4517"/>
                </a:cubicBezTo>
                <a:cubicBezTo>
                  <a:pt x="5165" y="4522"/>
                  <a:pt x="5145" y="4512"/>
                  <a:pt x="5131" y="4512"/>
                </a:cubicBezTo>
                <a:close/>
                <a:moveTo>
                  <a:pt x="4570" y="4481"/>
                </a:moveTo>
                <a:cubicBezTo>
                  <a:pt x="4564" y="4481"/>
                  <a:pt x="4557" y="4486"/>
                  <a:pt x="4557" y="4497"/>
                </a:cubicBezTo>
                <a:cubicBezTo>
                  <a:pt x="4564" y="4504"/>
                  <a:pt x="4584" y="4497"/>
                  <a:pt x="4584" y="4490"/>
                </a:cubicBezTo>
                <a:cubicBezTo>
                  <a:pt x="4581" y="4485"/>
                  <a:pt x="4576" y="4481"/>
                  <a:pt x="4570" y="4481"/>
                </a:cubicBezTo>
                <a:close/>
                <a:moveTo>
                  <a:pt x="3181" y="4479"/>
                </a:moveTo>
                <a:cubicBezTo>
                  <a:pt x="3178" y="4479"/>
                  <a:pt x="3173" y="4480"/>
                  <a:pt x="3168" y="4484"/>
                </a:cubicBezTo>
                <a:cubicBezTo>
                  <a:pt x="3175" y="4484"/>
                  <a:pt x="3175" y="4497"/>
                  <a:pt x="3175" y="4504"/>
                </a:cubicBezTo>
                <a:cubicBezTo>
                  <a:pt x="3168" y="4504"/>
                  <a:pt x="3162" y="4510"/>
                  <a:pt x="3162" y="4517"/>
                </a:cubicBezTo>
                <a:cubicBezTo>
                  <a:pt x="3162" y="4517"/>
                  <a:pt x="3162" y="4517"/>
                  <a:pt x="3188" y="4517"/>
                </a:cubicBezTo>
                <a:cubicBezTo>
                  <a:pt x="3194" y="4512"/>
                  <a:pt x="3195" y="4480"/>
                  <a:pt x="3181" y="4479"/>
                </a:cubicBezTo>
                <a:close/>
                <a:moveTo>
                  <a:pt x="3300" y="4449"/>
                </a:moveTo>
                <a:cubicBezTo>
                  <a:pt x="3277" y="4449"/>
                  <a:pt x="3262" y="4454"/>
                  <a:pt x="3262" y="4477"/>
                </a:cubicBezTo>
                <a:cubicBezTo>
                  <a:pt x="3302" y="4470"/>
                  <a:pt x="3355" y="4484"/>
                  <a:pt x="3389" y="4450"/>
                </a:cubicBezTo>
                <a:cubicBezTo>
                  <a:pt x="3355" y="4454"/>
                  <a:pt x="3324" y="4449"/>
                  <a:pt x="3300" y="4449"/>
                </a:cubicBezTo>
                <a:close/>
                <a:moveTo>
                  <a:pt x="2820" y="4440"/>
                </a:moveTo>
                <a:cubicBezTo>
                  <a:pt x="2799" y="4439"/>
                  <a:pt x="2779" y="4447"/>
                  <a:pt x="2761" y="4470"/>
                </a:cubicBezTo>
                <a:cubicBezTo>
                  <a:pt x="2795" y="4497"/>
                  <a:pt x="2855" y="4484"/>
                  <a:pt x="2895" y="4490"/>
                </a:cubicBezTo>
                <a:cubicBezTo>
                  <a:pt x="2915" y="4530"/>
                  <a:pt x="2982" y="4550"/>
                  <a:pt x="3028" y="4516"/>
                </a:cubicBezTo>
                <a:cubicBezTo>
                  <a:pt x="3015" y="4484"/>
                  <a:pt x="2968" y="4477"/>
                  <a:pt x="2962" y="4457"/>
                </a:cubicBezTo>
                <a:cubicBezTo>
                  <a:pt x="2942" y="4464"/>
                  <a:pt x="2928" y="4477"/>
                  <a:pt x="2908" y="4477"/>
                </a:cubicBezTo>
                <a:cubicBezTo>
                  <a:pt x="2878" y="4458"/>
                  <a:pt x="2848" y="4442"/>
                  <a:pt x="2820" y="4440"/>
                </a:cubicBezTo>
                <a:close/>
                <a:moveTo>
                  <a:pt x="4871" y="4437"/>
                </a:moveTo>
                <a:cubicBezTo>
                  <a:pt x="4871" y="4450"/>
                  <a:pt x="4871" y="4464"/>
                  <a:pt x="4878" y="4470"/>
                </a:cubicBezTo>
                <a:cubicBezTo>
                  <a:pt x="4884" y="4458"/>
                  <a:pt x="4904" y="4464"/>
                  <a:pt x="4898" y="4444"/>
                </a:cubicBezTo>
                <a:cubicBezTo>
                  <a:pt x="4891" y="4437"/>
                  <a:pt x="4884" y="4437"/>
                  <a:pt x="4871" y="4437"/>
                </a:cubicBezTo>
                <a:close/>
                <a:moveTo>
                  <a:pt x="3743" y="4418"/>
                </a:moveTo>
                <a:cubicBezTo>
                  <a:pt x="3750" y="4444"/>
                  <a:pt x="3716" y="4424"/>
                  <a:pt x="3723" y="4438"/>
                </a:cubicBezTo>
                <a:cubicBezTo>
                  <a:pt x="3743" y="4438"/>
                  <a:pt x="3770" y="4458"/>
                  <a:pt x="3776" y="4431"/>
                </a:cubicBezTo>
                <a:cubicBezTo>
                  <a:pt x="3756" y="4431"/>
                  <a:pt x="3756" y="4418"/>
                  <a:pt x="3743" y="4418"/>
                </a:cubicBezTo>
                <a:close/>
                <a:moveTo>
                  <a:pt x="966" y="4405"/>
                </a:moveTo>
                <a:cubicBezTo>
                  <a:pt x="960" y="4405"/>
                  <a:pt x="953" y="4407"/>
                  <a:pt x="945" y="4410"/>
                </a:cubicBezTo>
                <a:cubicBezTo>
                  <a:pt x="945" y="4444"/>
                  <a:pt x="1005" y="4417"/>
                  <a:pt x="1019" y="4430"/>
                </a:cubicBezTo>
                <a:cubicBezTo>
                  <a:pt x="1019" y="4457"/>
                  <a:pt x="985" y="4437"/>
                  <a:pt x="992" y="4457"/>
                </a:cubicBezTo>
                <a:cubicBezTo>
                  <a:pt x="1019" y="4457"/>
                  <a:pt x="1019" y="4470"/>
                  <a:pt x="1032" y="4484"/>
                </a:cubicBezTo>
                <a:cubicBezTo>
                  <a:pt x="1032" y="4458"/>
                  <a:pt x="1045" y="4451"/>
                  <a:pt x="1059" y="4444"/>
                </a:cubicBezTo>
                <a:cubicBezTo>
                  <a:pt x="1045" y="4437"/>
                  <a:pt x="1025" y="4437"/>
                  <a:pt x="1032" y="4410"/>
                </a:cubicBezTo>
                <a:cubicBezTo>
                  <a:pt x="1010" y="4427"/>
                  <a:pt x="993" y="4403"/>
                  <a:pt x="966" y="4405"/>
                </a:cubicBezTo>
                <a:close/>
                <a:moveTo>
                  <a:pt x="7995" y="4396"/>
                </a:moveTo>
                <a:cubicBezTo>
                  <a:pt x="7998" y="4396"/>
                  <a:pt x="7982" y="4406"/>
                  <a:pt x="7982" y="4411"/>
                </a:cubicBezTo>
                <a:cubicBezTo>
                  <a:pt x="7989" y="4418"/>
                  <a:pt x="7982" y="4418"/>
                  <a:pt x="7982" y="4418"/>
                </a:cubicBezTo>
                <a:cubicBezTo>
                  <a:pt x="7982" y="4418"/>
                  <a:pt x="7982" y="4418"/>
                  <a:pt x="7969" y="4418"/>
                </a:cubicBezTo>
                <a:cubicBezTo>
                  <a:pt x="7962" y="4411"/>
                  <a:pt x="7989" y="4404"/>
                  <a:pt x="7976" y="4404"/>
                </a:cubicBezTo>
                <a:cubicBezTo>
                  <a:pt x="7988" y="4398"/>
                  <a:pt x="7994" y="4396"/>
                  <a:pt x="7995" y="4396"/>
                </a:cubicBezTo>
                <a:close/>
                <a:moveTo>
                  <a:pt x="7936" y="4385"/>
                </a:moveTo>
                <a:cubicBezTo>
                  <a:pt x="7929" y="4398"/>
                  <a:pt x="7929" y="4411"/>
                  <a:pt x="7902" y="4412"/>
                </a:cubicBezTo>
                <a:cubicBezTo>
                  <a:pt x="7902" y="4391"/>
                  <a:pt x="7916" y="4385"/>
                  <a:pt x="7936" y="4385"/>
                </a:cubicBezTo>
                <a:close/>
                <a:moveTo>
                  <a:pt x="1166" y="4331"/>
                </a:moveTo>
                <a:cubicBezTo>
                  <a:pt x="1159" y="4338"/>
                  <a:pt x="1105" y="4338"/>
                  <a:pt x="1092" y="4345"/>
                </a:cubicBezTo>
                <a:cubicBezTo>
                  <a:pt x="1146" y="4391"/>
                  <a:pt x="1266" y="4398"/>
                  <a:pt x="1366" y="4404"/>
                </a:cubicBezTo>
                <a:cubicBezTo>
                  <a:pt x="1426" y="4404"/>
                  <a:pt x="1486" y="4398"/>
                  <a:pt x="1539" y="4391"/>
                </a:cubicBezTo>
                <a:cubicBezTo>
                  <a:pt x="1439" y="4338"/>
                  <a:pt x="1292" y="4358"/>
                  <a:pt x="1166" y="4331"/>
                </a:cubicBezTo>
                <a:close/>
                <a:moveTo>
                  <a:pt x="244" y="4325"/>
                </a:moveTo>
                <a:cubicBezTo>
                  <a:pt x="277" y="4345"/>
                  <a:pt x="391" y="4312"/>
                  <a:pt x="417" y="4351"/>
                </a:cubicBezTo>
                <a:cubicBezTo>
                  <a:pt x="391" y="4365"/>
                  <a:pt x="364" y="4351"/>
                  <a:pt x="324" y="4365"/>
                </a:cubicBezTo>
                <a:cubicBezTo>
                  <a:pt x="324" y="4398"/>
                  <a:pt x="357" y="4398"/>
                  <a:pt x="397" y="4398"/>
                </a:cubicBezTo>
                <a:cubicBezTo>
                  <a:pt x="391" y="4405"/>
                  <a:pt x="377" y="4405"/>
                  <a:pt x="384" y="4425"/>
                </a:cubicBezTo>
                <a:cubicBezTo>
                  <a:pt x="324" y="4418"/>
                  <a:pt x="284" y="4458"/>
                  <a:pt x="257" y="4412"/>
                </a:cubicBezTo>
                <a:cubicBezTo>
                  <a:pt x="284" y="4378"/>
                  <a:pt x="264" y="4345"/>
                  <a:pt x="244" y="4325"/>
                </a:cubicBezTo>
                <a:close/>
                <a:moveTo>
                  <a:pt x="4465" y="4319"/>
                </a:moveTo>
                <a:cubicBezTo>
                  <a:pt x="4437" y="4318"/>
                  <a:pt x="4410" y="4325"/>
                  <a:pt x="4397" y="4338"/>
                </a:cubicBezTo>
                <a:cubicBezTo>
                  <a:pt x="4450" y="4338"/>
                  <a:pt x="4504" y="4365"/>
                  <a:pt x="4537" y="4345"/>
                </a:cubicBezTo>
                <a:cubicBezTo>
                  <a:pt x="4521" y="4328"/>
                  <a:pt x="4492" y="4320"/>
                  <a:pt x="4465" y="4319"/>
                </a:cubicBezTo>
                <a:close/>
                <a:moveTo>
                  <a:pt x="5131" y="4319"/>
                </a:moveTo>
                <a:cubicBezTo>
                  <a:pt x="5121" y="4319"/>
                  <a:pt x="5111" y="4323"/>
                  <a:pt x="5105" y="4331"/>
                </a:cubicBezTo>
                <a:cubicBezTo>
                  <a:pt x="5125" y="4331"/>
                  <a:pt x="5159" y="4345"/>
                  <a:pt x="5172" y="4331"/>
                </a:cubicBezTo>
                <a:cubicBezTo>
                  <a:pt x="5161" y="4324"/>
                  <a:pt x="5145" y="4319"/>
                  <a:pt x="5131" y="4319"/>
                </a:cubicBezTo>
                <a:close/>
                <a:moveTo>
                  <a:pt x="6750" y="4266"/>
                </a:moveTo>
                <a:cubicBezTo>
                  <a:pt x="6736" y="4266"/>
                  <a:pt x="6725" y="4268"/>
                  <a:pt x="6721" y="4272"/>
                </a:cubicBezTo>
                <a:cubicBezTo>
                  <a:pt x="6734" y="4319"/>
                  <a:pt x="6781" y="4325"/>
                  <a:pt x="6821" y="4299"/>
                </a:cubicBezTo>
                <a:cubicBezTo>
                  <a:pt x="6821" y="4276"/>
                  <a:pt x="6780" y="4265"/>
                  <a:pt x="6750" y="4266"/>
                </a:cubicBezTo>
                <a:close/>
                <a:moveTo>
                  <a:pt x="4533" y="4261"/>
                </a:moveTo>
                <a:cubicBezTo>
                  <a:pt x="4531" y="4261"/>
                  <a:pt x="4533" y="4276"/>
                  <a:pt x="4537" y="4285"/>
                </a:cubicBezTo>
                <a:cubicBezTo>
                  <a:pt x="4564" y="4305"/>
                  <a:pt x="4631" y="4279"/>
                  <a:pt x="4657" y="4299"/>
                </a:cubicBezTo>
                <a:cubicBezTo>
                  <a:pt x="4651" y="4319"/>
                  <a:pt x="4624" y="4299"/>
                  <a:pt x="4604" y="4299"/>
                </a:cubicBezTo>
                <a:cubicBezTo>
                  <a:pt x="4597" y="4318"/>
                  <a:pt x="4584" y="4331"/>
                  <a:pt x="4577" y="4351"/>
                </a:cubicBezTo>
                <a:cubicBezTo>
                  <a:pt x="4631" y="4351"/>
                  <a:pt x="4711" y="4385"/>
                  <a:pt x="4758" y="4345"/>
                </a:cubicBezTo>
                <a:cubicBezTo>
                  <a:pt x="4737" y="4331"/>
                  <a:pt x="4697" y="4325"/>
                  <a:pt x="4697" y="4279"/>
                </a:cubicBezTo>
                <a:cubicBezTo>
                  <a:pt x="4651" y="4272"/>
                  <a:pt x="4597" y="4279"/>
                  <a:pt x="4537" y="4272"/>
                </a:cubicBezTo>
                <a:cubicBezTo>
                  <a:pt x="4535" y="4264"/>
                  <a:pt x="4534" y="4261"/>
                  <a:pt x="4533" y="4261"/>
                </a:cubicBezTo>
                <a:close/>
                <a:moveTo>
                  <a:pt x="5120" y="4251"/>
                </a:moveTo>
                <a:cubicBezTo>
                  <a:pt x="5117" y="4251"/>
                  <a:pt x="5114" y="4251"/>
                  <a:pt x="5112" y="4253"/>
                </a:cubicBezTo>
                <a:lnTo>
                  <a:pt x="5112" y="4273"/>
                </a:lnTo>
                <a:cubicBezTo>
                  <a:pt x="5125" y="4273"/>
                  <a:pt x="5152" y="4279"/>
                  <a:pt x="5159" y="4266"/>
                </a:cubicBezTo>
                <a:cubicBezTo>
                  <a:pt x="5148" y="4260"/>
                  <a:pt x="5132" y="4251"/>
                  <a:pt x="5120" y="4251"/>
                </a:cubicBezTo>
                <a:close/>
                <a:moveTo>
                  <a:pt x="3435" y="4239"/>
                </a:moveTo>
                <a:cubicBezTo>
                  <a:pt x="3422" y="4239"/>
                  <a:pt x="3413" y="4242"/>
                  <a:pt x="3409" y="4253"/>
                </a:cubicBezTo>
                <a:cubicBezTo>
                  <a:pt x="3449" y="4265"/>
                  <a:pt x="3496" y="4259"/>
                  <a:pt x="3536" y="4253"/>
                </a:cubicBezTo>
                <a:cubicBezTo>
                  <a:pt x="3503" y="4257"/>
                  <a:pt x="3462" y="4240"/>
                  <a:pt x="3435" y="4239"/>
                </a:cubicBezTo>
                <a:close/>
                <a:moveTo>
                  <a:pt x="7573" y="4229"/>
                </a:moveTo>
                <a:cubicBezTo>
                  <a:pt x="7585" y="4229"/>
                  <a:pt x="7599" y="4233"/>
                  <a:pt x="7609" y="4233"/>
                </a:cubicBezTo>
                <a:cubicBezTo>
                  <a:pt x="7615" y="4246"/>
                  <a:pt x="7602" y="4246"/>
                  <a:pt x="7609" y="4259"/>
                </a:cubicBezTo>
                <a:cubicBezTo>
                  <a:pt x="7589" y="4239"/>
                  <a:pt x="7582" y="4259"/>
                  <a:pt x="7542" y="4246"/>
                </a:cubicBezTo>
                <a:cubicBezTo>
                  <a:pt x="7549" y="4233"/>
                  <a:pt x="7560" y="4229"/>
                  <a:pt x="7573" y="4229"/>
                </a:cubicBezTo>
                <a:close/>
                <a:moveTo>
                  <a:pt x="3540" y="4211"/>
                </a:moveTo>
                <a:cubicBezTo>
                  <a:pt x="3521" y="4210"/>
                  <a:pt x="3514" y="4224"/>
                  <a:pt x="3503" y="4212"/>
                </a:cubicBezTo>
                <a:cubicBezTo>
                  <a:pt x="3496" y="4233"/>
                  <a:pt x="3556" y="4233"/>
                  <a:pt x="3549" y="4212"/>
                </a:cubicBezTo>
                <a:cubicBezTo>
                  <a:pt x="3546" y="4212"/>
                  <a:pt x="3543" y="4211"/>
                  <a:pt x="3540" y="4211"/>
                </a:cubicBezTo>
                <a:close/>
                <a:moveTo>
                  <a:pt x="3389" y="4186"/>
                </a:moveTo>
                <a:lnTo>
                  <a:pt x="3389" y="4213"/>
                </a:lnTo>
                <a:cubicBezTo>
                  <a:pt x="3422" y="4213"/>
                  <a:pt x="3415" y="4226"/>
                  <a:pt x="3449" y="4220"/>
                </a:cubicBezTo>
                <a:cubicBezTo>
                  <a:pt x="3449" y="4200"/>
                  <a:pt x="3455" y="4206"/>
                  <a:pt x="3475" y="4193"/>
                </a:cubicBezTo>
                <a:cubicBezTo>
                  <a:pt x="3449" y="4186"/>
                  <a:pt x="3422" y="4193"/>
                  <a:pt x="3389" y="4186"/>
                </a:cubicBezTo>
                <a:close/>
                <a:moveTo>
                  <a:pt x="7923" y="4176"/>
                </a:moveTo>
                <a:cubicBezTo>
                  <a:pt x="7904" y="4176"/>
                  <a:pt x="7886" y="4182"/>
                  <a:pt x="7882" y="4199"/>
                </a:cubicBezTo>
                <a:cubicBezTo>
                  <a:pt x="7902" y="4192"/>
                  <a:pt x="7902" y="4206"/>
                  <a:pt x="7922" y="4206"/>
                </a:cubicBezTo>
                <a:cubicBezTo>
                  <a:pt x="7936" y="4186"/>
                  <a:pt x="7936" y="4192"/>
                  <a:pt x="7969" y="4192"/>
                </a:cubicBezTo>
                <a:cubicBezTo>
                  <a:pt x="7962" y="4182"/>
                  <a:pt x="7942" y="4176"/>
                  <a:pt x="7923" y="4176"/>
                </a:cubicBezTo>
                <a:close/>
                <a:moveTo>
                  <a:pt x="3228" y="4173"/>
                </a:moveTo>
                <a:cubicBezTo>
                  <a:pt x="3222" y="4173"/>
                  <a:pt x="3217" y="4175"/>
                  <a:pt x="3215" y="4179"/>
                </a:cubicBezTo>
                <a:cubicBezTo>
                  <a:pt x="3215" y="4186"/>
                  <a:pt x="3222" y="4186"/>
                  <a:pt x="3215" y="4192"/>
                </a:cubicBezTo>
                <a:cubicBezTo>
                  <a:pt x="3242" y="4192"/>
                  <a:pt x="3275" y="4199"/>
                  <a:pt x="3289" y="4179"/>
                </a:cubicBezTo>
                <a:cubicBezTo>
                  <a:pt x="3266" y="4179"/>
                  <a:pt x="3243" y="4173"/>
                  <a:pt x="3228" y="4173"/>
                </a:cubicBezTo>
                <a:close/>
                <a:moveTo>
                  <a:pt x="3576" y="4171"/>
                </a:moveTo>
                <a:cubicBezTo>
                  <a:pt x="3563" y="4171"/>
                  <a:pt x="3551" y="4174"/>
                  <a:pt x="3536" y="4186"/>
                </a:cubicBezTo>
                <a:cubicBezTo>
                  <a:pt x="3563" y="4192"/>
                  <a:pt x="3563" y="4212"/>
                  <a:pt x="3576" y="4219"/>
                </a:cubicBezTo>
                <a:cubicBezTo>
                  <a:pt x="3590" y="4199"/>
                  <a:pt x="3590" y="4212"/>
                  <a:pt x="3610" y="4219"/>
                </a:cubicBezTo>
                <a:cubicBezTo>
                  <a:pt x="3623" y="4212"/>
                  <a:pt x="3636" y="4199"/>
                  <a:pt x="3636" y="4172"/>
                </a:cubicBezTo>
                <a:cubicBezTo>
                  <a:pt x="3610" y="4176"/>
                  <a:pt x="3592" y="4172"/>
                  <a:pt x="3576" y="4171"/>
                </a:cubicBezTo>
                <a:close/>
                <a:moveTo>
                  <a:pt x="3809" y="4166"/>
                </a:moveTo>
                <a:cubicBezTo>
                  <a:pt x="3802" y="4166"/>
                  <a:pt x="3796" y="4166"/>
                  <a:pt x="3790" y="4166"/>
                </a:cubicBezTo>
                <a:cubicBezTo>
                  <a:pt x="3763" y="4173"/>
                  <a:pt x="3750" y="4186"/>
                  <a:pt x="3736" y="4166"/>
                </a:cubicBezTo>
                <a:cubicBezTo>
                  <a:pt x="3716" y="4199"/>
                  <a:pt x="3643" y="4153"/>
                  <a:pt x="3650" y="4212"/>
                </a:cubicBezTo>
                <a:cubicBezTo>
                  <a:pt x="3710" y="4225"/>
                  <a:pt x="3770" y="4225"/>
                  <a:pt x="3816" y="4252"/>
                </a:cubicBezTo>
                <a:cubicBezTo>
                  <a:pt x="3803" y="4245"/>
                  <a:pt x="3796" y="4252"/>
                  <a:pt x="3796" y="4259"/>
                </a:cubicBezTo>
                <a:cubicBezTo>
                  <a:pt x="3803" y="4265"/>
                  <a:pt x="3816" y="4265"/>
                  <a:pt x="3830" y="4265"/>
                </a:cubicBezTo>
                <a:cubicBezTo>
                  <a:pt x="3836" y="4259"/>
                  <a:pt x="3823" y="4252"/>
                  <a:pt x="3823" y="4245"/>
                </a:cubicBezTo>
                <a:cubicBezTo>
                  <a:pt x="3877" y="4212"/>
                  <a:pt x="3930" y="4271"/>
                  <a:pt x="3970" y="4225"/>
                </a:cubicBezTo>
                <a:cubicBezTo>
                  <a:pt x="3983" y="4252"/>
                  <a:pt x="4050" y="4225"/>
                  <a:pt x="4070" y="4252"/>
                </a:cubicBezTo>
                <a:cubicBezTo>
                  <a:pt x="3990" y="4265"/>
                  <a:pt x="3943" y="4239"/>
                  <a:pt x="3897" y="4265"/>
                </a:cubicBezTo>
                <a:cubicBezTo>
                  <a:pt x="3910" y="4259"/>
                  <a:pt x="3970" y="4278"/>
                  <a:pt x="3957" y="4305"/>
                </a:cubicBezTo>
                <a:cubicBezTo>
                  <a:pt x="3923" y="4311"/>
                  <a:pt x="3870" y="4291"/>
                  <a:pt x="3856" y="4318"/>
                </a:cubicBezTo>
                <a:cubicBezTo>
                  <a:pt x="3957" y="4338"/>
                  <a:pt x="4130" y="4311"/>
                  <a:pt x="4237" y="4345"/>
                </a:cubicBezTo>
                <a:cubicBezTo>
                  <a:pt x="4284" y="4325"/>
                  <a:pt x="4350" y="4358"/>
                  <a:pt x="4377" y="4325"/>
                </a:cubicBezTo>
                <a:cubicBezTo>
                  <a:pt x="4310" y="4305"/>
                  <a:pt x="4230" y="4299"/>
                  <a:pt x="4157" y="4279"/>
                </a:cubicBezTo>
                <a:cubicBezTo>
                  <a:pt x="4217" y="4272"/>
                  <a:pt x="4277" y="4285"/>
                  <a:pt x="4277" y="4252"/>
                </a:cubicBezTo>
                <a:cubicBezTo>
                  <a:pt x="4310" y="4245"/>
                  <a:pt x="4344" y="4245"/>
                  <a:pt x="4357" y="4225"/>
                </a:cubicBezTo>
                <a:cubicBezTo>
                  <a:pt x="4424" y="4252"/>
                  <a:pt x="4537" y="4192"/>
                  <a:pt x="4611" y="4245"/>
                </a:cubicBezTo>
                <a:cubicBezTo>
                  <a:pt x="4604" y="4245"/>
                  <a:pt x="4597" y="4245"/>
                  <a:pt x="4597" y="4252"/>
                </a:cubicBezTo>
                <a:cubicBezTo>
                  <a:pt x="4624" y="4265"/>
                  <a:pt x="4611" y="4239"/>
                  <a:pt x="4624" y="4239"/>
                </a:cubicBezTo>
                <a:cubicBezTo>
                  <a:pt x="4691" y="4285"/>
                  <a:pt x="4771" y="4232"/>
                  <a:pt x="4824" y="4305"/>
                </a:cubicBezTo>
                <a:cubicBezTo>
                  <a:pt x="4804" y="4305"/>
                  <a:pt x="4804" y="4305"/>
                  <a:pt x="4771" y="4311"/>
                </a:cubicBezTo>
                <a:cubicBezTo>
                  <a:pt x="4771" y="4331"/>
                  <a:pt x="4818" y="4331"/>
                  <a:pt x="4791" y="4345"/>
                </a:cubicBezTo>
                <a:cubicBezTo>
                  <a:pt x="4924" y="4365"/>
                  <a:pt x="4998" y="4331"/>
                  <a:pt x="5105" y="4333"/>
                </a:cubicBezTo>
                <a:cubicBezTo>
                  <a:pt x="5031" y="4293"/>
                  <a:pt x="4931" y="4319"/>
                  <a:pt x="4831" y="4299"/>
                </a:cubicBezTo>
                <a:cubicBezTo>
                  <a:pt x="4864" y="4273"/>
                  <a:pt x="4918" y="4287"/>
                  <a:pt x="4958" y="4253"/>
                </a:cubicBezTo>
                <a:cubicBezTo>
                  <a:pt x="4964" y="4273"/>
                  <a:pt x="4984" y="4273"/>
                  <a:pt x="4998" y="4287"/>
                </a:cubicBezTo>
                <a:cubicBezTo>
                  <a:pt x="4978" y="4253"/>
                  <a:pt x="5038" y="4280"/>
                  <a:pt x="5051" y="4253"/>
                </a:cubicBezTo>
                <a:cubicBezTo>
                  <a:pt x="5011" y="4226"/>
                  <a:pt x="4998" y="4253"/>
                  <a:pt x="4958" y="4233"/>
                </a:cubicBezTo>
                <a:cubicBezTo>
                  <a:pt x="4964" y="4213"/>
                  <a:pt x="5011" y="4240"/>
                  <a:pt x="5011" y="4213"/>
                </a:cubicBezTo>
                <a:cubicBezTo>
                  <a:pt x="4878" y="4186"/>
                  <a:pt x="4684" y="4206"/>
                  <a:pt x="4577" y="4180"/>
                </a:cubicBezTo>
                <a:cubicBezTo>
                  <a:pt x="4397" y="4180"/>
                  <a:pt x="4230" y="4186"/>
                  <a:pt x="4090" y="4173"/>
                </a:cubicBezTo>
                <a:cubicBezTo>
                  <a:pt x="4002" y="4223"/>
                  <a:pt x="3903" y="4168"/>
                  <a:pt x="3809" y="4166"/>
                </a:cubicBezTo>
                <a:close/>
                <a:moveTo>
                  <a:pt x="7782" y="4147"/>
                </a:moveTo>
                <a:cubicBezTo>
                  <a:pt x="7789" y="4180"/>
                  <a:pt x="7742" y="4166"/>
                  <a:pt x="7742" y="4186"/>
                </a:cubicBezTo>
                <a:cubicBezTo>
                  <a:pt x="7775" y="4206"/>
                  <a:pt x="7829" y="4212"/>
                  <a:pt x="7869" y="4193"/>
                </a:cubicBezTo>
                <a:cubicBezTo>
                  <a:pt x="7862" y="4167"/>
                  <a:pt x="7836" y="4174"/>
                  <a:pt x="7856" y="4147"/>
                </a:cubicBezTo>
                <a:cubicBezTo>
                  <a:pt x="7836" y="4160"/>
                  <a:pt x="7809" y="4147"/>
                  <a:pt x="7782" y="4147"/>
                </a:cubicBezTo>
                <a:close/>
                <a:moveTo>
                  <a:pt x="7603" y="4134"/>
                </a:moveTo>
                <a:cubicBezTo>
                  <a:pt x="7602" y="4134"/>
                  <a:pt x="7599" y="4136"/>
                  <a:pt x="7595" y="4140"/>
                </a:cubicBezTo>
                <a:cubicBezTo>
                  <a:pt x="7589" y="4160"/>
                  <a:pt x="7622" y="4160"/>
                  <a:pt x="7615" y="4140"/>
                </a:cubicBezTo>
                <a:cubicBezTo>
                  <a:pt x="7606" y="4140"/>
                  <a:pt x="7606" y="4133"/>
                  <a:pt x="7603" y="4134"/>
                </a:cubicBezTo>
                <a:close/>
                <a:moveTo>
                  <a:pt x="2921" y="4126"/>
                </a:moveTo>
                <a:cubicBezTo>
                  <a:pt x="2921" y="4126"/>
                  <a:pt x="2901" y="4140"/>
                  <a:pt x="2895" y="4140"/>
                </a:cubicBezTo>
                <a:cubicBezTo>
                  <a:pt x="2808" y="4140"/>
                  <a:pt x="2715" y="4114"/>
                  <a:pt x="2681" y="4160"/>
                </a:cubicBezTo>
                <a:cubicBezTo>
                  <a:pt x="2708" y="4160"/>
                  <a:pt x="2721" y="4173"/>
                  <a:pt x="2748" y="4180"/>
                </a:cubicBezTo>
                <a:cubicBezTo>
                  <a:pt x="2828" y="4140"/>
                  <a:pt x="2888" y="4206"/>
                  <a:pt x="2955" y="4206"/>
                </a:cubicBezTo>
                <a:cubicBezTo>
                  <a:pt x="2975" y="4193"/>
                  <a:pt x="2988" y="4173"/>
                  <a:pt x="3035" y="4173"/>
                </a:cubicBezTo>
                <a:cubicBezTo>
                  <a:pt x="3068" y="4219"/>
                  <a:pt x="3162" y="4186"/>
                  <a:pt x="3202" y="4180"/>
                </a:cubicBezTo>
                <a:cubicBezTo>
                  <a:pt x="3182" y="4140"/>
                  <a:pt x="3115" y="4140"/>
                  <a:pt x="3075" y="4146"/>
                </a:cubicBezTo>
                <a:cubicBezTo>
                  <a:pt x="3035" y="4146"/>
                  <a:pt x="3015" y="4160"/>
                  <a:pt x="2982" y="4153"/>
                </a:cubicBezTo>
                <a:cubicBezTo>
                  <a:pt x="2962" y="4146"/>
                  <a:pt x="2942" y="4126"/>
                  <a:pt x="2921" y="4126"/>
                </a:cubicBezTo>
                <a:close/>
                <a:moveTo>
                  <a:pt x="2467" y="4101"/>
                </a:moveTo>
                <a:cubicBezTo>
                  <a:pt x="2449" y="4101"/>
                  <a:pt x="2434" y="4108"/>
                  <a:pt x="2434" y="4126"/>
                </a:cubicBezTo>
                <a:cubicBezTo>
                  <a:pt x="2454" y="4126"/>
                  <a:pt x="2468" y="4107"/>
                  <a:pt x="2461" y="4140"/>
                </a:cubicBezTo>
                <a:cubicBezTo>
                  <a:pt x="2481" y="4126"/>
                  <a:pt x="2494" y="4126"/>
                  <a:pt x="2508" y="4106"/>
                </a:cubicBezTo>
                <a:cubicBezTo>
                  <a:pt x="2496" y="4103"/>
                  <a:pt x="2480" y="4100"/>
                  <a:pt x="2467" y="4101"/>
                </a:cubicBezTo>
                <a:close/>
                <a:moveTo>
                  <a:pt x="2034" y="4078"/>
                </a:moveTo>
                <a:cubicBezTo>
                  <a:pt x="2018" y="4079"/>
                  <a:pt x="2013" y="4089"/>
                  <a:pt x="2007" y="4100"/>
                </a:cubicBezTo>
                <a:cubicBezTo>
                  <a:pt x="2027" y="4100"/>
                  <a:pt x="2027" y="4114"/>
                  <a:pt x="2040" y="4114"/>
                </a:cubicBezTo>
                <a:cubicBezTo>
                  <a:pt x="2040" y="4100"/>
                  <a:pt x="2054" y="4094"/>
                  <a:pt x="2047" y="4080"/>
                </a:cubicBezTo>
                <a:cubicBezTo>
                  <a:pt x="2042" y="4079"/>
                  <a:pt x="2038" y="4078"/>
                  <a:pt x="2034" y="4078"/>
                </a:cubicBezTo>
                <a:close/>
                <a:moveTo>
                  <a:pt x="2294" y="4063"/>
                </a:moveTo>
                <a:cubicBezTo>
                  <a:pt x="2304" y="4062"/>
                  <a:pt x="2312" y="4065"/>
                  <a:pt x="2321" y="4074"/>
                </a:cubicBezTo>
                <a:cubicBezTo>
                  <a:pt x="2321" y="4074"/>
                  <a:pt x="2301" y="4087"/>
                  <a:pt x="2314" y="4094"/>
                </a:cubicBezTo>
                <a:cubicBezTo>
                  <a:pt x="2307" y="4106"/>
                  <a:pt x="2281" y="4080"/>
                  <a:pt x="2274" y="4067"/>
                </a:cubicBezTo>
                <a:cubicBezTo>
                  <a:pt x="2282" y="4064"/>
                  <a:pt x="2288" y="4063"/>
                  <a:pt x="2294" y="4063"/>
                </a:cubicBezTo>
                <a:close/>
                <a:moveTo>
                  <a:pt x="1548" y="4053"/>
                </a:moveTo>
                <a:cubicBezTo>
                  <a:pt x="1511" y="4052"/>
                  <a:pt x="1475" y="4060"/>
                  <a:pt x="1446" y="4080"/>
                </a:cubicBezTo>
                <a:cubicBezTo>
                  <a:pt x="1606" y="4074"/>
                  <a:pt x="1746" y="4140"/>
                  <a:pt x="1886" y="4106"/>
                </a:cubicBezTo>
                <a:cubicBezTo>
                  <a:pt x="1820" y="4113"/>
                  <a:pt x="1760" y="4074"/>
                  <a:pt x="1699" y="4067"/>
                </a:cubicBezTo>
                <a:cubicBezTo>
                  <a:pt x="1686" y="4067"/>
                  <a:pt x="1693" y="4087"/>
                  <a:pt x="1686" y="4087"/>
                </a:cubicBezTo>
                <a:cubicBezTo>
                  <a:pt x="1645" y="4068"/>
                  <a:pt x="1595" y="4054"/>
                  <a:pt x="1548" y="4053"/>
                </a:cubicBezTo>
                <a:close/>
                <a:moveTo>
                  <a:pt x="404" y="4004"/>
                </a:moveTo>
                <a:cubicBezTo>
                  <a:pt x="421" y="4004"/>
                  <a:pt x="442" y="4005"/>
                  <a:pt x="465" y="4007"/>
                </a:cubicBezTo>
                <a:cubicBezTo>
                  <a:pt x="465" y="4014"/>
                  <a:pt x="465" y="4021"/>
                  <a:pt x="478" y="4021"/>
                </a:cubicBezTo>
                <a:cubicBezTo>
                  <a:pt x="431" y="4041"/>
                  <a:pt x="377" y="4041"/>
                  <a:pt x="318" y="4027"/>
                </a:cubicBezTo>
                <a:cubicBezTo>
                  <a:pt x="336" y="4009"/>
                  <a:pt x="364" y="4003"/>
                  <a:pt x="404" y="4004"/>
                </a:cubicBezTo>
                <a:close/>
                <a:moveTo>
                  <a:pt x="2181" y="3993"/>
                </a:moveTo>
                <a:cubicBezTo>
                  <a:pt x="2181" y="4000"/>
                  <a:pt x="2187" y="4027"/>
                  <a:pt x="2174" y="4027"/>
                </a:cubicBezTo>
                <a:cubicBezTo>
                  <a:pt x="2081" y="4040"/>
                  <a:pt x="1987" y="4013"/>
                  <a:pt x="1900" y="4007"/>
                </a:cubicBezTo>
                <a:cubicBezTo>
                  <a:pt x="1874" y="4007"/>
                  <a:pt x="1854" y="4020"/>
                  <a:pt x="1827" y="4013"/>
                </a:cubicBezTo>
                <a:cubicBezTo>
                  <a:pt x="1794" y="4007"/>
                  <a:pt x="1787" y="4007"/>
                  <a:pt x="1760" y="4007"/>
                </a:cubicBezTo>
                <a:cubicBezTo>
                  <a:pt x="1680" y="4013"/>
                  <a:pt x="1633" y="4000"/>
                  <a:pt x="1607" y="4020"/>
                </a:cubicBezTo>
                <a:cubicBezTo>
                  <a:pt x="1620" y="4047"/>
                  <a:pt x="1673" y="4047"/>
                  <a:pt x="1700" y="4047"/>
                </a:cubicBezTo>
                <a:cubicBezTo>
                  <a:pt x="1874" y="4060"/>
                  <a:pt x="2040" y="4047"/>
                  <a:pt x="2207" y="4060"/>
                </a:cubicBezTo>
                <a:cubicBezTo>
                  <a:pt x="2207" y="4086"/>
                  <a:pt x="2194" y="4093"/>
                  <a:pt x="2181" y="4120"/>
                </a:cubicBezTo>
                <a:cubicBezTo>
                  <a:pt x="2194" y="4120"/>
                  <a:pt x="2207" y="4120"/>
                  <a:pt x="2207" y="4140"/>
                </a:cubicBezTo>
                <a:cubicBezTo>
                  <a:pt x="2181" y="4146"/>
                  <a:pt x="2161" y="4120"/>
                  <a:pt x="2154" y="4146"/>
                </a:cubicBezTo>
                <a:cubicBezTo>
                  <a:pt x="2194" y="4146"/>
                  <a:pt x="2241" y="4153"/>
                  <a:pt x="2301" y="4153"/>
                </a:cubicBezTo>
                <a:cubicBezTo>
                  <a:pt x="2301" y="4140"/>
                  <a:pt x="2287" y="4133"/>
                  <a:pt x="2301" y="4133"/>
                </a:cubicBezTo>
                <a:cubicBezTo>
                  <a:pt x="2321" y="4140"/>
                  <a:pt x="2321" y="4126"/>
                  <a:pt x="2341" y="4126"/>
                </a:cubicBezTo>
                <a:cubicBezTo>
                  <a:pt x="2348" y="4146"/>
                  <a:pt x="2348" y="4140"/>
                  <a:pt x="2341" y="4160"/>
                </a:cubicBezTo>
                <a:cubicBezTo>
                  <a:pt x="2434" y="4160"/>
                  <a:pt x="2508" y="4180"/>
                  <a:pt x="2574" y="4153"/>
                </a:cubicBezTo>
                <a:cubicBezTo>
                  <a:pt x="2541" y="4140"/>
                  <a:pt x="2521" y="4153"/>
                  <a:pt x="2508" y="4126"/>
                </a:cubicBezTo>
                <a:cubicBezTo>
                  <a:pt x="2468" y="4146"/>
                  <a:pt x="2401" y="4146"/>
                  <a:pt x="2354" y="4140"/>
                </a:cubicBezTo>
                <a:cubicBezTo>
                  <a:pt x="2361" y="4120"/>
                  <a:pt x="2381" y="4120"/>
                  <a:pt x="2381" y="4094"/>
                </a:cubicBezTo>
                <a:cubicBezTo>
                  <a:pt x="2381" y="4080"/>
                  <a:pt x="2361" y="4080"/>
                  <a:pt x="2354" y="4074"/>
                </a:cubicBezTo>
                <a:cubicBezTo>
                  <a:pt x="2421" y="4040"/>
                  <a:pt x="2514" y="4100"/>
                  <a:pt x="2554" y="4060"/>
                </a:cubicBezTo>
                <a:cubicBezTo>
                  <a:pt x="2508" y="4047"/>
                  <a:pt x="2481" y="4060"/>
                  <a:pt x="2454" y="4027"/>
                </a:cubicBezTo>
                <a:cubicBezTo>
                  <a:pt x="2401" y="4040"/>
                  <a:pt x="2374" y="4020"/>
                  <a:pt x="2301" y="4007"/>
                </a:cubicBezTo>
                <a:cubicBezTo>
                  <a:pt x="2274" y="4053"/>
                  <a:pt x="2214" y="4000"/>
                  <a:pt x="2181" y="3993"/>
                </a:cubicBezTo>
                <a:close/>
                <a:moveTo>
                  <a:pt x="1372" y="3987"/>
                </a:moveTo>
                <a:cubicBezTo>
                  <a:pt x="1392" y="4027"/>
                  <a:pt x="1493" y="4021"/>
                  <a:pt x="1526" y="4007"/>
                </a:cubicBezTo>
                <a:cubicBezTo>
                  <a:pt x="1466" y="3987"/>
                  <a:pt x="1419" y="3994"/>
                  <a:pt x="1372" y="3987"/>
                </a:cubicBezTo>
                <a:close/>
                <a:moveTo>
                  <a:pt x="527" y="3969"/>
                </a:moveTo>
                <a:cubicBezTo>
                  <a:pt x="545" y="3970"/>
                  <a:pt x="561" y="3976"/>
                  <a:pt x="565" y="3995"/>
                </a:cubicBezTo>
                <a:cubicBezTo>
                  <a:pt x="532" y="3988"/>
                  <a:pt x="498" y="3995"/>
                  <a:pt x="491" y="3975"/>
                </a:cubicBezTo>
                <a:cubicBezTo>
                  <a:pt x="500" y="3972"/>
                  <a:pt x="514" y="3969"/>
                  <a:pt x="527" y="3969"/>
                </a:cubicBezTo>
                <a:close/>
                <a:moveTo>
                  <a:pt x="217" y="3921"/>
                </a:moveTo>
                <a:cubicBezTo>
                  <a:pt x="231" y="3921"/>
                  <a:pt x="224" y="3935"/>
                  <a:pt x="237" y="3935"/>
                </a:cubicBezTo>
                <a:cubicBezTo>
                  <a:pt x="237" y="3955"/>
                  <a:pt x="224" y="3961"/>
                  <a:pt x="204" y="3961"/>
                </a:cubicBezTo>
                <a:cubicBezTo>
                  <a:pt x="211" y="3948"/>
                  <a:pt x="217" y="3941"/>
                  <a:pt x="217" y="3921"/>
                </a:cubicBezTo>
                <a:close/>
                <a:moveTo>
                  <a:pt x="7812" y="3458"/>
                </a:moveTo>
                <a:cubicBezTo>
                  <a:pt x="7824" y="3458"/>
                  <a:pt x="7841" y="3468"/>
                  <a:pt x="7849" y="3472"/>
                </a:cubicBezTo>
                <a:cubicBezTo>
                  <a:pt x="7842" y="3485"/>
                  <a:pt x="7802" y="3478"/>
                  <a:pt x="7795" y="3472"/>
                </a:cubicBezTo>
                <a:cubicBezTo>
                  <a:pt x="7798" y="3462"/>
                  <a:pt x="7804" y="3458"/>
                  <a:pt x="7812" y="3458"/>
                </a:cubicBezTo>
                <a:close/>
                <a:moveTo>
                  <a:pt x="317" y="2473"/>
                </a:moveTo>
                <a:cubicBezTo>
                  <a:pt x="337" y="2473"/>
                  <a:pt x="337" y="2473"/>
                  <a:pt x="357" y="2473"/>
                </a:cubicBezTo>
                <a:cubicBezTo>
                  <a:pt x="337" y="2506"/>
                  <a:pt x="297" y="2539"/>
                  <a:pt x="257" y="2532"/>
                </a:cubicBezTo>
                <a:cubicBezTo>
                  <a:pt x="264" y="2500"/>
                  <a:pt x="317" y="2519"/>
                  <a:pt x="317" y="2473"/>
                </a:cubicBezTo>
                <a:close/>
                <a:moveTo>
                  <a:pt x="1137" y="1470"/>
                </a:moveTo>
                <a:cubicBezTo>
                  <a:pt x="1128" y="1470"/>
                  <a:pt x="1120" y="1473"/>
                  <a:pt x="1112" y="1480"/>
                </a:cubicBezTo>
                <a:cubicBezTo>
                  <a:pt x="1119" y="1494"/>
                  <a:pt x="1186" y="1507"/>
                  <a:pt x="1186" y="1480"/>
                </a:cubicBezTo>
                <a:cubicBezTo>
                  <a:pt x="1169" y="1476"/>
                  <a:pt x="1152" y="1469"/>
                  <a:pt x="1137" y="1470"/>
                </a:cubicBezTo>
                <a:close/>
                <a:moveTo>
                  <a:pt x="972" y="1394"/>
                </a:moveTo>
                <a:cubicBezTo>
                  <a:pt x="972" y="1401"/>
                  <a:pt x="979" y="1401"/>
                  <a:pt x="985" y="1401"/>
                </a:cubicBezTo>
                <a:cubicBezTo>
                  <a:pt x="979" y="1428"/>
                  <a:pt x="952" y="1414"/>
                  <a:pt x="939" y="1401"/>
                </a:cubicBezTo>
                <a:cubicBezTo>
                  <a:pt x="945" y="1394"/>
                  <a:pt x="959" y="1394"/>
                  <a:pt x="972" y="1394"/>
                </a:cubicBezTo>
                <a:close/>
                <a:moveTo>
                  <a:pt x="889" y="1388"/>
                </a:moveTo>
                <a:cubicBezTo>
                  <a:pt x="897" y="1388"/>
                  <a:pt x="912" y="1404"/>
                  <a:pt x="912" y="1394"/>
                </a:cubicBezTo>
                <a:cubicBezTo>
                  <a:pt x="932" y="1408"/>
                  <a:pt x="892" y="1414"/>
                  <a:pt x="885" y="1394"/>
                </a:cubicBezTo>
                <a:cubicBezTo>
                  <a:pt x="885" y="1389"/>
                  <a:pt x="887" y="1388"/>
                  <a:pt x="889" y="1388"/>
                </a:cubicBezTo>
                <a:close/>
                <a:moveTo>
                  <a:pt x="1132" y="1315"/>
                </a:moveTo>
                <a:cubicBezTo>
                  <a:pt x="1146" y="1315"/>
                  <a:pt x="1159" y="1322"/>
                  <a:pt x="1172" y="1322"/>
                </a:cubicBezTo>
                <a:cubicBezTo>
                  <a:pt x="1179" y="1349"/>
                  <a:pt x="1152" y="1375"/>
                  <a:pt x="1179" y="1388"/>
                </a:cubicBezTo>
                <a:cubicBezTo>
                  <a:pt x="1179" y="1395"/>
                  <a:pt x="1172" y="1388"/>
                  <a:pt x="1172" y="1388"/>
                </a:cubicBezTo>
                <a:cubicBezTo>
                  <a:pt x="1159" y="1388"/>
                  <a:pt x="1152" y="1395"/>
                  <a:pt x="1152" y="1408"/>
                </a:cubicBezTo>
                <a:cubicBezTo>
                  <a:pt x="1139" y="1408"/>
                  <a:pt x="1146" y="1388"/>
                  <a:pt x="1139" y="1388"/>
                </a:cubicBezTo>
                <a:cubicBezTo>
                  <a:pt x="1099" y="1395"/>
                  <a:pt x="1085" y="1335"/>
                  <a:pt x="1025" y="1361"/>
                </a:cubicBezTo>
                <a:cubicBezTo>
                  <a:pt x="1012" y="1361"/>
                  <a:pt x="1005" y="1348"/>
                  <a:pt x="999" y="1335"/>
                </a:cubicBezTo>
                <a:cubicBezTo>
                  <a:pt x="972" y="1355"/>
                  <a:pt x="952" y="1341"/>
                  <a:pt x="939" y="1335"/>
                </a:cubicBezTo>
                <a:cubicBezTo>
                  <a:pt x="979" y="1315"/>
                  <a:pt x="1065" y="1329"/>
                  <a:pt x="1119" y="1342"/>
                </a:cubicBezTo>
                <a:cubicBezTo>
                  <a:pt x="1132" y="1335"/>
                  <a:pt x="1126" y="1322"/>
                  <a:pt x="1132" y="1315"/>
                </a:cubicBezTo>
                <a:close/>
                <a:moveTo>
                  <a:pt x="1649" y="1255"/>
                </a:moveTo>
                <a:cubicBezTo>
                  <a:pt x="1635" y="1255"/>
                  <a:pt x="1619" y="1263"/>
                  <a:pt x="1619" y="1281"/>
                </a:cubicBezTo>
                <a:cubicBezTo>
                  <a:pt x="1639" y="1308"/>
                  <a:pt x="1673" y="1315"/>
                  <a:pt x="1699" y="1315"/>
                </a:cubicBezTo>
                <a:cubicBezTo>
                  <a:pt x="1686" y="1295"/>
                  <a:pt x="1659" y="1289"/>
                  <a:pt x="1666" y="1262"/>
                </a:cubicBezTo>
                <a:cubicBezTo>
                  <a:pt x="1662" y="1258"/>
                  <a:pt x="1656" y="1256"/>
                  <a:pt x="1649" y="1255"/>
                </a:cubicBezTo>
                <a:close/>
                <a:moveTo>
                  <a:pt x="1150" y="1226"/>
                </a:moveTo>
                <a:cubicBezTo>
                  <a:pt x="1155" y="1227"/>
                  <a:pt x="1161" y="1229"/>
                  <a:pt x="1166" y="1229"/>
                </a:cubicBezTo>
                <a:cubicBezTo>
                  <a:pt x="1166" y="1243"/>
                  <a:pt x="1179" y="1243"/>
                  <a:pt x="1172" y="1256"/>
                </a:cubicBezTo>
                <a:cubicBezTo>
                  <a:pt x="1159" y="1256"/>
                  <a:pt x="1159" y="1236"/>
                  <a:pt x="1146" y="1229"/>
                </a:cubicBezTo>
                <a:cubicBezTo>
                  <a:pt x="1146" y="1227"/>
                  <a:pt x="1147" y="1226"/>
                  <a:pt x="1150" y="1226"/>
                </a:cubicBezTo>
                <a:close/>
                <a:moveTo>
                  <a:pt x="1352" y="1203"/>
                </a:moveTo>
                <a:cubicBezTo>
                  <a:pt x="1346" y="1223"/>
                  <a:pt x="1366" y="1223"/>
                  <a:pt x="1359" y="1236"/>
                </a:cubicBezTo>
                <a:cubicBezTo>
                  <a:pt x="1379" y="1236"/>
                  <a:pt x="1372" y="1249"/>
                  <a:pt x="1392" y="1243"/>
                </a:cubicBezTo>
                <a:cubicBezTo>
                  <a:pt x="1406" y="1255"/>
                  <a:pt x="1419" y="1249"/>
                  <a:pt x="1439" y="1249"/>
                </a:cubicBezTo>
                <a:cubicBezTo>
                  <a:pt x="1439" y="1249"/>
                  <a:pt x="1439" y="1249"/>
                  <a:pt x="1439" y="1229"/>
                </a:cubicBezTo>
                <a:cubicBezTo>
                  <a:pt x="1419" y="1229"/>
                  <a:pt x="1413" y="1216"/>
                  <a:pt x="1399" y="1229"/>
                </a:cubicBezTo>
                <a:cubicBezTo>
                  <a:pt x="1399" y="1236"/>
                  <a:pt x="1399" y="1243"/>
                  <a:pt x="1392" y="1243"/>
                </a:cubicBezTo>
                <a:cubicBezTo>
                  <a:pt x="1392" y="1223"/>
                  <a:pt x="1379" y="1223"/>
                  <a:pt x="1386" y="1203"/>
                </a:cubicBezTo>
                <a:cubicBezTo>
                  <a:pt x="1372" y="1203"/>
                  <a:pt x="1366" y="1203"/>
                  <a:pt x="1352" y="1203"/>
                </a:cubicBezTo>
                <a:close/>
                <a:moveTo>
                  <a:pt x="1005" y="1169"/>
                </a:moveTo>
                <a:cubicBezTo>
                  <a:pt x="1012" y="1170"/>
                  <a:pt x="1020" y="1189"/>
                  <a:pt x="1025" y="1189"/>
                </a:cubicBezTo>
                <a:cubicBezTo>
                  <a:pt x="1025" y="1196"/>
                  <a:pt x="1012" y="1196"/>
                  <a:pt x="1005" y="1196"/>
                </a:cubicBezTo>
                <a:cubicBezTo>
                  <a:pt x="1005" y="1189"/>
                  <a:pt x="1005" y="1176"/>
                  <a:pt x="999" y="1176"/>
                </a:cubicBezTo>
                <a:cubicBezTo>
                  <a:pt x="1000" y="1171"/>
                  <a:pt x="1002" y="1169"/>
                  <a:pt x="1005" y="1169"/>
                </a:cubicBezTo>
                <a:close/>
                <a:moveTo>
                  <a:pt x="677" y="1128"/>
                </a:moveTo>
                <a:cubicBezTo>
                  <a:pt x="699" y="1128"/>
                  <a:pt x="725" y="1150"/>
                  <a:pt x="725" y="1130"/>
                </a:cubicBezTo>
                <a:cubicBezTo>
                  <a:pt x="738" y="1169"/>
                  <a:pt x="832" y="1169"/>
                  <a:pt x="865" y="1203"/>
                </a:cubicBezTo>
                <a:cubicBezTo>
                  <a:pt x="852" y="1209"/>
                  <a:pt x="832" y="1183"/>
                  <a:pt x="832" y="1209"/>
                </a:cubicBezTo>
                <a:cubicBezTo>
                  <a:pt x="825" y="1189"/>
                  <a:pt x="805" y="1196"/>
                  <a:pt x="805" y="1223"/>
                </a:cubicBezTo>
                <a:cubicBezTo>
                  <a:pt x="772" y="1176"/>
                  <a:pt x="685" y="1183"/>
                  <a:pt x="658" y="1136"/>
                </a:cubicBezTo>
                <a:cubicBezTo>
                  <a:pt x="663" y="1130"/>
                  <a:pt x="670" y="1128"/>
                  <a:pt x="677" y="1128"/>
                </a:cubicBezTo>
                <a:close/>
                <a:moveTo>
                  <a:pt x="5666" y="1123"/>
                </a:moveTo>
                <a:cubicBezTo>
                  <a:pt x="5659" y="1136"/>
                  <a:pt x="5632" y="1130"/>
                  <a:pt x="5626" y="1143"/>
                </a:cubicBezTo>
                <a:cubicBezTo>
                  <a:pt x="5652" y="1136"/>
                  <a:pt x="5666" y="1150"/>
                  <a:pt x="5686" y="1150"/>
                </a:cubicBezTo>
                <a:cubicBezTo>
                  <a:pt x="5686" y="1136"/>
                  <a:pt x="5679" y="1130"/>
                  <a:pt x="5666" y="1123"/>
                </a:cubicBezTo>
                <a:close/>
                <a:moveTo>
                  <a:pt x="612" y="1108"/>
                </a:moveTo>
                <a:cubicBezTo>
                  <a:pt x="627" y="1108"/>
                  <a:pt x="642" y="1118"/>
                  <a:pt x="652" y="1123"/>
                </a:cubicBezTo>
                <a:cubicBezTo>
                  <a:pt x="638" y="1163"/>
                  <a:pt x="612" y="1123"/>
                  <a:pt x="592" y="1116"/>
                </a:cubicBezTo>
                <a:cubicBezTo>
                  <a:pt x="598" y="1110"/>
                  <a:pt x="605" y="1108"/>
                  <a:pt x="612" y="1108"/>
                </a:cubicBezTo>
                <a:close/>
                <a:moveTo>
                  <a:pt x="5716" y="1103"/>
                </a:moveTo>
                <a:cubicBezTo>
                  <a:pt x="5730" y="1102"/>
                  <a:pt x="5749" y="1110"/>
                  <a:pt x="5766" y="1110"/>
                </a:cubicBezTo>
                <a:cubicBezTo>
                  <a:pt x="5746" y="1123"/>
                  <a:pt x="5726" y="1104"/>
                  <a:pt x="5699" y="1116"/>
                </a:cubicBezTo>
                <a:cubicBezTo>
                  <a:pt x="5702" y="1106"/>
                  <a:pt x="5708" y="1103"/>
                  <a:pt x="5716" y="1103"/>
                </a:cubicBezTo>
                <a:close/>
                <a:moveTo>
                  <a:pt x="5559" y="1093"/>
                </a:moveTo>
                <a:cubicBezTo>
                  <a:pt x="5566" y="1093"/>
                  <a:pt x="5574" y="1094"/>
                  <a:pt x="5579" y="1097"/>
                </a:cubicBezTo>
                <a:cubicBezTo>
                  <a:pt x="5579" y="1116"/>
                  <a:pt x="5552" y="1104"/>
                  <a:pt x="5552" y="1110"/>
                </a:cubicBezTo>
                <a:cubicBezTo>
                  <a:pt x="5540" y="1098"/>
                  <a:pt x="5548" y="1093"/>
                  <a:pt x="5559" y="1093"/>
                </a:cubicBezTo>
                <a:close/>
                <a:moveTo>
                  <a:pt x="5933" y="1084"/>
                </a:moveTo>
                <a:cubicBezTo>
                  <a:pt x="5885" y="1084"/>
                  <a:pt x="5834" y="1098"/>
                  <a:pt x="5819" y="1124"/>
                </a:cubicBezTo>
                <a:cubicBezTo>
                  <a:pt x="5879" y="1117"/>
                  <a:pt x="5966" y="1163"/>
                  <a:pt x="6006" y="1104"/>
                </a:cubicBezTo>
                <a:cubicBezTo>
                  <a:pt x="6013" y="1104"/>
                  <a:pt x="6013" y="1110"/>
                  <a:pt x="6020" y="1110"/>
                </a:cubicBezTo>
                <a:cubicBezTo>
                  <a:pt x="6005" y="1093"/>
                  <a:pt x="5970" y="1085"/>
                  <a:pt x="5933" y="1084"/>
                </a:cubicBezTo>
                <a:close/>
                <a:moveTo>
                  <a:pt x="5526" y="1077"/>
                </a:moveTo>
                <a:cubicBezTo>
                  <a:pt x="5512" y="1090"/>
                  <a:pt x="5486" y="1090"/>
                  <a:pt x="5499" y="1117"/>
                </a:cubicBezTo>
                <a:cubicBezTo>
                  <a:pt x="5466" y="1110"/>
                  <a:pt x="5446" y="1090"/>
                  <a:pt x="5392" y="1097"/>
                </a:cubicBezTo>
                <a:cubicBezTo>
                  <a:pt x="5432" y="1084"/>
                  <a:pt x="5472" y="1077"/>
                  <a:pt x="5526" y="1077"/>
                </a:cubicBezTo>
                <a:close/>
                <a:moveTo>
                  <a:pt x="5292" y="1077"/>
                </a:moveTo>
                <a:cubicBezTo>
                  <a:pt x="5312" y="1084"/>
                  <a:pt x="5299" y="1130"/>
                  <a:pt x="5325" y="1130"/>
                </a:cubicBezTo>
                <a:cubicBezTo>
                  <a:pt x="5305" y="1163"/>
                  <a:pt x="5272" y="1116"/>
                  <a:pt x="5272" y="1084"/>
                </a:cubicBezTo>
                <a:cubicBezTo>
                  <a:pt x="5285" y="1084"/>
                  <a:pt x="5292" y="1084"/>
                  <a:pt x="5292" y="1077"/>
                </a:cubicBezTo>
                <a:close/>
                <a:moveTo>
                  <a:pt x="5688" y="1062"/>
                </a:moveTo>
                <a:cubicBezTo>
                  <a:pt x="5662" y="1063"/>
                  <a:pt x="5640" y="1070"/>
                  <a:pt x="5632" y="1090"/>
                </a:cubicBezTo>
                <a:cubicBezTo>
                  <a:pt x="5666" y="1104"/>
                  <a:pt x="5692" y="1104"/>
                  <a:pt x="5713" y="1143"/>
                </a:cubicBezTo>
                <a:cubicBezTo>
                  <a:pt x="5746" y="1123"/>
                  <a:pt x="5806" y="1136"/>
                  <a:pt x="5813" y="1097"/>
                </a:cubicBezTo>
                <a:cubicBezTo>
                  <a:pt x="5788" y="1080"/>
                  <a:pt x="5731" y="1061"/>
                  <a:pt x="5688" y="1062"/>
                </a:cubicBezTo>
                <a:close/>
                <a:moveTo>
                  <a:pt x="4878" y="1050"/>
                </a:moveTo>
                <a:cubicBezTo>
                  <a:pt x="4878" y="1064"/>
                  <a:pt x="4891" y="1064"/>
                  <a:pt x="4884" y="1077"/>
                </a:cubicBezTo>
                <a:cubicBezTo>
                  <a:pt x="4878" y="1070"/>
                  <a:pt x="4858" y="1070"/>
                  <a:pt x="4844" y="1070"/>
                </a:cubicBezTo>
                <a:cubicBezTo>
                  <a:pt x="4851" y="1057"/>
                  <a:pt x="4864" y="1050"/>
                  <a:pt x="4878" y="1050"/>
                </a:cubicBezTo>
                <a:close/>
                <a:moveTo>
                  <a:pt x="1299" y="1040"/>
                </a:moveTo>
                <a:cubicBezTo>
                  <a:pt x="1307" y="1040"/>
                  <a:pt x="1315" y="1041"/>
                  <a:pt x="1319" y="1044"/>
                </a:cubicBezTo>
                <a:cubicBezTo>
                  <a:pt x="1306" y="1050"/>
                  <a:pt x="1292" y="1070"/>
                  <a:pt x="1259" y="1070"/>
                </a:cubicBezTo>
                <a:cubicBezTo>
                  <a:pt x="1259" y="1047"/>
                  <a:pt x="1281" y="1040"/>
                  <a:pt x="1299" y="1040"/>
                </a:cubicBezTo>
                <a:close/>
                <a:moveTo>
                  <a:pt x="2808" y="1011"/>
                </a:moveTo>
                <a:cubicBezTo>
                  <a:pt x="2795" y="1024"/>
                  <a:pt x="2801" y="1050"/>
                  <a:pt x="2821" y="1057"/>
                </a:cubicBezTo>
                <a:cubicBezTo>
                  <a:pt x="2828" y="1044"/>
                  <a:pt x="2821" y="1017"/>
                  <a:pt x="2808" y="1011"/>
                </a:cubicBezTo>
                <a:close/>
                <a:moveTo>
                  <a:pt x="2761" y="1011"/>
                </a:moveTo>
                <a:cubicBezTo>
                  <a:pt x="2735" y="1011"/>
                  <a:pt x="2728" y="1024"/>
                  <a:pt x="2721" y="1044"/>
                </a:cubicBezTo>
                <a:cubicBezTo>
                  <a:pt x="2741" y="1064"/>
                  <a:pt x="2755" y="1031"/>
                  <a:pt x="2761" y="1011"/>
                </a:cubicBezTo>
                <a:close/>
                <a:moveTo>
                  <a:pt x="3409" y="1006"/>
                </a:moveTo>
                <a:cubicBezTo>
                  <a:pt x="3400" y="1006"/>
                  <a:pt x="3392" y="1007"/>
                  <a:pt x="3389" y="1011"/>
                </a:cubicBezTo>
                <a:cubicBezTo>
                  <a:pt x="3382" y="1031"/>
                  <a:pt x="3395" y="1031"/>
                  <a:pt x="3395" y="1044"/>
                </a:cubicBezTo>
                <a:cubicBezTo>
                  <a:pt x="3415" y="1037"/>
                  <a:pt x="3422" y="1031"/>
                  <a:pt x="3429" y="1011"/>
                </a:cubicBezTo>
                <a:cubicBezTo>
                  <a:pt x="3425" y="1007"/>
                  <a:pt x="3417" y="1006"/>
                  <a:pt x="3409" y="1006"/>
                </a:cubicBezTo>
                <a:close/>
                <a:moveTo>
                  <a:pt x="1953" y="1004"/>
                </a:moveTo>
                <a:cubicBezTo>
                  <a:pt x="1974" y="1004"/>
                  <a:pt x="1980" y="1017"/>
                  <a:pt x="2000" y="1011"/>
                </a:cubicBezTo>
                <a:cubicBezTo>
                  <a:pt x="1986" y="1017"/>
                  <a:pt x="1966" y="1044"/>
                  <a:pt x="1946" y="1024"/>
                </a:cubicBezTo>
                <a:cubicBezTo>
                  <a:pt x="1953" y="1017"/>
                  <a:pt x="1953" y="1017"/>
                  <a:pt x="1953" y="1004"/>
                </a:cubicBezTo>
                <a:close/>
                <a:moveTo>
                  <a:pt x="1166" y="1004"/>
                </a:moveTo>
                <a:cubicBezTo>
                  <a:pt x="1152" y="1031"/>
                  <a:pt x="1199" y="1051"/>
                  <a:pt x="1219" y="1031"/>
                </a:cubicBezTo>
                <a:cubicBezTo>
                  <a:pt x="1212" y="1077"/>
                  <a:pt x="1199" y="1057"/>
                  <a:pt x="1179" y="1090"/>
                </a:cubicBezTo>
                <a:cubicBezTo>
                  <a:pt x="1139" y="1090"/>
                  <a:pt x="1139" y="1037"/>
                  <a:pt x="1132" y="1017"/>
                </a:cubicBezTo>
                <a:cubicBezTo>
                  <a:pt x="1139" y="1011"/>
                  <a:pt x="1152" y="1004"/>
                  <a:pt x="1166" y="1004"/>
                </a:cubicBezTo>
                <a:close/>
                <a:moveTo>
                  <a:pt x="2423" y="1004"/>
                </a:moveTo>
                <a:cubicBezTo>
                  <a:pt x="2414" y="1004"/>
                  <a:pt x="2407" y="1008"/>
                  <a:pt x="2401" y="1018"/>
                </a:cubicBezTo>
                <a:cubicBezTo>
                  <a:pt x="2434" y="1018"/>
                  <a:pt x="2408" y="1044"/>
                  <a:pt x="2421" y="1058"/>
                </a:cubicBezTo>
                <a:cubicBezTo>
                  <a:pt x="2441" y="1037"/>
                  <a:pt x="2481" y="1044"/>
                  <a:pt x="2514" y="1051"/>
                </a:cubicBezTo>
                <a:cubicBezTo>
                  <a:pt x="2514" y="1037"/>
                  <a:pt x="2528" y="1031"/>
                  <a:pt x="2521" y="1017"/>
                </a:cubicBezTo>
                <a:cubicBezTo>
                  <a:pt x="2495" y="1048"/>
                  <a:pt x="2453" y="1003"/>
                  <a:pt x="2423" y="1004"/>
                </a:cubicBezTo>
                <a:close/>
                <a:moveTo>
                  <a:pt x="2541" y="997"/>
                </a:moveTo>
                <a:cubicBezTo>
                  <a:pt x="2554" y="1024"/>
                  <a:pt x="2528" y="1010"/>
                  <a:pt x="2534" y="1030"/>
                </a:cubicBezTo>
                <a:cubicBezTo>
                  <a:pt x="2554" y="1030"/>
                  <a:pt x="2568" y="1030"/>
                  <a:pt x="2574" y="1044"/>
                </a:cubicBezTo>
                <a:cubicBezTo>
                  <a:pt x="2581" y="1031"/>
                  <a:pt x="2608" y="1017"/>
                  <a:pt x="2594" y="1004"/>
                </a:cubicBezTo>
                <a:cubicBezTo>
                  <a:pt x="2568" y="1010"/>
                  <a:pt x="2561" y="1010"/>
                  <a:pt x="2541" y="997"/>
                </a:cubicBezTo>
                <a:close/>
                <a:moveTo>
                  <a:pt x="4878" y="991"/>
                </a:moveTo>
                <a:cubicBezTo>
                  <a:pt x="4891" y="997"/>
                  <a:pt x="4884" y="1011"/>
                  <a:pt x="4884" y="1017"/>
                </a:cubicBezTo>
                <a:cubicBezTo>
                  <a:pt x="4871" y="1024"/>
                  <a:pt x="4878" y="1004"/>
                  <a:pt x="4864" y="1004"/>
                </a:cubicBezTo>
                <a:cubicBezTo>
                  <a:pt x="4864" y="997"/>
                  <a:pt x="4878" y="1004"/>
                  <a:pt x="4878" y="991"/>
                </a:cubicBezTo>
                <a:close/>
                <a:moveTo>
                  <a:pt x="5005" y="977"/>
                </a:moveTo>
                <a:cubicBezTo>
                  <a:pt x="5005" y="977"/>
                  <a:pt x="5005" y="977"/>
                  <a:pt x="5032" y="977"/>
                </a:cubicBezTo>
                <a:cubicBezTo>
                  <a:pt x="5025" y="997"/>
                  <a:pt x="5038" y="1011"/>
                  <a:pt x="5005" y="1011"/>
                </a:cubicBezTo>
                <a:cubicBezTo>
                  <a:pt x="4991" y="1004"/>
                  <a:pt x="5012" y="997"/>
                  <a:pt x="5005" y="977"/>
                </a:cubicBezTo>
                <a:close/>
                <a:moveTo>
                  <a:pt x="1252" y="977"/>
                </a:moveTo>
                <a:cubicBezTo>
                  <a:pt x="1286" y="977"/>
                  <a:pt x="1239" y="1017"/>
                  <a:pt x="1279" y="1011"/>
                </a:cubicBezTo>
                <a:cubicBezTo>
                  <a:pt x="1279" y="1011"/>
                  <a:pt x="1279" y="1011"/>
                  <a:pt x="1279" y="1024"/>
                </a:cubicBezTo>
                <a:cubicBezTo>
                  <a:pt x="1272" y="1024"/>
                  <a:pt x="1272" y="1024"/>
                  <a:pt x="1272" y="1031"/>
                </a:cubicBezTo>
                <a:cubicBezTo>
                  <a:pt x="1266" y="1031"/>
                  <a:pt x="1259" y="997"/>
                  <a:pt x="1252" y="1017"/>
                </a:cubicBezTo>
                <a:cubicBezTo>
                  <a:pt x="1246" y="1011"/>
                  <a:pt x="1246" y="1004"/>
                  <a:pt x="1246" y="991"/>
                </a:cubicBezTo>
                <a:cubicBezTo>
                  <a:pt x="1246" y="991"/>
                  <a:pt x="1246" y="991"/>
                  <a:pt x="1259" y="991"/>
                </a:cubicBezTo>
                <a:cubicBezTo>
                  <a:pt x="1259" y="991"/>
                  <a:pt x="1252" y="984"/>
                  <a:pt x="1252" y="977"/>
                </a:cubicBezTo>
                <a:close/>
                <a:moveTo>
                  <a:pt x="7480" y="976"/>
                </a:moveTo>
                <a:cubicBezTo>
                  <a:pt x="7488" y="976"/>
                  <a:pt x="7498" y="977"/>
                  <a:pt x="7508" y="977"/>
                </a:cubicBezTo>
                <a:cubicBezTo>
                  <a:pt x="7508" y="991"/>
                  <a:pt x="7482" y="984"/>
                  <a:pt x="7462" y="984"/>
                </a:cubicBezTo>
                <a:cubicBezTo>
                  <a:pt x="7465" y="978"/>
                  <a:pt x="7472" y="976"/>
                  <a:pt x="7480" y="976"/>
                </a:cubicBezTo>
                <a:close/>
                <a:moveTo>
                  <a:pt x="1154" y="974"/>
                </a:moveTo>
                <a:cubicBezTo>
                  <a:pt x="1169" y="973"/>
                  <a:pt x="1189" y="990"/>
                  <a:pt x="1206" y="984"/>
                </a:cubicBezTo>
                <a:cubicBezTo>
                  <a:pt x="1192" y="1004"/>
                  <a:pt x="1179" y="991"/>
                  <a:pt x="1152" y="991"/>
                </a:cubicBezTo>
                <a:cubicBezTo>
                  <a:pt x="1159" y="984"/>
                  <a:pt x="1159" y="977"/>
                  <a:pt x="1146" y="977"/>
                </a:cubicBezTo>
                <a:cubicBezTo>
                  <a:pt x="1148" y="975"/>
                  <a:pt x="1151" y="974"/>
                  <a:pt x="1154" y="974"/>
                </a:cubicBezTo>
                <a:close/>
                <a:moveTo>
                  <a:pt x="4819" y="973"/>
                </a:moveTo>
                <a:cubicBezTo>
                  <a:pt x="4813" y="973"/>
                  <a:pt x="4807" y="977"/>
                  <a:pt x="4804" y="984"/>
                </a:cubicBezTo>
                <a:cubicBezTo>
                  <a:pt x="4818" y="991"/>
                  <a:pt x="4818" y="1004"/>
                  <a:pt x="4838" y="997"/>
                </a:cubicBezTo>
                <a:cubicBezTo>
                  <a:pt x="4842" y="981"/>
                  <a:pt x="4830" y="972"/>
                  <a:pt x="4819" y="973"/>
                </a:cubicBezTo>
                <a:close/>
                <a:moveTo>
                  <a:pt x="529" y="953"/>
                </a:moveTo>
                <a:cubicBezTo>
                  <a:pt x="524" y="953"/>
                  <a:pt x="520" y="956"/>
                  <a:pt x="518" y="965"/>
                </a:cubicBezTo>
                <a:cubicBezTo>
                  <a:pt x="532" y="971"/>
                  <a:pt x="558" y="985"/>
                  <a:pt x="565" y="971"/>
                </a:cubicBezTo>
                <a:cubicBezTo>
                  <a:pt x="556" y="967"/>
                  <a:pt x="540" y="953"/>
                  <a:pt x="529" y="953"/>
                </a:cubicBezTo>
                <a:close/>
                <a:moveTo>
                  <a:pt x="5499" y="924"/>
                </a:moveTo>
                <a:cubicBezTo>
                  <a:pt x="5491" y="924"/>
                  <a:pt x="5486" y="926"/>
                  <a:pt x="5486" y="931"/>
                </a:cubicBezTo>
                <a:cubicBezTo>
                  <a:pt x="5499" y="931"/>
                  <a:pt x="5492" y="965"/>
                  <a:pt x="5512" y="958"/>
                </a:cubicBezTo>
                <a:cubicBezTo>
                  <a:pt x="5519" y="951"/>
                  <a:pt x="5532" y="945"/>
                  <a:pt x="5532" y="931"/>
                </a:cubicBezTo>
                <a:cubicBezTo>
                  <a:pt x="5528" y="927"/>
                  <a:pt x="5511" y="923"/>
                  <a:pt x="5499" y="924"/>
                </a:cubicBezTo>
                <a:close/>
                <a:moveTo>
                  <a:pt x="1937" y="919"/>
                </a:moveTo>
                <a:cubicBezTo>
                  <a:pt x="1967" y="919"/>
                  <a:pt x="1997" y="923"/>
                  <a:pt x="2020" y="931"/>
                </a:cubicBezTo>
                <a:cubicBezTo>
                  <a:pt x="2027" y="958"/>
                  <a:pt x="2007" y="931"/>
                  <a:pt x="1987" y="938"/>
                </a:cubicBezTo>
                <a:cubicBezTo>
                  <a:pt x="1966" y="945"/>
                  <a:pt x="2000" y="945"/>
                  <a:pt x="1994" y="965"/>
                </a:cubicBezTo>
                <a:cubicBezTo>
                  <a:pt x="1927" y="977"/>
                  <a:pt x="1894" y="951"/>
                  <a:pt x="1834" y="931"/>
                </a:cubicBezTo>
                <a:cubicBezTo>
                  <a:pt x="1860" y="924"/>
                  <a:pt x="1899" y="918"/>
                  <a:pt x="1937" y="919"/>
                </a:cubicBezTo>
                <a:close/>
                <a:moveTo>
                  <a:pt x="2267" y="914"/>
                </a:moveTo>
                <a:cubicBezTo>
                  <a:pt x="2253" y="915"/>
                  <a:pt x="2236" y="922"/>
                  <a:pt x="2221" y="918"/>
                </a:cubicBezTo>
                <a:cubicBezTo>
                  <a:pt x="2221" y="951"/>
                  <a:pt x="2274" y="925"/>
                  <a:pt x="2294" y="931"/>
                </a:cubicBezTo>
                <a:cubicBezTo>
                  <a:pt x="2288" y="917"/>
                  <a:pt x="2279" y="914"/>
                  <a:pt x="2267" y="914"/>
                </a:cubicBezTo>
                <a:close/>
                <a:moveTo>
                  <a:pt x="2341" y="914"/>
                </a:moveTo>
                <a:cubicBezTo>
                  <a:pt x="2331" y="913"/>
                  <a:pt x="2321" y="916"/>
                  <a:pt x="2321" y="925"/>
                </a:cubicBezTo>
                <a:cubicBezTo>
                  <a:pt x="2327" y="931"/>
                  <a:pt x="2354" y="938"/>
                  <a:pt x="2354" y="918"/>
                </a:cubicBezTo>
                <a:cubicBezTo>
                  <a:pt x="2352" y="915"/>
                  <a:pt x="2346" y="914"/>
                  <a:pt x="2341" y="914"/>
                </a:cubicBezTo>
                <a:close/>
                <a:moveTo>
                  <a:pt x="1379" y="913"/>
                </a:moveTo>
                <a:cubicBezTo>
                  <a:pt x="1427" y="913"/>
                  <a:pt x="1476" y="914"/>
                  <a:pt x="1526" y="919"/>
                </a:cubicBezTo>
                <a:cubicBezTo>
                  <a:pt x="1513" y="938"/>
                  <a:pt x="1486" y="938"/>
                  <a:pt x="1479" y="958"/>
                </a:cubicBezTo>
                <a:cubicBezTo>
                  <a:pt x="1446" y="951"/>
                  <a:pt x="1406" y="951"/>
                  <a:pt x="1366" y="958"/>
                </a:cubicBezTo>
                <a:cubicBezTo>
                  <a:pt x="1292" y="965"/>
                  <a:pt x="1232" y="918"/>
                  <a:pt x="1166" y="938"/>
                </a:cubicBezTo>
                <a:cubicBezTo>
                  <a:pt x="1152" y="925"/>
                  <a:pt x="1119" y="931"/>
                  <a:pt x="1105" y="919"/>
                </a:cubicBezTo>
                <a:cubicBezTo>
                  <a:pt x="1179" y="919"/>
                  <a:pt x="1274" y="912"/>
                  <a:pt x="1379" y="913"/>
                </a:cubicBezTo>
                <a:close/>
                <a:moveTo>
                  <a:pt x="4711" y="905"/>
                </a:moveTo>
                <a:cubicBezTo>
                  <a:pt x="4744" y="957"/>
                  <a:pt x="4804" y="951"/>
                  <a:pt x="4858" y="984"/>
                </a:cubicBezTo>
                <a:cubicBezTo>
                  <a:pt x="4851" y="997"/>
                  <a:pt x="4838" y="1004"/>
                  <a:pt x="4824" y="1011"/>
                </a:cubicBezTo>
                <a:cubicBezTo>
                  <a:pt x="4771" y="1004"/>
                  <a:pt x="4697" y="971"/>
                  <a:pt x="4644" y="984"/>
                </a:cubicBezTo>
                <a:cubicBezTo>
                  <a:pt x="4644" y="984"/>
                  <a:pt x="4644" y="984"/>
                  <a:pt x="4644" y="1011"/>
                </a:cubicBezTo>
                <a:cubicBezTo>
                  <a:pt x="4604" y="1011"/>
                  <a:pt x="4597" y="1011"/>
                  <a:pt x="4577" y="1004"/>
                </a:cubicBezTo>
                <a:cubicBezTo>
                  <a:pt x="4577" y="991"/>
                  <a:pt x="4571" y="991"/>
                  <a:pt x="4571" y="984"/>
                </a:cubicBezTo>
                <a:cubicBezTo>
                  <a:pt x="4571" y="984"/>
                  <a:pt x="4571" y="984"/>
                  <a:pt x="4553" y="984"/>
                </a:cubicBezTo>
                <a:lnTo>
                  <a:pt x="4551" y="984"/>
                </a:lnTo>
                <a:cubicBezTo>
                  <a:pt x="4511" y="991"/>
                  <a:pt x="4430" y="1010"/>
                  <a:pt x="4390" y="1037"/>
                </a:cubicBezTo>
                <a:cubicBezTo>
                  <a:pt x="4377" y="1030"/>
                  <a:pt x="4397" y="1024"/>
                  <a:pt x="4384" y="1017"/>
                </a:cubicBezTo>
                <a:cubicBezTo>
                  <a:pt x="4364" y="1017"/>
                  <a:pt x="4370" y="1044"/>
                  <a:pt x="4344" y="1037"/>
                </a:cubicBezTo>
                <a:cubicBezTo>
                  <a:pt x="4357" y="991"/>
                  <a:pt x="4397" y="1017"/>
                  <a:pt x="4424" y="984"/>
                </a:cubicBezTo>
                <a:cubicBezTo>
                  <a:pt x="4397" y="977"/>
                  <a:pt x="4377" y="971"/>
                  <a:pt x="4324" y="977"/>
                </a:cubicBezTo>
                <a:cubicBezTo>
                  <a:pt x="4324" y="938"/>
                  <a:pt x="4270" y="951"/>
                  <a:pt x="4244" y="938"/>
                </a:cubicBezTo>
                <a:cubicBezTo>
                  <a:pt x="4237" y="958"/>
                  <a:pt x="4264" y="945"/>
                  <a:pt x="4257" y="965"/>
                </a:cubicBezTo>
                <a:cubicBezTo>
                  <a:pt x="4230" y="945"/>
                  <a:pt x="4157" y="977"/>
                  <a:pt x="4143" y="938"/>
                </a:cubicBezTo>
                <a:cubicBezTo>
                  <a:pt x="4177" y="938"/>
                  <a:pt x="4190" y="931"/>
                  <a:pt x="4190" y="911"/>
                </a:cubicBezTo>
                <a:cubicBezTo>
                  <a:pt x="4217" y="931"/>
                  <a:pt x="4270" y="925"/>
                  <a:pt x="4297" y="918"/>
                </a:cubicBezTo>
                <a:cubicBezTo>
                  <a:pt x="4310" y="905"/>
                  <a:pt x="4290" y="938"/>
                  <a:pt x="4310" y="938"/>
                </a:cubicBezTo>
                <a:cubicBezTo>
                  <a:pt x="4350" y="911"/>
                  <a:pt x="4437" y="938"/>
                  <a:pt x="4484" y="938"/>
                </a:cubicBezTo>
                <a:cubicBezTo>
                  <a:pt x="4491" y="931"/>
                  <a:pt x="4491" y="925"/>
                  <a:pt x="4497" y="918"/>
                </a:cubicBezTo>
                <a:cubicBezTo>
                  <a:pt x="4557" y="945"/>
                  <a:pt x="4624" y="958"/>
                  <a:pt x="4684" y="945"/>
                </a:cubicBezTo>
                <a:cubicBezTo>
                  <a:pt x="4697" y="938"/>
                  <a:pt x="4671" y="918"/>
                  <a:pt x="4657" y="918"/>
                </a:cubicBezTo>
                <a:cubicBezTo>
                  <a:pt x="4671" y="905"/>
                  <a:pt x="4697" y="918"/>
                  <a:pt x="4711" y="905"/>
                </a:cubicBezTo>
                <a:close/>
                <a:moveTo>
                  <a:pt x="1061" y="903"/>
                </a:moveTo>
                <a:cubicBezTo>
                  <a:pt x="1073" y="903"/>
                  <a:pt x="1092" y="915"/>
                  <a:pt x="1092" y="925"/>
                </a:cubicBezTo>
                <a:cubicBezTo>
                  <a:pt x="1079" y="918"/>
                  <a:pt x="1059" y="918"/>
                  <a:pt x="1052" y="911"/>
                </a:cubicBezTo>
                <a:cubicBezTo>
                  <a:pt x="1052" y="905"/>
                  <a:pt x="1056" y="903"/>
                  <a:pt x="1061" y="903"/>
                </a:cubicBezTo>
                <a:close/>
                <a:moveTo>
                  <a:pt x="5045" y="892"/>
                </a:moveTo>
                <a:cubicBezTo>
                  <a:pt x="5072" y="899"/>
                  <a:pt x="5112" y="905"/>
                  <a:pt x="5139" y="899"/>
                </a:cubicBezTo>
                <a:cubicBezTo>
                  <a:pt x="5125" y="918"/>
                  <a:pt x="5092" y="925"/>
                  <a:pt x="5085" y="958"/>
                </a:cubicBezTo>
                <a:cubicBezTo>
                  <a:pt x="5005" y="958"/>
                  <a:pt x="4938" y="925"/>
                  <a:pt x="4812" y="951"/>
                </a:cubicBezTo>
                <a:cubicBezTo>
                  <a:pt x="4878" y="905"/>
                  <a:pt x="4938" y="912"/>
                  <a:pt x="5038" y="905"/>
                </a:cubicBezTo>
                <a:cubicBezTo>
                  <a:pt x="5045" y="905"/>
                  <a:pt x="5045" y="899"/>
                  <a:pt x="5045" y="892"/>
                </a:cubicBezTo>
                <a:close/>
                <a:moveTo>
                  <a:pt x="3670" y="883"/>
                </a:moveTo>
                <a:cubicBezTo>
                  <a:pt x="3679" y="882"/>
                  <a:pt x="3700" y="892"/>
                  <a:pt x="3710" y="892"/>
                </a:cubicBezTo>
                <a:cubicBezTo>
                  <a:pt x="3696" y="919"/>
                  <a:pt x="3690" y="885"/>
                  <a:pt x="3670" y="892"/>
                </a:cubicBezTo>
                <a:cubicBezTo>
                  <a:pt x="3665" y="886"/>
                  <a:pt x="3666" y="883"/>
                  <a:pt x="3670" y="883"/>
                </a:cubicBezTo>
                <a:close/>
                <a:moveTo>
                  <a:pt x="1825" y="879"/>
                </a:moveTo>
                <a:cubicBezTo>
                  <a:pt x="1870" y="879"/>
                  <a:pt x="1925" y="885"/>
                  <a:pt x="1980" y="885"/>
                </a:cubicBezTo>
                <a:cubicBezTo>
                  <a:pt x="1973" y="899"/>
                  <a:pt x="1980" y="905"/>
                  <a:pt x="1993" y="905"/>
                </a:cubicBezTo>
                <a:cubicBezTo>
                  <a:pt x="1986" y="912"/>
                  <a:pt x="1973" y="912"/>
                  <a:pt x="1960" y="912"/>
                </a:cubicBezTo>
                <a:cubicBezTo>
                  <a:pt x="1953" y="912"/>
                  <a:pt x="1953" y="899"/>
                  <a:pt x="1953" y="892"/>
                </a:cubicBezTo>
                <a:cubicBezTo>
                  <a:pt x="1913" y="925"/>
                  <a:pt x="1806" y="892"/>
                  <a:pt x="1773" y="885"/>
                </a:cubicBezTo>
                <a:cubicBezTo>
                  <a:pt x="1788" y="881"/>
                  <a:pt x="1805" y="879"/>
                  <a:pt x="1825" y="879"/>
                </a:cubicBezTo>
                <a:close/>
                <a:moveTo>
                  <a:pt x="1288" y="865"/>
                </a:moveTo>
                <a:cubicBezTo>
                  <a:pt x="1311" y="864"/>
                  <a:pt x="1337" y="880"/>
                  <a:pt x="1352" y="885"/>
                </a:cubicBezTo>
                <a:cubicBezTo>
                  <a:pt x="1326" y="905"/>
                  <a:pt x="1292" y="879"/>
                  <a:pt x="1266" y="872"/>
                </a:cubicBezTo>
                <a:cubicBezTo>
                  <a:pt x="1272" y="867"/>
                  <a:pt x="1280" y="865"/>
                  <a:pt x="1288" y="865"/>
                </a:cubicBezTo>
                <a:close/>
                <a:moveTo>
                  <a:pt x="7515" y="859"/>
                </a:moveTo>
                <a:cubicBezTo>
                  <a:pt x="7495" y="859"/>
                  <a:pt x="7475" y="859"/>
                  <a:pt x="7468" y="865"/>
                </a:cubicBezTo>
                <a:cubicBezTo>
                  <a:pt x="7468" y="892"/>
                  <a:pt x="7515" y="872"/>
                  <a:pt x="7515" y="859"/>
                </a:cubicBezTo>
                <a:close/>
                <a:moveTo>
                  <a:pt x="4872" y="837"/>
                </a:moveTo>
                <a:cubicBezTo>
                  <a:pt x="4885" y="837"/>
                  <a:pt x="4898" y="840"/>
                  <a:pt x="4911" y="845"/>
                </a:cubicBezTo>
                <a:cubicBezTo>
                  <a:pt x="4891" y="859"/>
                  <a:pt x="4851" y="865"/>
                  <a:pt x="4818" y="865"/>
                </a:cubicBezTo>
                <a:cubicBezTo>
                  <a:pt x="4830" y="845"/>
                  <a:pt x="4850" y="837"/>
                  <a:pt x="4872" y="837"/>
                </a:cubicBezTo>
                <a:close/>
                <a:moveTo>
                  <a:pt x="362" y="836"/>
                </a:moveTo>
                <a:cubicBezTo>
                  <a:pt x="416" y="837"/>
                  <a:pt x="508" y="886"/>
                  <a:pt x="531" y="904"/>
                </a:cubicBezTo>
                <a:cubicBezTo>
                  <a:pt x="644" y="884"/>
                  <a:pt x="731" y="950"/>
                  <a:pt x="811" y="983"/>
                </a:cubicBezTo>
                <a:cubicBezTo>
                  <a:pt x="805" y="997"/>
                  <a:pt x="778" y="990"/>
                  <a:pt x="778" y="1004"/>
                </a:cubicBezTo>
                <a:cubicBezTo>
                  <a:pt x="731" y="963"/>
                  <a:pt x="664" y="963"/>
                  <a:pt x="611" y="983"/>
                </a:cubicBezTo>
                <a:cubicBezTo>
                  <a:pt x="618" y="997"/>
                  <a:pt x="644" y="1004"/>
                  <a:pt x="658" y="1017"/>
                </a:cubicBezTo>
                <a:cubicBezTo>
                  <a:pt x="604" y="1030"/>
                  <a:pt x="538" y="1030"/>
                  <a:pt x="478" y="1037"/>
                </a:cubicBezTo>
                <a:cubicBezTo>
                  <a:pt x="457" y="1044"/>
                  <a:pt x="504" y="1057"/>
                  <a:pt x="484" y="1070"/>
                </a:cubicBezTo>
                <a:cubicBezTo>
                  <a:pt x="464" y="1077"/>
                  <a:pt x="471" y="1050"/>
                  <a:pt x="451" y="1064"/>
                </a:cubicBezTo>
                <a:cubicBezTo>
                  <a:pt x="464" y="997"/>
                  <a:pt x="391" y="1024"/>
                  <a:pt x="377" y="984"/>
                </a:cubicBezTo>
                <a:cubicBezTo>
                  <a:pt x="391" y="965"/>
                  <a:pt x="404" y="945"/>
                  <a:pt x="437" y="938"/>
                </a:cubicBezTo>
                <a:cubicBezTo>
                  <a:pt x="417" y="899"/>
                  <a:pt x="337" y="918"/>
                  <a:pt x="324" y="872"/>
                </a:cubicBezTo>
                <a:cubicBezTo>
                  <a:pt x="322" y="845"/>
                  <a:pt x="338" y="835"/>
                  <a:pt x="362" y="836"/>
                </a:cubicBezTo>
                <a:close/>
                <a:moveTo>
                  <a:pt x="3523" y="825"/>
                </a:moveTo>
                <a:cubicBezTo>
                  <a:pt x="3569" y="845"/>
                  <a:pt x="3590" y="832"/>
                  <a:pt x="3616" y="845"/>
                </a:cubicBezTo>
                <a:cubicBezTo>
                  <a:pt x="3623" y="859"/>
                  <a:pt x="3610" y="859"/>
                  <a:pt x="3596" y="859"/>
                </a:cubicBezTo>
                <a:cubicBezTo>
                  <a:pt x="3603" y="872"/>
                  <a:pt x="3616" y="879"/>
                  <a:pt x="3636" y="879"/>
                </a:cubicBezTo>
                <a:cubicBezTo>
                  <a:pt x="3603" y="905"/>
                  <a:pt x="3536" y="879"/>
                  <a:pt x="3496" y="879"/>
                </a:cubicBezTo>
                <a:cubicBezTo>
                  <a:pt x="3496" y="845"/>
                  <a:pt x="3536" y="879"/>
                  <a:pt x="3523" y="825"/>
                </a:cubicBezTo>
                <a:close/>
                <a:moveTo>
                  <a:pt x="4444" y="817"/>
                </a:moveTo>
                <a:cubicBezTo>
                  <a:pt x="4446" y="817"/>
                  <a:pt x="4448" y="818"/>
                  <a:pt x="4450" y="818"/>
                </a:cubicBezTo>
                <a:cubicBezTo>
                  <a:pt x="4457" y="818"/>
                  <a:pt x="4457" y="825"/>
                  <a:pt x="4457" y="832"/>
                </a:cubicBezTo>
                <a:cubicBezTo>
                  <a:pt x="4471" y="818"/>
                  <a:pt x="4491" y="818"/>
                  <a:pt x="4511" y="818"/>
                </a:cubicBezTo>
                <a:cubicBezTo>
                  <a:pt x="4491" y="838"/>
                  <a:pt x="4457" y="838"/>
                  <a:pt x="4424" y="845"/>
                </a:cubicBezTo>
                <a:cubicBezTo>
                  <a:pt x="4424" y="832"/>
                  <a:pt x="4404" y="838"/>
                  <a:pt x="4410" y="825"/>
                </a:cubicBezTo>
                <a:cubicBezTo>
                  <a:pt x="4422" y="837"/>
                  <a:pt x="4429" y="818"/>
                  <a:pt x="4444" y="817"/>
                </a:cubicBezTo>
                <a:close/>
                <a:moveTo>
                  <a:pt x="4581" y="805"/>
                </a:moveTo>
                <a:cubicBezTo>
                  <a:pt x="4595" y="806"/>
                  <a:pt x="4609" y="809"/>
                  <a:pt x="4624" y="819"/>
                </a:cubicBezTo>
                <a:cubicBezTo>
                  <a:pt x="4624" y="879"/>
                  <a:pt x="4544" y="852"/>
                  <a:pt x="4517" y="812"/>
                </a:cubicBezTo>
                <a:cubicBezTo>
                  <a:pt x="4538" y="812"/>
                  <a:pt x="4559" y="805"/>
                  <a:pt x="4581" y="805"/>
                </a:cubicBezTo>
                <a:close/>
                <a:moveTo>
                  <a:pt x="3215" y="805"/>
                </a:moveTo>
                <a:cubicBezTo>
                  <a:pt x="3222" y="805"/>
                  <a:pt x="3242" y="825"/>
                  <a:pt x="3255" y="812"/>
                </a:cubicBezTo>
                <a:cubicBezTo>
                  <a:pt x="3275" y="825"/>
                  <a:pt x="3255" y="845"/>
                  <a:pt x="3289" y="845"/>
                </a:cubicBezTo>
                <a:cubicBezTo>
                  <a:pt x="3289" y="859"/>
                  <a:pt x="3275" y="859"/>
                  <a:pt x="3262" y="858"/>
                </a:cubicBezTo>
                <a:cubicBezTo>
                  <a:pt x="3269" y="818"/>
                  <a:pt x="3208" y="838"/>
                  <a:pt x="3215" y="805"/>
                </a:cubicBezTo>
                <a:close/>
                <a:moveTo>
                  <a:pt x="4717" y="799"/>
                </a:moveTo>
                <a:cubicBezTo>
                  <a:pt x="4744" y="799"/>
                  <a:pt x="4771" y="799"/>
                  <a:pt x="4784" y="819"/>
                </a:cubicBezTo>
                <a:cubicBezTo>
                  <a:pt x="4764" y="832"/>
                  <a:pt x="4758" y="852"/>
                  <a:pt x="4758" y="879"/>
                </a:cubicBezTo>
                <a:cubicBezTo>
                  <a:pt x="4724" y="872"/>
                  <a:pt x="4704" y="859"/>
                  <a:pt x="4691" y="845"/>
                </a:cubicBezTo>
                <a:cubicBezTo>
                  <a:pt x="4704" y="832"/>
                  <a:pt x="4724" y="832"/>
                  <a:pt x="4717" y="799"/>
                </a:cubicBezTo>
                <a:close/>
                <a:moveTo>
                  <a:pt x="1364" y="770"/>
                </a:moveTo>
                <a:cubicBezTo>
                  <a:pt x="1373" y="769"/>
                  <a:pt x="1381" y="773"/>
                  <a:pt x="1386" y="786"/>
                </a:cubicBezTo>
                <a:cubicBezTo>
                  <a:pt x="1386" y="799"/>
                  <a:pt x="1379" y="799"/>
                  <a:pt x="1379" y="812"/>
                </a:cubicBezTo>
                <a:cubicBezTo>
                  <a:pt x="1346" y="812"/>
                  <a:pt x="1306" y="819"/>
                  <a:pt x="1312" y="786"/>
                </a:cubicBezTo>
                <a:cubicBezTo>
                  <a:pt x="1329" y="782"/>
                  <a:pt x="1348" y="770"/>
                  <a:pt x="1364" y="770"/>
                </a:cubicBezTo>
                <a:close/>
                <a:moveTo>
                  <a:pt x="4317" y="755"/>
                </a:moveTo>
                <a:cubicBezTo>
                  <a:pt x="4323" y="756"/>
                  <a:pt x="4328" y="757"/>
                  <a:pt x="4330" y="760"/>
                </a:cubicBezTo>
                <a:cubicBezTo>
                  <a:pt x="4324" y="779"/>
                  <a:pt x="4310" y="766"/>
                  <a:pt x="4297" y="766"/>
                </a:cubicBezTo>
                <a:cubicBezTo>
                  <a:pt x="4297" y="758"/>
                  <a:pt x="4307" y="755"/>
                  <a:pt x="4317" y="755"/>
                </a:cubicBezTo>
                <a:close/>
                <a:moveTo>
                  <a:pt x="4204" y="752"/>
                </a:moveTo>
                <a:cubicBezTo>
                  <a:pt x="4217" y="766"/>
                  <a:pt x="4224" y="752"/>
                  <a:pt x="4237" y="752"/>
                </a:cubicBezTo>
                <a:cubicBezTo>
                  <a:pt x="4244" y="778"/>
                  <a:pt x="4277" y="778"/>
                  <a:pt x="4284" y="805"/>
                </a:cubicBezTo>
                <a:cubicBezTo>
                  <a:pt x="4277" y="818"/>
                  <a:pt x="4264" y="832"/>
                  <a:pt x="4244" y="825"/>
                </a:cubicBezTo>
                <a:cubicBezTo>
                  <a:pt x="4244" y="845"/>
                  <a:pt x="4270" y="838"/>
                  <a:pt x="4270" y="859"/>
                </a:cubicBezTo>
                <a:cubicBezTo>
                  <a:pt x="4210" y="859"/>
                  <a:pt x="4217" y="845"/>
                  <a:pt x="4184" y="838"/>
                </a:cubicBezTo>
                <a:cubicBezTo>
                  <a:pt x="4190" y="806"/>
                  <a:pt x="4170" y="799"/>
                  <a:pt x="4143" y="798"/>
                </a:cubicBezTo>
                <a:cubicBezTo>
                  <a:pt x="4170" y="786"/>
                  <a:pt x="4204" y="786"/>
                  <a:pt x="4204" y="752"/>
                </a:cubicBezTo>
                <a:close/>
                <a:moveTo>
                  <a:pt x="2530" y="737"/>
                </a:moveTo>
                <a:cubicBezTo>
                  <a:pt x="2523" y="738"/>
                  <a:pt x="2516" y="740"/>
                  <a:pt x="2508" y="746"/>
                </a:cubicBezTo>
                <a:cubicBezTo>
                  <a:pt x="2521" y="753"/>
                  <a:pt x="2568" y="760"/>
                  <a:pt x="2588" y="746"/>
                </a:cubicBezTo>
                <a:cubicBezTo>
                  <a:pt x="2560" y="746"/>
                  <a:pt x="2545" y="737"/>
                  <a:pt x="2530" y="737"/>
                </a:cubicBezTo>
                <a:close/>
                <a:moveTo>
                  <a:pt x="1312" y="720"/>
                </a:moveTo>
                <a:cubicBezTo>
                  <a:pt x="1326" y="726"/>
                  <a:pt x="1352" y="726"/>
                  <a:pt x="1379" y="726"/>
                </a:cubicBezTo>
                <a:cubicBezTo>
                  <a:pt x="1366" y="740"/>
                  <a:pt x="1346" y="746"/>
                  <a:pt x="1319" y="746"/>
                </a:cubicBezTo>
                <a:cubicBezTo>
                  <a:pt x="1312" y="740"/>
                  <a:pt x="1306" y="733"/>
                  <a:pt x="1312" y="720"/>
                </a:cubicBezTo>
                <a:close/>
                <a:moveTo>
                  <a:pt x="3999" y="713"/>
                </a:moveTo>
                <a:cubicBezTo>
                  <a:pt x="4019" y="714"/>
                  <a:pt x="4052" y="733"/>
                  <a:pt x="4077" y="733"/>
                </a:cubicBezTo>
                <a:cubicBezTo>
                  <a:pt x="4063" y="740"/>
                  <a:pt x="4003" y="733"/>
                  <a:pt x="3983" y="720"/>
                </a:cubicBezTo>
                <a:cubicBezTo>
                  <a:pt x="3987" y="715"/>
                  <a:pt x="3992" y="713"/>
                  <a:pt x="3999" y="713"/>
                </a:cubicBezTo>
                <a:close/>
                <a:moveTo>
                  <a:pt x="4363" y="712"/>
                </a:moveTo>
                <a:cubicBezTo>
                  <a:pt x="4386" y="712"/>
                  <a:pt x="4376" y="733"/>
                  <a:pt x="4417" y="733"/>
                </a:cubicBezTo>
                <a:cubicBezTo>
                  <a:pt x="4404" y="746"/>
                  <a:pt x="4424" y="766"/>
                  <a:pt x="4404" y="779"/>
                </a:cubicBezTo>
                <a:cubicBezTo>
                  <a:pt x="4377" y="760"/>
                  <a:pt x="4350" y="753"/>
                  <a:pt x="4350" y="713"/>
                </a:cubicBezTo>
                <a:cubicBezTo>
                  <a:pt x="4355" y="712"/>
                  <a:pt x="4359" y="712"/>
                  <a:pt x="4363" y="712"/>
                </a:cubicBezTo>
                <a:close/>
                <a:moveTo>
                  <a:pt x="2494" y="700"/>
                </a:moveTo>
                <a:cubicBezTo>
                  <a:pt x="2494" y="706"/>
                  <a:pt x="2494" y="720"/>
                  <a:pt x="2501" y="726"/>
                </a:cubicBezTo>
                <a:cubicBezTo>
                  <a:pt x="2501" y="713"/>
                  <a:pt x="2521" y="720"/>
                  <a:pt x="2521" y="700"/>
                </a:cubicBezTo>
                <a:lnTo>
                  <a:pt x="2494" y="700"/>
                </a:lnTo>
                <a:close/>
                <a:moveTo>
                  <a:pt x="5467" y="695"/>
                </a:moveTo>
                <a:cubicBezTo>
                  <a:pt x="5442" y="694"/>
                  <a:pt x="5411" y="706"/>
                  <a:pt x="5399" y="719"/>
                </a:cubicBezTo>
                <a:cubicBezTo>
                  <a:pt x="5432" y="719"/>
                  <a:pt x="5466" y="719"/>
                  <a:pt x="5479" y="752"/>
                </a:cubicBezTo>
                <a:cubicBezTo>
                  <a:pt x="5472" y="766"/>
                  <a:pt x="5459" y="766"/>
                  <a:pt x="5466" y="786"/>
                </a:cubicBezTo>
                <a:cubicBezTo>
                  <a:pt x="5472" y="786"/>
                  <a:pt x="5479" y="792"/>
                  <a:pt x="5486" y="806"/>
                </a:cubicBezTo>
                <a:cubicBezTo>
                  <a:pt x="5566" y="772"/>
                  <a:pt x="5632" y="799"/>
                  <a:pt x="5706" y="779"/>
                </a:cubicBezTo>
                <a:cubicBezTo>
                  <a:pt x="5686" y="766"/>
                  <a:pt x="5652" y="766"/>
                  <a:pt x="5639" y="746"/>
                </a:cubicBezTo>
                <a:cubicBezTo>
                  <a:pt x="5699" y="758"/>
                  <a:pt x="5719" y="726"/>
                  <a:pt x="5759" y="719"/>
                </a:cubicBezTo>
                <a:cubicBezTo>
                  <a:pt x="5699" y="686"/>
                  <a:pt x="5586" y="732"/>
                  <a:pt x="5499" y="712"/>
                </a:cubicBezTo>
                <a:cubicBezTo>
                  <a:pt x="5494" y="700"/>
                  <a:pt x="5481" y="695"/>
                  <a:pt x="5467" y="695"/>
                </a:cubicBezTo>
                <a:close/>
                <a:moveTo>
                  <a:pt x="2241" y="687"/>
                </a:moveTo>
                <a:cubicBezTo>
                  <a:pt x="2241" y="713"/>
                  <a:pt x="2254" y="713"/>
                  <a:pt x="2274" y="714"/>
                </a:cubicBezTo>
                <a:cubicBezTo>
                  <a:pt x="2281" y="687"/>
                  <a:pt x="2261" y="687"/>
                  <a:pt x="2241" y="687"/>
                </a:cubicBezTo>
                <a:close/>
                <a:moveTo>
                  <a:pt x="324" y="682"/>
                </a:moveTo>
                <a:cubicBezTo>
                  <a:pt x="355" y="682"/>
                  <a:pt x="397" y="713"/>
                  <a:pt x="417" y="733"/>
                </a:cubicBezTo>
                <a:cubicBezTo>
                  <a:pt x="397" y="726"/>
                  <a:pt x="377" y="720"/>
                  <a:pt x="351" y="726"/>
                </a:cubicBezTo>
                <a:cubicBezTo>
                  <a:pt x="351" y="720"/>
                  <a:pt x="344" y="713"/>
                  <a:pt x="344" y="700"/>
                </a:cubicBezTo>
                <a:cubicBezTo>
                  <a:pt x="337" y="706"/>
                  <a:pt x="311" y="700"/>
                  <a:pt x="297" y="693"/>
                </a:cubicBezTo>
                <a:cubicBezTo>
                  <a:pt x="304" y="685"/>
                  <a:pt x="313" y="682"/>
                  <a:pt x="324" y="682"/>
                </a:cubicBezTo>
                <a:close/>
                <a:moveTo>
                  <a:pt x="4924" y="678"/>
                </a:moveTo>
                <a:cubicBezTo>
                  <a:pt x="4962" y="677"/>
                  <a:pt x="4997" y="689"/>
                  <a:pt x="5018" y="726"/>
                </a:cubicBezTo>
                <a:cubicBezTo>
                  <a:pt x="4984" y="733"/>
                  <a:pt x="5032" y="772"/>
                  <a:pt x="4985" y="766"/>
                </a:cubicBezTo>
                <a:cubicBezTo>
                  <a:pt x="5025" y="779"/>
                  <a:pt x="4998" y="818"/>
                  <a:pt x="5032" y="832"/>
                </a:cubicBezTo>
                <a:cubicBezTo>
                  <a:pt x="5058" y="832"/>
                  <a:pt x="5078" y="825"/>
                  <a:pt x="5105" y="825"/>
                </a:cubicBezTo>
                <a:cubicBezTo>
                  <a:pt x="5105" y="865"/>
                  <a:pt x="5038" y="865"/>
                  <a:pt x="5018" y="845"/>
                </a:cubicBezTo>
                <a:cubicBezTo>
                  <a:pt x="5005" y="865"/>
                  <a:pt x="4932" y="885"/>
                  <a:pt x="4918" y="852"/>
                </a:cubicBezTo>
                <a:cubicBezTo>
                  <a:pt x="4965" y="838"/>
                  <a:pt x="4918" y="766"/>
                  <a:pt x="4958" y="759"/>
                </a:cubicBezTo>
                <a:cubicBezTo>
                  <a:pt x="4938" y="732"/>
                  <a:pt x="4898" y="772"/>
                  <a:pt x="4872" y="766"/>
                </a:cubicBezTo>
                <a:cubicBezTo>
                  <a:pt x="4872" y="740"/>
                  <a:pt x="4912" y="746"/>
                  <a:pt x="4912" y="720"/>
                </a:cubicBezTo>
                <a:cubicBezTo>
                  <a:pt x="4918" y="700"/>
                  <a:pt x="4885" y="700"/>
                  <a:pt x="4898" y="680"/>
                </a:cubicBezTo>
                <a:cubicBezTo>
                  <a:pt x="4907" y="679"/>
                  <a:pt x="4916" y="678"/>
                  <a:pt x="4924" y="678"/>
                </a:cubicBezTo>
                <a:close/>
                <a:moveTo>
                  <a:pt x="4637" y="647"/>
                </a:moveTo>
                <a:cubicBezTo>
                  <a:pt x="4664" y="647"/>
                  <a:pt x="4704" y="647"/>
                  <a:pt x="4731" y="660"/>
                </a:cubicBezTo>
                <a:cubicBezTo>
                  <a:pt x="4744" y="680"/>
                  <a:pt x="4724" y="706"/>
                  <a:pt x="4717" y="726"/>
                </a:cubicBezTo>
                <a:cubicBezTo>
                  <a:pt x="4704" y="700"/>
                  <a:pt x="4664" y="693"/>
                  <a:pt x="4637" y="687"/>
                </a:cubicBezTo>
                <a:cubicBezTo>
                  <a:pt x="4644" y="680"/>
                  <a:pt x="4657" y="680"/>
                  <a:pt x="4657" y="660"/>
                </a:cubicBezTo>
                <a:cubicBezTo>
                  <a:pt x="4664" y="647"/>
                  <a:pt x="4624" y="667"/>
                  <a:pt x="4637" y="647"/>
                </a:cubicBezTo>
                <a:close/>
                <a:moveTo>
                  <a:pt x="2192" y="644"/>
                </a:moveTo>
                <a:cubicBezTo>
                  <a:pt x="2248" y="646"/>
                  <a:pt x="2301" y="675"/>
                  <a:pt x="2301" y="740"/>
                </a:cubicBezTo>
                <a:cubicBezTo>
                  <a:pt x="2261" y="740"/>
                  <a:pt x="2281" y="746"/>
                  <a:pt x="2281" y="773"/>
                </a:cubicBezTo>
                <a:cubicBezTo>
                  <a:pt x="2254" y="780"/>
                  <a:pt x="2247" y="766"/>
                  <a:pt x="2234" y="753"/>
                </a:cubicBezTo>
                <a:cubicBezTo>
                  <a:pt x="2241" y="746"/>
                  <a:pt x="2254" y="746"/>
                  <a:pt x="2254" y="733"/>
                </a:cubicBezTo>
                <a:cubicBezTo>
                  <a:pt x="2241" y="713"/>
                  <a:pt x="2214" y="687"/>
                  <a:pt x="2227" y="660"/>
                </a:cubicBezTo>
                <a:cubicBezTo>
                  <a:pt x="2181" y="673"/>
                  <a:pt x="2174" y="687"/>
                  <a:pt x="2154" y="647"/>
                </a:cubicBezTo>
                <a:cubicBezTo>
                  <a:pt x="2166" y="644"/>
                  <a:pt x="2179" y="643"/>
                  <a:pt x="2192" y="644"/>
                </a:cubicBezTo>
                <a:close/>
                <a:moveTo>
                  <a:pt x="1247" y="638"/>
                </a:moveTo>
                <a:cubicBezTo>
                  <a:pt x="1254" y="638"/>
                  <a:pt x="1262" y="640"/>
                  <a:pt x="1266" y="640"/>
                </a:cubicBezTo>
                <a:cubicBezTo>
                  <a:pt x="1272" y="647"/>
                  <a:pt x="1272" y="653"/>
                  <a:pt x="1272" y="660"/>
                </a:cubicBezTo>
                <a:cubicBezTo>
                  <a:pt x="1306" y="640"/>
                  <a:pt x="1359" y="667"/>
                  <a:pt x="1359" y="706"/>
                </a:cubicBezTo>
                <a:cubicBezTo>
                  <a:pt x="1326" y="706"/>
                  <a:pt x="1259" y="706"/>
                  <a:pt x="1239" y="700"/>
                </a:cubicBezTo>
                <a:cubicBezTo>
                  <a:pt x="1259" y="693"/>
                  <a:pt x="1252" y="687"/>
                  <a:pt x="1246" y="660"/>
                </a:cubicBezTo>
                <a:cubicBezTo>
                  <a:pt x="1259" y="667"/>
                  <a:pt x="1259" y="673"/>
                  <a:pt x="1266" y="673"/>
                </a:cubicBezTo>
                <a:cubicBezTo>
                  <a:pt x="1272" y="653"/>
                  <a:pt x="1252" y="647"/>
                  <a:pt x="1239" y="647"/>
                </a:cubicBezTo>
                <a:cubicBezTo>
                  <a:pt x="1236" y="640"/>
                  <a:pt x="1241" y="638"/>
                  <a:pt x="1247" y="638"/>
                </a:cubicBezTo>
                <a:close/>
                <a:moveTo>
                  <a:pt x="1992" y="636"/>
                </a:moveTo>
                <a:cubicBezTo>
                  <a:pt x="2040" y="636"/>
                  <a:pt x="2083" y="645"/>
                  <a:pt x="2121" y="673"/>
                </a:cubicBezTo>
                <a:cubicBezTo>
                  <a:pt x="2127" y="727"/>
                  <a:pt x="2040" y="714"/>
                  <a:pt x="2014" y="700"/>
                </a:cubicBezTo>
                <a:cubicBezTo>
                  <a:pt x="2014" y="680"/>
                  <a:pt x="2047" y="707"/>
                  <a:pt x="2040" y="687"/>
                </a:cubicBezTo>
                <a:cubicBezTo>
                  <a:pt x="2047" y="667"/>
                  <a:pt x="2034" y="667"/>
                  <a:pt x="2027" y="660"/>
                </a:cubicBezTo>
                <a:cubicBezTo>
                  <a:pt x="1994" y="667"/>
                  <a:pt x="1953" y="640"/>
                  <a:pt x="1900" y="640"/>
                </a:cubicBezTo>
                <a:cubicBezTo>
                  <a:pt x="1933" y="638"/>
                  <a:pt x="1964" y="635"/>
                  <a:pt x="1992" y="636"/>
                </a:cubicBezTo>
                <a:close/>
                <a:moveTo>
                  <a:pt x="2843" y="633"/>
                </a:moveTo>
                <a:cubicBezTo>
                  <a:pt x="2931" y="631"/>
                  <a:pt x="2977" y="698"/>
                  <a:pt x="3055" y="660"/>
                </a:cubicBezTo>
                <a:cubicBezTo>
                  <a:pt x="3075" y="660"/>
                  <a:pt x="3075" y="673"/>
                  <a:pt x="3088" y="673"/>
                </a:cubicBezTo>
                <a:cubicBezTo>
                  <a:pt x="3108" y="673"/>
                  <a:pt x="3102" y="660"/>
                  <a:pt x="3115" y="653"/>
                </a:cubicBezTo>
                <a:cubicBezTo>
                  <a:pt x="3215" y="667"/>
                  <a:pt x="3335" y="713"/>
                  <a:pt x="3429" y="673"/>
                </a:cubicBezTo>
                <a:cubicBezTo>
                  <a:pt x="3449" y="693"/>
                  <a:pt x="3469" y="720"/>
                  <a:pt x="3489" y="746"/>
                </a:cubicBezTo>
                <a:cubicBezTo>
                  <a:pt x="3415" y="746"/>
                  <a:pt x="3409" y="786"/>
                  <a:pt x="3349" y="746"/>
                </a:cubicBezTo>
                <a:cubicBezTo>
                  <a:pt x="3342" y="753"/>
                  <a:pt x="3342" y="766"/>
                  <a:pt x="3349" y="766"/>
                </a:cubicBezTo>
                <a:cubicBezTo>
                  <a:pt x="3329" y="786"/>
                  <a:pt x="3329" y="746"/>
                  <a:pt x="3309" y="746"/>
                </a:cubicBezTo>
                <a:cubicBezTo>
                  <a:pt x="3295" y="766"/>
                  <a:pt x="3255" y="786"/>
                  <a:pt x="3235" y="753"/>
                </a:cubicBezTo>
                <a:cubicBezTo>
                  <a:pt x="3208" y="786"/>
                  <a:pt x="3162" y="760"/>
                  <a:pt x="3135" y="766"/>
                </a:cubicBezTo>
                <a:cubicBezTo>
                  <a:pt x="3115" y="754"/>
                  <a:pt x="3128" y="754"/>
                  <a:pt x="3128" y="727"/>
                </a:cubicBezTo>
                <a:cubicBezTo>
                  <a:pt x="3088" y="734"/>
                  <a:pt x="3055" y="740"/>
                  <a:pt x="3042" y="773"/>
                </a:cubicBezTo>
                <a:cubicBezTo>
                  <a:pt x="3015" y="780"/>
                  <a:pt x="3002" y="780"/>
                  <a:pt x="2988" y="760"/>
                </a:cubicBezTo>
                <a:cubicBezTo>
                  <a:pt x="2928" y="800"/>
                  <a:pt x="2835" y="700"/>
                  <a:pt x="2801" y="766"/>
                </a:cubicBezTo>
                <a:cubicBezTo>
                  <a:pt x="2861" y="812"/>
                  <a:pt x="3008" y="753"/>
                  <a:pt x="3042" y="832"/>
                </a:cubicBezTo>
                <a:cubicBezTo>
                  <a:pt x="3068" y="839"/>
                  <a:pt x="3102" y="826"/>
                  <a:pt x="3108" y="846"/>
                </a:cubicBezTo>
                <a:cubicBezTo>
                  <a:pt x="3108" y="872"/>
                  <a:pt x="3075" y="859"/>
                  <a:pt x="3068" y="866"/>
                </a:cubicBezTo>
                <a:cubicBezTo>
                  <a:pt x="3055" y="866"/>
                  <a:pt x="3082" y="852"/>
                  <a:pt x="3062" y="839"/>
                </a:cubicBezTo>
                <a:cubicBezTo>
                  <a:pt x="3035" y="846"/>
                  <a:pt x="3015" y="826"/>
                  <a:pt x="2995" y="819"/>
                </a:cubicBezTo>
                <a:cubicBezTo>
                  <a:pt x="2968" y="812"/>
                  <a:pt x="2975" y="839"/>
                  <a:pt x="2955" y="846"/>
                </a:cubicBezTo>
                <a:cubicBezTo>
                  <a:pt x="2921" y="839"/>
                  <a:pt x="2895" y="826"/>
                  <a:pt x="2861" y="826"/>
                </a:cubicBezTo>
                <a:cubicBezTo>
                  <a:pt x="2775" y="885"/>
                  <a:pt x="2701" y="760"/>
                  <a:pt x="2621" y="826"/>
                </a:cubicBezTo>
                <a:cubicBezTo>
                  <a:pt x="2601" y="826"/>
                  <a:pt x="2601" y="806"/>
                  <a:pt x="2608" y="799"/>
                </a:cubicBezTo>
                <a:cubicBezTo>
                  <a:pt x="2601" y="799"/>
                  <a:pt x="2601" y="806"/>
                  <a:pt x="2601" y="819"/>
                </a:cubicBezTo>
                <a:cubicBezTo>
                  <a:pt x="2574" y="799"/>
                  <a:pt x="2554" y="819"/>
                  <a:pt x="2548" y="786"/>
                </a:cubicBezTo>
                <a:cubicBezTo>
                  <a:pt x="2528" y="779"/>
                  <a:pt x="2521" y="792"/>
                  <a:pt x="2508" y="792"/>
                </a:cubicBezTo>
                <a:cubicBezTo>
                  <a:pt x="2494" y="786"/>
                  <a:pt x="2494" y="759"/>
                  <a:pt x="2468" y="759"/>
                </a:cubicBezTo>
                <a:cubicBezTo>
                  <a:pt x="2454" y="766"/>
                  <a:pt x="2481" y="772"/>
                  <a:pt x="2474" y="786"/>
                </a:cubicBezTo>
                <a:cubicBezTo>
                  <a:pt x="2454" y="779"/>
                  <a:pt x="2421" y="792"/>
                  <a:pt x="2408" y="779"/>
                </a:cubicBezTo>
                <a:cubicBezTo>
                  <a:pt x="2421" y="766"/>
                  <a:pt x="2434" y="746"/>
                  <a:pt x="2401" y="740"/>
                </a:cubicBezTo>
                <a:cubicBezTo>
                  <a:pt x="2414" y="733"/>
                  <a:pt x="2434" y="733"/>
                  <a:pt x="2454" y="740"/>
                </a:cubicBezTo>
                <a:cubicBezTo>
                  <a:pt x="2481" y="733"/>
                  <a:pt x="2468" y="720"/>
                  <a:pt x="2468" y="693"/>
                </a:cubicBezTo>
                <a:cubicBezTo>
                  <a:pt x="2441" y="693"/>
                  <a:pt x="2461" y="727"/>
                  <a:pt x="2428" y="720"/>
                </a:cubicBezTo>
                <a:cubicBezTo>
                  <a:pt x="2414" y="707"/>
                  <a:pt x="2414" y="707"/>
                  <a:pt x="2421" y="687"/>
                </a:cubicBezTo>
                <a:cubicBezTo>
                  <a:pt x="2374" y="680"/>
                  <a:pt x="2341" y="693"/>
                  <a:pt x="2321" y="660"/>
                </a:cubicBezTo>
                <a:cubicBezTo>
                  <a:pt x="2508" y="640"/>
                  <a:pt x="2668" y="680"/>
                  <a:pt x="2821" y="660"/>
                </a:cubicBezTo>
                <a:cubicBezTo>
                  <a:pt x="2835" y="660"/>
                  <a:pt x="2835" y="647"/>
                  <a:pt x="2835" y="633"/>
                </a:cubicBezTo>
                <a:cubicBezTo>
                  <a:pt x="2838" y="633"/>
                  <a:pt x="2841" y="633"/>
                  <a:pt x="2843" y="633"/>
                </a:cubicBezTo>
                <a:close/>
                <a:moveTo>
                  <a:pt x="5094" y="629"/>
                </a:moveTo>
                <a:cubicBezTo>
                  <a:pt x="5132" y="629"/>
                  <a:pt x="5170" y="658"/>
                  <a:pt x="5179" y="693"/>
                </a:cubicBezTo>
                <a:cubicBezTo>
                  <a:pt x="5139" y="687"/>
                  <a:pt x="5085" y="733"/>
                  <a:pt x="5078" y="680"/>
                </a:cubicBezTo>
                <a:cubicBezTo>
                  <a:pt x="5078" y="660"/>
                  <a:pt x="5092" y="660"/>
                  <a:pt x="5105" y="660"/>
                </a:cubicBezTo>
                <a:cubicBezTo>
                  <a:pt x="5092" y="647"/>
                  <a:pt x="5065" y="667"/>
                  <a:pt x="5038" y="653"/>
                </a:cubicBezTo>
                <a:cubicBezTo>
                  <a:pt x="5054" y="635"/>
                  <a:pt x="5074" y="628"/>
                  <a:pt x="5094" y="629"/>
                </a:cubicBezTo>
                <a:close/>
                <a:moveTo>
                  <a:pt x="718" y="615"/>
                </a:moveTo>
                <a:cubicBezTo>
                  <a:pt x="734" y="615"/>
                  <a:pt x="770" y="627"/>
                  <a:pt x="765" y="647"/>
                </a:cubicBezTo>
                <a:cubicBezTo>
                  <a:pt x="725" y="653"/>
                  <a:pt x="738" y="614"/>
                  <a:pt x="712" y="620"/>
                </a:cubicBezTo>
                <a:cubicBezTo>
                  <a:pt x="710" y="617"/>
                  <a:pt x="713" y="615"/>
                  <a:pt x="718" y="615"/>
                </a:cubicBezTo>
                <a:close/>
                <a:moveTo>
                  <a:pt x="4692" y="601"/>
                </a:moveTo>
                <a:cubicBezTo>
                  <a:pt x="4704" y="601"/>
                  <a:pt x="4717" y="604"/>
                  <a:pt x="4724" y="607"/>
                </a:cubicBezTo>
                <a:cubicBezTo>
                  <a:pt x="4717" y="640"/>
                  <a:pt x="4677" y="640"/>
                  <a:pt x="4671" y="614"/>
                </a:cubicBezTo>
                <a:cubicBezTo>
                  <a:pt x="4671" y="604"/>
                  <a:pt x="4681" y="601"/>
                  <a:pt x="4692" y="601"/>
                </a:cubicBezTo>
                <a:close/>
                <a:moveTo>
                  <a:pt x="587" y="575"/>
                </a:moveTo>
                <a:cubicBezTo>
                  <a:pt x="593" y="575"/>
                  <a:pt x="598" y="579"/>
                  <a:pt x="598" y="587"/>
                </a:cubicBezTo>
                <a:cubicBezTo>
                  <a:pt x="585" y="587"/>
                  <a:pt x="578" y="587"/>
                  <a:pt x="565" y="587"/>
                </a:cubicBezTo>
                <a:cubicBezTo>
                  <a:pt x="569" y="580"/>
                  <a:pt x="579" y="574"/>
                  <a:pt x="587" y="575"/>
                </a:cubicBezTo>
                <a:close/>
                <a:moveTo>
                  <a:pt x="6093" y="561"/>
                </a:moveTo>
                <a:cubicBezTo>
                  <a:pt x="6100" y="587"/>
                  <a:pt x="6093" y="594"/>
                  <a:pt x="6106" y="607"/>
                </a:cubicBezTo>
                <a:cubicBezTo>
                  <a:pt x="6120" y="594"/>
                  <a:pt x="6133" y="587"/>
                  <a:pt x="6126" y="561"/>
                </a:cubicBezTo>
                <a:cubicBezTo>
                  <a:pt x="6126" y="561"/>
                  <a:pt x="6126" y="561"/>
                  <a:pt x="6093" y="561"/>
                </a:cubicBezTo>
                <a:close/>
                <a:moveTo>
                  <a:pt x="571" y="537"/>
                </a:moveTo>
                <a:cubicBezTo>
                  <a:pt x="579" y="536"/>
                  <a:pt x="592" y="546"/>
                  <a:pt x="612" y="541"/>
                </a:cubicBezTo>
                <a:cubicBezTo>
                  <a:pt x="618" y="568"/>
                  <a:pt x="552" y="568"/>
                  <a:pt x="565" y="541"/>
                </a:cubicBezTo>
                <a:cubicBezTo>
                  <a:pt x="567" y="538"/>
                  <a:pt x="569" y="537"/>
                  <a:pt x="571" y="537"/>
                </a:cubicBezTo>
                <a:close/>
                <a:moveTo>
                  <a:pt x="5319" y="534"/>
                </a:moveTo>
                <a:cubicBezTo>
                  <a:pt x="5323" y="533"/>
                  <a:pt x="5327" y="534"/>
                  <a:pt x="5332" y="535"/>
                </a:cubicBezTo>
                <a:cubicBezTo>
                  <a:pt x="5332" y="587"/>
                  <a:pt x="5426" y="548"/>
                  <a:pt x="5432" y="607"/>
                </a:cubicBezTo>
                <a:cubicBezTo>
                  <a:pt x="5407" y="607"/>
                  <a:pt x="5400" y="613"/>
                  <a:pt x="5355" y="614"/>
                </a:cubicBezTo>
                <a:lnTo>
                  <a:pt x="5350" y="614"/>
                </a:lnTo>
                <a:lnTo>
                  <a:pt x="5346" y="610"/>
                </a:lnTo>
                <a:lnTo>
                  <a:pt x="5344" y="611"/>
                </a:lnTo>
                <a:lnTo>
                  <a:pt x="5344" y="610"/>
                </a:lnTo>
                <a:cubicBezTo>
                  <a:pt x="5335" y="592"/>
                  <a:pt x="5310" y="581"/>
                  <a:pt x="5272" y="581"/>
                </a:cubicBezTo>
                <a:cubicBezTo>
                  <a:pt x="5284" y="558"/>
                  <a:pt x="5290" y="535"/>
                  <a:pt x="5319" y="534"/>
                </a:cubicBezTo>
                <a:close/>
                <a:moveTo>
                  <a:pt x="5058" y="521"/>
                </a:moveTo>
                <a:cubicBezTo>
                  <a:pt x="5078" y="521"/>
                  <a:pt x="5078" y="541"/>
                  <a:pt x="5098" y="541"/>
                </a:cubicBezTo>
                <a:cubicBezTo>
                  <a:pt x="5085" y="555"/>
                  <a:pt x="5052" y="548"/>
                  <a:pt x="5058" y="521"/>
                </a:cubicBezTo>
                <a:close/>
                <a:moveTo>
                  <a:pt x="386" y="494"/>
                </a:moveTo>
                <a:cubicBezTo>
                  <a:pt x="402" y="494"/>
                  <a:pt x="416" y="497"/>
                  <a:pt x="424" y="508"/>
                </a:cubicBezTo>
                <a:cubicBezTo>
                  <a:pt x="397" y="548"/>
                  <a:pt x="324" y="514"/>
                  <a:pt x="277" y="501"/>
                </a:cubicBezTo>
                <a:cubicBezTo>
                  <a:pt x="305" y="510"/>
                  <a:pt x="351" y="494"/>
                  <a:pt x="386" y="494"/>
                </a:cubicBezTo>
                <a:close/>
                <a:moveTo>
                  <a:pt x="4916" y="493"/>
                </a:moveTo>
                <a:cubicBezTo>
                  <a:pt x="4958" y="494"/>
                  <a:pt x="4981" y="516"/>
                  <a:pt x="5004" y="534"/>
                </a:cubicBezTo>
                <a:cubicBezTo>
                  <a:pt x="4998" y="561"/>
                  <a:pt x="4978" y="541"/>
                  <a:pt x="4978" y="561"/>
                </a:cubicBezTo>
                <a:cubicBezTo>
                  <a:pt x="4944" y="547"/>
                  <a:pt x="4938" y="574"/>
                  <a:pt x="4891" y="567"/>
                </a:cubicBezTo>
                <a:cubicBezTo>
                  <a:pt x="4898" y="541"/>
                  <a:pt x="4878" y="541"/>
                  <a:pt x="4858" y="541"/>
                </a:cubicBezTo>
                <a:cubicBezTo>
                  <a:pt x="4851" y="521"/>
                  <a:pt x="4884" y="547"/>
                  <a:pt x="4878" y="527"/>
                </a:cubicBezTo>
                <a:cubicBezTo>
                  <a:pt x="4891" y="527"/>
                  <a:pt x="4884" y="547"/>
                  <a:pt x="4898" y="547"/>
                </a:cubicBezTo>
                <a:cubicBezTo>
                  <a:pt x="4891" y="528"/>
                  <a:pt x="4918" y="514"/>
                  <a:pt x="4898" y="494"/>
                </a:cubicBezTo>
                <a:cubicBezTo>
                  <a:pt x="4904" y="494"/>
                  <a:pt x="4911" y="493"/>
                  <a:pt x="4916" y="493"/>
                </a:cubicBezTo>
                <a:close/>
                <a:moveTo>
                  <a:pt x="5036" y="481"/>
                </a:moveTo>
                <a:cubicBezTo>
                  <a:pt x="5040" y="481"/>
                  <a:pt x="5043" y="483"/>
                  <a:pt x="5045" y="488"/>
                </a:cubicBezTo>
                <a:cubicBezTo>
                  <a:pt x="5052" y="501"/>
                  <a:pt x="5025" y="488"/>
                  <a:pt x="5025" y="501"/>
                </a:cubicBezTo>
                <a:cubicBezTo>
                  <a:pt x="5010" y="496"/>
                  <a:pt x="5025" y="480"/>
                  <a:pt x="5036" y="481"/>
                </a:cubicBezTo>
                <a:close/>
                <a:moveTo>
                  <a:pt x="2883" y="457"/>
                </a:moveTo>
                <a:cubicBezTo>
                  <a:pt x="2904" y="457"/>
                  <a:pt x="2919" y="472"/>
                  <a:pt x="2928" y="515"/>
                </a:cubicBezTo>
                <a:cubicBezTo>
                  <a:pt x="2908" y="528"/>
                  <a:pt x="2881" y="535"/>
                  <a:pt x="2868" y="555"/>
                </a:cubicBezTo>
                <a:cubicBezTo>
                  <a:pt x="2848" y="535"/>
                  <a:pt x="2801" y="548"/>
                  <a:pt x="2781" y="521"/>
                </a:cubicBezTo>
                <a:cubicBezTo>
                  <a:pt x="2775" y="528"/>
                  <a:pt x="2761" y="535"/>
                  <a:pt x="2761" y="555"/>
                </a:cubicBezTo>
                <a:cubicBezTo>
                  <a:pt x="2748" y="541"/>
                  <a:pt x="2715" y="548"/>
                  <a:pt x="2715" y="555"/>
                </a:cubicBezTo>
                <a:cubicBezTo>
                  <a:pt x="2708" y="535"/>
                  <a:pt x="2695" y="502"/>
                  <a:pt x="2701" y="495"/>
                </a:cubicBezTo>
                <a:cubicBezTo>
                  <a:pt x="2735" y="502"/>
                  <a:pt x="2768" y="508"/>
                  <a:pt x="2815" y="502"/>
                </a:cubicBezTo>
                <a:cubicBezTo>
                  <a:pt x="2815" y="488"/>
                  <a:pt x="2788" y="508"/>
                  <a:pt x="2795" y="488"/>
                </a:cubicBezTo>
                <a:cubicBezTo>
                  <a:pt x="2830" y="475"/>
                  <a:pt x="2860" y="457"/>
                  <a:pt x="2883" y="457"/>
                </a:cubicBezTo>
                <a:close/>
                <a:moveTo>
                  <a:pt x="4740" y="426"/>
                </a:moveTo>
                <a:cubicBezTo>
                  <a:pt x="4761" y="425"/>
                  <a:pt x="4778" y="435"/>
                  <a:pt x="4784" y="468"/>
                </a:cubicBezTo>
                <a:cubicBezTo>
                  <a:pt x="4791" y="474"/>
                  <a:pt x="4804" y="481"/>
                  <a:pt x="4818" y="488"/>
                </a:cubicBezTo>
                <a:cubicBezTo>
                  <a:pt x="4811" y="494"/>
                  <a:pt x="4798" y="508"/>
                  <a:pt x="4784" y="508"/>
                </a:cubicBezTo>
                <a:cubicBezTo>
                  <a:pt x="4784" y="534"/>
                  <a:pt x="4818" y="554"/>
                  <a:pt x="4784" y="561"/>
                </a:cubicBezTo>
                <a:cubicBezTo>
                  <a:pt x="4824" y="587"/>
                  <a:pt x="4891" y="581"/>
                  <a:pt x="4904" y="633"/>
                </a:cubicBezTo>
                <a:cubicBezTo>
                  <a:pt x="4878" y="627"/>
                  <a:pt x="4871" y="640"/>
                  <a:pt x="4851" y="647"/>
                </a:cubicBezTo>
                <a:cubicBezTo>
                  <a:pt x="4838" y="634"/>
                  <a:pt x="4838" y="614"/>
                  <a:pt x="4824" y="601"/>
                </a:cubicBezTo>
                <a:cubicBezTo>
                  <a:pt x="4731" y="601"/>
                  <a:pt x="4651" y="541"/>
                  <a:pt x="4577" y="561"/>
                </a:cubicBezTo>
                <a:cubicBezTo>
                  <a:pt x="4584" y="574"/>
                  <a:pt x="4591" y="594"/>
                  <a:pt x="4577" y="607"/>
                </a:cubicBezTo>
                <a:cubicBezTo>
                  <a:pt x="4584" y="620"/>
                  <a:pt x="4604" y="613"/>
                  <a:pt x="4597" y="647"/>
                </a:cubicBezTo>
                <a:cubicBezTo>
                  <a:pt x="4557" y="640"/>
                  <a:pt x="4537" y="647"/>
                  <a:pt x="4524" y="667"/>
                </a:cubicBezTo>
                <a:cubicBezTo>
                  <a:pt x="4504" y="673"/>
                  <a:pt x="4504" y="653"/>
                  <a:pt x="4497" y="647"/>
                </a:cubicBezTo>
                <a:cubicBezTo>
                  <a:pt x="4524" y="647"/>
                  <a:pt x="4537" y="627"/>
                  <a:pt x="4537" y="581"/>
                </a:cubicBezTo>
                <a:cubicBezTo>
                  <a:pt x="4511" y="561"/>
                  <a:pt x="4477" y="548"/>
                  <a:pt x="4437" y="535"/>
                </a:cubicBezTo>
                <a:cubicBezTo>
                  <a:pt x="4444" y="514"/>
                  <a:pt x="4457" y="541"/>
                  <a:pt x="4477" y="535"/>
                </a:cubicBezTo>
                <a:cubicBezTo>
                  <a:pt x="4477" y="501"/>
                  <a:pt x="4444" y="535"/>
                  <a:pt x="4430" y="507"/>
                </a:cubicBezTo>
                <a:cubicBezTo>
                  <a:pt x="4437" y="507"/>
                  <a:pt x="4444" y="501"/>
                  <a:pt x="4430" y="494"/>
                </a:cubicBezTo>
                <a:cubicBezTo>
                  <a:pt x="4491" y="454"/>
                  <a:pt x="4531" y="494"/>
                  <a:pt x="4604" y="467"/>
                </a:cubicBezTo>
                <a:cubicBezTo>
                  <a:pt x="4591" y="481"/>
                  <a:pt x="4617" y="494"/>
                  <a:pt x="4637" y="494"/>
                </a:cubicBezTo>
                <a:cubicBezTo>
                  <a:pt x="4631" y="501"/>
                  <a:pt x="4631" y="507"/>
                  <a:pt x="4637" y="514"/>
                </a:cubicBezTo>
                <a:cubicBezTo>
                  <a:pt x="4657" y="501"/>
                  <a:pt x="4697" y="507"/>
                  <a:pt x="4724" y="494"/>
                </a:cubicBezTo>
                <a:cubicBezTo>
                  <a:pt x="4711" y="461"/>
                  <a:pt x="4691" y="474"/>
                  <a:pt x="4671" y="448"/>
                </a:cubicBezTo>
                <a:cubicBezTo>
                  <a:pt x="4694" y="438"/>
                  <a:pt x="4719" y="427"/>
                  <a:pt x="4740" y="426"/>
                </a:cubicBezTo>
                <a:close/>
                <a:moveTo>
                  <a:pt x="6801" y="423"/>
                </a:moveTo>
                <a:cubicBezTo>
                  <a:pt x="6843" y="421"/>
                  <a:pt x="6901" y="469"/>
                  <a:pt x="6935" y="478"/>
                </a:cubicBezTo>
                <a:cubicBezTo>
                  <a:pt x="7015" y="491"/>
                  <a:pt x="7115" y="498"/>
                  <a:pt x="7181" y="518"/>
                </a:cubicBezTo>
                <a:cubicBezTo>
                  <a:pt x="7275" y="551"/>
                  <a:pt x="7422" y="551"/>
                  <a:pt x="7515" y="590"/>
                </a:cubicBezTo>
                <a:cubicBezTo>
                  <a:pt x="7482" y="603"/>
                  <a:pt x="7475" y="636"/>
                  <a:pt x="7428" y="630"/>
                </a:cubicBezTo>
                <a:cubicBezTo>
                  <a:pt x="7448" y="676"/>
                  <a:pt x="7575" y="676"/>
                  <a:pt x="7529" y="775"/>
                </a:cubicBezTo>
                <a:cubicBezTo>
                  <a:pt x="7515" y="789"/>
                  <a:pt x="7488" y="775"/>
                  <a:pt x="7475" y="789"/>
                </a:cubicBezTo>
                <a:cubicBezTo>
                  <a:pt x="7475" y="795"/>
                  <a:pt x="7488" y="802"/>
                  <a:pt x="7475" y="809"/>
                </a:cubicBezTo>
                <a:cubicBezTo>
                  <a:pt x="7508" y="822"/>
                  <a:pt x="7555" y="795"/>
                  <a:pt x="7602" y="809"/>
                </a:cubicBezTo>
                <a:cubicBezTo>
                  <a:pt x="7595" y="822"/>
                  <a:pt x="7609" y="829"/>
                  <a:pt x="7609" y="842"/>
                </a:cubicBezTo>
                <a:cubicBezTo>
                  <a:pt x="7542" y="842"/>
                  <a:pt x="7508" y="922"/>
                  <a:pt x="7442" y="862"/>
                </a:cubicBezTo>
                <a:cubicBezTo>
                  <a:pt x="7435" y="876"/>
                  <a:pt x="7408" y="876"/>
                  <a:pt x="7402" y="862"/>
                </a:cubicBezTo>
                <a:cubicBezTo>
                  <a:pt x="7382" y="876"/>
                  <a:pt x="7362" y="882"/>
                  <a:pt x="7328" y="896"/>
                </a:cubicBezTo>
                <a:cubicBezTo>
                  <a:pt x="7328" y="902"/>
                  <a:pt x="7335" y="922"/>
                  <a:pt x="7322" y="922"/>
                </a:cubicBezTo>
                <a:cubicBezTo>
                  <a:pt x="7362" y="949"/>
                  <a:pt x="7428" y="929"/>
                  <a:pt x="7462" y="956"/>
                </a:cubicBezTo>
                <a:cubicBezTo>
                  <a:pt x="7415" y="976"/>
                  <a:pt x="7388" y="1022"/>
                  <a:pt x="7348" y="1048"/>
                </a:cubicBezTo>
                <a:cubicBezTo>
                  <a:pt x="7382" y="1068"/>
                  <a:pt x="7415" y="1062"/>
                  <a:pt x="7455" y="1062"/>
                </a:cubicBezTo>
                <a:cubicBezTo>
                  <a:pt x="7455" y="1101"/>
                  <a:pt x="7515" y="1088"/>
                  <a:pt x="7529" y="1128"/>
                </a:cubicBezTo>
                <a:cubicBezTo>
                  <a:pt x="7508" y="1148"/>
                  <a:pt x="7462" y="1141"/>
                  <a:pt x="7448" y="1161"/>
                </a:cubicBezTo>
                <a:cubicBezTo>
                  <a:pt x="7455" y="1188"/>
                  <a:pt x="7488" y="1155"/>
                  <a:pt x="7502" y="1181"/>
                </a:cubicBezTo>
                <a:cubicBezTo>
                  <a:pt x="7495" y="1195"/>
                  <a:pt x="7468" y="1181"/>
                  <a:pt x="7475" y="1208"/>
                </a:cubicBezTo>
                <a:cubicBezTo>
                  <a:pt x="7488" y="1234"/>
                  <a:pt x="7535" y="1227"/>
                  <a:pt x="7542" y="1261"/>
                </a:cubicBezTo>
                <a:cubicBezTo>
                  <a:pt x="7482" y="1261"/>
                  <a:pt x="7448" y="1261"/>
                  <a:pt x="7415" y="1287"/>
                </a:cubicBezTo>
                <a:cubicBezTo>
                  <a:pt x="7455" y="1314"/>
                  <a:pt x="7502" y="1334"/>
                  <a:pt x="7529" y="1374"/>
                </a:cubicBezTo>
                <a:cubicBezTo>
                  <a:pt x="7522" y="1387"/>
                  <a:pt x="7508" y="1394"/>
                  <a:pt x="7495" y="1400"/>
                </a:cubicBezTo>
                <a:cubicBezTo>
                  <a:pt x="7495" y="1420"/>
                  <a:pt x="7515" y="1426"/>
                  <a:pt x="7502" y="1440"/>
                </a:cubicBezTo>
                <a:cubicBezTo>
                  <a:pt x="7515" y="1453"/>
                  <a:pt x="7542" y="1453"/>
                  <a:pt x="7555" y="1473"/>
                </a:cubicBezTo>
                <a:cubicBezTo>
                  <a:pt x="7555" y="1480"/>
                  <a:pt x="7529" y="1473"/>
                  <a:pt x="7529" y="1486"/>
                </a:cubicBezTo>
                <a:cubicBezTo>
                  <a:pt x="7542" y="1506"/>
                  <a:pt x="7575" y="1506"/>
                  <a:pt x="7595" y="1513"/>
                </a:cubicBezTo>
                <a:cubicBezTo>
                  <a:pt x="7622" y="1599"/>
                  <a:pt x="7655" y="1678"/>
                  <a:pt x="7762" y="1705"/>
                </a:cubicBezTo>
                <a:cubicBezTo>
                  <a:pt x="7762" y="1718"/>
                  <a:pt x="7769" y="1732"/>
                  <a:pt x="7775" y="1732"/>
                </a:cubicBezTo>
                <a:cubicBezTo>
                  <a:pt x="7729" y="1765"/>
                  <a:pt x="7749" y="1838"/>
                  <a:pt x="7755" y="1877"/>
                </a:cubicBezTo>
                <a:cubicBezTo>
                  <a:pt x="7762" y="1884"/>
                  <a:pt x="7769" y="1897"/>
                  <a:pt x="7789" y="1891"/>
                </a:cubicBezTo>
                <a:cubicBezTo>
                  <a:pt x="7842" y="2023"/>
                  <a:pt x="7849" y="2162"/>
                  <a:pt x="7856" y="2294"/>
                </a:cubicBezTo>
                <a:cubicBezTo>
                  <a:pt x="7862" y="2367"/>
                  <a:pt x="7956" y="2400"/>
                  <a:pt x="7962" y="2472"/>
                </a:cubicBezTo>
                <a:cubicBezTo>
                  <a:pt x="7962" y="2525"/>
                  <a:pt x="7922" y="2552"/>
                  <a:pt x="7909" y="2605"/>
                </a:cubicBezTo>
                <a:cubicBezTo>
                  <a:pt x="7889" y="2605"/>
                  <a:pt x="7882" y="2611"/>
                  <a:pt x="7862" y="2611"/>
                </a:cubicBezTo>
                <a:cubicBezTo>
                  <a:pt x="7869" y="2665"/>
                  <a:pt x="7822" y="2718"/>
                  <a:pt x="7802" y="2770"/>
                </a:cubicBezTo>
                <a:cubicBezTo>
                  <a:pt x="7769" y="2764"/>
                  <a:pt x="7742" y="2784"/>
                  <a:pt x="7722" y="2777"/>
                </a:cubicBezTo>
                <a:cubicBezTo>
                  <a:pt x="7709" y="2777"/>
                  <a:pt x="7702" y="2790"/>
                  <a:pt x="7702" y="2810"/>
                </a:cubicBezTo>
                <a:cubicBezTo>
                  <a:pt x="7669" y="2810"/>
                  <a:pt x="7655" y="2830"/>
                  <a:pt x="7635" y="2850"/>
                </a:cubicBezTo>
                <a:cubicBezTo>
                  <a:pt x="7642" y="2870"/>
                  <a:pt x="7689" y="2856"/>
                  <a:pt x="7695" y="2870"/>
                </a:cubicBezTo>
                <a:cubicBezTo>
                  <a:pt x="7702" y="2903"/>
                  <a:pt x="7649" y="2870"/>
                  <a:pt x="7649" y="2890"/>
                </a:cubicBezTo>
                <a:cubicBezTo>
                  <a:pt x="7675" y="2916"/>
                  <a:pt x="7722" y="2916"/>
                  <a:pt x="7755" y="2929"/>
                </a:cubicBezTo>
                <a:cubicBezTo>
                  <a:pt x="7722" y="2929"/>
                  <a:pt x="7769" y="2975"/>
                  <a:pt x="7729" y="2969"/>
                </a:cubicBezTo>
                <a:cubicBezTo>
                  <a:pt x="7729" y="2989"/>
                  <a:pt x="7742" y="2989"/>
                  <a:pt x="7755" y="2989"/>
                </a:cubicBezTo>
                <a:cubicBezTo>
                  <a:pt x="7742" y="3001"/>
                  <a:pt x="7729" y="3008"/>
                  <a:pt x="7722" y="3028"/>
                </a:cubicBezTo>
                <a:cubicBezTo>
                  <a:pt x="7682" y="3008"/>
                  <a:pt x="7655" y="3041"/>
                  <a:pt x="7635" y="3068"/>
                </a:cubicBezTo>
                <a:cubicBezTo>
                  <a:pt x="7655" y="3087"/>
                  <a:pt x="7682" y="3094"/>
                  <a:pt x="7702" y="3107"/>
                </a:cubicBezTo>
                <a:cubicBezTo>
                  <a:pt x="7655" y="3127"/>
                  <a:pt x="7615" y="3120"/>
                  <a:pt x="7575" y="3140"/>
                </a:cubicBezTo>
                <a:cubicBezTo>
                  <a:pt x="7575" y="3154"/>
                  <a:pt x="7595" y="3154"/>
                  <a:pt x="7609" y="3160"/>
                </a:cubicBezTo>
                <a:cubicBezTo>
                  <a:pt x="7562" y="3194"/>
                  <a:pt x="7495" y="3200"/>
                  <a:pt x="7415" y="3194"/>
                </a:cubicBezTo>
                <a:cubicBezTo>
                  <a:pt x="7402" y="3200"/>
                  <a:pt x="7395" y="3213"/>
                  <a:pt x="7395" y="3233"/>
                </a:cubicBezTo>
                <a:cubicBezTo>
                  <a:pt x="7375" y="3233"/>
                  <a:pt x="7382" y="3207"/>
                  <a:pt x="7362" y="3200"/>
                </a:cubicBezTo>
                <a:cubicBezTo>
                  <a:pt x="7268" y="3266"/>
                  <a:pt x="7135" y="3220"/>
                  <a:pt x="7075" y="3299"/>
                </a:cubicBezTo>
                <a:cubicBezTo>
                  <a:pt x="7075" y="3306"/>
                  <a:pt x="7081" y="3313"/>
                  <a:pt x="7081" y="3326"/>
                </a:cubicBezTo>
                <a:cubicBezTo>
                  <a:pt x="7121" y="3333"/>
                  <a:pt x="7155" y="3313"/>
                  <a:pt x="7188" y="3326"/>
                </a:cubicBezTo>
                <a:cubicBezTo>
                  <a:pt x="7201" y="3326"/>
                  <a:pt x="7201" y="3346"/>
                  <a:pt x="7215" y="3353"/>
                </a:cubicBezTo>
                <a:cubicBezTo>
                  <a:pt x="7248" y="3353"/>
                  <a:pt x="7295" y="3333"/>
                  <a:pt x="7342" y="3353"/>
                </a:cubicBezTo>
                <a:cubicBezTo>
                  <a:pt x="7342" y="3386"/>
                  <a:pt x="7282" y="3353"/>
                  <a:pt x="7288" y="3379"/>
                </a:cubicBezTo>
                <a:cubicBezTo>
                  <a:pt x="7295" y="3439"/>
                  <a:pt x="7395" y="3392"/>
                  <a:pt x="7422" y="3426"/>
                </a:cubicBezTo>
                <a:cubicBezTo>
                  <a:pt x="7415" y="3446"/>
                  <a:pt x="7395" y="3419"/>
                  <a:pt x="7388" y="3446"/>
                </a:cubicBezTo>
                <a:cubicBezTo>
                  <a:pt x="7288" y="3432"/>
                  <a:pt x="7221" y="3452"/>
                  <a:pt x="7168" y="3505"/>
                </a:cubicBezTo>
                <a:cubicBezTo>
                  <a:pt x="7195" y="3518"/>
                  <a:pt x="7208" y="3505"/>
                  <a:pt x="7228" y="3525"/>
                </a:cubicBezTo>
                <a:cubicBezTo>
                  <a:pt x="7221" y="3544"/>
                  <a:pt x="7195" y="3544"/>
                  <a:pt x="7215" y="3571"/>
                </a:cubicBezTo>
                <a:cubicBezTo>
                  <a:pt x="7295" y="3611"/>
                  <a:pt x="7408" y="3624"/>
                  <a:pt x="7508" y="3651"/>
                </a:cubicBezTo>
                <a:cubicBezTo>
                  <a:pt x="7562" y="3750"/>
                  <a:pt x="7755" y="3710"/>
                  <a:pt x="7856" y="3763"/>
                </a:cubicBezTo>
                <a:cubicBezTo>
                  <a:pt x="7849" y="3776"/>
                  <a:pt x="7856" y="3783"/>
                  <a:pt x="7836" y="3796"/>
                </a:cubicBezTo>
                <a:cubicBezTo>
                  <a:pt x="7862" y="3836"/>
                  <a:pt x="7936" y="3829"/>
                  <a:pt x="7969" y="3856"/>
                </a:cubicBezTo>
                <a:cubicBezTo>
                  <a:pt x="7856" y="3862"/>
                  <a:pt x="7762" y="3856"/>
                  <a:pt x="7655" y="3869"/>
                </a:cubicBezTo>
                <a:cubicBezTo>
                  <a:pt x="7655" y="3909"/>
                  <a:pt x="7682" y="3915"/>
                  <a:pt x="7722" y="3922"/>
                </a:cubicBezTo>
                <a:cubicBezTo>
                  <a:pt x="7689" y="3941"/>
                  <a:pt x="7735" y="3948"/>
                  <a:pt x="7709" y="3975"/>
                </a:cubicBezTo>
                <a:cubicBezTo>
                  <a:pt x="7715" y="3988"/>
                  <a:pt x="7755" y="3969"/>
                  <a:pt x="7742" y="4008"/>
                </a:cubicBezTo>
                <a:cubicBezTo>
                  <a:pt x="7769" y="4008"/>
                  <a:pt x="7789" y="4015"/>
                  <a:pt x="7822" y="4008"/>
                </a:cubicBezTo>
                <a:cubicBezTo>
                  <a:pt x="7836" y="4041"/>
                  <a:pt x="7862" y="4061"/>
                  <a:pt x="7909" y="4061"/>
                </a:cubicBezTo>
                <a:cubicBezTo>
                  <a:pt x="7896" y="4100"/>
                  <a:pt x="7829" y="4087"/>
                  <a:pt x="7795" y="4107"/>
                </a:cubicBezTo>
                <a:cubicBezTo>
                  <a:pt x="7889" y="4153"/>
                  <a:pt x="8002" y="4153"/>
                  <a:pt x="8098" y="4178"/>
                </a:cubicBezTo>
                <a:cubicBezTo>
                  <a:pt x="8098" y="4205"/>
                  <a:pt x="8058" y="4211"/>
                  <a:pt x="8038" y="4198"/>
                </a:cubicBezTo>
                <a:cubicBezTo>
                  <a:pt x="8038" y="4224"/>
                  <a:pt x="8004" y="4211"/>
                  <a:pt x="7998" y="4237"/>
                </a:cubicBezTo>
                <a:cubicBezTo>
                  <a:pt x="7971" y="4231"/>
                  <a:pt x="8018" y="4211"/>
                  <a:pt x="8011" y="4191"/>
                </a:cubicBezTo>
                <a:cubicBezTo>
                  <a:pt x="7998" y="4185"/>
                  <a:pt x="7978" y="4197"/>
                  <a:pt x="7984" y="4231"/>
                </a:cubicBezTo>
                <a:cubicBezTo>
                  <a:pt x="7884" y="4231"/>
                  <a:pt x="7757" y="4198"/>
                  <a:pt x="7650" y="4244"/>
                </a:cubicBezTo>
                <a:cubicBezTo>
                  <a:pt x="7644" y="4224"/>
                  <a:pt x="7664" y="4231"/>
                  <a:pt x="7664" y="4217"/>
                </a:cubicBezTo>
                <a:cubicBezTo>
                  <a:pt x="7610" y="4217"/>
                  <a:pt x="7577" y="4204"/>
                  <a:pt x="7524" y="4211"/>
                </a:cubicBezTo>
                <a:cubicBezTo>
                  <a:pt x="7524" y="4224"/>
                  <a:pt x="7524" y="4237"/>
                  <a:pt x="7530" y="4244"/>
                </a:cubicBezTo>
                <a:cubicBezTo>
                  <a:pt x="7517" y="4257"/>
                  <a:pt x="7484" y="4237"/>
                  <a:pt x="7470" y="4237"/>
                </a:cubicBezTo>
                <a:cubicBezTo>
                  <a:pt x="7410" y="4270"/>
                  <a:pt x="7377" y="4231"/>
                  <a:pt x="7310" y="4211"/>
                </a:cubicBezTo>
                <a:cubicBezTo>
                  <a:pt x="7290" y="4211"/>
                  <a:pt x="7310" y="4197"/>
                  <a:pt x="7297" y="4184"/>
                </a:cubicBezTo>
                <a:cubicBezTo>
                  <a:pt x="7270" y="4184"/>
                  <a:pt x="7283" y="4224"/>
                  <a:pt x="7243" y="4211"/>
                </a:cubicBezTo>
                <a:cubicBezTo>
                  <a:pt x="7250" y="4204"/>
                  <a:pt x="7257" y="4204"/>
                  <a:pt x="7257" y="4191"/>
                </a:cubicBezTo>
                <a:cubicBezTo>
                  <a:pt x="7237" y="4184"/>
                  <a:pt x="7210" y="4177"/>
                  <a:pt x="7177" y="4177"/>
                </a:cubicBezTo>
                <a:cubicBezTo>
                  <a:pt x="7203" y="4211"/>
                  <a:pt x="7157" y="4211"/>
                  <a:pt x="7183" y="4250"/>
                </a:cubicBezTo>
                <a:cubicBezTo>
                  <a:pt x="7083" y="4277"/>
                  <a:pt x="7043" y="4211"/>
                  <a:pt x="6976" y="4257"/>
                </a:cubicBezTo>
                <a:cubicBezTo>
                  <a:pt x="6930" y="4224"/>
                  <a:pt x="6876" y="4250"/>
                  <a:pt x="6843" y="4277"/>
                </a:cubicBezTo>
                <a:cubicBezTo>
                  <a:pt x="6830" y="4303"/>
                  <a:pt x="6876" y="4296"/>
                  <a:pt x="6850" y="4323"/>
                </a:cubicBezTo>
                <a:cubicBezTo>
                  <a:pt x="6896" y="4342"/>
                  <a:pt x="6970" y="4336"/>
                  <a:pt x="7010" y="4362"/>
                </a:cubicBezTo>
                <a:cubicBezTo>
                  <a:pt x="7030" y="4356"/>
                  <a:pt x="7043" y="4336"/>
                  <a:pt x="7070" y="4329"/>
                </a:cubicBezTo>
                <a:cubicBezTo>
                  <a:pt x="7076" y="4342"/>
                  <a:pt x="7063" y="4349"/>
                  <a:pt x="7076" y="4362"/>
                </a:cubicBezTo>
                <a:cubicBezTo>
                  <a:pt x="7170" y="4362"/>
                  <a:pt x="7210" y="4369"/>
                  <a:pt x="7297" y="4376"/>
                </a:cubicBezTo>
                <a:cubicBezTo>
                  <a:pt x="7290" y="4402"/>
                  <a:pt x="7237" y="4382"/>
                  <a:pt x="7223" y="4396"/>
                </a:cubicBezTo>
                <a:cubicBezTo>
                  <a:pt x="7257" y="4409"/>
                  <a:pt x="7263" y="4409"/>
                  <a:pt x="7303" y="4402"/>
                </a:cubicBezTo>
                <a:cubicBezTo>
                  <a:pt x="7297" y="4422"/>
                  <a:pt x="7257" y="4409"/>
                  <a:pt x="7257" y="4436"/>
                </a:cubicBezTo>
                <a:cubicBezTo>
                  <a:pt x="7297" y="4449"/>
                  <a:pt x="7377" y="4449"/>
                  <a:pt x="7397" y="4422"/>
                </a:cubicBezTo>
                <a:cubicBezTo>
                  <a:pt x="7390" y="4436"/>
                  <a:pt x="7397" y="4436"/>
                  <a:pt x="7397" y="4442"/>
                </a:cubicBezTo>
                <a:cubicBezTo>
                  <a:pt x="7444" y="4442"/>
                  <a:pt x="7524" y="4409"/>
                  <a:pt x="7544" y="4442"/>
                </a:cubicBezTo>
                <a:cubicBezTo>
                  <a:pt x="7550" y="4442"/>
                  <a:pt x="7557" y="4436"/>
                  <a:pt x="7557" y="4422"/>
                </a:cubicBezTo>
                <a:cubicBezTo>
                  <a:pt x="7537" y="4416"/>
                  <a:pt x="7484" y="4402"/>
                  <a:pt x="7517" y="4396"/>
                </a:cubicBezTo>
                <a:cubicBezTo>
                  <a:pt x="7477" y="4396"/>
                  <a:pt x="7470" y="4369"/>
                  <a:pt x="7417" y="4376"/>
                </a:cubicBezTo>
                <a:cubicBezTo>
                  <a:pt x="7490" y="4336"/>
                  <a:pt x="7597" y="4369"/>
                  <a:pt x="7657" y="4356"/>
                </a:cubicBezTo>
                <a:cubicBezTo>
                  <a:pt x="7664" y="4382"/>
                  <a:pt x="7711" y="4369"/>
                  <a:pt x="7731" y="4389"/>
                </a:cubicBezTo>
                <a:cubicBezTo>
                  <a:pt x="7724" y="4402"/>
                  <a:pt x="7717" y="4382"/>
                  <a:pt x="7697" y="4389"/>
                </a:cubicBezTo>
                <a:cubicBezTo>
                  <a:pt x="7677" y="4396"/>
                  <a:pt x="7684" y="4442"/>
                  <a:pt x="7691" y="4462"/>
                </a:cubicBezTo>
                <a:cubicBezTo>
                  <a:pt x="7684" y="4455"/>
                  <a:pt x="7677" y="4455"/>
                  <a:pt x="7664" y="4455"/>
                </a:cubicBezTo>
                <a:cubicBezTo>
                  <a:pt x="7670" y="4495"/>
                  <a:pt x="7784" y="4475"/>
                  <a:pt x="7717" y="4462"/>
                </a:cubicBezTo>
                <a:cubicBezTo>
                  <a:pt x="7731" y="4442"/>
                  <a:pt x="7771" y="4462"/>
                  <a:pt x="7777" y="4469"/>
                </a:cubicBezTo>
                <a:cubicBezTo>
                  <a:pt x="7777" y="4475"/>
                  <a:pt x="7764" y="4475"/>
                  <a:pt x="7764" y="4489"/>
                </a:cubicBezTo>
                <a:cubicBezTo>
                  <a:pt x="7784" y="4502"/>
                  <a:pt x="7797" y="4495"/>
                  <a:pt x="7817" y="4495"/>
                </a:cubicBezTo>
                <a:cubicBezTo>
                  <a:pt x="7811" y="4502"/>
                  <a:pt x="7817" y="4509"/>
                  <a:pt x="7824" y="4515"/>
                </a:cubicBezTo>
                <a:cubicBezTo>
                  <a:pt x="7897" y="4522"/>
                  <a:pt x="7964" y="4482"/>
                  <a:pt x="8051" y="4522"/>
                </a:cubicBezTo>
                <a:cubicBezTo>
                  <a:pt x="7917" y="4575"/>
                  <a:pt x="7711" y="4489"/>
                  <a:pt x="7664" y="4615"/>
                </a:cubicBezTo>
                <a:cubicBezTo>
                  <a:pt x="7630" y="4615"/>
                  <a:pt x="7610" y="4628"/>
                  <a:pt x="7597" y="4648"/>
                </a:cubicBezTo>
                <a:cubicBezTo>
                  <a:pt x="7604" y="4655"/>
                  <a:pt x="7637" y="4648"/>
                  <a:pt x="7630" y="4675"/>
                </a:cubicBezTo>
                <a:cubicBezTo>
                  <a:pt x="7570" y="4668"/>
                  <a:pt x="7464" y="4688"/>
                  <a:pt x="7410" y="4675"/>
                </a:cubicBezTo>
                <a:cubicBezTo>
                  <a:pt x="7424" y="4655"/>
                  <a:pt x="7390" y="4615"/>
                  <a:pt x="7417" y="4602"/>
                </a:cubicBezTo>
                <a:cubicBezTo>
                  <a:pt x="7290" y="4569"/>
                  <a:pt x="7063" y="4583"/>
                  <a:pt x="6930" y="4629"/>
                </a:cubicBezTo>
                <a:cubicBezTo>
                  <a:pt x="6963" y="4642"/>
                  <a:pt x="6990" y="4642"/>
                  <a:pt x="7016" y="4649"/>
                </a:cubicBezTo>
                <a:cubicBezTo>
                  <a:pt x="6923" y="4669"/>
                  <a:pt x="6890" y="4649"/>
                  <a:pt x="6796" y="4682"/>
                </a:cubicBezTo>
                <a:cubicBezTo>
                  <a:pt x="6796" y="4669"/>
                  <a:pt x="6796" y="4662"/>
                  <a:pt x="6810" y="4662"/>
                </a:cubicBezTo>
                <a:cubicBezTo>
                  <a:pt x="6796" y="4642"/>
                  <a:pt x="6783" y="4662"/>
                  <a:pt x="6756" y="4655"/>
                </a:cubicBezTo>
                <a:cubicBezTo>
                  <a:pt x="6756" y="4669"/>
                  <a:pt x="6769" y="4669"/>
                  <a:pt x="6776" y="4669"/>
                </a:cubicBezTo>
                <a:cubicBezTo>
                  <a:pt x="6769" y="4681"/>
                  <a:pt x="6776" y="4702"/>
                  <a:pt x="6769" y="4708"/>
                </a:cubicBezTo>
                <a:cubicBezTo>
                  <a:pt x="6736" y="4715"/>
                  <a:pt x="6736" y="4695"/>
                  <a:pt x="6709" y="4695"/>
                </a:cubicBezTo>
                <a:cubicBezTo>
                  <a:pt x="6703" y="4748"/>
                  <a:pt x="6810" y="4708"/>
                  <a:pt x="6796" y="4761"/>
                </a:cubicBezTo>
                <a:cubicBezTo>
                  <a:pt x="6810" y="4768"/>
                  <a:pt x="6823" y="4741"/>
                  <a:pt x="6830" y="4761"/>
                </a:cubicBezTo>
                <a:cubicBezTo>
                  <a:pt x="6836" y="4788"/>
                  <a:pt x="6803" y="4768"/>
                  <a:pt x="6803" y="4781"/>
                </a:cubicBezTo>
                <a:cubicBezTo>
                  <a:pt x="6890" y="4814"/>
                  <a:pt x="6976" y="4788"/>
                  <a:pt x="7076" y="4808"/>
                </a:cubicBezTo>
                <a:cubicBezTo>
                  <a:pt x="7050" y="4814"/>
                  <a:pt x="7036" y="4841"/>
                  <a:pt x="7003" y="4841"/>
                </a:cubicBezTo>
                <a:cubicBezTo>
                  <a:pt x="7003" y="4861"/>
                  <a:pt x="7003" y="4854"/>
                  <a:pt x="7003" y="4874"/>
                </a:cubicBezTo>
                <a:cubicBezTo>
                  <a:pt x="7016" y="4881"/>
                  <a:pt x="7016" y="4841"/>
                  <a:pt x="7023" y="4861"/>
                </a:cubicBezTo>
                <a:cubicBezTo>
                  <a:pt x="7023" y="4894"/>
                  <a:pt x="6943" y="4901"/>
                  <a:pt x="6903" y="4907"/>
                </a:cubicBezTo>
                <a:cubicBezTo>
                  <a:pt x="6943" y="4914"/>
                  <a:pt x="6950" y="4934"/>
                  <a:pt x="6983" y="4934"/>
                </a:cubicBezTo>
                <a:cubicBezTo>
                  <a:pt x="6870" y="4947"/>
                  <a:pt x="6776" y="4947"/>
                  <a:pt x="6649" y="4941"/>
                </a:cubicBezTo>
                <a:cubicBezTo>
                  <a:pt x="6623" y="4941"/>
                  <a:pt x="6649" y="4934"/>
                  <a:pt x="6649" y="4921"/>
                </a:cubicBezTo>
                <a:cubicBezTo>
                  <a:pt x="6596" y="4901"/>
                  <a:pt x="6503" y="4927"/>
                  <a:pt x="6476" y="4887"/>
                </a:cubicBezTo>
                <a:cubicBezTo>
                  <a:pt x="6503" y="4887"/>
                  <a:pt x="6529" y="4894"/>
                  <a:pt x="6529" y="4860"/>
                </a:cubicBezTo>
                <a:cubicBezTo>
                  <a:pt x="6543" y="4894"/>
                  <a:pt x="6576" y="4867"/>
                  <a:pt x="6603" y="4881"/>
                </a:cubicBezTo>
                <a:cubicBezTo>
                  <a:pt x="6603" y="4860"/>
                  <a:pt x="6603" y="4867"/>
                  <a:pt x="6603" y="4847"/>
                </a:cubicBezTo>
                <a:cubicBezTo>
                  <a:pt x="6589" y="4860"/>
                  <a:pt x="6549" y="4847"/>
                  <a:pt x="6523" y="4840"/>
                </a:cubicBezTo>
                <a:cubicBezTo>
                  <a:pt x="6523" y="4820"/>
                  <a:pt x="6556" y="4834"/>
                  <a:pt x="6549" y="4807"/>
                </a:cubicBezTo>
                <a:cubicBezTo>
                  <a:pt x="6496" y="4780"/>
                  <a:pt x="6462" y="4800"/>
                  <a:pt x="6409" y="4780"/>
                </a:cubicBezTo>
                <a:cubicBezTo>
                  <a:pt x="6396" y="4761"/>
                  <a:pt x="6456" y="4741"/>
                  <a:pt x="6409" y="4734"/>
                </a:cubicBezTo>
                <a:cubicBezTo>
                  <a:pt x="6429" y="4714"/>
                  <a:pt x="6442" y="4741"/>
                  <a:pt x="6456" y="4741"/>
                </a:cubicBezTo>
                <a:cubicBezTo>
                  <a:pt x="6469" y="4748"/>
                  <a:pt x="6469" y="4728"/>
                  <a:pt x="6476" y="4728"/>
                </a:cubicBezTo>
                <a:cubicBezTo>
                  <a:pt x="6496" y="4741"/>
                  <a:pt x="6509" y="4734"/>
                  <a:pt x="6543" y="4734"/>
                </a:cubicBezTo>
                <a:cubicBezTo>
                  <a:pt x="6616" y="4728"/>
                  <a:pt x="6676" y="4767"/>
                  <a:pt x="6703" y="4714"/>
                </a:cubicBezTo>
                <a:cubicBezTo>
                  <a:pt x="6703" y="4701"/>
                  <a:pt x="6676" y="4708"/>
                  <a:pt x="6676" y="4694"/>
                </a:cubicBezTo>
                <a:cubicBezTo>
                  <a:pt x="6703" y="4661"/>
                  <a:pt x="6716" y="4681"/>
                  <a:pt x="6743" y="4655"/>
                </a:cubicBezTo>
                <a:cubicBezTo>
                  <a:pt x="6716" y="4642"/>
                  <a:pt x="6669" y="4655"/>
                  <a:pt x="6676" y="4688"/>
                </a:cubicBezTo>
                <a:cubicBezTo>
                  <a:pt x="6643" y="4688"/>
                  <a:pt x="6603" y="4695"/>
                  <a:pt x="6583" y="4681"/>
                </a:cubicBezTo>
                <a:cubicBezTo>
                  <a:pt x="6556" y="4688"/>
                  <a:pt x="6583" y="4715"/>
                  <a:pt x="6556" y="4715"/>
                </a:cubicBezTo>
                <a:cubicBezTo>
                  <a:pt x="6576" y="4681"/>
                  <a:pt x="6516" y="4655"/>
                  <a:pt x="6489" y="4681"/>
                </a:cubicBezTo>
                <a:cubicBezTo>
                  <a:pt x="6476" y="4661"/>
                  <a:pt x="6462" y="4668"/>
                  <a:pt x="6436" y="4668"/>
                </a:cubicBezTo>
                <a:cubicBezTo>
                  <a:pt x="6436" y="4661"/>
                  <a:pt x="6442" y="4668"/>
                  <a:pt x="6449" y="4661"/>
                </a:cubicBezTo>
                <a:cubicBezTo>
                  <a:pt x="6382" y="4629"/>
                  <a:pt x="6269" y="4642"/>
                  <a:pt x="6229" y="4609"/>
                </a:cubicBezTo>
                <a:cubicBezTo>
                  <a:pt x="6236" y="4589"/>
                  <a:pt x="6269" y="4609"/>
                  <a:pt x="6289" y="4595"/>
                </a:cubicBezTo>
                <a:cubicBezTo>
                  <a:pt x="6282" y="4589"/>
                  <a:pt x="6282" y="4589"/>
                  <a:pt x="6282" y="4575"/>
                </a:cubicBezTo>
                <a:cubicBezTo>
                  <a:pt x="6262" y="4615"/>
                  <a:pt x="6222" y="4562"/>
                  <a:pt x="6222" y="4582"/>
                </a:cubicBezTo>
                <a:cubicBezTo>
                  <a:pt x="6195" y="4562"/>
                  <a:pt x="6242" y="4562"/>
                  <a:pt x="6249" y="4569"/>
                </a:cubicBezTo>
                <a:cubicBezTo>
                  <a:pt x="6256" y="4549"/>
                  <a:pt x="6229" y="4555"/>
                  <a:pt x="6242" y="4535"/>
                </a:cubicBezTo>
                <a:cubicBezTo>
                  <a:pt x="6216" y="4542"/>
                  <a:pt x="6209" y="4529"/>
                  <a:pt x="6182" y="4529"/>
                </a:cubicBezTo>
                <a:cubicBezTo>
                  <a:pt x="6202" y="4535"/>
                  <a:pt x="6195" y="4555"/>
                  <a:pt x="6175" y="4542"/>
                </a:cubicBezTo>
                <a:cubicBezTo>
                  <a:pt x="6189" y="4568"/>
                  <a:pt x="6175" y="4568"/>
                  <a:pt x="6182" y="4595"/>
                </a:cubicBezTo>
                <a:cubicBezTo>
                  <a:pt x="6175" y="4588"/>
                  <a:pt x="6175" y="4575"/>
                  <a:pt x="6162" y="4575"/>
                </a:cubicBezTo>
                <a:cubicBezTo>
                  <a:pt x="6162" y="4575"/>
                  <a:pt x="6169" y="4581"/>
                  <a:pt x="6169" y="4588"/>
                </a:cubicBezTo>
                <a:cubicBezTo>
                  <a:pt x="6135" y="4568"/>
                  <a:pt x="6115" y="4581"/>
                  <a:pt x="6075" y="4588"/>
                </a:cubicBezTo>
                <a:cubicBezTo>
                  <a:pt x="6055" y="4595"/>
                  <a:pt x="6089" y="4601"/>
                  <a:pt x="6082" y="4621"/>
                </a:cubicBezTo>
                <a:cubicBezTo>
                  <a:pt x="6029" y="4608"/>
                  <a:pt x="5929" y="4654"/>
                  <a:pt x="5875" y="4615"/>
                </a:cubicBezTo>
                <a:cubicBezTo>
                  <a:pt x="5882" y="4641"/>
                  <a:pt x="5822" y="4615"/>
                  <a:pt x="5802" y="4621"/>
                </a:cubicBezTo>
                <a:cubicBezTo>
                  <a:pt x="5802" y="4601"/>
                  <a:pt x="5822" y="4601"/>
                  <a:pt x="5835" y="4601"/>
                </a:cubicBezTo>
                <a:cubicBezTo>
                  <a:pt x="5828" y="4595"/>
                  <a:pt x="5828" y="4595"/>
                  <a:pt x="5828" y="4581"/>
                </a:cubicBezTo>
                <a:cubicBezTo>
                  <a:pt x="5808" y="4575"/>
                  <a:pt x="5762" y="4581"/>
                  <a:pt x="5728" y="4575"/>
                </a:cubicBezTo>
                <a:cubicBezTo>
                  <a:pt x="5735" y="4561"/>
                  <a:pt x="5722" y="4561"/>
                  <a:pt x="5722" y="4548"/>
                </a:cubicBezTo>
                <a:cubicBezTo>
                  <a:pt x="5755" y="4548"/>
                  <a:pt x="5762" y="4535"/>
                  <a:pt x="5788" y="4535"/>
                </a:cubicBezTo>
                <a:cubicBezTo>
                  <a:pt x="5782" y="4548"/>
                  <a:pt x="5788" y="4548"/>
                  <a:pt x="5795" y="4561"/>
                </a:cubicBezTo>
                <a:cubicBezTo>
                  <a:pt x="5795" y="4555"/>
                  <a:pt x="5828" y="4548"/>
                  <a:pt x="5828" y="4561"/>
                </a:cubicBezTo>
                <a:cubicBezTo>
                  <a:pt x="5835" y="4535"/>
                  <a:pt x="5848" y="4521"/>
                  <a:pt x="5868" y="4548"/>
                </a:cubicBezTo>
                <a:cubicBezTo>
                  <a:pt x="5875" y="4548"/>
                  <a:pt x="5868" y="4521"/>
                  <a:pt x="5882" y="4521"/>
                </a:cubicBezTo>
                <a:cubicBezTo>
                  <a:pt x="5875" y="4515"/>
                  <a:pt x="5862" y="4508"/>
                  <a:pt x="5848" y="4501"/>
                </a:cubicBezTo>
                <a:cubicBezTo>
                  <a:pt x="5828" y="4515"/>
                  <a:pt x="5782" y="4515"/>
                  <a:pt x="5748" y="4508"/>
                </a:cubicBezTo>
                <a:cubicBezTo>
                  <a:pt x="5735" y="4508"/>
                  <a:pt x="5735" y="4521"/>
                  <a:pt x="5735" y="4521"/>
                </a:cubicBezTo>
                <a:cubicBezTo>
                  <a:pt x="5695" y="4521"/>
                  <a:pt x="5635" y="4495"/>
                  <a:pt x="5608" y="4528"/>
                </a:cubicBezTo>
                <a:cubicBezTo>
                  <a:pt x="5581" y="4495"/>
                  <a:pt x="5488" y="4515"/>
                  <a:pt x="5455" y="4501"/>
                </a:cubicBezTo>
                <a:cubicBezTo>
                  <a:pt x="5455" y="4528"/>
                  <a:pt x="5408" y="4508"/>
                  <a:pt x="5381" y="4528"/>
                </a:cubicBezTo>
                <a:cubicBezTo>
                  <a:pt x="5381" y="4541"/>
                  <a:pt x="5395" y="4521"/>
                  <a:pt x="5395" y="4535"/>
                </a:cubicBezTo>
                <a:cubicBezTo>
                  <a:pt x="5341" y="4581"/>
                  <a:pt x="5248" y="4548"/>
                  <a:pt x="5181" y="4548"/>
                </a:cubicBezTo>
                <a:cubicBezTo>
                  <a:pt x="5121" y="4548"/>
                  <a:pt x="5048" y="4581"/>
                  <a:pt x="5001" y="4541"/>
                </a:cubicBezTo>
                <a:cubicBezTo>
                  <a:pt x="5028" y="4528"/>
                  <a:pt x="4994" y="4528"/>
                  <a:pt x="5007" y="4508"/>
                </a:cubicBezTo>
                <a:cubicBezTo>
                  <a:pt x="4994" y="4508"/>
                  <a:pt x="5001" y="4528"/>
                  <a:pt x="4987" y="4528"/>
                </a:cubicBezTo>
                <a:cubicBezTo>
                  <a:pt x="4907" y="4495"/>
                  <a:pt x="4774" y="4594"/>
                  <a:pt x="4734" y="4521"/>
                </a:cubicBezTo>
                <a:cubicBezTo>
                  <a:pt x="4734" y="4521"/>
                  <a:pt x="4734" y="4521"/>
                  <a:pt x="4687" y="4521"/>
                </a:cubicBezTo>
                <a:cubicBezTo>
                  <a:pt x="4694" y="4495"/>
                  <a:pt x="4694" y="4482"/>
                  <a:pt x="4660" y="4482"/>
                </a:cubicBezTo>
                <a:cubicBezTo>
                  <a:pt x="4680" y="4469"/>
                  <a:pt x="4707" y="4469"/>
                  <a:pt x="4720" y="4449"/>
                </a:cubicBezTo>
                <a:cubicBezTo>
                  <a:pt x="4707" y="4428"/>
                  <a:pt x="4660" y="4442"/>
                  <a:pt x="4640" y="4428"/>
                </a:cubicBezTo>
                <a:cubicBezTo>
                  <a:pt x="4634" y="4435"/>
                  <a:pt x="4620" y="4468"/>
                  <a:pt x="4634" y="4475"/>
                </a:cubicBezTo>
                <a:cubicBezTo>
                  <a:pt x="4614" y="4481"/>
                  <a:pt x="4607" y="4495"/>
                  <a:pt x="4607" y="4508"/>
                </a:cubicBezTo>
                <a:cubicBezTo>
                  <a:pt x="4534" y="4501"/>
                  <a:pt x="4494" y="4515"/>
                  <a:pt x="4440" y="4495"/>
                </a:cubicBezTo>
                <a:cubicBezTo>
                  <a:pt x="4440" y="4501"/>
                  <a:pt x="4454" y="4501"/>
                  <a:pt x="4460" y="4501"/>
                </a:cubicBezTo>
                <a:cubicBezTo>
                  <a:pt x="4454" y="4514"/>
                  <a:pt x="4447" y="4521"/>
                  <a:pt x="4447" y="4541"/>
                </a:cubicBezTo>
                <a:cubicBezTo>
                  <a:pt x="4440" y="4541"/>
                  <a:pt x="4427" y="4541"/>
                  <a:pt x="4420" y="4541"/>
                </a:cubicBezTo>
                <a:cubicBezTo>
                  <a:pt x="4420" y="4515"/>
                  <a:pt x="4440" y="4521"/>
                  <a:pt x="4433" y="4501"/>
                </a:cubicBezTo>
                <a:cubicBezTo>
                  <a:pt x="4407" y="4455"/>
                  <a:pt x="4313" y="4481"/>
                  <a:pt x="4260" y="4481"/>
                </a:cubicBezTo>
                <a:cubicBezTo>
                  <a:pt x="4267" y="4501"/>
                  <a:pt x="4240" y="4515"/>
                  <a:pt x="4273" y="4508"/>
                </a:cubicBezTo>
                <a:cubicBezTo>
                  <a:pt x="4200" y="4554"/>
                  <a:pt x="4093" y="4534"/>
                  <a:pt x="4026" y="4495"/>
                </a:cubicBezTo>
                <a:cubicBezTo>
                  <a:pt x="4013" y="4495"/>
                  <a:pt x="4013" y="4508"/>
                  <a:pt x="4000" y="4515"/>
                </a:cubicBezTo>
                <a:cubicBezTo>
                  <a:pt x="3906" y="4508"/>
                  <a:pt x="3839" y="4501"/>
                  <a:pt x="3753" y="4495"/>
                </a:cubicBezTo>
                <a:cubicBezTo>
                  <a:pt x="3806" y="4488"/>
                  <a:pt x="3900" y="4495"/>
                  <a:pt x="3960" y="4481"/>
                </a:cubicBezTo>
                <a:cubicBezTo>
                  <a:pt x="3953" y="4468"/>
                  <a:pt x="3940" y="4468"/>
                  <a:pt x="3940" y="4455"/>
                </a:cubicBezTo>
                <a:cubicBezTo>
                  <a:pt x="3806" y="4441"/>
                  <a:pt x="3693" y="4481"/>
                  <a:pt x="3573" y="4468"/>
                </a:cubicBezTo>
                <a:cubicBezTo>
                  <a:pt x="3559" y="4475"/>
                  <a:pt x="3539" y="4468"/>
                  <a:pt x="3539" y="4495"/>
                </a:cubicBezTo>
                <a:cubicBezTo>
                  <a:pt x="3526" y="4495"/>
                  <a:pt x="3532" y="4481"/>
                  <a:pt x="3519" y="4481"/>
                </a:cubicBezTo>
                <a:cubicBezTo>
                  <a:pt x="3452" y="4547"/>
                  <a:pt x="3319" y="4481"/>
                  <a:pt x="3205" y="4508"/>
                </a:cubicBezTo>
                <a:cubicBezTo>
                  <a:pt x="3225" y="4521"/>
                  <a:pt x="3259" y="4521"/>
                  <a:pt x="3292" y="4547"/>
                </a:cubicBezTo>
                <a:cubicBezTo>
                  <a:pt x="3299" y="4534"/>
                  <a:pt x="3292" y="4534"/>
                  <a:pt x="3279" y="4534"/>
                </a:cubicBezTo>
                <a:cubicBezTo>
                  <a:pt x="3286" y="4507"/>
                  <a:pt x="3306" y="4534"/>
                  <a:pt x="3326" y="4521"/>
                </a:cubicBezTo>
                <a:cubicBezTo>
                  <a:pt x="3326" y="4541"/>
                  <a:pt x="3319" y="4534"/>
                  <a:pt x="3326" y="4547"/>
                </a:cubicBezTo>
                <a:cubicBezTo>
                  <a:pt x="3346" y="4534"/>
                  <a:pt x="3366" y="4507"/>
                  <a:pt x="3399" y="4527"/>
                </a:cubicBezTo>
                <a:cubicBezTo>
                  <a:pt x="3392" y="4541"/>
                  <a:pt x="3379" y="4541"/>
                  <a:pt x="3359" y="4541"/>
                </a:cubicBezTo>
                <a:cubicBezTo>
                  <a:pt x="3386" y="4554"/>
                  <a:pt x="3412" y="4561"/>
                  <a:pt x="3452" y="4554"/>
                </a:cubicBezTo>
                <a:cubicBezTo>
                  <a:pt x="3466" y="4541"/>
                  <a:pt x="3452" y="4534"/>
                  <a:pt x="3466" y="4521"/>
                </a:cubicBezTo>
                <a:cubicBezTo>
                  <a:pt x="3499" y="4633"/>
                  <a:pt x="3693" y="4547"/>
                  <a:pt x="3746" y="4646"/>
                </a:cubicBezTo>
                <a:cubicBezTo>
                  <a:pt x="3759" y="4620"/>
                  <a:pt x="3860" y="4626"/>
                  <a:pt x="3846" y="4653"/>
                </a:cubicBezTo>
                <a:cubicBezTo>
                  <a:pt x="3893" y="4653"/>
                  <a:pt x="3900" y="4673"/>
                  <a:pt x="3940" y="4660"/>
                </a:cubicBezTo>
                <a:cubicBezTo>
                  <a:pt x="3940" y="4673"/>
                  <a:pt x="3933" y="4673"/>
                  <a:pt x="3933" y="4686"/>
                </a:cubicBezTo>
                <a:cubicBezTo>
                  <a:pt x="3946" y="4686"/>
                  <a:pt x="3960" y="4680"/>
                  <a:pt x="3980" y="4680"/>
                </a:cubicBezTo>
                <a:cubicBezTo>
                  <a:pt x="3980" y="4693"/>
                  <a:pt x="3960" y="4686"/>
                  <a:pt x="3973" y="4706"/>
                </a:cubicBezTo>
                <a:cubicBezTo>
                  <a:pt x="3993" y="4713"/>
                  <a:pt x="3993" y="4686"/>
                  <a:pt x="4006" y="4680"/>
                </a:cubicBezTo>
                <a:cubicBezTo>
                  <a:pt x="4080" y="4700"/>
                  <a:pt x="4133" y="4660"/>
                  <a:pt x="4207" y="4680"/>
                </a:cubicBezTo>
                <a:cubicBezTo>
                  <a:pt x="4220" y="4680"/>
                  <a:pt x="4220" y="4673"/>
                  <a:pt x="4220" y="4653"/>
                </a:cubicBezTo>
                <a:cubicBezTo>
                  <a:pt x="4220" y="4653"/>
                  <a:pt x="4220" y="4653"/>
                  <a:pt x="4327" y="4653"/>
                </a:cubicBezTo>
                <a:cubicBezTo>
                  <a:pt x="4327" y="4666"/>
                  <a:pt x="4320" y="4666"/>
                  <a:pt x="4320" y="4673"/>
                </a:cubicBezTo>
                <a:cubicBezTo>
                  <a:pt x="4373" y="4647"/>
                  <a:pt x="4427" y="4700"/>
                  <a:pt x="4487" y="4700"/>
                </a:cubicBezTo>
                <a:cubicBezTo>
                  <a:pt x="4487" y="4706"/>
                  <a:pt x="4474" y="4706"/>
                  <a:pt x="4474" y="4713"/>
                </a:cubicBezTo>
                <a:cubicBezTo>
                  <a:pt x="4500" y="4739"/>
                  <a:pt x="4500" y="4706"/>
                  <a:pt x="4520" y="4700"/>
                </a:cubicBezTo>
                <a:cubicBezTo>
                  <a:pt x="4567" y="4686"/>
                  <a:pt x="4607" y="4720"/>
                  <a:pt x="4647" y="4720"/>
                </a:cubicBezTo>
                <a:cubicBezTo>
                  <a:pt x="4667" y="4720"/>
                  <a:pt x="4694" y="4693"/>
                  <a:pt x="4707" y="4726"/>
                </a:cubicBezTo>
                <a:cubicBezTo>
                  <a:pt x="4727" y="4726"/>
                  <a:pt x="4741" y="4720"/>
                  <a:pt x="4741" y="4706"/>
                </a:cubicBezTo>
                <a:cubicBezTo>
                  <a:pt x="4994" y="4713"/>
                  <a:pt x="5194" y="4746"/>
                  <a:pt x="5448" y="4779"/>
                </a:cubicBezTo>
                <a:cubicBezTo>
                  <a:pt x="5415" y="4793"/>
                  <a:pt x="5375" y="4799"/>
                  <a:pt x="5314" y="4806"/>
                </a:cubicBezTo>
                <a:cubicBezTo>
                  <a:pt x="5335" y="4859"/>
                  <a:pt x="5254" y="4819"/>
                  <a:pt x="5241" y="4833"/>
                </a:cubicBezTo>
                <a:cubicBezTo>
                  <a:pt x="5174" y="4833"/>
                  <a:pt x="5108" y="4833"/>
                  <a:pt x="5028" y="4819"/>
                </a:cubicBezTo>
                <a:cubicBezTo>
                  <a:pt x="5007" y="4813"/>
                  <a:pt x="5061" y="4819"/>
                  <a:pt x="5054" y="4806"/>
                </a:cubicBezTo>
                <a:cubicBezTo>
                  <a:pt x="4700" y="4786"/>
                  <a:pt x="4253" y="4773"/>
                  <a:pt x="3846" y="4746"/>
                </a:cubicBezTo>
                <a:cubicBezTo>
                  <a:pt x="3639" y="4733"/>
                  <a:pt x="3378" y="4740"/>
                  <a:pt x="3218" y="4753"/>
                </a:cubicBezTo>
                <a:cubicBezTo>
                  <a:pt x="3171" y="4760"/>
                  <a:pt x="3105" y="4734"/>
                  <a:pt x="3071" y="4780"/>
                </a:cubicBezTo>
                <a:cubicBezTo>
                  <a:pt x="3158" y="4786"/>
                  <a:pt x="3278" y="4806"/>
                  <a:pt x="3345" y="4773"/>
                </a:cubicBezTo>
                <a:cubicBezTo>
                  <a:pt x="3338" y="4800"/>
                  <a:pt x="3378" y="4786"/>
                  <a:pt x="3378" y="4806"/>
                </a:cubicBezTo>
                <a:cubicBezTo>
                  <a:pt x="3445" y="4773"/>
                  <a:pt x="3532" y="4827"/>
                  <a:pt x="3599" y="4793"/>
                </a:cubicBezTo>
                <a:cubicBezTo>
                  <a:pt x="3605" y="4800"/>
                  <a:pt x="3605" y="4806"/>
                  <a:pt x="3612" y="4813"/>
                </a:cubicBezTo>
                <a:cubicBezTo>
                  <a:pt x="3692" y="4786"/>
                  <a:pt x="3765" y="4827"/>
                  <a:pt x="3826" y="4800"/>
                </a:cubicBezTo>
                <a:cubicBezTo>
                  <a:pt x="4120" y="4826"/>
                  <a:pt x="4480" y="4846"/>
                  <a:pt x="4834" y="4853"/>
                </a:cubicBezTo>
                <a:cubicBezTo>
                  <a:pt x="4834" y="4866"/>
                  <a:pt x="4861" y="4853"/>
                  <a:pt x="4854" y="4873"/>
                </a:cubicBezTo>
                <a:cubicBezTo>
                  <a:pt x="4867" y="4859"/>
                  <a:pt x="4887" y="4866"/>
                  <a:pt x="4894" y="4853"/>
                </a:cubicBezTo>
                <a:cubicBezTo>
                  <a:pt x="5041" y="4886"/>
                  <a:pt x="5141" y="4859"/>
                  <a:pt x="5281" y="4886"/>
                </a:cubicBezTo>
                <a:cubicBezTo>
                  <a:pt x="5248" y="4939"/>
                  <a:pt x="5134" y="4912"/>
                  <a:pt x="5061" y="4932"/>
                </a:cubicBezTo>
                <a:cubicBezTo>
                  <a:pt x="5048" y="4958"/>
                  <a:pt x="5081" y="4965"/>
                  <a:pt x="5054" y="4985"/>
                </a:cubicBezTo>
                <a:cubicBezTo>
                  <a:pt x="5081" y="5018"/>
                  <a:pt x="5128" y="4978"/>
                  <a:pt x="5148" y="5005"/>
                </a:cubicBezTo>
                <a:cubicBezTo>
                  <a:pt x="5028" y="5044"/>
                  <a:pt x="4901" y="5012"/>
                  <a:pt x="4767" y="5005"/>
                </a:cubicBezTo>
                <a:cubicBezTo>
                  <a:pt x="4540" y="4998"/>
                  <a:pt x="4307" y="5025"/>
                  <a:pt x="4086" y="5018"/>
                </a:cubicBezTo>
                <a:cubicBezTo>
                  <a:pt x="3980" y="5012"/>
                  <a:pt x="3880" y="5012"/>
                  <a:pt x="3806" y="4998"/>
                </a:cubicBezTo>
                <a:cubicBezTo>
                  <a:pt x="3799" y="4998"/>
                  <a:pt x="3799" y="5012"/>
                  <a:pt x="3799" y="5012"/>
                </a:cubicBezTo>
                <a:cubicBezTo>
                  <a:pt x="3485" y="5032"/>
                  <a:pt x="3178" y="5005"/>
                  <a:pt x="2871" y="5005"/>
                </a:cubicBezTo>
                <a:cubicBezTo>
                  <a:pt x="2878" y="4998"/>
                  <a:pt x="2878" y="4985"/>
                  <a:pt x="2871" y="4978"/>
                </a:cubicBezTo>
                <a:cubicBezTo>
                  <a:pt x="2851" y="4985"/>
                  <a:pt x="2824" y="4958"/>
                  <a:pt x="2818" y="4978"/>
                </a:cubicBezTo>
                <a:cubicBezTo>
                  <a:pt x="2804" y="4938"/>
                  <a:pt x="2864" y="4951"/>
                  <a:pt x="2904" y="4945"/>
                </a:cubicBezTo>
                <a:cubicBezTo>
                  <a:pt x="2884" y="4925"/>
                  <a:pt x="2824" y="4931"/>
                  <a:pt x="2818" y="4892"/>
                </a:cubicBezTo>
                <a:cubicBezTo>
                  <a:pt x="2831" y="4905"/>
                  <a:pt x="2838" y="4885"/>
                  <a:pt x="2858" y="4892"/>
                </a:cubicBezTo>
                <a:cubicBezTo>
                  <a:pt x="2871" y="4899"/>
                  <a:pt x="2871" y="4919"/>
                  <a:pt x="2884" y="4919"/>
                </a:cubicBezTo>
                <a:cubicBezTo>
                  <a:pt x="2985" y="4905"/>
                  <a:pt x="3065" y="4931"/>
                  <a:pt x="3111" y="4885"/>
                </a:cubicBezTo>
                <a:cubicBezTo>
                  <a:pt x="2824" y="4833"/>
                  <a:pt x="2510" y="4905"/>
                  <a:pt x="2203" y="4839"/>
                </a:cubicBezTo>
                <a:cubicBezTo>
                  <a:pt x="2230" y="4819"/>
                  <a:pt x="2277" y="4826"/>
                  <a:pt x="2310" y="4806"/>
                </a:cubicBezTo>
                <a:cubicBezTo>
                  <a:pt x="2390" y="4826"/>
                  <a:pt x="2564" y="4793"/>
                  <a:pt x="2664" y="4819"/>
                </a:cubicBezTo>
                <a:cubicBezTo>
                  <a:pt x="2757" y="4839"/>
                  <a:pt x="2904" y="4826"/>
                  <a:pt x="3011" y="4826"/>
                </a:cubicBezTo>
                <a:cubicBezTo>
                  <a:pt x="2736" y="4793"/>
                  <a:pt x="2416" y="4779"/>
                  <a:pt x="2169" y="4793"/>
                </a:cubicBezTo>
                <a:cubicBezTo>
                  <a:pt x="2149" y="4793"/>
                  <a:pt x="2149" y="4779"/>
                  <a:pt x="2122" y="4786"/>
                </a:cubicBezTo>
                <a:cubicBezTo>
                  <a:pt x="1996" y="4799"/>
                  <a:pt x="1822" y="4786"/>
                  <a:pt x="1689" y="4759"/>
                </a:cubicBezTo>
                <a:cubicBezTo>
                  <a:pt x="1608" y="4799"/>
                  <a:pt x="1488" y="4773"/>
                  <a:pt x="1375" y="4766"/>
                </a:cubicBezTo>
                <a:cubicBezTo>
                  <a:pt x="1348" y="4766"/>
                  <a:pt x="1308" y="4779"/>
                  <a:pt x="1281" y="4773"/>
                </a:cubicBezTo>
                <a:cubicBezTo>
                  <a:pt x="1408" y="4805"/>
                  <a:pt x="1568" y="4799"/>
                  <a:pt x="1695" y="4819"/>
                </a:cubicBezTo>
                <a:cubicBezTo>
                  <a:pt x="1709" y="4845"/>
                  <a:pt x="1755" y="4845"/>
                  <a:pt x="1795" y="4852"/>
                </a:cubicBezTo>
                <a:cubicBezTo>
                  <a:pt x="1795" y="4859"/>
                  <a:pt x="1789" y="4859"/>
                  <a:pt x="1775" y="4865"/>
                </a:cubicBezTo>
                <a:cubicBezTo>
                  <a:pt x="1822" y="4892"/>
                  <a:pt x="1889" y="4865"/>
                  <a:pt x="1936" y="4892"/>
                </a:cubicBezTo>
                <a:cubicBezTo>
                  <a:pt x="1869" y="4911"/>
                  <a:pt x="1782" y="4879"/>
                  <a:pt x="1755" y="4938"/>
                </a:cubicBezTo>
                <a:cubicBezTo>
                  <a:pt x="1742" y="4938"/>
                  <a:pt x="1722" y="4925"/>
                  <a:pt x="1715" y="4945"/>
                </a:cubicBezTo>
                <a:cubicBezTo>
                  <a:pt x="1742" y="4951"/>
                  <a:pt x="1782" y="4945"/>
                  <a:pt x="1815" y="4965"/>
                </a:cubicBezTo>
                <a:cubicBezTo>
                  <a:pt x="1702" y="4992"/>
                  <a:pt x="1588" y="4972"/>
                  <a:pt x="1482" y="4965"/>
                </a:cubicBezTo>
                <a:cubicBezTo>
                  <a:pt x="1402" y="4958"/>
                  <a:pt x="1315" y="4978"/>
                  <a:pt x="1235" y="4972"/>
                </a:cubicBezTo>
                <a:cubicBezTo>
                  <a:pt x="1095" y="4951"/>
                  <a:pt x="961" y="4918"/>
                  <a:pt x="828" y="4951"/>
                </a:cubicBezTo>
                <a:cubicBezTo>
                  <a:pt x="808" y="4912"/>
                  <a:pt x="734" y="4905"/>
                  <a:pt x="681" y="4912"/>
                </a:cubicBezTo>
                <a:cubicBezTo>
                  <a:pt x="681" y="4912"/>
                  <a:pt x="687" y="4905"/>
                  <a:pt x="687" y="4899"/>
                </a:cubicBezTo>
                <a:cubicBezTo>
                  <a:pt x="527" y="4872"/>
                  <a:pt x="407" y="4885"/>
                  <a:pt x="227" y="4905"/>
                </a:cubicBezTo>
                <a:cubicBezTo>
                  <a:pt x="220" y="4879"/>
                  <a:pt x="187" y="4885"/>
                  <a:pt x="174" y="4872"/>
                </a:cubicBezTo>
                <a:cubicBezTo>
                  <a:pt x="220" y="4833"/>
                  <a:pt x="300" y="4819"/>
                  <a:pt x="360" y="4819"/>
                </a:cubicBezTo>
                <a:cubicBezTo>
                  <a:pt x="387" y="4780"/>
                  <a:pt x="494" y="4813"/>
                  <a:pt x="501" y="4746"/>
                </a:cubicBezTo>
                <a:cubicBezTo>
                  <a:pt x="687" y="4753"/>
                  <a:pt x="814" y="4760"/>
                  <a:pt x="1021" y="4746"/>
                </a:cubicBezTo>
                <a:cubicBezTo>
                  <a:pt x="914" y="4700"/>
                  <a:pt x="781" y="4740"/>
                  <a:pt x="667" y="4713"/>
                </a:cubicBezTo>
                <a:cubicBezTo>
                  <a:pt x="641" y="4707"/>
                  <a:pt x="621" y="4680"/>
                  <a:pt x="594" y="4674"/>
                </a:cubicBezTo>
                <a:cubicBezTo>
                  <a:pt x="527" y="4660"/>
                  <a:pt x="447" y="4660"/>
                  <a:pt x="387" y="4687"/>
                </a:cubicBezTo>
                <a:cubicBezTo>
                  <a:pt x="334" y="4647"/>
                  <a:pt x="294" y="4707"/>
                  <a:pt x="227" y="4680"/>
                </a:cubicBezTo>
                <a:cubicBezTo>
                  <a:pt x="220" y="4680"/>
                  <a:pt x="220" y="4694"/>
                  <a:pt x="220" y="4707"/>
                </a:cubicBezTo>
                <a:cubicBezTo>
                  <a:pt x="207" y="4707"/>
                  <a:pt x="207" y="4694"/>
                  <a:pt x="207" y="4680"/>
                </a:cubicBezTo>
                <a:cubicBezTo>
                  <a:pt x="174" y="4706"/>
                  <a:pt x="160" y="4680"/>
                  <a:pt x="120" y="4667"/>
                </a:cubicBezTo>
                <a:cubicBezTo>
                  <a:pt x="127" y="4641"/>
                  <a:pt x="113" y="4627"/>
                  <a:pt x="113" y="4607"/>
                </a:cubicBezTo>
                <a:cubicBezTo>
                  <a:pt x="127" y="4581"/>
                  <a:pt x="147" y="4561"/>
                  <a:pt x="180" y="4548"/>
                </a:cubicBezTo>
                <a:cubicBezTo>
                  <a:pt x="174" y="4502"/>
                  <a:pt x="207" y="4462"/>
                  <a:pt x="240" y="4436"/>
                </a:cubicBezTo>
                <a:cubicBezTo>
                  <a:pt x="280" y="4449"/>
                  <a:pt x="314" y="4469"/>
                  <a:pt x="334" y="4495"/>
                </a:cubicBezTo>
                <a:cubicBezTo>
                  <a:pt x="467" y="4515"/>
                  <a:pt x="607" y="4522"/>
                  <a:pt x="748" y="4529"/>
                </a:cubicBezTo>
                <a:cubicBezTo>
                  <a:pt x="794" y="4503"/>
                  <a:pt x="861" y="4503"/>
                  <a:pt x="921" y="4489"/>
                </a:cubicBezTo>
                <a:cubicBezTo>
                  <a:pt x="894" y="4469"/>
                  <a:pt x="854" y="4469"/>
                  <a:pt x="834" y="4476"/>
                </a:cubicBezTo>
                <a:cubicBezTo>
                  <a:pt x="808" y="4416"/>
                  <a:pt x="734" y="4410"/>
                  <a:pt x="654" y="4403"/>
                </a:cubicBezTo>
                <a:cubicBezTo>
                  <a:pt x="654" y="4396"/>
                  <a:pt x="647" y="4383"/>
                  <a:pt x="647" y="4370"/>
                </a:cubicBezTo>
                <a:cubicBezTo>
                  <a:pt x="614" y="4363"/>
                  <a:pt x="567" y="4363"/>
                  <a:pt x="534" y="4350"/>
                </a:cubicBezTo>
                <a:cubicBezTo>
                  <a:pt x="594" y="4316"/>
                  <a:pt x="687" y="4336"/>
                  <a:pt x="774" y="4330"/>
                </a:cubicBezTo>
                <a:cubicBezTo>
                  <a:pt x="748" y="4303"/>
                  <a:pt x="694" y="4316"/>
                  <a:pt x="654" y="4310"/>
                </a:cubicBezTo>
                <a:cubicBezTo>
                  <a:pt x="567" y="4296"/>
                  <a:pt x="414" y="4263"/>
                  <a:pt x="320" y="4250"/>
                </a:cubicBezTo>
                <a:cubicBezTo>
                  <a:pt x="300" y="4250"/>
                  <a:pt x="280" y="4257"/>
                  <a:pt x="260" y="4250"/>
                </a:cubicBezTo>
                <a:cubicBezTo>
                  <a:pt x="214" y="4243"/>
                  <a:pt x="187" y="4197"/>
                  <a:pt x="140" y="4197"/>
                </a:cubicBezTo>
                <a:cubicBezTo>
                  <a:pt x="167" y="4145"/>
                  <a:pt x="140" y="4098"/>
                  <a:pt x="214" y="4085"/>
                </a:cubicBezTo>
                <a:cubicBezTo>
                  <a:pt x="234" y="4092"/>
                  <a:pt x="234" y="4105"/>
                  <a:pt x="240" y="4118"/>
                </a:cubicBezTo>
                <a:cubicBezTo>
                  <a:pt x="287" y="4118"/>
                  <a:pt x="320" y="4125"/>
                  <a:pt x="360" y="4132"/>
                </a:cubicBezTo>
                <a:cubicBezTo>
                  <a:pt x="360" y="4165"/>
                  <a:pt x="354" y="4165"/>
                  <a:pt x="374" y="4185"/>
                </a:cubicBezTo>
                <a:cubicBezTo>
                  <a:pt x="347" y="4185"/>
                  <a:pt x="334" y="4191"/>
                  <a:pt x="327" y="4205"/>
                </a:cubicBezTo>
                <a:cubicBezTo>
                  <a:pt x="360" y="4225"/>
                  <a:pt x="454" y="4211"/>
                  <a:pt x="467" y="4165"/>
                </a:cubicBezTo>
                <a:cubicBezTo>
                  <a:pt x="581" y="4179"/>
                  <a:pt x="721" y="4172"/>
                  <a:pt x="834" y="4165"/>
                </a:cubicBezTo>
                <a:cubicBezTo>
                  <a:pt x="781" y="4112"/>
                  <a:pt x="721" y="4145"/>
                  <a:pt x="661" y="4145"/>
                </a:cubicBezTo>
                <a:cubicBezTo>
                  <a:pt x="667" y="4138"/>
                  <a:pt x="667" y="4118"/>
                  <a:pt x="681" y="4118"/>
                </a:cubicBezTo>
                <a:cubicBezTo>
                  <a:pt x="647" y="4072"/>
                  <a:pt x="554" y="4086"/>
                  <a:pt x="487" y="4072"/>
                </a:cubicBezTo>
                <a:cubicBezTo>
                  <a:pt x="527" y="4046"/>
                  <a:pt x="581" y="4032"/>
                  <a:pt x="594" y="3993"/>
                </a:cubicBezTo>
                <a:cubicBezTo>
                  <a:pt x="661" y="3993"/>
                  <a:pt x="674" y="3966"/>
                  <a:pt x="741" y="3980"/>
                </a:cubicBezTo>
                <a:cubicBezTo>
                  <a:pt x="748" y="3959"/>
                  <a:pt x="714" y="3953"/>
                  <a:pt x="727" y="3946"/>
                </a:cubicBezTo>
                <a:cubicBezTo>
                  <a:pt x="748" y="3953"/>
                  <a:pt x="781" y="3946"/>
                  <a:pt x="781" y="3980"/>
                </a:cubicBezTo>
                <a:cubicBezTo>
                  <a:pt x="828" y="3966"/>
                  <a:pt x="881" y="3966"/>
                  <a:pt x="934" y="3953"/>
                </a:cubicBezTo>
                <a:cubicBezTo>
                  <a:pt x="808" y="3939"/>
                  <a:pt x="647" y="3880"/>
                  <a:pt x="501" y="3860"/>
                </a:cubicBezTo>
                <a:cubicBezTo>
                  <a:pt x="454" y="3853"/>
                  <a:pt x="407" y="3867"/>
                  <a:pt x="360" y="3853"/>
                </a:cubicBezTo>
                <a:cubicBezTo>
                  <a:pt x="254" y="3821"/>
                  <a:pt x="240" y="3708"/>
                  <a:pt x="220" y="3589"/>
                </a:cubicBezTo>
                <a:cubicBezTo>
                  <a:pt x="220" y="3563"/>
                  <a:pt x="194" y="3569"/>
                  <a:pt x="200" y="3543"/>
                </a:cubicBezTo>
                <a:cubicBezTo>
                  <a:pt x="234" y="3549"/>
                  <a:pt x="254" y="3490"/>
                  <a:pt x="227" y="3477"/>
                </a:cubicBezTo>
                <a:cubicBezTo>
                  <a:pt x="240" y="3457"/>
                  <a:pt x="267" y="3444"/>
                  <a:pt x="294" y="3430"/>
                </a:cubicBezTo>
                <a:cubicBezTo>
                  <a:pt x="294" y="3417"/>
                  <a:pt x="280" y="3410"/>
                  <a:pt x="274" y="3404"/>
                </a:cubicBezTo>
                <a:cubicBezTo>
                  <a:pt x="280" y="3384"/>
                  <a:pt x="300" y="3384"/>
                  <a:pt x="300" y="3358"/>
                </a:cubicBezTo>
                <a:cubicBezTo>
                  <a:pt x="294" y="3351"/>
                  <a:pt x="280" y="3351"/>
                  <a:pt x="267" y="3344"/>
                </a:cubicBezTo>
                <a:cubicBezTo>
                  <a:pt x="267" y="3318"/>
                  <a:pt x="274" y="3291"/>
                  <a:pt x="260" y="3278"/>
                </a:cubicBezTo>
                <a:cubicBezTo>
                  <a:pt x="234" y="3278"/>
                  <a:pt x="227" y="3291"/>
                  <a:pt x="200" y="3285"/>
                </a:cubicBezTo>
                <a:cubicBezTo>
                  <a:pt x="207" y="3245"/>
                  <a:pt x="194" y="3219"/>
                  <a:pt x="140" y="3219"/>
                </a:cubicBezTo>
                <a:cubicBezTo>
                  <a:pt x="140" y="3113"/>
                  <a:pt x="0" y="3159"/>
                  <a:pt x="0" y="3080"/>
                </a:cubicBezTo>
                <a:cubicBezTo>
                  <a:pt x="0" y="3020"/>
                  <a:pt x="87" y="3000"/>
                  <a:pt x="93" y="2934"/>
                </a:cubicBezTo>
                <a:cubicBezTo>
                  <a:pt x="93" y="2934"/>
                  <a:pt x="93" y="2934"/>
                  <a:pt x="140" y="2934"/>
                </a:cubicBezTo>
                <a:cubicBezTo>
                  <a:pt x="174" y="2881"/>
                  <a:pt x="147" y="2809"/>
                  <a:pt x="187" y="2762"/>
                </a:cubicBezTo>
                <a:cubicBezTo>
                  <a:pt x="127" y="2710"/>
                  <a:pt x="154" y="2611"/>
                  <a:pt x="260" y="2657"/>
                </a:cubicBezTo>
                <a:cubicBezTo>
                  <a:pt x="274" y="2664"/>
                  <a:pt x="274" y="2684"/>
                  <a:pt x="280" y="2690"/>
                </a:cubicBezTo>
                <a:cubicBezTo>
                  <a:pt x="320" y="2704"/>
                  <a:pt x="340" y="2677"/>
                  <a:pt x="367" y="2677"/>
                </a:cubicBezTo>
                <a:cubicBezTo>
                  <a:pt x="374" y="2651"/>
                  <a:pt x="374" y="2644"/>
                  <a:pt x="380" y="2617"/>
                </a:cubicBezTo>
                <a:cubicBezTo>
                  <a:pt x="454" y="2598"/>
                  <a:pt x="467" y="2519"/>
                  <a:pt x="487" y="2446"/>
                </a:cubicBezTo>
                <a:cubicBezTo>
                  <a:pt x="420" y="2380"/>
                  <a:pt x="287" y="2466"/>
                  <a:pt x="234" y="2505"/>
                </a:cubicBezTo>
                <a:cubicBezTo>
                  <a:pt x="207" y="2466"/>
                  <a:pt x="154" y="2479"/>
                  <a:pt x="113" y="2452"/>
                </a:cubicBezTo>
                <a:cubicBezTo>
                  <a:pt x="107" y="2373"/>
                  <a:pt x="133" y="2327"/>
                  <a:pt x="174" y="2293"/>
                </a:cubicBezTo>
                <a:cubicBezTo>
                  <a:pt x="160" y="2254"/>
                  <a:pt x="100" y="2273"/>
                  <a:pt x="87" y="2293"/>
                </a:cubicBezTo>
                <a:cubicBezTo>
                  <a:pt x="127" y="2227"/>
                  <a:pt x="180" y="2121"/>
                  <a:pt x="327" y="2134"/>
                </a:cubicBezTo>
                <a:cubicBezTo>
                  <a:pt x="320" y="2161"/>
                  <a:pt x="340" y="2161"/>
                  <a:pt x="340" y="2187"/>
                </a:cubicBezTo>
                <a:cubicBezTo>
                  <a:pt x="327" y="2194"/>
                  <a:pt x="314" y="2194"/>
                  <a:pt x="307" y="2207"/>
                </a:cubicBezTo>
                <a:cubicBezTo>
                  <a:pt x="307" y="2267"/>
                  <a:pt x="367" y="2273"/>
                  <a:pt x="420" y="2280"/>
                </a:cubicBezTo>
                <a:cubicBezTo>
                  <a:pt x="420" y="2300"/>
                  <a:pt x="434" y="2307"/>
                  <a:pt x="447" y="2313"/>
                </a:cubicBezTo>
                <a:cubicBezTo>
                  <a:pt x="467" y="2313"/>
                  <a:pt x="474" y="2307"/>
                  <a:pt x="487" y="2293"/>
                </a:cubicBezTo>
                <a:cubicBezTo>
                  <a:pt x="474" y="2254"/>
                  <a:pt x="427" y="2254"/>
                  <a:pt x="387" y="2241"/>
                </a:cubicBezTo>
                <a:cubicBezTo>
                  <a:pt x="400" y="2227"/>
                  <a:pt x="414" y="2247"/>
                  <a:pt x="427" y="2227"/>
                </a:cubicBezTo>
                <a:cubicBezTo>
                  <a:pt x="420" y="2142"/>
                  <a:pt x="320" y="2142"/>
                  <a:pt x="307" y="2056"/>
                </a:cubicBezTo>
                <a:cubicBezTo>
                  <a:pt x="347" y="2049"/>
                  <a:pt x="347" y="2009"/>
                  <a:pt x="380" y="1996"/>
                </a:cubicBezTo>
                <a:cubicBezTo>
                  <a:pt x="347" y="1963"/>
                  <a:pt x="400" y="1923"/>
                  <a:pt x="360" y="1884"/>
                </a:cubicBezTo>
                <a:cubicBezTo>
                  <a:pt x="380" y="1877"/>
                  <a:pt x="387" y="1851"/>
                  <a:pt x="414" y="1851"/>
                </a:cubicBezTo>
                <a:cubicBezTo>
                  <a:pt x="420" y="1824"/>
                  <a:pt x="394" y="1831"/>
                  <a:pt x="394" y="1804"/>
                </a:cubicBezTo>
                <a:cubicBezTo>
                  <a:pt x="414" y="1784"/>
                  <a:pt x="407" y="1764"/>
                  <a:pt x="407" y="1725"/>
                </a:cubicBezTo>
                <a:cubicBezTo>
                  <a:pt x="461" y="1732"/>
                  <a:pt x="481" y="1738"/>
                  <a:pt x="541" y="1732"/>
                </a:cubicBezTo>
                <a:cubicBezTo>
                  <a:pt x="554" y="1718"/>
                  <a:pt x="534" y="1718"/>
                  <a:pt x="541" y="1698"/>
                </a:cubicBezTo>
                <a:cubicBezTo>
                  <a:pt x="561" y="1698"/>
                  <a:pt x="574" y="1685"/>
                  <a:pt x="594" y="1678"/>
                </a:cubicBezTo>
                <a:cubicBezTo>
                  <a:pt x="567" y="1638"/>
                  <a:pt x="521" y="1619"/>
                  <a:pt x="481" y="1599"/>
                </a:cubicBezTo>
                <a:cubicBezTo>
                  <a:pt x="494" y="1566"/>
                  <a:pt x="461" y="1553"/>
                  <a:pt x="434" y="1546"/>
                </a:cubicBezTo>
                <a:cubicBezTo>
                  <a:pt x="434" y="1526"/>
                  <a:pt x="447" y="1513"/>
                  <a:pt x="420" y="1513"/>
                </a:cubicBezTo>
                <a:cubicBezTo>
                  <a:pt x="427" y="1499"/>
                  <a:pt x="447" y="1499"/>
                  <a:pt x="461" y="1493"/>
                </a:cubicBezTo>
                <a:cubicBezTo>
                  <a:pt x="461" y="1479"/>
                  <a:pt x="440" y="1479"/>
                  <a:pt x="447" y="1459"/>
                </a:cubicBezTo>
                <a:cubicBezTo>
                  <a:pt x="461" y="1459"/>
                  <a:pt x="461" y="1466"/>
                  <a:pt x="474" y="1466"/>
                </a:cubicBezTo>
                <a:cubicBezTo>
                  <a:pt x="474" y="1446"/>
                  <a:pt x="481" y="1432"/>
                  <a:pt x="461" y="1432"/>
                </a:cubicBezTo>
                <a:cubicBezTo>
                  <a:pt x="481" y="1412"/>
                  <a:pt x="507" y="1432"/>
                  <a:pt x="534" y="1419"/>
                </a:cubicBezTo>
                <a:cubicBezTo>
                  <a:pt x="521" y="1386"/>
                  <a:pt x="461" y="1406"/>
                  <a:pt x="434" y="1386"/>
                </a:cubicBezTo>
                <a:cubicBezTo>
                  <a:pt x="467" y="1379"/>
                  <a:pt x="447" y="1352"/>
                  <a:pt x="487" y="1359"/>
                </a:cubicBezTo>
                <a:cubicBezTo>
                  <a:pt x="527" y="1266"/>
                  <a:pt x="647" y="1352"/>
                  <a:pt x="734" y="1339"/>
                </a:cubicBezTo>
                <a:cubicBezTo>
                  <a:pt x="727" y="1332"/>
                  <a:pt x="714" y="1326"/>
                  <a:pt x="714" y="1306"/>
                </a:cubicBezTo>
                <a:cubicBezTo>
                  <a:pt x="687" y="1306"/>
                  <a:pt x="667" y="1286"/>
                  <a:pt x="627" y="1286"/>
                </a:cubicBezTo>
                <a:cubicBezTo>
                  <a:pt x="641" y="1266"/>
                  <a:pt x="661" y="1292"/>
                  <a:pt x="681" y="1292"/>
                </a:cubicBezTo>
                <a:cubicBezTo>
                  <a:pt x="694" y="1279"/>
                  <a:pt x="674" y="1259"/>
                  <a:pt x="647" y="1266"/>
                </a:cubicBezTo>
                <a:cubicBezTo>
                  <a:pt x="641" y="1246"/>
                  <a:pt x="661" y="1252"/>
                  <a:pt x="674" y="1252"/>
                </a:cubicBezTo>
                <a:cubicBezTo>
                  <a:pt x="667" y="1246"/>
                  <a:pt x="647" y="1246"/>
                  <a:pt x="641" y="1239"/>
                </a:cubicBezTo>
                <a:cubicBezTo>
                  <a:pt x="614" y="1246"/>
                  <a:pt x="661" y="1259"/>
                  <a:pt x="641" y="1259"/>
                </a:cubicBezTo>
                <a:cubicBezTo>
                  <a:pt x="601" y="1272"/>
                  <a:pt x="621" y="1220"/>
                  <a:pt x="594" y="1220"/>
                </a:cubicBezTo>
                <a:cubicBezTo>
                  <a:pt x="667" y="1213"/>
                  <a:pt x="761" y="1292"/>
                  <a:pt x="808" y="1226"/>
                </a:cubicBezTo>
                <a:cubicBezTo>
                  <a:pt x="821" y="1226"/>
                  <a:pt x="828" y="1240"/>
                  <a:pt x="841" y="1240"/>
                </a:cubicBezTo>
                <a:cubicBezTo>
                  <a:pt x="801" y="1259"/>
                  <a:pt x="854" y="1266"/>
                  <a:pt x="828" y="1286"/>
                </a:cubicBezTo>
                <a:cubicBezTo>
                  <a:pt x="828" y="1306"/>
                  <a:pt x="868" y="1299"/>
                  <a:pt x="874" y="1292"/>
                </a:cubicBezTo>
                <a:cubicBezTo>
                  <a:pt x="881" y="1279"/>
                  <a:pt x="874" y="1279"/>
                  <a:pt x="868" y="1279"/>
                </a:cubicBezTo>
                <a:cubicBezTo>
                  <a:pt x="901" y="1266"/>
                  <a:pt x="874" y="1318"/>
                  <a:pt x="914" y="1325"/>
                </a:cubicBezTo>
                <a:cubicBezTo>
                  <a:pt x="888" y="1325"/>
                  <a:pt x="861" y="1325"/>
                  <a:pt x="868" y="1352"/>
                </a:cubicBezTo>
                <a:cubicBezTo>
                  <a:pt x="874" y="1365"/>
                  <a:pt x="908" y="1352"/>
                  <a:pt x="914" y="1365"/>
                </a:cubicBezTo>
                <a:cubicBezTo>
                  <a:pt x="874" y="1418"/>
                  <a:pt x="854" y="1312"/>
                  <a:pt x="794" y="1312"/>
                </a:cubicBezTo>
                <a:cubicBezTo>
                  <a:pt x="774" y="1325"/>
                  <a:pt x="808" y="1338"/>
                  <a:pt x="801" y="1352"/>
                </a:cubicBezTo>
                <a:cubicBezTo>
                  <a:pt x="781" y="1352"/>
                  <a:pt x="781" y="1365"/>
                  <a:pt x="761" y="1358"/>
                </a:cubicBezTo>
                <a:cubicBezTo>
                  <a:pt x="774" y="1385"/>
                  <a:pt x="828" y="1378"/>
                  <a:pt x="868" y="1385"/>
                </a:cubicBezTo>
                <a:cubicBezTo>
                  <a:pt x="888" y="1425"/>
                  <a:pt x="934" y="1451"/>
                  <a:pt x="994" y="1465"/>
                </a:cubicBezTo>
                <a:cubicBezTo>
                  <a:pt x="1001" y="1438"/>
                  <a:pt x="1008" y="1445"/>
                  <a:pt x="1021" y="1431"/>
                </a:cubicBezTo>
                <a:cubicBezTo>
                  <a:pt x="994" y="1398"/>
                  <a:pt x="1021" y="1412"/>
                  <a:pt x="1008" y="1385"/>
                </a:cubicBezTo>
                <a:cubicBezTo>
                  <a:pt x="1095" y="1412"/>
                  <a:pt x="1208" y="1445"/>
                  <a:pt x="1321" y="1419"/>
                </a:cubicBezTo>
                <a:cubicBezTo>
                  <a:pt x="1295" y="1385"/>
                  <a:pt x="1195" y="1405"/>
                  <a:pt x="1201" y="1339"/>
                </a:cubicBezTo>
                <a:cubicBezTo>
                  <a:pt x="1201" y="1326"/>
                  <a:pt x="1208" y="1326"/>
                  <a:pt x="1221" y="1326"/>
                </a:cubicBezTo>
                <a:cubicBezTo>
                  <a:pt x="1215" y="1319"/>
                  <a:pt x="1208" y="1319"/>
                  <a:pt x="1201" y="1312"/>
                </a:cubicBezTo>
                <a:cubicBezTo>
                  <a:pt x="1241" y="1299"/>
                  <a:pt x="1295" y="1292"/>
                  <a:pt x="1321" y="1326"/>
                </a:cubicBezTo>
                <a:cubicBezTo>
                  <a:pt x="1355" y="1293"/>
                  <a:pt x="1428" y="1332"/>
                  <a:pt x="1442" y="1286"/>
                </a:cubicBezTo>
                <a:cubicBezTo>
                  <a:pt x="1395" y="1246"/>
                  <a:pt x="1342" y="1280"/>
                  <a:pt x="1301" y="1253"/>
                </a:cubicBezTo>
                <a:cubicBezTo>
                  <a:pt x="1295" y="1253"/>
                  <a:pt x="1295" y="1266"/>
                  <a:pt x="1295" y="1273"/>
                </a:cubicBezTo>
                <a:cubicBezTo>
                  <a:pt x="1255" y="1273"/>
                  <a:pt x="1208" y="1266"/>
                  <a:pt x="1215" y="1220"/>
                </a:cubicBezTo>
                <a:cubicBezTo>
                  <a:pt x="1208" y="1207"/>
                  <a:pt x="1175" y="1220"/>
                  <a:pt x="1168" y="1207"/>
                </a:cubicBezTo>
                <a:cubicBezTo>
                  <a:pt x="1168" y="1187"/>
                  <a:pt x="1188" y="1207"/>
                  <a:pt x="1188" y="1173"/>
                </a:cubicBezTo>
                <a:cubicBezTo>
                  <a:pt x="1155" y="1154"/>
                  <a:pt x="1168" y="1193"/>
                  <a:pt x="1148" y="1207"/>
                </a:cubicBezTo>
                <a:cubicBezTo>
                  <a:pt x="1128" y="1207"/>
                  <a:pt x="1135" y="1187"/>
                  <a:pt x="1115" y="1193"/>
                </a:cubicBezTo>
                <a:cubicBezTo>
                  <a:pt x="1101" y="1193"/>
                  <a:pt x="1101" y="1207"/>
                  <a:pt x="1101" y="1227"/>
                </a:cubicBezTo>
                <a:cubicBezTo>
                  <a:pt x="1068" y="1227"/>
                  <a:pt x="1081" y="1187"/>
                  <a:pt x="1041" y="1193"/>
                </a:cubicBezTo>
                <a:cubicBezTo>
                  <a:pt x="1068" y="1153"/>
                  <a:pt x="1121" y="1193"/>
                  <a:pt x="1161" y="1173"/>
                </a:cubicBezTo>
                <a:cubicBezTo>
                  <a:pt x="1155" y="1154"/>
                  <a:pt x="1148" y="1134"/>
                  <a:pt x="1121" y="1134"/>
                </a:cubicBezTo>
                <a:cubicBezTo>
                  <a:pt x="1141" y="1114"/>
                  <a:pt x="1168" y="1134"/>
                  <a:pt x="1188" y="1141"/>
                </a:cubicBezTo>
                <a:cubicBezTo>
                  <a:pt x="1188" y="1147"/>
                  <a:pt x="1175" y="1141"/>
                  <a:pt x="1175" y="1147"/>
                </a:cubicBezTo>
                <a:cubicBezTo>
                  <a:pt x="1188" y="1161"/>
                  <a:pt x="1195" y="1154"/>
                  <a:pt x="1215" y="1161"/>
                </a:cubicBezTo>
                <a:cubicBezTo>
                  <a:pt x="1221" y="1141"/>
                  <a:pt x="1188" y="1161"/>
                  <a:pt x="1195" y="1141"/>
                </a:cubicBezTo>
                <a:cubicBezTo>
                  <a:pt x="1221" y="1141"/>
                  <a:pt x="1241" y="1147"/>
                  <a:pt x="1241" y="1161"/>
                </a:cubicBezTo>
                <a:cubicBezTo>
                  <a:pt x="1241" y="1187"/>
                  <a:pt x="1228" y="1161"/>
                  <a:pt x="1215" y="1167"/>
                </a:cubicBezTo>
                <a:cubicBezTo>
                  <a:pt x="1221" y="1207"/>
                  <a:pt x="1255" y="1213"/>
                  <a:pt x="1268" y="1233"/>
                </a:cubicBezTo>
                <a:cubicBezTo>
                  <a:pt x="1288" y="1233"/>
                  <a:pt x="1315" y="1207"/>
                  <a:pt x="1308" y="1200"/>
                </a:cubicBezTo>
                <a:cubicBezTo>
                  <a:pt x="1348" y="1200"/>
                  <a:pt x="1388" y="1180"/>
                  <a:pt x="1395" y="1134"/>
                </a:cubicBezTo>
                <a:cubicBezTo>
                  <a:pt x="1435" y="1134"/>
                  <a:pt x="1455" y="1134"/>
                  <a:pt x="1482" y="1121"/>
                </a:cubicBezTo>
                <a:cubicBezTo>
                  <a:pt x="1482" y="1114"/>
                  <a:pt x="1488" y="1101"/>
                  <a:pt x="1475" y="1101"/>
                </a:cubicBezTo>
                <a:cubicBezTo>
                  <a:pt x="1608" y="1081"/>
                  <a:pt x="1729" y="1153"/>
                  <a:pt x="1849" y="1094"/>
                </a:cubicBezTo>
                <a:cubicBezTo>
                  <a:pt x="1855" y="1074"/>
                  <a:pt x="1829" y="1087"/>
                  <a:pt x="1835" y="1067"/>
                </a:cubicBezTo>
                <a:cubicBezTo>
                  <a:pt x="1855" y="1041"/>
                  <a:pt x="1922" y="1093"/>
                  <a:pt x="1929" y="1047"/>
                </a:cubicBezTo>
                <a:cubicBezTo>
                  <a:pt x="2022" y="1073"/>
                  <a:pt x="2122" y="1041"/>
                  <a:pt x="2202" y="1014"/>
                </a:cubicBezTo>
                <a:cubicBezTo>
                  <a:pt x="2202" y="994"/>
                  <a:pt x="2182" y="1000"/>
                  <a:pt x="2169" y="987"/>
                </a:cubicBezTo>
                <a:cubicBezTo>
                  <a:pt x="2169" y="961"/>
                  <a:pt x="2176" y="961"/>
                  <a:pt x="2162" y="941"/>
                </a:cubicBezTo>
                <a:cubicBezTo>
                  <a:pt x="2176" y="934"/>
                  <a:pt x="2196" y="934"/>
                  <a:pt x="2202" y="914"/>
                </a:cubicBezTo>
                <a:cubicBezTo>
                  <a:pt x="2176" y="894"/>
                  <a:pt x="2129" y="894"/>
                  <a:pt x="2109" y="921"/>
                </a:cubicBezTo>
                <a:cubicBezTo>
                  <a:pt x="2109" y="941"/>
                  <a:pt x="2129" y="941"/>
                  <a:pt x="2136" y="954"/>
                </a:cubicBezTo>
                <a:cubicBezTo>
                  <a:pt x="2122" y="961"/>
                  <a:pt x="2096" y="974"/>
                  <a:pt x="2109" y="981"/>
                </a:cubicBezTo>
                <a:cubicBezTo>
                  <a:pt x="2109" y="1008"/>
                  <a:pt x="2082" y="968"/>
                  <a:pt x="2082" y="988"/>
                </a:cubicBezTo>
                <a:cubicBezTo>
                  <a:pt x="2069" y="982"/>
                  <a:pt x="2096" y="962"/>
                  <a:pt x="2069" y="948"/>
                </a:cubicBezTo>
                <a:cubicBezTo>
                  <a:pt x="2082" y="922"/>
                  <a:pt x="2089" y="922"/>
                  <a:pt x="2082" y="882"/>
                </a:cubicBezTo>
                <a:cubicBezTo>
                  <a:pt x="2122" y="902"/>
                  <a:pt x="2182" y="876"/>
                  <a:pt x="2202" y="902"/>
                </a:cubicBezTo>
                <a:cubicBezTo>
                  <a:pt x="2283" y="863"/>
                  <a:pt x="2343" y="916"/>
                  <a:pt x="2423" y="902"/>
                </a:cubicBezTo>
                <a:cubicBezTo>
                  <a:pt x="2436" y="896"/>
                  <a:pt x="2436" y="916"/>
                  <a:pt x="2449" y="916"/>
                </a:cubicBezTo>
                <a:cubicBezTo>
                  <a:pt x="2483" y="889"/>
                  <a:pt x="2496" y="909"/>
                  <a:pt x="2536" y="902"/>
                </a:cubicBezTo>
                <a:cubicBezTo>
                  <a:pt x="2543" y="936"/>
                  <a:pt x="2503" y="922"/>
                  <a:pt x="2496" y="936"/>
                </a:cubicBezTo>
                <a:cubicBezTo>
                  <a:pt x="2523" y="956"/>
                  <a:pt x="2543" y="936"/>
                  <a:pt x="2576" y="949"/>
                </a:cubicBezTo>
                <a:cubicBezTo>
                  <a:pt x="2583" y="942"/>
                  <a:pt x="2583" y="929"/>
                  <a:pt x="2590" y="916"/>
                </a:cubicBezTo>
                <a:cubicBezTo>
                  <a:pt x="2610" y="922"/>
                  <a:pt x="2636" y="929"/>
                  <a:pt x="2670" y="922"/>
                </a:cubicBezTo>
                <a:cubicBezTo>
                  <a:pt x="2656" y="936"/>
                  <a:pt x="2636" y="936"/>
                  <a:pt x="2616" y="936"/>
                </a:cubicBezTo>
                <a:cubicBezTo>
                  <a:pt x="2696" y="956"/>
                  <a:pt x="2756" y="962"/>
                  <a:pt x="2837" y="942"/>
                </a:cubicBezTo>
                <a:cubicBezTo>
                  <a:pt x="2883" y="962"/>
                  <a:pt x="2977" y="936"/>
                  <a:pt x="2990" y="1002"/>
                </a:cubicBezTo>
                <a:cubicBezTo>
                  <a:pt x="3010" y="1002"/>
                  <a:pt x="3003" y="982"/>
                  <a:pt x="3030" y="988"/>
                </a:cubicBezTo>
                <a:cubicBezTo>
                  <a:pt x="3030" y="975"/>
                  <a:pt x="3003" y="988"/>
                  <a:pt x="3010" y="968"/>
                </a:cubicBezTo>
                <a:cubicBezTo>
                  <a:pt x="3070" y="955"/>
                  <a:pt x="3130" y="982"/>
                  <a:pt x="3130" y="1034"/>
                </a:cubicBezTo>
                <a:cubicBezTo>
                  <a:pt x="3164" y="1034"/>
                  <a:pt x="3170" y="1014"/>
                  <a:pt x="3210" y="1028"/>
                </a:cubicBezTo>
                <a:cubicBezTo>
                  <a:pt x="3217" y="982"/>
                  <a:pt x="3150" y="1008"/>
                  <a:pt x="3150" y="975"/>
                </a:cubicBezTo>
                <a:cubicBezTo>
                  <a:pt x="3177" y="948"/>
                  <a:pt x="3217" y="1001"/>
                  <a:pt x="3217" y="955"/>
                </a:cubicBezTo>
                <a:cubicBezTo>
                  <a:pt x="3264" y="962"/>
                  <a:pt x="3224" y="1028"/>
                  <a:pt x="3270" y="1034"/>
                </a:cubicBezTo>
                <a:cubicBezTo>
                  <a:pt x="3277" y="1028"/>
                  <a:pt x="3264" y="995"/>
                  <a:pt x="3277" y="982"/>
                </a:cubicBezTo>
                <a:cubicBezTo>
                  <a:pt x="3337" y="975"/>
                  <a:pt x="3404" y="1002"/>
                  <a:pt x="3444" y="988"/>
                </a:cubicBezTo>
                <a:cubicBezTo>
                  <a:pt x="3424" y="982"/>
                  <a:pt x="3437" y="962"/>
                  <a:pt x="3411" y="955"/>
                </a:cubicBezTo>
                <a:cubicBezTo>
                  <a:pt x="3411" y="942"/>
                  <a:pt x="3437" y="948"/>
                  <a:pt x="3451" y="948"/>
                </a:cubicBezTo>
                <a:cubicBezTo>
                  <a:pt x="3457" y="974"/>
                  <a:pt x="3464" y="994"/>
                  <a:pt x="3511" y="988"/>
                </a:cubicBezTo>
                <a:cubicBezTo>
                  <a:pt x="3511" y="1014"/>
                  <a:pt x="3491" y="1014"/>
                  <a:pt x="3484" y="1027"/>
                </a:cubicBezTo>
                <a:cubicBezTo>
                  <a:pt x="3504" y="1047"/>
                  <a:pt x="3571" y="1047"/>
                  <a:pt x="3597" y="1047"/>
                </a:cubicBezTo>
                <a:cubicBezTo>
                  <a:pt x="3591" y="1028"/>
                  <a:pt x="3571" y="1014"/>
                  <a:pt x="3551" y="1001"/>
                </a:cubicBezTo>
                <a:cubicBezTo>
                  <a:pt x="3544" y="981"/>
                  <a:pt x="3564" y="988"/>
                  <a:pt x="3557" y="968"/>
                </a:cubicBezTo>
                <a:cubicBezTo>
                  <a:pt x="3604" y="961"/>
                  <a:pt x="3611" y="1000"/>
                  <a:pt x="3651" y="1007"/>
                </a:cubicBezTo>
                <a:cubicBezTo>
                  <a:pt x="3617" y="1053"/>
                  <a:pt x="3724" y="1060"/>
                  <a:pt x="3764" y="1053"/>
                </a:cubicBezTo>
                <a:cubicBezTo>
                  <a:pt x="3771" y="1033"/>
                  <a:pt x="3744" y="1047"/>
                  <a:pt x="3744" y="1033"/>
                </a:cubicBezTo>
                <a:cubicBezTo>
                  <a:pt x="3764" y="1000"/>
                  <a:pt x="3811" y="1027"/>
                  <a:pt x="3824" y="1053"/>
                </a:cubicBezTo>
                <a:cubicBezTo>
                  <a:pt x="3864" y="1033"/>
                  <a:pt x="3911" y="1020"/>
                  <a:pt x="3911" y="1053"/>
                </a:cubicBezTo>
                <a:cubicBezTo>
                  <a:pt x="3938" y="1053"/>
                  <a:pt x="3944" y="1047"/>
                  <a:pt x="3964" y="1040"/>
                </a:cubicBezTo>
                <a:cubicBezTo>
                  <a:pt x="3978" y="1067"/>
                  <a:pt x="4065" y="1093"/>
                  <a:pt x="4078" y="1047"/>
                </a:cubicBezTo>
                <a:cubicBezTo>
                  <a:pt x="4111" y="1060"/>
                  <a:pt x="4158" y="1087"/>
                  <a:pt x="4205" y="1067"/>
                </a:cubicBezTo>
                <a:cubicBezTo>
                  <a:pt x="4225" y="1067"/>
                  <a:pt x="4198" y="1060"/>
                  <a:pt x="4205" y="1047"/>
                </a:cubicBezTo>
                <a:cubicBezTo>
                  <a:pt x="4218" y="1040"/>
                  <a:pt x="4231" y="1047"/>
                  <a:pt x="4258" y="1040"/>
                </a:cubicBezTo>
                <a:cubicBezTo>
                  <a:pt x="4251" y="1073"/>
                  <a:pt x="4298" y="1066"/>
                  <a:pt x="4298" y="1093"/>
                </a:cubicBezTo>
                <a:cubicBezTo>
                  <a:pt x="4372" y="1053"/>
                  <a:pt x="4478" y="1099"/>
                  <a:pt x="4532" y="1093"/>
                </a:cubicBezTo>
                <a:cubicBezTo>
                  <a:pt x="4532" y="1106"/>
                  <a:pt x="4512" y="1099"/>
                  <a:pt x="4512" y="1113"/>
                </a:cubicBezTo>
                <a:cubicBezTo>
                  <a:pt x="4552" y="1119"/>
                  <a:pt x="4538" y="1067"/>
                  <a:pt x="4579" y="1073"/>
                </a:cubicBezTo>
                <a:cubicBezTo>
                  <a:pt x="4605" y="1073"/>
                  <a:pt x="4572" y="1093"/>
                  <a:pt x="4585" y="1100"/>
                </a:cubicBezTo>
                <a:cubicBezTo>
                  <a:pt x="4632" y="1100"/>
                  <a:pt x="4652" y="1120"/>
                  <a:pt x="4685" y="1127"/>
                </a:cubicBezTo>
                <a:cubicBezTo>
                  <a:pt x="4705" y="1127"/>
                  <a:pt x="4712" y="1107"/>
                  <a:pt x="4725" y="1093"/>
                </a:cubicBezTo>
                <a:cubicBezTo>
                  <a:pt x="4745" y="1093"/>
                  <a:pt x="4759" y="1093"/>
                  <a:pt x="4772" y="1100"/>
                </a:cubicBezTo>
                <a:cubicBezTo>
                  <a:pt x="4779" y="1119"/>
                  <a:pt x="4779" y="1119"/>
                  <a:pt x="4772" y="1139"/>
                </a:cubicBezTo>
                <a:cubicBezTo>
                  <a:pt x="4819" y="1153"/>
                  <a:pt x="4879" y="1133"/>
                  <a:pt x="4932" y="1139"/>
                </a:cubicBezTo>
                <a:cubicBezTo>
                  <a:pt x="4939" y="1133"/>
                  <a:pt x="4939" y="1126"/>
                  <a:pt x="4939" y="1119"/>
                </a:cubicBezTo>
                <a:cubicBezTo>
                  <a:pt x="5012" y="1146"/>
                  <a:pt x="5126" y="1113"/>
                  <a:pt x="5239" y="1133"/>
                </a:cubicBezTo>
                <a:cubicBezTo>
                  <a:pt x="5233" y="1139"/>
                  <a:pt x="5213" y="1139"/>
                  <a:pt x="5199" y="1146"/>
                </a:cubicBezTo>
                <a:cubicBezTo>
                  <a:pt x="5233" y="1153"/>
                  <a:pt x="5266" y="1153"/>
                  <a:pt x="5286" y="1139"/>
                </a:cubicBezTo>
                <a:cubicBezTo>
                  <a:pt x="5306" y="1133"/>
                  <a:pt x="5299" y="1159"/>
                  <a:pt x="5313" y="1159"/>
                </a:cubicBezTo>
                <a:cubicBezTo>
                  <a:pt x="5339" y="1153"/>
                  <a:pt x="5366" y="1133"/>
                  <a:pt x="5399" y="1146"/>
                </a:cubicBezTo>
                <a:cubicBezTo>
                  <a:pt x="5413" y="1140"/>
                  <a:pt x="5379" y="1113"/>
                  <a:pt x="5399" y="1107"/>
                </a:cubicBezTo>
                <a:cubicBezTo>
                  <a:pt x="5426" y="1107"/>
                  <a:pt x="5393" y="1133"/>
                  <a:pt x="5413" y="1140"/>
                </a:cubicBezTo>
                <a:cubicBezTo>
                  <a:pt x="5426" y="1147"/>
                  <a:pt x="5439" y="1133"/>
                  <a:pt x="5460" y="1133"/>
                </a:cubicBezTo>
                <a:cubicBezTo>
                  <a:pt x="5473" y="1180"/>
                  <a:pt x="5526" y="1140"/>
                  <a:pt x="5566" y="1153"/>
                </a:cubicBezTo>
                <a:cubicBezTo>
                  <a:pt x="5566" y="1140"/>
                  <a:pt x="5553" y="1133"/>
                  <a:pt x="5533" y="1127"/>
                </a:cubicBezTo>
                <a:cubicBezTo>
                  <a:pt x="5540" y="1107"/>
                  <a:pt x="5593" y="1107"/>
                  <a:pt x="5606" y="1133"/>
                </a:cubicBezTo>
                <a:cubicBezTo>
                  <a:pt x="5626" y="1121"/>
                  <a:pt x="5600" y="1094"/>
                  <a:pt x="5586" y="1094"/>
                </a:cubicBezTo>
                <a:cubicBezTo>
                  <a:pt x="5593" y="1087"/>
                  <a:pt x="5606" y="1087"/>
                  <a:pt x="5613" y="1074"/>
                </a:cubicBezTo>
                <a:cubicBezTo>
                  <a:pt x="5553" y="1001"/>
                  <a:pt x="5453" y="1074"/>
                  <a:pt x="5393" y="1014"/>
                </a:cubicBezTo>
                <a:cubicBezTo>
                  <a:pt x="5353" y="1041"/>
                  <a:pt x="5299" y="1021"/>
                  <a:pt x="5246" y="1014"/>
                </a:cubicBezTo>
                <a:cubicBezTo>
                  <a:pt x="5226" y="1054"/>
                  <a:pt x="5193" y="988"/>
                  <a:pt x="5132" y="1001"/>
                </a:cubicBezTo>
                <a:cubicBezTo>
                  <a:pt x="5159" y="975"/>
                  <a:pt x="5206" y="975"/>
                  <a:pt x="5219" y="955"/>
                </a:cubicBezTo>
                <a:cubicBezTo>
                  <a:pt x="5286" y="1008"/>
                  <a:pt x="5373" y="994"/>
                  <a:pt x="5466" y="994"/>
                </a:cubicBezTo>
                <a:cubicBezTo>
                  <a:pt x="5466" y="975"/>
                  <a:pt x="5439" y="975"/>
                  <a:pt x="5439" y="955"/>
                </a:cubicBezTo>
                <a:cubicBezTo>
                  <a:pt x="5439" y="935"/>
                  <a:pt x="5466" y="942"/>
                  <a:pt x="5480" y="928"/>
                </a:cubicBezTo>
                <a:cubicBezTo>
                  <a:pt x="5413" y="908"/>
                  <a:pt x="5279" y="948"/>
                  <a:pt x="5246" y="902"/>
                </a:cubicBezTo>
                <a:cubicBezTo>
                  <a:pt x="5246" y="888"/>
                  <a:pt x="5246" y="882"/>
                  <a:pt x="5259" y="882"/>
                </a:cubicBezTo>
                <a:cubicBezTo>
                  <a:pt x="5259" y="862"/>
                  <a:pt x="5246" y="862"/>
                  <a:pt x="5246" y="842"/>
                </a:cubicBezTo>
                <a:cubicBezTo>
                  <a:pt x="5213" y="855"/>
                  <a:pt x="5179" y="849"/>
                  <a:pt x="5152" y="835"/>
                </a:cubicBezTo>
                <a:cubicBezTo>
                  <a:pt x="5152" y="829"/>
                  <a:pt x="5146" y="829"/>
                  <a:pt x="5146" y="822"/>
                </a:cubicBezTo>
                <a:cubicBezTo>
                  <a:pt x="5152" y="769"/>
                  <a:pt x="5226" y="782"/>
                  <a:pt x="5259" y="802"/>
                </a:cubicBezTo>
                <a:cubicBezTo>
                  <a:pt x="5253" y="829"/>
                  <a:pt x="5259" y="842"/>
                  <a:pt x="5286" y="835"/>
                </a:cubicBezTo>
                <a:cubicBezTo>
                  <a:pt x="5299" y="795"/>
                  <a:pt x="5333" y="776"/>
                  <a:pt x="5359" y="749"/>
                </a:cubicBezTo>
                <a:cubicBezTo>
                  <a:pt x="5339" y="710"/>
                  <a:pt x="5279" y="703"/>
                  <a:pt x="5219" y="697"/>
                </a:cubicBezTo>
                <a:cubicBezTo>
                  <a:pt x="5219" y="677"/>
                  <a:pt x="5219" y="657"/>
                  <a:pt x="5246" y="657"/>
                </a:cubicBezTo>
                <a:cubicBezTo>
                  <a:pt x="5233" y="624"/>
                  <a:pt x="5186" y="664"/>
                  <a:pt x="5179" y="630"/>
                </a:cubicBezTo>
                <a:cubicBezTo>
                  <a:pt x="5193" y="598"/>
                  <a:pt x="5213" y="571"/>
                  <a:pt x="5259" y="571"/>
                </a:cubicBezTo>
                <a:cubicBezTo>
                  <a:pt x="5266" y="584"/>
                  <a:pt x="5266" y="597"/>
                  <a:pt x="5273" y="610"/>
                </a:cubicBezTo>
                <a:cubicBezTo>
                  <a:pt x="5304" y="592"/>
                  <a:pt x="5318" y="626"/>
                  <a:pt x="5341" y="613"/>
                </a:cubicBezTo>
                <a:lnTo>
                  <a:pt x="5344" y="611"/>
                </a:lnTo>
                <a:lnTo>
                  <a:pt x="5345" y="614"/>
                </a:lnTo>
                <a:lnTo>
                  <a:pt x="5350" y="614"/>
                </a:lnTo>
                <a:lnTo>
                  <a:pt x="5353" y="618"/>
                </a:lnTo>
                <a:cubicBezTo>
                  <a:pt x="5370" y="634"/>
                  <a:pt x="5384" y="650"/>
                  <a:pt x="5413" y="650"/>
                </a:cubicBezTo>
                <a:cubicBezTo>
                  <a:pt x="5446" y="616"/>
                  <a:pt x="5466" y="584"/>
                  <a:pt x="5520" y="570"/>
                </a:cubicBezTo>
                <a:cubicBezTo>
                  <a:pt x="5513" y="557"/>
                  <a:pt x="5500" y="544"/>
                  <a:pt x="5480" y="544"/>
                </a:cubicBezTo>
                <a:cubicBezTo>
                  <a:pt x="5526" y="530"/>
                  <a:pt x="5580" y="524"/>
                  <a:pt x="5640" y="530"/>
                </a:cubicBezTo>
                <a:cubicBezTo>
                  <a:pt x="5646" y="577"/>
                  <a:pt x="5660" y="610"/>
                  <a:pt x="5693" y="630"/>
                </a:cubicBezTo>
                <a:cubicBezTo>
                  <a:pt x="5726" y="596"/>
                  <a:pt x="5807" y="636"/>
                  <a:pt x="5867" y="630"/>
                </a:cubicBezTo>
                <a:cubicBezTo>
                  <a:pt x="5847" y="590"/>
                  <a:pt x="5773" y="604"/>
                  <a:pt x="5740" y="577"/>
                </a:cubicBezTo>
                <a:cubicBezTo>
                  <a:pt x="5800" y="524"/>
                  <a:pt x="5913" y="544"/>
                  <a:pt x="5993" y="538"/>
                </a:cubicBezTo>
                <a:cubicBezTo>
                  <a:pt x="6007" y="525"/>
                  <a:pt x="5987" y="505"/>
                  <a:pt x="5967" y="498"/>
                </a:cubicBezTo>
                <a:cubicBezTo>
                  <a:pt x="5993" y="485"/>
                  <a:pt x="6047" y="498"/>
                  <a:pt x="6033" y="538"/>
                </a:cubicBezTo>
                <a:cubicBezTo>
                  <a:pt x="6060" y="531"/>
                  <a:pt x="6087" y="531"/>
                  <a:pt x="6114" y="544"/>
                </a:cubicBezTo>
                <a:cubicBezTo>
                  <a:pt x="6134" y="544"/>
                  <a:pt x="6134" y="538"/>
                  <a:pt x="6134" y="518"/>
                </a:cubicBezTo>
                <a:cubicBezTo>
                  <a:pt x="6260" y="498"/>
                  <a:pt x="6467" y="544"/>
                  <a:pt x="6514" y="438"/>
                </a:cubicBezTo>
                <a:cubicBezTo>
                  <a:pt x="6534" y="445"/>
                  <a:pt x="6547" y="451"/>
                  <a:pt x="6567" y="451"/>
                </a:cubicBezTo>
                <a:cubicBezTo>
                  <a:pt x="6601" y="524"/>
                  <a:pt x="6734" y="471"/>
                  <a:pt x="6808" y="471"/>
                </a:cubicBezTo>
                <a:cubicBezTo>
                  <a:pt x="6794" y="458"/>
                  <a:pt x="6768" y="465"/>
                  <a:pt x="6761" y="451"/>
                </a:cubicBezTo>
                <a:cubicBezTo>
                  <a:pt x="6770" y="431"/>
                  <a:pt x="6785" y="423"/>
                  <a:pt x="6801" y="423"/>
                </a:cubicBezTo>
                <a:close/>
                <a:moveTo>
                  <a:pt x="3051" y="405"/>
                </a:moveTo>
                <a:lnTo>
                  <a:pt x="3048" y="409"/>
                </a:lnTo>
                <a:cubicBezTo>
                  <a:pt x="3049" y="408"/>
                  <a:pt x="3049" y="407"/>
                  <a:pt x="3050" y="406"/>
                </a:cubicBezTo>
                <a:lnTo>
                  <a:pt x="3051" y="405"/>
                </a:lnTo>
                <a:close/>
                <a:moveTo>
                  <a:pt x="3255" y="382"/>
                </a:moveTo>
                <a:cubicBezTo>
                  <a:pt x="3242" y="389"/>
                  <a:pt x="3249" y="416"/>
                  <a:pt x="3269" y="416"/>
                </a:cubicBezTo>
                <a:cubicBezTo>
                  <a:pt x="3269" y="402"/>
                  <a:pt x="3275" y="396"/>
                  <a:pt x="3275" y="389"/>
                </a:cubicBezTo>
                <a:cubicBezTo>
                  <a:pt x="3269" y="389"/>
                  <a:pt x="3262" y="382"/>
                  <a:pt x="3255" y="382"/>
                </a:cubicBezTo>
                <a:close/>
                <a:moveTo>
                  <a:pt x="384" y="369"/>
                </a:moveTo>
                <a:cubicBezTo>
                  <a:pt x="424" y="388"/>
                  <a:pt x="451" y="408"/>
                  <a:pt x="504" y="422"/>
                </a:cubicBezTo>
                <a:cubicBezTo>
                  <a:pt x="464" y="422"/>
                  <a:pt x="397" y="442"/>
                  <a:pt x="364" y="435"/>
                </a:cubicBezTo>
                <a:cubicBezTo>
                  <a:pt x="317" y="435"/>
                  <a:pt x="297" y="409"/>
                  <a:pt x="257" y="396"/>
                </a:cubicBezTo>
                <a:cubicBezTo>
                  <a:pt x="297" y="376"/>
                  <a:pt x="377" y="402"/>
                  <a:pt x="384" y="369"/>
                </a:cubicBezTo>
                <a:close/>
                <a:moveTo>
                  <a:pt x="3168" y="362"/>
                </a:moveTo>
                <a:cubicBezTo>
                  <a:pt x="3295" y="362"/>
                  <a:pt x="3435" y="376"/>
                  <a:pt x="3569" y="389"/>
                </a:cubicBezTo>
                <a:cubicBezTo>
                  <a:pt x="3629" y="395"/>
                  <a:pt x="3696" y="382"/>
                  <a:pt x="3716" y="428"/>
                </a:cubicBezTo>
                <a:cubicBezTo>
                  <a:pt x="3676" y="435"/>
                  <a:pt x="3649" y="428"/>
                  <a:pt x="3629" y="415"/>
                </a:cubicBezTo>
                <a:cubicBezTo>
                  <a:pt x="3602" y="415"/>
                  <a:pt x="3616" y="442"/>
                  <a:pt x="3589" y="442"/>
                </a:cubicBezTo>
                <a:cubicBezTo>
                  <a:pt x="3596" y="462"/>
                  <a:pt x="3616" y="462"/>
                  <a:pt x="3636" y="468"/>
                </a:cubicBezTo>
                <a:cubicBezTo>
                  <a:pt x="3629" y="488"/>
                  <a:pt x="3649" y="488"/>
                  <a:pt x="3642" y="502"/>
                </a:cubicBezTo>
                <a:cubicBezTo>
                  <a:pt x="3609" y="522"/>
                  <a:pt x="3596" y="515"/>
                  <a:pt x="3569" y="508"/>
                </a:cubicBezTo>
                <a:cubicBezTo>
                  <a:pt x="3556" y="468"/>
                  <a:pt x="3562" y="449"/>
                  <a:pt x="3549" y="429"/>
                </a:cubicBezTo>
                <a:cubicBezTo>
                  <a:pt x="3522" y="442"/>
                  <a:pt x="3529" y="442"/>
                  <a:pt x="3495" y="442"/>
                </a:cubicBezTo>
                <a:cubicBezTo>
                  <a:pt x="3489" y="475"/>
                  <a:pt x="3536" y="482"/>
                  <a:pt x="3549" y="508"/>
                </a:cubicBezTo>
                <a:cubicBezTo>
                  <a:pt x="3542" y="522"/>
                  <a:pt x="3549" y="528"/>
                  <a:pt x="3536" y="542"/>
                </a:cubicBezTo>
                <a:cubicBezTo>
                  <a:pt x="3429" y="515"/>
                  <a:pt x="3315" y="581"/>
                  <a:pt x="3228" y="522"/>
                </a:cubicBezTo>
                <a:cubicBezTo>
                  <a:pt x="3208" y="528"/>
                  <a:pt x="3208" y="555"/>
                  <a:pt x="3188" y="561"/>
                </a:cubicBezTo>
                <a:cubicBezTo>
                  <a:pt x="3168" y="555"/>
                  <a:pt x="3168" y="541"/>
                  <a:pt x="3175" y="528"/>
                </a:cubicBezTo>
                <a:cubicBezTo>
                  <a:pt x="3162" y="521"/>
                  <a:pt x="3142" y="521"/>
                  <a:pt x="3128" y="508"/>
                </a:cubicBezTo>
                <a:cubicBezTo>
                  <a:pt x="3168" y="475"/>
                  <a:pt x="3269" y="528"/>
                  <a:pt x="3269" y="448"/>
                </a:cubicBezTo>
                <a:cubicBezTo>
                  <a:pt x="3242" y="415"/>
                  <a:pt x="3208" y="428"/>
                  <a:pt x="3182" y="415"/>
                </a:cubicBezTo>
                <a:cubicBezTo>
                  <a:pt x="3175" y="422"/>
                  <a:pt x="3168" y="428"/>
                  <a:pt x="3168" y="442"/>
                </a:cubicBezTo>
                <a:cubicBezTo>
                  <a:pt x="3188" y="448"/>
                  <a:pt x="3182" y="408"/>
                  <a:pt x="3195" y="428"/>
                </a:cubicBezTo>
                <a:cubicBezTo>
                  <a:pt x="3208" y="455"/>
                  <a:pt x="3148" y="462"/>
                  <a:pt x="3135" y="435"/>
                </a:cubicBezTo>
                <a:cubicBezTo>
                  <a:pt x="3128" y="442"/>
                  <a:pt x="3122" y="455"/>
                  <a:pt x="3122" y="468"/>
                </a:cubicBezTo>
                <a:cubicBezTo>
                  <a:pt x="3088" y="475"/>
                  <a:pt x="3088" y="468"/>
                  <a:pt x="3062" y="462"/>
                </a:cubicBezTo>
                <a:cubicBezTo>
                  <a:pt x="3055" y="481"/>
                  <a:pt x="3035" y="488"/>
                  <a:pt x="3022" y="501"/>
                </a:cubicBezTo>
                <a:cubicBezTo>
                  <a:pt x="3028" y="527"/>
                  <a:pt x="3042" y="527"/>
                  <a:pt x="3028" y="554"/>
                </a:cubicBezTo>
                <a:cubicBezTo>
                  <a:pt x="2995" y="567"/>
                  <a:pt x="2982" y="521"/>
                  <a:pt x="2955" y="508"/>
                </a:cubicBezTo>
                <a:cubicBezTo>
                  <a:pt x="2955" y="494"/>
                  <a:pt x="2968" y="494"/>
                  <a:pt x="2988" y="494"/>
                </a:cubicBezTo>
                <a:cubicBezTo>
                  <a:pt x="2988" y="482"/>
                  <a:pt x="2975" y="468"/>
                  <a:pt x="2975" y="456"/>
                </a:cubicBezTo>
                <a:cubicBezTo>
                  <a:pt x="2948" y="456"/>
                  <a:pt x="2928" y="449"/>
                  <a:pt x="2915" y="436"/>
                </a:cubicBezTo>
                <a:cubicBezTo>
                  <a:pt x="2962" y="396"/>
                  <a:pt x="3028" y="442"/>
                  <a:pt x="3082" y="416"/>
                </a:cubicBezTo>
                <a:cubicBezTo>
                  <a:pt x="3076" y="416"/>
                  <a:pt x="3060" y="395"/>
                  <a:pt x="3051" y="403"/>
                </a:cubicBezTo>
                <a:lnTo>
                  <a:pt x="3051" y="405"/>
                </a:lnTo>
                <a:lnTo>
                  <a:pt x="3051" y="403"/>
                </a:lnTo>
                <a:cubicBezTo>
                  <a:pt x="3068" y="377"/>
                  <a:pt x="3118" y="388"/>
                  <a:pt x="3168" y="382"/>
                </a:cubicBezTo>
                <a:cubicBezTo>
                  <a:pt x="3175" y="376"/>
                  <a:pt x="3168" y="376"/>
                  <a:pt x="3168" y="362"/>
                </a:cubicBezTo>
                <a:close/>
                <a:moveTo>
                  <a:pt x="351" y="349"/>
                </a:moveTo>
                <a:cubicBezTo>
                  <a:pt x="344" y="369"/>
                  <a:pt x="317" y="369"/>
                  <a:pt x="304" y="363"/>
                </a:cubicBezTo>
                <a:cubicBezTo>
                  <a:pt x="317" y="356"/>
                  <a:pt x="331" y="349"/>
                  <a:pt x="351" y="349"/>
                </a:cubicBezTo>
                <a:close/>
                <a:moveTo>
                  <a:pt x="3872" y="348"/>
                </a:moveTo>
                <a:cubicBezTo>
                  <a:pt x="3881" y="348"/>
                  <a:pt x="3889" y="348"/>
                  <a:pt x="3897" y="349"/>
                </a:cubicBezTo>
                <a:cubicBezTo>
                  <a:pt x="3863" y="402"/>
                  <a:pt x="3877" y="429"/>
                  <a:pt x="3950" y="422"/>
                </a:cubicBezTo>
                <a:cubicBezTo>
                  <a:pt x="3950" y="442"/>
                  <a:pt x="3930" y="436"/>
                  <a:pt x="3937" y="456"/>
                </a:cubicBezTo>
                <a:cubicBezTo>
                  <a:pt x="3970" y="449"/>
                  <a:pt x="3943" y="422"/>
                  <a:pt x="3983" y="436"/>
                </a:cubicBezTo>
                <a:cubicBezTo>
                  <a:pt x="3970" y="462"/>
                  <a:pt x="4010" y="442"/>
                  <a:pt x="3997" y="488"/>
                </a:cubicBezTo>
                <a:cubicBezTo>
                  <a:pt x="3977" y="488"/>
                  <a:pt x="3970" y="482"/>
                  <a:pt x="3970" y="462"/>
                </a:cubicBezTo>
                <a:cubicBezTo>
                  <a:pt x="3950" y="475"/>
                  <a:pt x="3937" y="495"/>
                  <a:pt x="3897" y="488"/>
                </a:cubicBezTo>
                <a:cubicBezTo>
                  <a:pt x="3917" y="502"/>
                  <a:pt x="3943" y="508"/>
                  <a:pt x="3937" y="548"/>
                </a:cubicBezTo>
                <a:cubicBezTo>
                  <a:pt x="3917" y="561"/>
                  <a:pt x="3890" y="541"/>
                  <a:pt x="3863" y="548"/>
                </a:cubicBezTo>
                <a:cubicBezTo>
                  <a:pt x="3863" y="535"/>
                  <a:pt x="3856" y="535"/>
                  <a:pt x="3856" y="521"/>
                </a:cubicBezTo>
                <a:cubicBezTo>
                  <a:pt x="3877" y="502"/>
                  <a:pt x="3863" y="488"/>
                  <a:pt x="3843" y="482"/>
                </a:cubicBezTo>
                <a:cubicBezTo>
                  <a:pt x="3863" y="475"/>
                  <a:pt x="3856" y="448"/>
                  <a:pt x="3883" y="462"/>
                </a:cubicBezTo>
                <a:cubicBezTo>
                  <a:pt x="3877" y="468"/>
                  <a:pt x="3870" y="468"/>
                  <a:pt x="3870" y="475"/>
                </a:cubicBezTo>
                <a:cubicBezTo>
                  <a:pt x="3877" y="495"/>
                  <a:pt x="3897" y="468"/>
                  <a:pt x="3897" y="462"/>
                </a:cubicBezTo>
                <a:cubicBezTo>
                  <a:pt x="3890" y="448"/>
                  <a:pt x="3850" y="455"/>
                  <a:pt x="3830" y="442"/>
                </a:cubicBezTo>
                <a:cubicBezTo>
                  <a:pt x="3850" y="396"/>
                  <a:pt x="3803" y="376"/>
                  <a:pt x="3750" y="376"/>
                </a:cubicBezTo>
                <a:cubicBezTo>
                  <a:pt x="3782" y="360"/>
                  <a:pt x="3832" y="348"/>
                  <a:pt x="3872" y="348"/>
                </a:cubicBezTo>
                <a:close/>
                <a:moveTo>
                  <a:pt x="4483" y="327"/>
                </a:moveTo>
                <a:cubicBezTo>
                  <a:pt x="4491" y="327"/>
                  <a:pt x="4502" y="348"/>
                  <a:pt x="4517" y="343"/>
                </a:cubicBezTo>
                <a:cubicBezTo>
                  <a:pt x="4511" y="362"/>
                  <a:pt x="4484" y="343"/>
                  <a:pt x="4477" y="336"/>
                </a:cubicBezTo>
                <a:cubicBezTo>
                  <a:pt x="4479" y="329"/>
                  <a:pt x="4481" y="327"/>
                  <a:pt x="4483" y="327"/>
                </a:cubicBezTo>
                <a:close/>
                <a:moveTo>
                  <a:pt x="3636" y="273"/>
                </a:moveTo>
                <a:cubicBezTo>
                  <a:pt x="3641" y="274"/>
                  <a:pt x="3646" y="274"/>
                  <a:pt x="3650" y="276"/>
                </a:cubicBezTo>
                <a:cubicBezTo>
                  <a:pt x="3650" y="276"/>
                  <a:pt x="3650" y="276"/>
                  <a:pt x="3650" y="303"/>
                </a:cubicBezTo>
                <a:cubicBezTo>
                  <a:pt x="3623" y="316"/>
                  <a:pt x="3603" y="296"/>
                  <a:pt x="3590" y="289"/>
                </a:cubicBezTo>
                <a:cubicBezTo>
                  <a:pt x="3595" y="279"/>
                  <a:pt x="3618" y="273"/>
                  <a:pt x="3636" y="273"/>
                </a:cubicBezTo>
                <a:close/>
                <a:moveTo>
                  <a:pt x="545" y="124"/>
                </a:moveTo>
                <a:cubicBezTo>
                  <a:pt x="565" y="124"/>
                  <a:pt x="578" y="131"/>
                  <a:pt x="592" y="138"/>
                </a:cubicBezTo>
                <a:cubicBezTo>
                  <a:pt x="585" y="158"/>
                  <a:pt x="552" y="118"/>
                  <a:pt x="545" y="144"/>
                </a:cubicBezTo>
                <a:cubicBezTo>
                  <a:pt x="532" y="138"/>
                  <a:pt x="545" y="138"/>
                  <a:pt x="545" y="124"/>
                </a:cubicBezTo>
                <a:close/>
                <a:moveTo>
                  <a:pt x="237" y="0"/>
                </a:moveTo>
                <a:cubicBezTo>
                  <a:pt x="256" y="1"/>
                  <a:pt x="281" y="10"/>
                  <a:pt x="297" y="5"/>
                </a:cubicBezTo>
                <a:cubicBezTo>
                  <a:pt x="284" y="25"/>
                  <a:pt x="237" y="12"/>
                  <a:pt x="211" y="12"/>
                </a:cubicBezTo>
                <a:cubicBezTo>
                  <a:pt x="216" y="2"/>
                  <a:pt x="225" y="0"/>
                  <a:pt x="237" y="0"/>
                </a:cubicBezTo>
                <a:close/>
              </a:path>
            </a:pathLst>
          </a:custGeom>
        </p:spPr>
      </p:pic>
      <p:pic>
        <p:nvPicPr>
          <p:cNvPr id="30" name="图片 29" descr="E:/设计图片素材/7805785_.jpg7805785_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email"/>
          <a:srcRect l="-13" t="16490" r="-13" b="16490"/>
          <a:stretch>
            <a:fillRect/>
          </a:stretch>
        </p:blipFill>
        <p:spPr>
          <a:xfrm flipH="1" flipV="1">
            <a:off x="6739255" y="-351155"/>
            <a:ext cx="5812155" cy="38842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98" h="5413">
                <a:moveTo>
                  <a:pt x="6594" y="5291"/>
                </a:moveTo>
                <a:cubicBezTo>
                  <a:pt x="6644" y="5291"/>
                  <a:pt x="6700" y="5297"/>
                  <a:pt x="6741" y="5297"/>
                </a:cubicBezTo>
                <a:cubicBezTo>
                  <a:pt x="6748" y="5304"/>
                  <a:pt x="6741" y="5304"/>
                  <a:pt x="6741" y="5311"/>
                </a:cubicBezTo>
                <a:cubicBezTo>
                  <a:pt x="6848" y="5278"/>
                  <a:pt x="6881" y="5377"/>
                  <a:pt x="7021" y="5351"/>
                </a:cubicBezTo>
                <a:cubicBezTo>
                  <a:pt x="6868" y="5384"/>
                  <a:pt x="6654" y="5411"/>
                  <a:pt x="6481" y="5384"/>
                </a:cubicBezTo>
                <a:cubicBezTo>
                  <a:pt x="6481" y="5371"/>
                  <a:pt x="6494" y="5364"/>
                  <a:pt x="6481" y="5364"/>
                </a:cubicBezTo>
                <a:cubicBezTo>
                  <a:pt x="6494" y="5364"/>
                  <a:pt x="6494" y="5351"/>
                  <a:pt x="6514" y="5344"/>
                </a:cubicBezTo>
                <a:cubicBezTo>
                  <a:pt x="6514" y="5331"/>
                  <a:pt x="6507" y="5317"/>
                  <a:pt x="6501" y="5311"/>
                </a:cubicBezTo>
                <a:cubicBezTo>
                  <a:pt x="6521" y="5296"/>
                  <a:pt x="6556" y="5292"/>
                  <a:pt x="6594" y="5291"/>
                </a:cubicBezTo>
                <a:close/>
                <a:moveTo>
                  <a:pt x="3334" y="5285"/>
                </a:moveTo>
                <a:cubicBezTo>
                  <a:pt x="3374" y="5286"/>
                  <a:pt x="3414" y="5295"/>
                  <a:pt x="3469" y="5304"/>
                </a:cubicBezTo>
                <a:cubicBezTo>
                  <a:pt x="3422" y="5317"/>
                  <a:pt x="3295" y="5337"/>
                  <a:pt x="3275" y="5291"/>
                </a:cubicBezTo>
                <a:cubicBezTo>
                  <a:pt x="3296" y="5287"/>
                  <a:pt x="3315" y="5285"/>
                  <a:pt x="3334" y="5285"/>
                </a:cubicBezTo>
                <a:close/>
                <a:moveTo>
                  <a:pt x="5713" y="5284"/>
                </a:moveTo>
                <a:cubicBezTo>
                  <a:pt x="5726" y="5284"/>
                  <a:pt x="5746" y="5284"/>
                  <a:pt x="5746" y="5304"/>
                </a:cubicBezTo>
                <a:cubicBezTo>
                  <a:pt x="5773" y="5291"/>
                  <a:pt x="5793" y="5311"/>
                  <a:pt x="5793" y="5291"/>
                </a:cubicBezTo>
                <a:cubicBezTo>
                  <a:pt x="5826" y="5311"/>
                  <a:pt x="5846" y="5291"/>
                  <a:pt x="5879" y="5297"/>
                </a:cubicBezTo>
                <a:cubicBezTo>
                  <a:pt x="5879" y="5297"/>
                  <a:pt x="5873" y="5304"/>
                  <a:pt x="5873" y="5311"/>
                </a:cubicBezTo>
                <a:cubicBezTo>
                  <a:pt x="5899" y="5317"/>
                  <a:pt x="5899" y="5291"/>
                  <a:pt x="5926" y="5291"/>
                </a:cubicBezTo>
                <a:cubicBezTo>
                  <a:pt x="5906" y="5317"/>
                  <a:pt x="5979" y="5291"/>
                  <a:pt x="5979" y="5317"/>
                </a:cubicBezTo>
                <a:cubicBezTo>
                  <a:pt x="5986" y="5311"/>
                  <a:pt x="6006" y="5317"/>
                  <a:pt x="6006" y="5297"/>
                </a:cubicBezTo>
                <a:cubicBezTo>
                  <a:pt x="6033" y="5311"/>
                  <a:pt x="6026" y="5297"/>
                  <a:pt x="6053" y="5291"/>
                </a:cubicBezTo>
                <a:cubicBezTo>
                  <a:pt x="6053" y="5297"/>
                  <a:pt x="6060" y="5291"/>
                  <a:pt x="6066" y="5297"/>
                </a:cubicBezTo>
                <a:cubicBezTo>
                  <a:pt x="6080" y="5311"/>
                  <a:pt x="6060" y="5304"/>
                  <a:pt x="6060" y="5317"/>
                </a:cubicBezTo>
                <a:cubicBezTo>
                  <a:pt x="6080" y="5311"/>
                  <a:pt x="6080" y="5304"/>
                  <a:pt x="6093" y="5317"/>
                </a:cubicBezTo>
                <a:cubicBezTo>
                  <a:pt x="6113" y="5304"/>
                  <a:pt x="6173" y="5304"/>
                  <a:pt x="6166" y="5324"/>
                </a:cubicBezTo>
                <a:cubicBezTo>
                  <a:pt x="6180" y="5304"/>
                  <a:pt x="6206" y="5331"/>
                  <a:pt x="6213" y="5311"/>
                </a:cubicBezTo>
                <a:cubicBezTo>
                  <a:pt x="6220" y="5317"/>
                  <a:pt x="6226" y="5324"/>
                  <a:pt x="6246" y="5317"/>
                </a:cubicBezTo>
                <a:cubicBezTo>
                  <a:pt x="6246" y="5331"/>
                  <a:pt x="6240" y="5331"/>
                  <a:pt x="6226" y="5331"/>
                </a:cubicBezTo>
                <a:cubicBezTo>
                  <a:pt x="6240" y="5357"/>
                  <a:pt x="6287" y="5351"/>
                  <a:pt x="6320" y="5357"/>
                </a:cubicBezTo>
                <a:cubicBezTo>
                  <a:pt x="6293" y="5391"/>
                  <a:pt x="6213" y="5364"/>
                  <a:pt x="6166" y="5391"/>
                </a:cubicBezTo>
                <a:cubicBezTo>
                  <a:pt x="6173" y="5391"/>
                  <a:pt x="6173" y="5404"/>
                  <a:pt x="6180" y="5404"/>
                </a:cubicBezTo>
                <a:cubicBezTo>
                  <a:pt x="6166" y="5417"/>
                  <a:pt x="6113" y="5417"/>
                  <a:pt x="6120" y="5391"/>
                </a:cubicBezTo>
                <a:cubicBezTo>
                  <a:pt x="6093" y="5391"/>
                  <a:pt x="6086" y="5377"/>
                  <a:pt x="6066" y="5391"/>
                </a:cubicBezTo>
                <a:cubicBezTo>
                  <a:pt x="6026" y="5357"/>
                  <a:pt x="5946" y="5305"/>
                  <a:pt x="5906" y="5357"/>
                </a:cubicBezTo>
                <a:cubicBezTo>
                  <a:pt x="5826" y="5357"/>
                  <a:pt x="5753" y="5351"/>
                  <a:pt x="5672" y="5324"/>
                </a:cubicBezTo>
                <a:cubicBezTo>
                  <a:pt x="5672" y="5291"/>
                  <a:pt x="5699" y="5304"/>
                  <a:pt x="5739" y="5304"/>
                </a:cubicBezTo>
                <a:cubicBezTo>
                  <a:pt x="5739" y="5271"/>
                  <a:pt x="5706" y="5311"/>
                  <a:pt x="5713" y="5284"/>
                </a:cubicBezTo>
                <a:close/>
                <a:moveTo>
                  <a:pt x="2103" y="5258"/>
                </a:moveTo>
                <a:cubicBezTo>
                  <a:pt x="2142" y="5257"/>
                  <a:pt x="2182" y="5266"/>
                  <a:pt x="2201" y="5285"/>
                </a:cubicBezTo>
                <a:cubicBezTo>
                  <a:pt x="2141" y="5278"/>
                  <a:pt x="2094" y="5304"/>
                  <a:pt x="2054" y="5265"/>
                </a:cubicBezTo>
                <a:cubicBezTo>
                  <a:pt x="2068" y="5260"/>
                  <a:pt x="2086" y="5258"/>
                  <a:pt x="2103" y="5258"/>
                </a:cubicBezTo>
                <a:close/>
                <a:moveTo>
                  <a:pt x="2781" y="5252"/>
                </a:moveTo>
                <a:lnTo>
                  <a:pt x="2782" y="5253"/>
                </a:lnTo>
                <a:lnTo>
                  <a:pt x="2781" y="5253"/>
                </a:lnTo>
                <a:cubicBezTo>
                  <a:pt x="2781" y="5253"/>
                  <a:pt x="2781" y="5253"/>
                  <a:pt x="2781" y="5252"/>
                </a:cubicBezTo>
                <a:close/>
                <a:moveTo>
                  <a:pt x="6308" y="5252"/>
                </a:moveTo>
                <a:cubicBezTo>
                  <a:pt x="6359" y="5252"/>
                  <a:pt x="6417" y="5258"/>
                  <a:pt x="6473" y="5258"/>
                </a:cubicBezTo>
                <a:cubicBezTo>
                  <a:pt x="6467" y="5285"/>
                  <a:pt x="6427" y="5271"/>
                  <a:pt x="6413" y="5285"/>
                </a:cubicBezTo>
                <a:cubicBezTo>
                  <a:pt x="6420" y="5305"/>
                  <a:pt x="6440" y="5305"/>
                  <a:pt x="6453" y="5311"/>
                </a:cubicBezTo>
                <a:cubicBezTo>
                  <a:pt x="6407" y="5318"/>
                  <a:pt x="6380" y="5331"/>
                  <a:pt x="6320" y="5331"/>
                </a:cubicBezTo>
                <a:cubicBezTo>
                  <a:pt x="6313" y="5325"/>
                  <a:pt x="6313" y="5311"/>
                  <a:pt x="6320" y="5305"/>
                </a:cubicBezTo>
                <a:cubicBezTo>
                  <a:pt x="6273" y="5298"/>
                  <a:pt x="6240" y="5291"/>
                  <a:pt x="6206" y="5271"/>
                </a:cubicBezTo>
                <a:cubicBezTo>
                  <a:pt x="6233" y="5257"/>
                  <a:pt x="6268" y="5252"/>
                  <a:pt x="6308" y="5252"/>
                </a:cubicBezTo>
                <a:close/>
                <a:moveTo>
                  <a:pt x="6681" y="5251"/>
                </a:moveTo>
                <a:cubicBezTo>
                  <a:pt x="6681" y="5251"/>
                  <a:pt x="6681" y="5251"/>
                  <a:pt x="6814" y="5251"/>
                </a:cubicBezTo>
                <a:cubicBezTo>
                  <a:pt x="6794" y="5271"/>
                  <a:pt x="6701" y="5285"/>
                  <a:pt x="6681" y="5251"/>
                </a:cubicBezTo>
                <a:close/>
                <a:moveTo>
                  <a:pt x="1785" y="5251"/>
                </a:moveTo>
                <a:cubicBezTo>
                  <a:pt x="1798" y="5251"/>
                  <a:pt x="1810" y="5255"/>
                  <a:pt x="1806" y="5265"/>
                </a:cubicBezTo>
                <a:cubicBezTo>
                  <a:pt x="1786" y="5271"/>
                  <a:pt x="1780" y="5251"/>
                  <a:pt x="1760" y="5258"/>
                </a:cubicBezTo>
                <a:cubicBezTo>
                  <a:pt x="1760" y="5255"/>
                  <a:pt x="1773" y="5251"/>
                  <a:pt x="1785" y="5251"/>
                </a:cubicBezTo>
                <a:close/>
                <a:moveTo>
                  <a:pt x="2115" y="5235"/>
                </a:moveTo>
                <a:cubicBezTo>
                  <a:pt x="2134" y="5235"/>
                  <a:pt x="2167" y="5240"/>
                  <a:pt x="2181" y="5245"/>
                </a:cubicBezTo>
                <a:cubicBezTo>
                  <a:pt x="2161" y="5258"/>
                  <a:pt x="2101" y="5251"/>
                  <a:pt x="2101" y="5238"/>
                </a:cubicBezTo>
                <a:cubicBezTo>
                  <a:pt x="2101" y="5236"/>
                  <a:pt x="2106" y="5235"/>
                  <a:pt x="2115" y="5235"/>
                </a:cubicBezTo>
                <a:close/>
                <a:moveTo>
                  <a:pt x="3980" y="5228"/>
                </a:moveTo>
                <a:cubicBezTo>
                  <a:pt x="3993" y="5228"/>
                  <a:pt x="4003" y="5231"/>
                  <a:pt x="4010" y="5245"/>
                </a:cubicBezTo>
                <a:cubicBezTo>
                  <a:pt x="4017" y="5238"/>
                  <a:pt x="4030" y="5238"/>
                  <a:pt x="4037" y="5231"/>
                </a:cubicBezTo>
                <a:cubicBezTo>
                  <a:pt x="4063" y="5238"/>
                  <a:pt x="4063" y="5278"/>
                  <a:pt x="4103" y="5271"/>
                </a:cubicBezTo>
                <a:cubicBezTo>
                  <a:pt x="4083" y="5298"/>
                  <a:pt x="4050" y="5251"/>
                  <a:pt x="4017" y="5271"/>
                </a:cubicBezTo>
                <a:cubicBezTo>
                  <a:pt x="4017" y="5238"/>
                  <a:pt x="3957" y="5278"/>
                  <a:pt x="3903" y="5251"/>
                </a:cubicBezTo>
                <a:cubicBezTo>
                  <a:pt x="3897" y="5225"/>
                  <a:pt x="3937" y="5251"/>
                  <a:pt x="3930" y="5231"/>
                </a:cubicBezTo>
                <a:cubicBezTo>
                  <a:pt x="3950" y="5231"/>
                  <a:pt x="3967" y="5228"/>
                  <a:pt x="3980" y="5228"/>
                </a:cubicBezTo>
                <a:close/>
                <a:moveTo>
                  <a:pt x="1029" y="5201"/>
                </a:moveTo>
                <a:cubicBezTo>
                  <a:pt x="1026" y="5202"/>
                  <a:pt x="1022" y="5203"/>
                  <a:pt x="1019" y="5205"/>
                </a:cubicBezTo>
                <a:cubicBezTo>
                  <a:pt x="1012" y="5231"/>
                  <a:pt x="1072" y="5231"/>
                  <a:pt x="1072" y="5212"/>
                </a:cubicBezTo>
                <a:cubicBezTo>
                  <a:pt x="1050" y="5217"/>
                  <a:pt x="1042" y="5201"/>
                  <a:pt x="1029" y="5201"/>
                </a:cubicBezTo>
                <a:close/>
                <a:moveTo>
                  <a:pt x="1190" y="5200"/>
                </a:moveTo>
                <a:cubicBezTo>
                  <a:pt x="1178" y="5200"/>
                  <a:pt x="1166" y="5209"/>
                  <a:pt x="1166" y="5218"/>
                </a:cubicBezTo>
                <a:cubicBezTo>
                  <a:pt x="1179" y="5218"/>
                  <a:pt x="1199" y="5212"/>
                  <a:pt x="1206" y="5205"/>
                </a:cubicBezTo>
                <a:cubicBezTo>
                  <a:pt x="1201" y="5201"/>
                  <a:pt x="1196" y="5199"/>
                  <a:pt x="1190" y="5200"/>
                </a:cubicBezTo>
                <a:close/>
                <a:moveTo>
                  <a:pt x="2087" y="5186"/>
                </a:moveTo>
                <a:cubicBezTo>
                  <a:pt x="2071" y="5187"/>
                  <a:pt x="2053" y="5195"/>
                  <a:pt x="2061" y="5198"/>
                </a:cubicBezTo>
                <a:cubicBezTo>
                  <a:pt x="2081" y="5192"/>
                  <a:pt x="2087" y="5205"/>
                  <a:pt x="2107" y="5205"/>
                </a:cubicBezTo>
                <a:cubicBezTo>
                  <a:pt x="2110" y="5191"/>
                  <a:pt x="2099" y="5186"/>
                  <a:pt x="2087" y="5186"/>
                </a:cubicBezTo>
                <a:close/>
                <a:moveTo>
                  <a:pt x="3838" y="5153"/>
                </a:moveTo>
                <a:cubicBezTo>
                  <a:pt x="3871" y="5153"/>
                  <a:pt x="3905" y="5163"/>
                  <a:pt x="3917" y="5178"/>
                </a:cubicBezTo>
                <a:cubicBezTo>
                  <a:pt x="3903" y="5178"/>
                  <a:pt x="3897" y="5178"/>
                  <a:pt x="3897" y="5192"/>
                </a:cubicBezTo>
                <a:cubicBezTo>
                  <a:pt x="3877" y="5178"/>
                  <a:pt x="3850" y="5165"/>
                  <a:pt x="3830" y="5192"/>
                </a:cubicBezTo>
                <a:cubicBezTo>
                  <a:pt x="3810" y="5192"/>
                  <a:pt x="3803" y="5178"/>
                  <a:pt x="3776" y="5178"/>
                </a:cubicBezTo>
                <a:cubicBezTo>
                  <a:pt x="3788" y="5161"/>
                  <a:pt x="3813" y="5154"/>
                  <a:pt x="3838" y="5153"/>
                </a:cubicBezTo>
                <a:close/>
                <a:moveTo>
                  <a:pt x="1951" y="5147"/>
                </a:moveTo>
                <a:cubicBezTo>
                  <a:pt x="1926" y="5147"/>
                  <a:pt x="1900" y="5155"/>
                  <a:pt x="1886" y="5165"/>
                </a:cubicBezTo>
                <a:cubicBezTo>
                  <a:pt x="1900" y="5172"/>
                  <a:pt x="1900" y="5185"/>
                  <a:pt x="1906" y="5192"/>
                </a:cubicBezTo>
                <a:cubicBezTo>
                  <a:pt x="1940" y="5185"/>
                  <a:pt x="1966" y="5178"/>
                  <a:pt x="2000" y="5178"/>
                </a:cubicBezTo>
                <a:cubicBezTo>
                  <a:pt x="1997" y="5155"/>
                  <a:pt x="1975" y="5147"/>
                  <a:pt x="1951" y="5147"/>
                </a:cubicBezTo>
                <a:close/>
                <a:moveTo>
                  <a:pt x="3440" y="5138"/>
                </a:moveTo>
                <a:cubicBezTo>
                  <a:pt x="3450" y="5137"/>
                  <a:pt x="3455" y="5153"/>
                  <a:pt x="3449" y="5166"/>
                </a:cubicBezTo>
                <a:cubicBezTo>
                  <a:pt x="3429" y="5172"/>
                  <a:pt x="3422" y="5166"/>
                  <a:pt x="3395" y="5159"/>
                </a:cubicBezTo>
                <a:cubicBezTo>
                  <a:pt x="3402" y="5132"/>
                  <a:pt x="3429" y="5166"/>
                  <a:pt x="3435" y="5139"/>
                </a:cubicBezTo>
                <a:cubicBezTo>
                  <a:pt x="3437" y="5138"/>
                  <a:pt x="3439" y="5138"/>
                  <a:pt x="3440" y="5138"/>
                </a:cubicBezTo>
                <a:close/>
                <a:moveTo>
                  <a:pt x="7355" y="5026"/>
                </a:moveTo>
                <a:cubicBezTo>
                  <a:pt x="7362" y="5026"/>
                  <a:pt x="7362" y="5039"/>
                  <a:pt x="7355" y="5039"/>
                </a:cubicBezTo>
                <a:cubicBezTo>
                  <a:pt x="7275" y="5079"/>
                  <a:pt x="7141" y="5059"/>
                  <a:pt x="7035" y="5072"/>
                </a:cubicBezTo>
                <a:cubicBezTo>
                  <a:pt x="7021" y="5079"/>
                  <a:pt x="7001" y="5092"/>
                  <a:pt x="6988" y="5092"/>
                </a:cubicBezTo>
                <a:cubicBezTo>
                  <a:pt x="6968" y="5092"/>
                  <a:pt x="6961" y="5086"/>
                  <a:pt x="6935" y="5092"/>
                </a:cubicBezTo>
                <a:cubicBezTo>
                  <a:pt x="6874" y="5106"/>
                  <a:pt x="6821" y="5079"/>
                  <a:pt x="6761" y="5072"/>
                </a:cubicBezTo>
                <a:cubicBezTo>
                  <a:pt x="6708" y="5072"/>
                  <a:pt x="6661" y="5086"/>
                  <a:pt x="6614" y="5079"/>
                </a:cubicBezTo>
                <a:cubicBezTo>
                  <a:pt x="6574" y="5072"/>
                  <a:pt x="6541" y="5059"/>
                  <a:pt x="6514" y="5052"/>
                </a:cubicBezTo>
                <a:cubicBezTo>
                  <a:pt x="6521" y="5032"/>
                  <a:pt x="6561" y="5032"/>
                  <a:pt x="6554" y="5059"/>
                </a:cubicBezTo>
                <a:cubicBezTo>
                  <a:pt x="6574" y="5039"/>
                  <a:pt x="6614" y="5039"/>
                  <a:pt x="6641" y="5032"/>
                </a:cubicBezTo>
                <a:cubicBezTo>
                  <a:pt x="6654" y="5032"/>
                  <a:pt x="6648" y="5052"/>
                  <a:pt x="6648" y="5066"/>
                </a:cubicBezTo>
                <a:cubicBezTo>
                  <a:pt x="6841" y="5033"/>
                  <a:pt x="7148" y="5086"/>
                  <a:pt x="7355" y="5026"/>
                </a:cubicBezTo>
                <a:close/>
                <a:moveTo>
                  <a:pt x="6420" y="5019"/>
                </a:moveTo>
                <a:cubicBezTo>
                  <a:pt x="6447" y="5026"/>
                  <a:pt x="6480" y="5026"/>
                  <a:pt x="6480" y="5059"/>
                </a:cubicBezTo>
                <a:cubicBezTo>
                  <a:pt x="6480" y="5059"/>
                  <a:pt x="6473" y="5059"/>
                  <a:pt x="6473" y="5066"/>
                </a:cubicBezTo>
                <a:cubicBezTo>
                  <a:pt x="6447" y="5059"/>
                  <a:pt x="6433" y="5046"/>
                  <a:pt x="6393" y="5053"/>
                </a:cubicBezTo>
                <a:cubicBezTo>
                  <a:pt x="6393" y="5033"/>
                  <a:pt x="6433" y="5046"/>
                  <a:pt x="6420" y="5019"/>
                </a:cubicBezTo>
                <a:close/>
                <a:moveTo>
                  <a:pt x="7195" y="5006"/>
                </a:moveTo>
                <a:cubicBezTo>
                  <a:pt x="7193" y="5007"/>
                  <a:pt x="7191" y="5007"/>
                  <a:pt x="7189" y="5007"/>
                </a:cubicBezTo>
                <a:lnTo>
                  <a:pt x="7187" y="5007"/>
                </a:lnTo>
                <a:lnTo>
                  <a:pt x="7195" y="5006"/>
                </a:lnTo>
                <a:close/>
                <a:moveTo>
                  <a:pt x="761" y="4986"/>
                </a:moveTo>
                <a:cubicBezTo>
                  <a:pt x="767" y="4986"/>
                  <a:pt x="773" y="4986"/>
                  <a:pt x="779" y="4987"/>
                </a:cubicBezTo>
                <a:cubicBezTo>
                  <a:pt x="832" y="4993"/>
                  <a:pt x="906" y="5007"/>
                  <a:pt x="966" y="5020"/>
                </a:cubicBezTo>
                <a:cubicBezTo>
                  <a:pt x="979" y="5033"/>
                  <a:pt x="966" y="5033"/>
                  <a:pt x="966" y="5053"/>
                </a:cubicBezTo>
                <a:cubicBezTo>
                  <a:pt x="993" y="5066"/>
                  <a:pt x="1013" y="5040"/>
                  <a:pt x="1026" y="5027"/>
                </a:cubicBezTo>
                <a:cubicBezTo>
                  <a:pt x="1180" y="5027"/>
                  <a:pt x="1326" y="5039"/>
                  <a:pt x="1460" y="5066"/>
                </a:cubicBezTo>
                <a:cubicBezTo>
                  <a:pt x="1460" y="5066"/>
                  <a:pt x="1460" y="5066"/>
                  <a:pt x="1460" y="5086"/>
                </a:cubicBezTo>
                <a:cubicBezTo>
                  <a:pt x="1473" y="5100"/>
                  <a:pt x="1513" y="5086"/>
                  <a:pt x="1500" y="5120"/>
                </a:cubicBezTo>
                <a:cubicBezTo>
                  <a:pt x="1553" y="5093"/>
                  <a:pt x="1620" y="5152"/>
                  <a:pt x="1633" y="5086"/>
                </a:cubicBezTo>
                <a:cubicBezTo>
                  <a:pt x="1713" y="5086"/>
                  <a:pt x="1774" y="5093"/>
                  <a:pt x="1834" y="5093"/>
                </a:cubicBezTo>
                <a:cubicBezTo>
                  <a:pt x="1834" y="5139"/>
                  <a:pt x="1920" y="5132"/>
                  <a:pt x="1954" y="5146"/>
                </a:cubicBezTo>
                <a:cubicBezTo>
                  <a:pt x="1967" y="5120"/>
                  <a:pt x="1940" y="5126"/>
                  <a:pt x="1940" y="5100"/>
                </a:cubicBezTo>
                <a:cubicBezTo>
                  <a:pt x="2034" y="5060"/>
                  <a:pt x="2094" y="5146"/>
                  <a:pt x="2167" y="5133"/>
                </a:cubicBezTo>
                <a:cubicBezTo>
                  <a:pt x="2167" y="5120"/>
                  <a:pt x="2167" y="5113"/>
                  <a:pt x="2154" y="5113"/>
                </a:cubicBezTo>
                <a:cubicBezTo>
                  <a:pt x="2227" y="5100"/>
                  <a:pt x="2287" y="5113"/>
                  <a:pt x="2368" y="5120"/>
                </a:cubicBezTo>
                <a:cubicBezTo>
                  <a:pt x="2361" y="5152"/>
                  <a:pt x="2421" y="5139"/>
                  <a:pt x="2401" y="5166"/>
                </a:cubicBezTo>
                <a:cubicBezTo>
                  <a:pt x="2454" y="5152"/>
                  <a:pt x="2534" y="5179"/>
                  <a:pt x="2581" y="5172"/>
                </a:cubicBezTo>
                <a:cubicBezTo>
                  <a:pt x="2594" y="5166"/>
                  <a:pt x="2574" y="5146"/>
                  <a:pt x="2561" y="5146"/>
                </a:cubicBezTo>
                <a:cubicBezTo>
                  <a:pt x="2581" y="5139"/>
                  <a:pt x="2601" y="5159"/>
                  <a:pt x="2621" y="5152"/>
                </a:cubicBezTo>
                <a:cubicBezTo>
                  <a:pt x="2641" y="5152"/>
                  <a:pt x="2641" y="5139"/>
                  <a:pt x="2661" y="5132"/>
                </a:cubicBezTo>
                <a:cubicBezTo>
                  <a:pt x="2688" y="5119"/>
                  <a:pt x="2728" y="5132"/>
                  <a:pt x="2761" y="5132"/>
                </a:cubicBezTo>
                <a:cubicBezTo>
                  <a:pt x="2848" y="5126"/>
                  <a:pt x="2955" y="5106"/>
                  <a:pt x="3062" y="5126"/>
                </a:cubicBezTo>
                <a:cubicBezTo>
                  <a:pt x="3062" y="5132"/>
                  <a:pt x="3048" y="5139"/>
                  <a:pt x="3055" y="5146"/>
                </a:cubicBezTo>
                <a:cubicBezTo>
                  <a:pt x="3148" y="5212"/>
                  <a:pt x="3349" y="5146"/>
                  <a:pt x="3455" y="5192"/>
                </a:cubicBezTo>
                <a:cubicBezTo>
                  <a:pt x="3516" y="5158"/>
                  <a:pt x="3583" y="5205"/>
                  <a:pt x="3656" y="5212"/>
                </a:cubicBezTo>
                <a:cubicBezTo>
                  <a:pt x="3649" y="5252"/>
                  <a:pt x="3556" y="5225"/>
                  <a:pt x="3562" y="5258"/>
                </a:cubicBezTo>
                <a:cubicBezTo>
                  <a:pt x="3435" y="5311"/>
                  <a:pt x="3228" y="5225"/>
                  <a:pt x="3088" y="5258"/>
                </a:cubicBezTo>
                <a:cubicBezTo>
                  <a:pt x="3108" y="5265"/>
                  <a:pt x="3108" y="5279"/>
                  <a:pt x="3115" y="5292"/>
                </a:cubicBezTo>
                <a:cubicBezTo>
                  <a:pt x="3057" y="5324"/>
                  <a:pt x="2842" y="5338"/>
                  <a:pt x="2786" y="5260"/>
                </a:cubicBezTo>
                <a:lnTo>
                  <a:pt x="2782" y="5253"/>
                </a:lnTo>
                <a:lnTo>
                  <a:pt x="2782" y="5253"/>
                </a:lnTo>
                <a:cubicBezTo>
                  <a:pt x="2784" y="5249"/>
                  <a:pt x="2791" y="5227"/>
                  <a:pt x="2793" y="5224"/>
                </a:cubicBezTo>
                <a:lnTo>
                  <a:pt x="2794" y="5223"/>
                </a:lnTo>
                <a:lnTo>
                  <a:pt x="2795" y="5226"/>
                </a:lnTo>
                <a:cubicBezTo>
                  <a:pt x="2795" y="5224"/>
                  <a:pt x="2794" y="5223"/>
                  <a:pt x="2794" y="5223"/>
                </a:cubicBezTo>
                <a:lnTo>
                  <a:pt x="2794" y="5223"/>
                </a:lnTo>
                <a:lnTo>
                  <a:pt x="2793" y="5219"/>
                </a:lnTo>
                <a:cubicBezTo>
                  <a:pt x="2768" y="5149"/>
                  <a:pt x="2659" y="5193"/>
                  <a:pt x="2581" y="5199"/>
                </a:cubicBezTo>
                <a:cubicBezTo>
                  <a:pt x="2608" y="5239"/>
                  <a:pt x="2668" y="5206"/>
                  <a:pt x="2695" y="5232"/>
                </a:cubicBezTo>
                <a:cubicBezTo>
                  <a:pt x="2594" y="5246"/>
                  <a:pt x="2508" y="5239"/>
                  <a:pt x="2421" y="5266"/>
                </a:cubicBezTo>
                <a:cubicBezTo>
                  <a:pt x="2414" y="5246"/>
                  <a:pt x="2441" y="5259"/>
                  <a:pt x="2441" y="5239"/>
                </a:cubicBezTo>
                <a:cubicBezTo>
                  <a:pt x="2408" y="5239"/>
                  <a:pt x="2408" y="5239"/>
                  <a:pt x="2374" y="5232"/>
                </a:cubicBezTo>
                <a:cubicBezTo>
                  <a:pt x="2354" y="5219"/>
                  <a:pt x="2354" y="5186"/>
                  <a:pt x="2341" y="5166"/>
                </a:cubicBezTo>
                <a:cubicBezTo>
                  <a:pt x="2314" y="5180"/>
                  <a:pt x="2301" y="5166"/>
                  <a:pt x="2294" y="5146"/>
                </a:cubicBezTo>
                <a:cubicBezTo>
                  <a:pt x="2287" y="5160"/>
                  <a:pt x="2274" y="5166"/>
                  <a:pt x="2261" y="5166"/>
                </a:cubicBezTo>
                <a:cubicBezTo>
                  <a:pt x="2254" y="5199"/>
                  <a:pt x="2294" y="5179"/>
                  <a:pt x="2301" y="5206"/>
                </a:cubicBezTo>
                <a:cubicBezTo>
                  <a:pt x="2234" y="5239"/>
                  <a:pt x="2107" y="5193"/>
                  <a:pt x="2061" y="5232"/>
                </a:cubicBezTo>
                <a:cubicBezTo>
                  <a:pt x="2047" y="5232"/>
                  <a:pt x="2047" y="5212"/>
                  <a:pt x="2020" y="5212"/>
                </a:cubicBezTo>
                <a:cubicBezTo>
                  <a:pt x="1874" y="5272"/>
                  <a:pt x="1740" y="5199"/>
                  <a:pt x="1607" y="5219"/>
                </a:cubicBezTo>
                <a:cubicBezTo>
                  <a:pt x="1633" y="5232"/>
                  <a:pt x="1673" y="5238"/>
                  <a:pt x="1700" y="5258"/>
                </a:cubicBezTo>
                <a:cubicBezTo>
                  <a:pt x="1640" y="5318"/>
                  <a:pt x="1406" y="5258"/>
                  <a:pt x="1293" y="5258"/>
                </a:cubicBezTo>
                <a:cubicBezTo>
                  <a:pt x="1220" y="5258"/>
                  <a:pt x="1159" y="5252"/>
                  <a:pt x="1093" y="5238"/>
                </a:cubicBezTo>
                <a:cubicBezTo>
                  <a:pt x="939" y="5218"/>
                  <a:pt x="786" y="5232"/>
                  <a:pt x="639" y="5232"/>
                </a:cubicBezTo>
                <a:cubicBezTo>
                  <a:pt x="545" y="5265"/>
                  <a:pt x="405" y="5245"/>
                  <a:pt x="305" y="5265"/>
                </a:cubicBezTo>
                <a:cubicBezTo>
                  <a:pt x="305" y="5252"/>
                  <a:pt x="299" y="5252"/>
                  <a:pt x="299" y="5238"/>
                </a:cubicBezTo>
                <a:cubicBezTo>
                  <a:pt x="265" y="5252"/>
                  <a:pt x="225" y="5258"/>
                  <a:pt x="178" y="5252"/>
                </a:cubicBezTo>
                <a:cubicBezTo>
                  <a:pt x="285" y="5206"/>
                  <a:pt x="479" y="5192"/>
                  <a:pt x="586" y="5179"/>
                </a:cubicBezTo>
                <a:cubicBezTo>
                  <a:pt x="505" y="5126"/>
                  <a:pt x="365" y="5179"/>
                  <a:pt x="272" y="5172"/>
                </a:cubicBezTo>
                <a:cubicBezTo>
                  <a:pt x="272" y="5152"/>
                  <a:pt x="292" y="5159"/>
                  <a:pt x="285" y="5146"/>
                </a:cubicBezTo>
                <a:cubicBezTo>
                  <a:pt x="218" y="5146"/>
                  <a:pt x="178" y="5152"/>
                  <a:pt x="125" y="5139"/>
                </a:cubicBezTo>
                <a:cubicBezTo>
                  <a:pt x="165" y="5126"/>
                  <a:pt x="245" y="5126"/>
                  <a:pt x="285" y="5106"/>
                </a:cubicBezTo>
                <a:cubicBezTo>
                  <a:pt x="299" y="5093"/>
                  <a:pt x="285" y="5086"/>
                  <a:pt x="292" y="5066"/>
                </a:cubicBezTo>
                <a:cubicBezTo>
                  <a:pt x="345" y="5046"/>
                  <a:pt x="412" y="5000"/>
                  <a:pt x="485" y="5007"/>
                </a:cubicBezTo>
                <a:cubicBezTo>
                  <a:pt x="492" y="5007"/>
                  <a:pt x="512" y="5020"/>
                  <a:pt x="519" y="5020"/>
                </a:cubicBezTo>
                <a:cubicBezTo>
                  <a:pt x="594" y="5020"/>
                  <a:pt x="669" y="4985"/>
                  <a:pt x="761" y="4986"/>
                </a:cubicBezTo>
                <a:close/>
                <a:moveTo>
                  <a:pt x="6384" y="4985"/>
                </a:moveTo>
                <a:cubicBezTo>
                  <a:pt x="6405" y="4985"/>
                  <a:pt x="6395" y="5019"/>
                  <a:pt x="6413" y="5019"/>
                </a:cubicBezTo>
                <a:cubicBezTo>
                  <a:pt x="6407" y="5026"/>
                  <a:pt x="6373" y="5013"/>
                  <a:pt x="6380" y="4986"/>
                </a:cubicBezTo>
                <a:cubicBezTo>
                  <a:pt x="6382" y="4986"/>
                  <a:pt x="6383" y="4985"/>
                  <a:pt x="6384" y="4985"/>
                </a:cubicBezTo>
                <a:close/>
                <a:moveTo>
                  <a:pt x="6979" y="4966"/>
                </a:moveTo>
                <a:cubicBezTo>
                  <a:pt x="7023" y="4966"/>
                  <a:pt x="7068" y="4968"/>
                  <a:pt x="7115" y="4973"/>
                </a:cubicBezTo>
                <a:cubicBezTo>
                  <a:pt x="7121" y="4973"/>
                  <a:pt x="7121" y="4986"/>
                  <a:pt x="7121" y="4993"/>
                </a:cubicBezTo>
                <a:cubicBezTo>
                  <a:pt x="7139" y="4999"/>
                  <a:pt x="7156" y="5010"/>
                  <a:pt x="7183" y="5008"/>
                </a:cubicBezTo>
                <a:lnTo>
                  <a:pt x="7187" y="5007"/>
                </a:lnTo>
                <a:lnTo>
                  <a:pt x="7158" y="5012"/>
                </a:lnTo>
                <a:cubicBezTo>
                  <a:pt x="6975" y="5036"/>
                  <a:pt x="6829" y="5013"/>
                  <a:pt x="6648" y="5019"/>
                </a:cubicBezTo>
                <a:cubicBezTo>
                  <a:pt x="6641" y="4987"/>
                  <a:pt x="6587" y="5007"/>
                  <a:pt x="6574" y="4980"/>
                </a:cubicBezTo>
                <a:cubicBezTo>
                  <a:pt x="6719" y="4980"/>
                  <a:pt x="6846" y="4965"/>
                  <a:pt x="6979" y="4966"/>
                </a:cubicBezTo>
                <a:close/>
                <a:moveTo>
                  <a:pt x="2010" y="4958"/>
                </a:moveTo>
                <a:cubicBezTo>
                  <a:pt x="2021" y="4958"/>
                  <a:pt x="2023" y="4968"/>
                  <a:pt x="2034" y="4973"/>
                </a:cubicBezTo>
                <a:cubicBezTo>
                  <a:pt x="2027" y="4980"/>
                  <a:pt x="2014" y="4987"/>
                  <a:pt x="2000" y="4987"/>
                </a:cubicBezTo>
                <a:cubicBezTo>
                  <a:pt x="2000" y="4980"/>
                  <a:pt x="2007" y="4967"/>
                  <a:pt x="2000" y="4960"/>
                </a:cubicBezTo>
                <a:cubicBezTo>
                  <a:pt x="2004" y="4959"/>
                  <a:pt x="2007" y="4958"/>
                  <a:pt x="2010" y="4958"/>
                </a:cubicBezTo>
                <a:close/>
                <a:moveTo>
                  <a:pt x="7082" y="4933"/>
                </a:moveTo>
                <a:cubicBezTo>
                  <a:pt x="7102" y="4932"/>
                  <a:pt x="7126" y="4936"/>
                  <a:pt x="7135" y="4941"/>
                </a:cubicBezTo>
                <a:cubicBezTo>
                  <a:pt x="7108" y="4954"/>
                  <a:pt x="7081" y="4954"/>
                  <a:pt x="7055" y="4941"/>
                </a:cubicBezTo>
                <a:cubicBezTo>
                  <a:pt x="7060" y="4936"/>
                  <a:pt x="7070" y="4933"/>
                  <a:pt x="7082" y="4933"/>
                </a:cubicBezTo>
                <a:close/>
                <a:moveTo>
                  <a:pt x="7233" y="4929"/>
                </a:moveTo>
                <a:cubicBezTo>
                  <a:pt x="7284" y="4929"/>
                  <a:pt x="7339" y="4940"/>
                  <a:pt x="7368" y="4961"/>
                </a:cubicBezTo>
                <a:cubicBezTo>
                  <a:pt x="7295" y="4947"/>
                  <a:pt x="7221" y="4961"/>
                  <a:pt x="7155" y="4941"/>
                </a:cubicBezTo>
                <a:cubicBezTo>
                  <a:pt x="7175" y="4933"/>
                  <a:pt x="7203" y="4929"/>
                  <a:pt x="7233" y="4929"/>
                </a:cubicBezTo>
                <a:close/>
                <a:moveTo>
                  <a:pt x="3897" y="4907"/>
                </a:moveTo>
                <a:cubicBezTo>
                  <a:pt x="3897" y="4934"/>
                  <a:pt x="3890" y="4927"/>
                  <a:pt x="3897" y="4947"/>
                </a:cubicBezTo>
                <a:cubicBezTo>
                  <a:pt x="3930" y="4947"/>
                  <a:pt x="3977" y="4953"/>
                  <a:pt x="3970" y="4914"/>
                </a:cubicBezTo>
                <a:cubicBezTo>
                  <a:pt x="3957" y="4907"/>
                  <a:pt x="3923" y="4914"/>
                  <a:pt x="3897" y="4907"/>
                </a:cubicBezTo>
                <a:close/>
                <a:moveTo>
                  <a:pt x="2339" y="4894"/>
                </a:moveTo>
                <a:cubicBezTo>
                  <a:pt x="2423" y="4893"/>
                  <a:pt x="2512" y="4902"/>
                  <a:pt x="2594" y="4921"/>
                </a:cubicBezTo>
                <a:cubicBezTo>
                  <a:pt x="2561" y="4934"/>
                  <a:pt x="2514" y="4927"/>
                  <a:pt x="2474" y="4934"/>
                </a:cubicBezTo>
                <a:cubicBezTo>
                  <a:pt x="2508" y="4973"/>
                  <a:pt x="2608" y="4947"/>
                  <a:pt x="2641" y="4987"/>
                </a:cubicBezTo>
                <a:cubicBezTo>
                  <a:pt x="2661" y="4993"/>
                  <a:pt x="2648" y="4960"/>
                  <a:pt x="2661" y="4967"/>
                </a:cubicBezTo>
                <a:cubicBezTo>
                  <a:pt x="2675" y="4980"/>
                  <a:pt x="2668" y="4967"/>
                  <a:pt x="2701" y="4980"/>
                </a:cubicBezTo>
                <a:cubicBezTo>
                  <a:pt x="2675" y="5007"/>
                  <a:pt x="2735" y="4987"/>
                  <a:pt x="2768" y="4987"/>
                </a:cubicBezTo>
                <a:cubicBezTo>
                  <a:pt x="2721" y="5020"/>
                  <a:pt x="2648" y="4993"/>
                  <a:pt x="2574" y="4993"/>
                </a:cubicBezTo>
                <a:cubicBezTo>
                  <a:pt x="2461" y="5000"/>
                  <a:pt x="2274" y="5007"/>
                  <a:pt x="2154" y="4973"/>
                </a:cubicBezTo>
                <a:cubicBezTo>
                  <a:pt x="2187" y="4953"/>
                  <a:pt x="2187" y="4907"/>
                  <a:pt x="2254" y="4914"/>
                </a:cubicBezTo>
                <a:cubicBezTo>
                  <a:pt x="2254" y="4901"/>
                  <a:pt x="2227" y="4914"/>
                  <a:pt x="2227" y="4901"/>
                </a:cubicBezTo>
                <a:cubicBezTo>
                  <a:pt x="2263" y="4896"/>
                  <a:pt x="2300" y="4894"/>
                  <a:pt x="2339" y="4894"/>
                </a:cubicBezTo>
                <a:close/>
                <a:moveTo>
                  <a:pt x="7508" y="4867"/>
                </a:moveTo>
                <a:cubicBezTo>
                  <a:pt x="7495" y="4874"/>
                  <a:pt x="7495" y="4887"/>
                  <a:pt x="7488" y="4901"/>
                </a:cubicBezTo>
                <a:cubicBezTo>
                  <a:pt x="7495" y="4907"/>
                  <a:pt x="7495" y="4914"/>
                  <a:pt x="7508" y="4914"/>
                </a:cubicBezTo>
                <a:cubicBezTo>
                  <a:pt x="7542" y="4887"/>
                  <a:pt x="7602" y="4901"/>
                  <a:pt x="7622" y="4901"/>
                </a:cubicBezTo>
                <a:cubicBezTo>
                  <a:pt x="7622" y="4933"/>
                  <a:pt x="7529" y="4907"/>
                  <a:pt x="7542" y="4940"/>
                </a:cubicBezTo>
                <a:cubicBezTo>
                  <a:pt x="7482" y="4947"/>
                  <a:pt x="7442" y="4960"/>
                  <a:pt x="7395" y="4947"/>
                </a:cubicBezTo>
                <a:cubicBezTo>
                  <a:pt x="7442" y="4933"/>
                  <a:pt x="7495" y="4927"/>
                  <a:pt x="7488" y="4881"/>
                </a:cubicBezTo>
                <a:cubicBezTo>
                  <a:pt x="7475" y="4874"/>
                  <a:pt x="7428" y="4887"/>
                  <a:pt x="7408" y="4881"/>
                </a:cubicBezTo>
                <a:cubicBezTo>
                  <a:pt x="7435" y="4860"/>
                  <a:pt x="7462" y="4874"/>
                  <a:pt x="7508" y="4867"/>
                </a:cubicBezTo>
                <a:close/>
                <a:moveTo>
                  <a:pt x="6693" y="4851"/>
                </a:moveTo>
                <a:cubicBezTo>
                  <a:pt x="6668" y="4851"/>
                  <a:pt x="6642" y="4858"/>
                  <a:pt x="6621" y="4874"/>
                </a:cubicBezTo>
                <a:cubicBezTo>
                  <a:pt x="6661" y="4881"/>
                  <a:pt x="6714" y="4868"/>
                  <a:pt x="6728" y="4868"/>
                </a:cubicBezTo>
                <a:cubicBezTo>
                  <a:pt x="6721" y="4868"/>
                  <a:pt x="6721" y="4874"/>
                  <a:pt x="6734" y="4874"/>
                </a:cubicBezTo>
                <a:cubicBezTo>
                  <a:pt x="6734" y="4874"/>
                  <a:pt x="6734" y="4874"/>
                  <a:pt x="6734" y="4854"/>
                </a:cubicBezTo>
                <a:cubicBezTo>
                  <a:pt x="6722" y="4852"/>
                  <a:pt x="6707" y="4850"/>
                  <a:pt x="6693" y="4851"/>
                </a:cubicBezTo>
                <a:close/>
                <a:moveTo>
                  <a:pt x="6779" y="4849"/>
                </a:moveTo>
                <a:cubicBezTo>
                  <a:pt x="6764" y="4849"/>
                  <a:pt x="6748" y="4857"/>
                  <a:pt x="6741" y="4868"/>
                </a:cubicBezTo>
                <a:cubicBezTo>
                  <a:pt x="6761" y="4868"/>
                  <a:pt x="6801" y="4888"/>
                  <a:pt x="6808" y="4861"/>
                </a:cubicBezTo>
                <a:cubicBezTo>
                  <a:pt x="6802" y="4852"/>
                  <a:pt x="6791" y="4849"/>
                  <a:pt x="6779" y="4849"/>
                </a:cubicBezTo>
                <a:close/>
                <a:moveTo>
                  <a:pt x="7170" y="4841"/>
                </a:moveTo>
                <a:cubicBezTo>
                  <a:pt x="7181" y="4841"/>
                  <a:pt x="7195" y="4844"/>
                  <a:pt x="7201" y="4848"/>
                </a:cubicBezTo>
                <a:cubicBezTo>
                  <a:pt x="7195" y="4861"/>
                  <a:pt x="7161" y="4854"/>
                  <a:pt x="7148" y="4854"/>
                </a:cubicBezTo>
                <a:cubicBezTo>
                  <a:pt x="7148" y="4844"/>
                  <a:pt x="7158" y="4841"/>
                  <a:pt x="7170" y="4841"/>
                </a:cubicBezTo>
                <a:close/>
                <a:moveTo>
                  <a:pt x="7061" y="4841"/>
                </a:moveTo>
                <a:cubicBezTo>
                  <a:pt x="7115" y="4848"/>
                  <a:pt x="7128" y="4861"/>
                  <a:pt x="7041" y="4854"/>
                </a:cubicBezTo>
                <a:cubicBezTo>
                  <a:pt x="7041" y="4848"/>
                  <a:pt x="7061" y="4854"/>
                  <a:pt x="7061" y="4841"/>
                </a:cubicBezTo>
                <a:close/>
                <a:moveTo>
                  <a:pt x="3803" y="4837"/>
                </a:moveTo>
                <a:cubicBezTo>
                  <a:pt x="3794" y="4837"/>
                  <a:pt x="3786" y="4842"/>
                  <a:pt x="3783" y="4854"/>
                </a:cubicBezTo>
                <a:cubicBezTo>
                  <a:pt x="3736" y="4854"/>
                  <a:pt x="3630" y="4828"/>
                  <a:pt x="3610" y="4874"/>
                </a:cubicBezTo>
                <a:cubicBezTo>
                  <a:pt x="3703" y="4874"/>
                  <a:pt x="3776" y="4907"/>
                  <a:pt x="3843" y="4868"/>
                </a:cubicBezTo>
                <a:cubicBezTo>
                  <a:pt x="3839" y="4851"/>
                  <a:pt x="3819" y="4837"/>
                  <a:pt x="3803" y="4837"/>
                </a:cubicBezTo>
                <a:close/>
                <a:moveTo>
                  <a:pt x="3254" y="4823"/>
                </a:moveTo>
                <a:cubicBezTo>
                  <a:pt x="3230" y="4823"/>
                  <a:pt x="3206" y="4829"/>
                  <a:pt x="3195" y="4848"/>
                </a:cubicBezTo>
                <a:cubicBezTo>
                  <a:pt x="3228" y="4854"/>
                  <a:pt x="3289" y="4868"/>
                  <a:pt x="3302" y="4834"/>
                </a:cubicBezTo>
                <a:cubicBezTo>
                  <a:pt x="3290" y="4829"/>
                  <a:pt x="3272" y="4824"/>
                  <a:pt x="3254" y="4823"/>
                </a:cubicBezTo>
                <a:close/>
                <a:moveTo>
                  <a:pt x="7318" y="4818"/>
                </a:moveTo>
                <a:cubicBezTo>
                  <a:pt x="7324" y="4818"/>
                  <a:pt x="7331" y="4821"/>
                  <a:pt x="7335" y="4821"/>
                </a:cubicBezTo>
                <a:cubicBezTo>
                  <a:pt x="7348" y="4834"/>
                  <a:pt x="7308" y="4834"/>
                  <a:pt x="7328" y="4841"/>
                </a:cubicBezTo>
                <a:cubicBezTo>
                  <a:pt x="7328" y="4848"/>
                  <a:pt x="7322" y="4848"/>
                  <a:pt x="7322" y="4841"/>
                </a:cubicBezTo>
                <a:cubicBezTo>
                  <a:pt x="7315" y="4854"/>
                  <a:pt x="7308" y="4834"/>
                  <a:pt x="7302" y="4848"/>
                </a:cubicBezTo>
                <a:cubicBezTo>
                  <a:pt x="7282" y="4841"/>
                  <a:pt x="7328" y="4828"/>
                  <a:pt x="7308" y="4821"/>
                </a:cubicBezTo>
                <a:cubicBezTo>
                  <a:pt x="7311" y="4819"/>
                  <a:pt x="7314" y="4818"/>
                  <a:pt x="7318" y="4818"/>
                </a:cubicBezTo>
                <a:close/>
                <a:moveTo>
                  <a:pt x="1326" y="4808"/>
                </a:moveTo>
                <a:cubicBezTo>
                  <a:pt x="1346" y="4834"/>
                  <a:pt x="1312" y="4828"/>
                  <a:pt x="1319" y="4861"/>
                </a:cubicBezTo>
                <a:cubicBezTo>
                  <a:pt x="1339" y="4834"/>
                  <a:pt x="1366" y="4861"/>
                  <a:pt x="1392" y="4834"/>
                </a:cubicBezTo>
                <a:cubicBezTo>
                  <a:pt x="1386" y="4834"/>
                  <a:pt x="1386" y="4834"/>
                  <a:pt x="1386" y="4821"/>
                </a:cubicBezTo>
                <a:cubicBezTo>
                  <a:pt x="1352" y="4828"/>
                  <a:pt x="1339" y="4821"/>
                  <a:pt x="1326" y="4808"/>
                </a:cubicBezTo>
                <a:close/>
                <a:moveTo>
                  <a:pt x="1793" y="4802"/>
                </a:moveTo>
                <a:cubicBezTo>
                  <a:pt x="1940" y="4834"/>
                  <a:pt x="2067" y="4795"/>
                  <a:pt x="2193" y="4841"/>
                </a:cubicBezTo>
                <a:cubicBezTo>
                  <a:pt x="2060" y="4841"/>
                  <a:pt x="1913" y="4834"/>
                  <a:pt x="1813" y="4821"/>
                </a:cubicBezTo>
                <a:cubicBezTo>
                  <a:pt x="1813" y="4814"/>
                  <a:pt x="1786" y="4821"/>
                  <a:pt x="1793" y="4802"/>
                </a:cubicBezTo>
                <a:close/>
                <a:moveTo>
                  <a:pt x="5732" y="4796"/>
                </a:moveTo>
                <a:cubicBezTo>
                  <a:pt x="5752" y="4796"/>
                  <a:pt x="5771" y="4801"/>
                  <a:pt x="5786" y="4821"/>
                </a:cubicBezTo>
                <a:cubicBezTo>
                  <a:pt x="5766" y="4828"/>
                  <a:pt x="5759" y="4814"/>
                  <a:pt x="5733" y="4821"/>
                </a:cubicBezTo>
                <a:cubicBezTo>
                  <a:pt x="5739" y="4828"/>
                  <a:pt x="5759" y="4854"/>
                  <a:pt x="5726" y="4854"/>
                </a:cubicBezTo>
                <a:cubicBezTo>
                  <a:pt x="5719" y="4848"/>
                  <a:pt x="5726" y="4821"/>
                  <a:pt x="5713" y="4821"/>
                </a:cubicBezTo>
                <a:cubicBezTo>
                  <a:pt x="5699" y="4828"/>
                  <a:pt x="5706" y="4854"/>
                  <a:pt x="5679" y="4848"/>
                </a:cubicBezTo>
                <a:cubicBezTo>
                  <a:pt x="5672" y="4821"/>
                  <a:pt x="5659" y="4854"/>
                  <a:pt x="5659" y="4854"/>
                </a:cubicBezTo>
                <a:cubicBezTo>
                  <a:pt x="5646" y="4861"/>
                  <a:pt x="5652" y="4841"/>
                  <a:pt x="5639" y="4841"/>
                </a:cubicBezTo>
                <a:cubicBezTo>
                  <a:pt x="5646" y="4834"/>
                  <a:pt x="5652" y="4828"/>
                  <a:pt x="5666" y="4828"/>
                </a:cubicBezTo>
                <a:cubicBezTo>
                  <a:pt x="5652" y="4821"/>
                  <a:pt x="5659" y="4814"/>
                  <a:pt x="5666" y="4801"/>
                </a:cubicBezTo>
                <a:cubicBezTo>
                  <a:pt x="5681" y="4805"/>
                  <a:pt x="5706" y="4796"/>
                  <a:pt x="5732" y="4796"/>
                </a:cubicBezTo>
                <a:close/>
                <a:moveTo>
                  <a:pt x="5245" y="4788"/>
                </a:moveTo>
                <a:cubicBezTo>
                  <a:pt x="5245" y="4802"/>
                  <a:pt x="5245" y="4808"/>
                  <a:pt x="5252" y="4815"/>
                </a:cubicBezTo>
                <a:cubicBezTo>
                  <a:pt x="5265" y="4815"/>
                  <a:pt x="5279" y="4808"/>
                  <a:pt x="5272" y="4795"/>
                </a:cubicBezTo>
                <a:cubicBezTo>
                  <a:pt x="5265" y="4788"/>
                  <a:pt x="5259" y="4788"/>
                  <a:pt x="5245" y="4788"/>
                </a:cubicBezTo>
                <a:close/>
                <a:moveTo>
                  <a:pt x="1139" y="4788"/>
                </a:moveTo>
                <a:cubicBezTo>
                  <a:pt x="1159" y="4821"/>
                  <a:pt x="1126" y="4801"/>
                  <a:pt x="1139" y="4834"/>
                </a:cubicBezTo>
                <a:cubicBezTo>
                  <a:pt x="1172" y="4841"/>
                  <a:pt x="1186" y="4841"/>
                  <a:pt x="1219" y="4828"/>
                </a:cubicBezTo>
                <a:cubicBezTo>
                  <a:pt x="1219" y="4775"/>
                  <a:pt x="1172" y="4802"/>
                  <a:pt x="1139" y="4788"/>
                </a:cubicBezTo>
                <a:close/>
                <a:moveTo>
                  <a:pt x="1005" y="4787"/>
                </a:moveTo>
                <a:cubicBezTo>
                  <a:pt x="979" y="4786"/>
                  <a:pt x="953" y="4793"/>
                  <a:pt x="945" y="4808"/>
                </a:cubicBezTo>
                <a:cubicBezTo>
                  <a:pt x="979" y="4814"/>
                  <a:pt x="1019" y="4821"/>
                  <a:pt x="1045" y="4821"/>
                </a:cubicBezTo>
                <a:cubicBezTo>
                  <a:pt x="1045" y="4808"/>
                  <a:pt x="1052" y="4802"/>
                  <a:pt x="1052" y="4801"/>
                </a:cubicBezTo>
                <a:cubicBezTo>
                  <a:pt x="1043" y="4792"/>
                  <a:pt x="1024" y="4787"/>
                  <a:pt x="1005" y="4787"/>
                </a:cubicBezTo>
                <a:close/>
                <a:moveTo>
                  <a:pt x="1212" y="4768"/>
                </a:moveTo>
                <a:cubicBezTo>
                  <a:pt x="1206" y="4788"/>
                  <a:pt x="1246" y="4782"/>
                  <a:pt x="1246" y="4775"/>
                </a:cubicBezTo>
                <a:cubicBezTo>
                  <a:pt x="1239" y="4768"/>
                  <a:pt x="1226" y="4768"/>
                  <a:pt x="1212" y="4768"/>
                </a:cubicBezTo>
                <a:close/>
                <a:moveTo>
                  <a:pt x="2727" y="4757"/>
                </a:moveTo>
                <a:cubicBezTo>
                  <a:pt x="2713" y="4757"/>
                  <a:pt x="2699" y="4760"/>
                  <a:pt x="2695" y="4768"/>
                </a:cubicBezTo>
                <a:cubicBezTo>
                  <a:pt x="2721" y="4762"/>
                  <a:pt x="2741" y="4788"/>
                  <a:pt x="2748" y="4762"/>
                </a:cubicBezTo>
                <a:cubicBezTo>
                  <a:pt x="2743" y="4759"/>
                  <a:pt x="2735" y="4758"/>
                  <a:pt x="2727" y="4757"/>
                </a:cubicBezTo>
                <a:close/>
                <a:moveTo>
                  <a:pt x="7020" y="4756"/>
                </a:moveTo>
                <a:cubicBezTo>
                  <a:pt x="7031" y="4757"/>
                  <a:pt x="7041" y="4764"/>
                  <a:pt x="7041" y="4775"/>
                </a:cubicBezTo>
                <a:cubicBezTo>
                  <a:pt x="7021" y="4768"/>
                  <a:pt x="7021" y="4782"/>
                  <a:pt x="7001" y="4768"/>
                </a:cubicBezTo>
                <a:cubicBezTo>
                  <a:pt x="7004" y="4759"/>
                  <a:pt x="7012" y="4756"/>
                  <a:pt x="7020" y="4756"/>
                </a:cubicBezTo>
                <a:close/>
                <a:moveTo>
                  <a:pt x="3005" y="4754"/>
                </a:moveTo>
                <a:cubicBezTo>
                  <a:pt x="2979" y="4754"/>
                  <a:pt x="2956" y="4760"/>
                  <a:pt x="2935" y="4768"/>
                </a:cubicBezTo>
                <a:cubicBezTo>
                  <a:pt x="2962" y="4775"/>
                  <a:pt x="3028" y="4802"/>
                  <a:pt x="3055" y="4762"/>
                </a:cubicBezTo>
                <a:cubicBezTo>
                  <a:pt x="3037" y="4757"/>
                  <a:pt x="3021" y="4754"/>
                  <a:pt x="3005" y="4754"/>
                </a:cubicBezTo>
                <a:close/>
                <a:moveTo>
                  <a:pt x="2761" y="4748"/>
                </a:moveTo>
                <a:cubicBezTo>
                  <a:pt x="2748" y="4788"/>
                  <a:pt x="2828" y="4782"/>
                  <a:pt x="2835" y="4762"/>
                </a:cubicBezTo>
                <a:cubicBezTo>
                  <a:pt x="2801" y="4762"/>
                  <a:pt x="2788" y="4762"/>
                  <a:pt x="2761" y="4748"/>
                </a:cubicBezTo>
                <a:close/>
                <a:moveTo>
                  <a:pt x="2158" y="4724"/>
                </a:moveTo>
                <a:cubicBezTo>
                  <a:pt x="2126" y="4724"/>
                  <a:pt x="2095" y="4727"/>
                  <a:pt x="2067" y="4735"/>
                </a:cubicBezTo>
                <a:cubicBezTo>
                  <a:pt x="2081" y="4748"/>
                  <a:pt x="2054" y="4742"/>
                  <a:pt x="2047" y="4742"/>
                </a:cubicBezTo>
                <a:cubicBezTo>
                  <a:pt x="2061" y="4762"/>
                  <a:pt x="2127" y="4775"/>
                  <a:pt x="2147" y="4755"/>
                </a:cubicBezTo>
                <a:cubicBezTo>
                  <a:pt x="2174" y="4788"/>
                  <a:pt x="2254" y="4768"/>
                  <a:pt x="2301" y="4755"/>
                </a:cubicBezTo>
                <a:cubicBezTo>
                  <a:pt x="2263" y="4734"/>
                  <a:pt x="2210" y="4724"/>
                  <a:pt x="2158" y="4724"/>
                </a:cubicBezTo>
                <a:close/>
                <a:moveTo>
                  <a:pt x="1946" y="4722"/>
                </a:moveTo>
                <a:cubicBezTo>
                  <a:pt x="1960" y="4742"/>
                  <a:pt x="1933" y="4735"/>
                  <a:pt x="1933" y="4748"/>
                </a:cubicBezTo>
                <a:lnTo>
                  <a:pt x="1993" y="4748"/>
                </a:lnTo>
                <a:cubicBezTo>
                  <a:pt x="1993" y="4735"/>
                  <a:pt x="1980" y="4728"/>
                  <a:pt x="1980" y="4722"/>
                </a:cubicBezTo>
                <a:cubicBezTo>
                  <a:pt x="1966" y="4722"/>
                  <a:pt x="1960" y="4722"/>
                  <a:pt x="1946" y="4722"/>
                </a:cubicBezTo>
                <a:close/>
                <a:moveTo>
                  <a:pt x="1862" y="4718"/>
                </a:moveTo>
                <a:cubicBezTo>
                  <a:pt x="1843" y="4717"/>
                  <a:pt x="1826" y="4722"/>
                  <a:pt x="1826" y="4742"/>
                </a:cubicBezTo>
                <a:cubicBezTo>
                  <a:pt x="1860" y="4729"/>
                  <a:pt x="1900" y="4762"/>
                  <a:pt x="1913" y="4728"/>
                </a:cubicBezTo>
                <a:cubicBezTo>
                  <a:pt x="1903" y="4725"/>
                  <a:pt x="1881" y="4718"/>
                  <a:pt x="1862" y="4718"/>
                </a:cubicBezTo>
                <a:close/>
                <a:moveTo>
                  <a:pt x="1539" y="4700"/>
                </a:moveTo>
                <a:cubicBezTo>
                  <a:pt x="1498" y="4700"/>
                  <a:pt x="1459" y="4705"/>
                  <a:pt x="1426" y="4715"/>
                </a:cubicBezTo>
                <a:cubicBezTo>
                  <a:pt x="1473" y="4715"/>
                  <a:pt x="1533" y="4756"/>
                  <a:pt x="1573" y="4722"/>
                </a:cubicBezTo>
                <a:cubicBezTo>
                  <a:pt x="1653" y="4722"/>
                  <a:pt x="1740" y="4755"/>
                  <a:pt x="1793" y="4729"/>
                </a:cubicBezTo>
                <a:cubicBezTo>
                  <a:pt x="1729" y="4715"/>
                  <a:pt x="1630" y="4698"/>
                  <a:pt x="1539" y="4700"/>
                </a:cubicBezTo>
                <a:close/>
                <a:moveTo>
                  <a:pt x="6507" y="4695"/>
                </a:moveTo>
                <a:cubicBezTo>
                  <a:pt x="6500" y="4702"/>
                  <a:pt x="6487" y="4715"/>
                  <a:pt x="6473" y="4722"/>
                </a:cubicBezTo>
                <a:cubicBezTo>
                  <a:pt x="6440" y="4715"/>
                  <a:pt x="6427" y="4715"/>
                  <a:pt x="6387" y="4715"/>
                </a:cubicBezTo>
                <a:cubicBezTo>
                  <a:pt x="6420" y="4675"/>
                  <a:pt x="6460" y="4722"/>
                  <a:pt x="6507" y="4695"/>
                </a:cubicBezTo>
                <a:close/>
                <a:moveTo>
                  <a:pt x="5906" y="4590"/>
                </a:moveTo>
                <a:cubicBezTo>
                  <a:pt x="5913" y="4603"/>
                  <a:pt x="5939" y="4623"/>
                  <a:pt x="5953" y="4610"/>
                </a:cubicBezTo>
                <a:cubicBezTo>
                  <a:pt x="5946" y="4610"/>
                  <a:pt x="5939" y="4603"/>
                  <a:pt x="5939" y="4590"/>
                </a:cubicBezTo>
                <a:cubicBezTo>
                  <a:pt x="5919" y="4590"/>
                  <a:pt x="5926" y="4597"/>
                  <a:pt x="5906" y="4590"/>
                </a:cubicBezTo>
                <a:close/>
                <a:moveTo>
                  <a:pt x="5899" y="4583"/>
                </a:moveTo>
                <a:cubicBezTo>
                  <a:pt x="5886" y="4590"/>
                  <a:pt x="5853" y="4577"/>
                  <a:pt x="5846" y="4590"/>
                </a:cubicBezTo>
                <a:cubicBezTo>
                  <a:pt x="5853" y="4597"/>
                  <a:pt x="5899" y="4609"/>
                  <a:pt x="5899" y="4583"/>
                </a:cubicBezTo>
                <a:close/>
                <a:moveTo>
                  <a:pt x="5439" y="4583"/>
                </a:moveTo>
                <a:cubicBezTo>
                  <a:pt x="5426" y="4603"/>
                  <a:pt x="5406" y="4609"/>
                  <a:pt x="5379" y="4603"/>
                </a:cubicBezTo>
                <a:cubicBezTo>
                  <a:pt x="5385" y="4583"/>
                  <a:pt x="5412" y="4583"/>
                  <a:pt x="5439" y="4583"/>
                </a:cubicBezTo>
                <a:close/>
                <a:moveTo>
                  <a:pt x="6401" y="4568"/>
                </a:moveTo>
                <a:cubicBezTo>
                  <a:pt x="6399" y="4568"/>
                  <a:pt x="6397" y="4568"/>
                  <a:pt x="6393" y="4570"/>
                </a:cubicBezTo>
                <a:cubicBezTo>
                  <a:pt x="6393" y="4583"/>
                  <a:pt x="6380" y="4589"/>
                  <a:pt x="6373" y="4609"/>
                </a:cubicBezTo>
                <a:cubicBezTo>
                  <a:pt x="6380" y="4609"/>
                  <a:pt x="6380" y="4623"/>
                  <a:pt x="6387" y="4623"/>
                </a:cubicBezTo>
                <a:cubicBezTo>
                  <a:pt x="6380" y="4609"/>
                  <a:pt x="6393" y="4609"/>
                  <a:pt x="6393" y="4603"/>
                </a:cubicBezTo>
                <a:cubicBezTo>
                  <a:pt x="6380" y="4583"/>
                  <a:pt x="6413" y="4583"/>
                  <a:pt x="6420" y="4577"/>
                </a:cubicBezTo>
                <a:cubicBezTo>
                  <a:pt x="6410" y="4577"/>
                  <a:pt x="6407" y="4569"/>
                  <a:pt x="6401" y="4568"/>
                </a:cubicBezTo>
                <a:close/>
                <a:moveTo>
                  <a:pt x="7689" y="4536"/>
                </a:moveTo>
                <a:cubicBezTo>
                  <a:pt x="7669" y="4543"/>
                  <a:pt x="7669" y="4536"/>
                  <a:pt x="7635" y="4543"/>
                </a:cubicBezTo>
                <a:cubicBezTo>
                  <a:pt x="7642" y="4570"/>
                  <a:pt x="7689" y="4563"/>
                  <a:pt x="7689" y="4536"/>
                </a:cubicBezTo>
                <a:close/>
                <a:moveTo>
                  <a:pt x="6389" y="4532"/>
                </a:moveTo>
                <a:cubicBezTo>
                  <a:pt x="6385" y="4531"/>
                  <a:pt x="6382" y="4541"/>
                  <a:pt x="6367" y="4536"/>
                </a:cubicBezTo>
                <a:cubicBezTo>
                  <a:pt x="6367" y="4550"/>
                  <a:pt x="6353" y="4563"/>
                  <a:pt x="6373" y="4570"/>
                </a:cubicBezTo>
                <a:cubicBezTo>
                  <a:pt x="6373" y="4550"/>
                  <a:pt x="6373" y="4543"/>
                  <a:pt x="6393" y="4536"/>
                </a:cubicBezTo>
                <a:cubicBezTo>
                  <a:pt x="6392" y="4533"/>
                  <a:pt x="6390" y="4532"/>
                  <a:pt x="6389" y="4532"/>
                </a:cubicBezTo>
                <a:close/>
                <a:moveTo>
                  <a:pt x="6300" y="4523"/>
                </a:moveTo>
                <a:cubicBezTo>
                  <a:pt x="6293" y="4523"/>
                  <a:pt x="6280" y="4523"/>
                  <a:pt x="6280" y="4530"/>
                </a:cubicBezTo>
                <a:cubicBezTo>
                  <a:pt x="6293" y="4557"/>
                  <a:pt x="6260" y="4536"/>
                  <a:pt x="6253" y="4543"/>
                </a:cubicBezTo>
                <a:cubicBezTo>
                  <a:pt x="6260" y="4543"/>
                  <a:pt x="6260" y="4550"/>
                  <a:pt x="6253" y="4557"/>
                </a:cubicBezTo>
                <a:cubicBezTo>
                  <a:pt x="6273" y="4563"/>
                  <a:pt x="6280" y="4563"/>
                  <a:pt x="6307" y="4563"/>
                </a:cubicBezTo>
                <a:cubicBezTo>
                  <a:pt x="6307" y="4543"/>
                  <a:pt x="6293" y="4543"/>
                  <a:pt x="6300" y="4523"/>
                </a:cubicBezTo>
                <a:close/>
                <a:moveTo>
                  <a:pt x="5131" y="4512"/>
                </a:moveTo>
                <a:cubicBezTo>
                  <a:pt x="5126" y="4512"/>
                  <a:pt x="5122" y="4514"/>
                  <a:pt x="5119" y="4517"/>
                </a:cubicBezTo>
                <a:cubicBezTo>
                  <a:pt x="5132" y="4536"/>
                  <a:pt x="5165" y="4530"/>
                  <a:pt x="5185" y="4517"/>
                </a:cubicBezTo>
                <a:cubicBezTo>
                  <a:pt x="5165" y="4522"/>
                  <a:pt x="5145" y="4512"/>
                  <a:pt x="5131" y="4512"/>
                </a:cubicBezTo>
                <a:close/>
                <a:moveTo>
                  <a:pt x="4570" y="4481"/>
                </a:moveTo>
                <a:cubicBezTo>
                  <a:pt x="4564" y="4481"/>
                  <a:pt x="4557" y="4486"/>
                  <a:pt x="4557" y="4497"/>
                </a:cubicBezTo>
                <a:cubicBezTo>
                  <a:pt x="4564" y="4504"/>
                  <a:pt x="4584" y="4497"/>
                  <a:pt x="4584" y="4490"/>
                </a:cubicBezTo>
                <a:cubicBezTo>
                  <a:pt x="4581" y="4485"/>
                  <a:pt x="4576" y="4481"/>
                  <a:pt x="4570" y="4481"/>
                </a:cubicBezTo>
                <a:close/>
                <a:moveTo>
                  <a:pt x="3181" y="4479"/>
                </a:moveTo>
                <a:cubicBezTo>
                  <a:pt x="3178" y="4479"/>
                  <a:pt x="3173" y="4480"/>
                  <a:pt x="3168" y="4484"/>
                </a:cubicBezTo>
                <a:cubicBezTo>
                  <a:pt x="3175" y="4484"/>
                  <a:pt x="3175" y="4497"/>
                  <a:pt x="3175" y="4504"/>
                </a:cubicBezTo>
                <a:cubicBezTo>
                  <a:pt x="3168" y="4504"/>
                  <a:pt x="3162" y="4510"/>
                  <a:pt x="3162" y="4517"/>
                </a:cubicBezTo>
                <a:cubicBezTo>
                  <a:pt x="3162" y="4517"/>
                  <a:pt x="3162" y="4517"/>
                  <a:pt x="3188" y="4517"/>
                </a:cubicBezTo>
                <a:cubicBezTo>
                  <a:pt x="3194" y="4512"/>
                  <a:pt x="3195" y="4480"/>
                  <a:pt x="3181" y="4479"/>
                </a:cubicBezTo>
                <a:close/>
                <a:moveTo>
                  <a:pt x="3300" y="4449"/>
                </a:moveTo>
                <a:cubicBezTo>
                  <a:pt x="3277" y="4449"/>
                  <a:pt x="3262" y="4454"/>
                  <a:pt x="3262" y="4477"/>
                </a:cubicBezTo>
                <a:cubicBezTo>
                  <a:pt x="3302" y="4470"/>
                  <a:pt x="3355" y="4484"/>
                  <a:pt x="3389" y="4450"/>
                </a:cubicBezTo>
                <a:cubicBezTo>
                  <a:pt x="3355" y="4454"/>
                  <a:pt x="3324" y="4449"/>
                  <a:pt x="3300" y="4449"/>
                </a:cubicBezTo>
                <a:close/>
                <a:moveTo>
                  <a:pt x="2820" y="4440"/>
                </a:moveTo>
                <a:cubicBezTo>
                  <a:pt x="2799" y="4439"/>
                  <a:pt x="2779" y="4447"/>
                  <a:pt x="2761" y="4470"/>
                </a:cubicBezTo>
                <a:cubicBezTo>
                  <a:pt x="2795" y="4497"/>
                  <a:pt x="2855" y="4484"/>
                  <a:pt x="2895" y="4490"/>
                </a:cubicBezTo>
                <a:cubicBezTo>
                  <a:pt x="2915" y="4530"/>
                  <a:pt x="2982" y="4550"/>
                  <a:pt x="3028" y="4516"/>
                </a:cubicBezTo>
                <a:cubicBezTo>
                  <a:pt x="3015" y="4484"/>
                  <a:pt x="2968" y="4477"/>
                  <a:pt x="2962" y="4457"/>
                </a:cubicBezTo>
                <a:cubicBezTo>
                  <a:pt x="2942" y="4464"/>
                  <a:pt x="2928" y="4477"/>
                  <a:pt x="2908" y="4477"/>
                </a:cubicBezTo>
                <a:cubicBezTo>
                  <a:pt x="2878" y="4458"/>
                  <a:pt x="2848" y="4442"/>
                  <a:pt x="2820" y="4440"/>
                </a:cubicBezTo>
                <a:close/>
                <a:moveTo>
                  <a:pt x="4871" y="4437"/>
                </a:moveTo>
                <a:cubicBezTo>
                  <a:pt x="4871" y="4450"/>
                  <a:pt x="4871" y="4464"/>
                  <a:pt x="4878" y="4470"/>
                </a:cubicBezTo>
                <a:cubicBezTo>
                  <a:pt x="4884" y="4458"/>
                  <a:pt x="4904" y="4464"/>
                  <a:pt x="4898" y="4444"/>
                </a:cubicBezTo>
                <a:cubicBezTo>
                  <a:pt x="4891" y="4437"/>
                  <a:pt x="4884" y="4437"/>
                  <a:pt x="4871" y="4437"/>
                </a:cubicBezTo>
                <a:close/>
                <a:moveTo>
                  <a:pt x="3743" y="4418"/>
                </a:moveTo>
                <a:cubicBezTo>
                  <a:pt x="3750" y="4444"/>
                  <a:pt x="3716" y="4424"/>
                  <a:pt x="3723" y="4438"/>
                </a:cubicBezTo>
                <a:cubicBezTo>
                  <a:pt x="3743" y="4438"/>
                  <a:pt x="3770" y="4458"/>
                  <a:pt x="3776" y="4431"/>
                </a:cubicBezTo>
                <a:cubicBezTo>
                  <a:pt x="3756" y="4431"/>
                  <a:pt x="3756" y="4418"/>
                  <a:pt x="3743" y="4418"/>
                </a:cubicBezTo>
                <a:close/>
                <a:moveTo>
                  <a:pt x="966" y="4405"/>
                </a:moveTo>
                <a:cubicBezTo>
                  <a:pt x="960" y="4405"/>
                  <a:pt x="953" y="4407"/>
                  <a:pt x="945" y="4410"/>
                </a:cubicBezTo>
                <a:cubicBezTo>
                  <a:pt x="945" y="4444"/>
                  <a:pt x="1005" y="4417"/>
                  <a:pt x="1019" y="4430"/>
                </a:cubicBezTo>
                <a:cubicBezTo>
                  <a:pt x="1019" y="4457"/>
                  <a:pt x="985" y="4437"/>
                  <a:pt x="992" y="4457"/>
                </a:cubicBezTo>
                <a:cubicBezTo>
                  <a:pt x="1019" y="4457"/>
                  <a:pt x="1019" y="4470"/>
                  <a:pt x="1032" y="4484"/>
                </a:cubicBezTo>
                <a:cubicBezTo>
                  <a:pt x="1032" y="4458"/>
                  <a:pt x="1045" y="4451"/>
                  <a:pt x="1059" y="4444"/>
                </a:cubicBezTo>
                <a:cubicBezTo>
                  <a:pt x="1045" y="4437"/>
                  <a:pt x="1025" y="4437"/>
                  <a:pt x="1032" y="4410"/>
                </a:cubicBezTo>
                <a:cubicBezTo>
                  <a:pt x="1010" y="4427"/>
                  <a:pt x="993" y="4403"/>
                  <a:pt x="966" y="4405"/>
                </a:cubicBezTo>
                <a:close/>
                <a:moveTo>
                  <a:pt x="7995" y="4396"/>
                </a:moveTo>
                <a:cubicBezTo>
                  <a:pt x="7998" y="4396"/>
                  <a:pt x="7982" y="4406"/>
                  <a:pt x="7982" y="4411"/>
                </a:cubicBezTo>
                <a:cubicBezTo>
                  <a:pt x="7989" y="4418"/>
                  <a:pt x="7982" y="4418"/>
                  <a:pt x="7982" y="4418"/>
                </a:cubicBezTo>
                <a:cubicBezTo>
                  <a:pt x="7982" y="4418"/>
                  <a:pt x="7982" y="4418"/>
                  <a:pt x="7969" y="4418"/>
                </a:cubicBezTo>
                <a:cubicBezTo>
                  <a:pt x="7962" y="4411"/>
                  <a:pt x="7989" y="4404"/>
                  <a:pt x="7976" y="4404"/>
                </a:cubicBezTo>
                <a:cubicBezTo>
                  <a:pt x="7988" y="4398"/>
                  <a:pt x="7994" y="4396"/>
                  <a:pt x="7995" y="4396"/>
                </a:cubicBezTo>
                <a:close/>
                <a:moveTo>
                  <a:pt x="7936" y="4385"/>
                </a:moveTo>
                <a:cubicBezTo>
                  <a:pt x="7929" y="4398"/>
                  <a:pt x="7929" y="4411"/>
                  <a:pt x="7902" y="4412"/>
                </a:cubicBezTo>
                <a:cubicBezTo>
                  <a:pt x="7902" y="4391"/>
                  <a:pt x="7916" y="4385"/>
                  <a:pt x="7936" y="4385"/>
                </a:cubicBezTo>
                <a:close/>
                <a:moveTo>
                  <a:pt x="1166" y="4331"/>
                </a:moveTo>
                <a:cubicBezTo>
                  <a:pt x="1159" y="4338"/>
                  <a:pt x="1105" y="4338"/>
                  <a:pt x="1092" y="4345"/>
                </a:cubicBezTo>
                <a:cubicBezTo>
                  <a:pt x="1146" y="4391"/>
                  <a:pt x="1266" y="4398"/>
                  <a:pt x="1366" y="4404"/>
                </a:cubicBezTo>
                <a:cubicBezTo>
                  <a:pt x="1426" y="4404"/>
                  <a:pt x="1486" y="4398"/>
                  <a:pt x="1539" y="4391"/>
                </a:cubicBezTo>
                <a:cubicBezTo>
                  <a:pt x="1439" y="4338"/>
                  <a:pt x="1292" y="4358"/>
                  <a:pt x="1166" y="4331"/>
                </a:cubicBezTo>
                <a:close/>
                <a:moveTo>
                  <a:pt x="244" y="4325"/>
                </a:moveTo>
                <a:cubicBezTo>
                  <a:pt x="277" y="4345"/>
                  <a:pt x="391" y="4312"/>
                  <a:pt x="417" y="4351"/>
                </a:cubicBezTo>
                <a:cubicBezTo>
                  <a:pt x="391" y="4365"/>
                  <a:pt x="364" y="4351"/>
                  <a:pt x="324" y="4365"/>
                </a:cubicBezTo>
                <a:cubicBezTo>
                  <a:pt x="324" y="4398"/>
                  <a:pt x="357" y="4398"/>
                  <a:pt x="397" y="4398"/>
                </a:cubicBezTo>
                <a:cubicBezTo>
                  <a:pt x="391" y="4405"/>
                  <a:pt x="377" y="4405"/>
                  <a:pt x="384" y="4425"/>
                </a:cubicBezTo>
                <a:cubicBezTo>
                  <a:pt x="324" y="4418"/>
                  <a:pt x="284" y="4458"/>
                  <a:pt x="257" y="4412"/>
                </a:cubicBezTo>
                <a:cubicBezTo>
                  <a:pt x="284" y="4378"/>
                  <a:pt x="264" y="4345"/>
                  <a:pt x="244" y="4325"/>
                </a:cubicBezTo>
                <a:close/>
                <a:moveTo>
                  <a:pt x="4465" y="4319"/>
                </a:moveTo>
                <a:cubicBezTo>
                  <a:pt x="4437" y="4318"/>
                  <a:pt x="4410" y="4325"/>
                  <a:pt x="4397" y="4338"/>
                </a:cubicBezTo>
                <a:cubicBezTo>
                  <a:pt x="4450" y="4338"/>
                  <a:pt x="4504" y="4365"/>
                  <a:pt x="4537" y="4345"/>
                </a:cubicBezTo>
                <a:cubicBezTo>
                  <a:pt x="4521" y="4328"/>
                  <a:pt x="4492" y="4320"/>
                  <a:pt x="4465" y="4319"/>
                </a:cubicBezTo>
                <a:close/>
                <a:moveTo>
                  <a:pt x="5131" y="4319"/>
                </a:moveTo>
                <a:cubicBezTo>
                  <a:pt x="5121" y="4319"/>
                  <a:pt x="5111" y="4323"/>
                  <a:pt x="5105" y="4331"/>
                </a:cubicBezTo>
                <a:cubicBezTo>
                  <a:pt x="5125" y="4331"/>
                  <a:pt x="5159" y="4345"/>
                  <a:pt x="5172" y="4331"/>
                </a:cubicBezTo>
                <a:cubicBezTo>
                  <a:pt x="5161" y="4324"/>
                  <a:pt x="5145" y="4319"/>
                  <a:pt x="5131" y="4319"/>
                </a:cubicBezTo>
                <a:close/>
                <a:moveTo>
                  <a:pt x="6750" y="4266"/>
                </a:moveTo>
                <a:cubicBezTo>
                  <a:pt x="6736" y="4266"/>
                  <a:pt x="6725" y="4268"/>
                  <a:pt x="6721" y="4272"/>
                </a:cubicBezTo>
                <a:cubicBezTo>
                  <a:pt x="6734" y="4319"/>
                  <a:pt x="6781" y="4325"/>
                  <a:pt x="6821" y="4299"/>
                </a:cubicBezTo>
                <a:cubicBezTo>
                  <a:pt x="6821" y="4276"/>
                  <a:pt x="6780" y="4265"/>
                  <a:pt x="6750" y="4266"/>
                </a:cubicBezTo>
                <a:close/>
                <a:moveTo>
                  <a:pt x="4533" y="4261"/>
                </a:moveTo>
                <a:cubicBezTo>
                  <a:pt x="4531" y="4261"/>
                  <a:pt x="4533" y="4276"/>
                  <a:pt x="4537" y="4285"/>
                </a:cubicBezTo>
                <a:cubicBezTo>
                  <a:pt x="4564" y="4305"/>
                  <a:pt x="4631" y="4279"/>
                  <a:pt x="4657" y="4299"/>
                </a:cubicBezTo>
                <a:cubicBezTo>
                  <a:pt x="4651" y="4319"/>
                  <a:pt x="4624" y="4299"/>
                  <a:pt x="4604" y="4299"/>
                </a:cubicBezTo>
                <a:cubicBezTo>
                  <a:pt x="4597" y="4318"/>
                  <a:pt x="4584" y="4331"/>
                  <a:pt x="4577" y="4351"/>
                </a:cubicBezTo>
                <a:cubicBezTo>
                  <a:pt x="4631" y="4351"/>
                  <a:pt x="4711" y="4385"/>
                  <a:pt x="4758" y="4345"/>
                </a:cubicBezTo>
                <a:cubicBezTo>
                  <a:pt x="4737" y="4331"/>
                  <a:pt x="4697" y="4325"/>
                  <a:pt x="4697" y="4279"/>
                </a:cubicBezTo>
                <a:cubicBezTo>
                  <a:pt x="4651" y="4272"/>
                  <a:pt x="4597" y="4279"/>
                  <a:pt x="4537" y="4272"/>
                </a:cubicBezTo>
                <a:cubicBezTo>
                  <a:pt x="4535" y="4264"/>
                  <a:pt x="4534" y="4261"/>
                  <a:pt x="4533" y="4261"/>
                </a:cubicBezTo>
                <a:close/>
                <a:moveTo>
                  <a:pt x="5120" y="4251"/>
                </a:moveTo>
                <a:cubicBezTo>
                  <a:pt x="5117" y="4251"/>
                  <a:pt x="5114" y="4251"/>
                  <a:pt x="5112" y="4253"/>
                </a:cubicBezTo>
                <a:lnTo>
                  <a:pt x="5112" y="4273"/>
                </a:lnTo>
                <a:cubicBezTo>
                  <a:pt x="5125" y="4273"/>
                  <a:pt x="5152" y="4279"/>
                  <a:pt x="5159" y="4266"/>
                </a:cubicBezTo>
                <a:cubicBezTo>
                  <a:pt x="5148" y="4260"/>
                  <a:pt x="5132" y="4251"/>
                  <a:pt x="5120" y="4251"/>
                </a:cubicBezTo>
                <a:close/>
                <a:moveTo>
                  <a:pt x="3435" y="4239"/>
                </a:moveTo>
                <a:cubicBezTo>
                  <a:pt x="3422" y="4239"/>
                  <a:pt x="3413" y="4242"/>
                  <a:pt x="3409" y="4253"/>
                </a:cubicBezTo>
                <a:cubicBezTo>
                  <a:pt x="3449" y="4265"/>
                  <a:pt x="3496" y="4259"/>
                  <a:pt x="3536" y="4253"/>
                </a:cubicBezTo>
                <a:cubicBezTo>
                  <a:pt x="3503" y="4257"/>
                  <a:pt x="3462" y="4240"/>
                  <a:pt x="3435" y="4239"/>
                </a:cubicBezTo>
                <a:close/>
                <a:moveTo>
                  <a:pt x="7573" y="4229"/>
                </a:moveTo>
                <a:cubicBezTo>
                  <a:pt x="7585" y="4229"/>
                  <a:pt x="7599" y="4233"/>
                  <a:pt x="7609" y="4233"/>
                </a:cubicBezTo>
                <a:cubicBezTo>
                  <a:pt x="7615" y="4246"/>
                  <a:pt x="7602" y="4246"/>
                  <a:pt x="7609" y="4259"/>
                </a:cubicBezTo>
                <a:cubicBezTo>
                  <a:pt x="7589" y="4239"/>
                  <a:pt x="7582" y="4259"/>
                  <a:pt x="7542" y="4246"/>
                </a:cubicBezTo>
                <a:cubicBezTo>
                  <a:pt x="7549" y="4233"/>
                  <a:pt x="7560" y="4229"/>
                  <a:pt x="7573" y="4229"/>
                </a:cubicBezTo>
                <a:close/>
                <a:moveTo>
                  <a:pt x="3540" y="4211"/>
                </a:moveTo>
                <a:cubicBezTo>
                  <a:pt x="3521" y="4210"/>
                  <a:pt x="3514" y="4224"/>
                  <a:pt x="3503" y="4212"/>
                </a:cubicBezTo>
                <a:cubicBezTo>
                  <a:pt x="3496" y="4233"/>
                  <a:pt x="3556" y="4233"/>
                  <a:pt x="3549" y="4212"/>
                </a:cubicBezTo>
                <a:cubicBezTo>
                  <a:pt x="3546" y="4212"/>
                  <a:pt x="3543" y="4211"/>
                  <a:pt x="3540" y="4211"/>
                </a:cubicBezTo>
                <a:close/>
                <a:moveTo>
                  <a:pt x="3389" y="4186"/>
                </a:moveTo>
                <a:lnTo>
                  <a:pt x="3389" y="4213"/>
                </a:lnTo>
                <a:cubicBezTo>
                  <a:pt x="3422" y="4213"/>
                  <a:pt x="3415" y="4226"/>
                  <a:pt x="3449" y="4220"/>
                </a:cubicBezTo>
                <a:cubicBezTo>
                  <a:pt x="3449" y="4200"/>
                  <a:pt x="3455" y="4206"/>
                  <a:pt x="3475" y="4193"/>
                </a:cubicBezTo>
                <a:cubicBezTo>
                  <a:pt x="3449" y="4186"/>
                  <a:pt x="3422" y="4193"/>
                  <a:pt x="3389" y="4186"/>
                </a:cubicBezTo>
                <a:close/>
                <a:moveTo>
                  <a:pt x="7923" y="4176"/>
                </a:moveTo>
                <a:cubicBezTo>
                  <a:pt x="7904" y="4176"/>
                  <a:pt x="7886" y="4182"/>
                  <a:pt x="7882" y="4199"/>
                </a:cubicBezTo>
                <a:cubicBezTo>
                  <a:pt x="7902" y="4192"/>
                  <a:pt x="7902" y="4206"/>
                  <a:pt x="7922" y="4206"/>
                </a:cubicBezTo>
                <a:cubicBezTo>
                  <a:pt x="7936" y="4186"/>
                  <a:pt x="7936" y="4192"/>
                  <a:pt x="7969" y="4192"/>
                </a:cubicBezTo>
                <a:cubicBezTo>
                  <a:pt x="7962" y="4182"/>
                  <a:pt x="7942" y="4176"/>
                  <a:pt x="7923" y="4176"/>
                </a:cubicBezTo>
                <a:close/>
                <a:moveTo>
                  <a:pt x="3228" y="4173"/>
                </a:moveTo>
                <a:cubicBezTo>
                  <a:pt x="3222" y="4173"/>
                  <a:pt x="3217" y="4175"/>
                  <a:pt x="3215" y="4179"/>
                </a:cubicBezTo>
                <a:cubicBezTo>
                  <a:pt x="3215" y="4186"/>
                  <a:pt x="3222" y="4186"/>
                  <a:pt x="3215" y="4192"/>
                </a:cubicBezTo>
                <a:cubicBezTo>
                  <a:pt x="3242" y="4192"/>
                  <a:pt x="3275" y="4199"/>
                  <a:pt x="3289" y="4179"/>
                </a:cubicBezTo>
                <a:cubicBezTo>
                  <a:pt x="3266" y="4179"/>
                  <a:pt x="3243" y="4173"/>
                  <a:pt x="3228" y="4173"/>
                </a:cubicBezTo>
                <a:close/>
                <a:moveTo>
                  <a:pt x="3576" y="4171"/>
                </a:moveTo>
                <a:cubicBezTo>
                  <a:pt x="3563" y="4171"/>
                  <a:pt x="3551" y="4174"/>
                  <a:pt x="3536" y="4186"/>
                </a:cubicBezTo>
                <a:cubicBezTo>
                  <a:pt x="3563" y="4192"/>
                  <a:pt x="3563" y="4212"/>
                  <a:pt x="3576" y="4219"/>
                </a:cubicBezTo>
                <a:cubicBezTo>
                  <a:pt x="3590" y="4199"/>
                  <a:pt x="3590" y="4212"/>
                  <a:pt x="3610" y="4219"/>
                </a:cubicBezTo>
                <a:cubicBezTo>
                  <a:pt x="3623" y="4212"/>
                  <a:pt x="3636" y="4199"/>
                  <a:pt x="3636" y="4172"/>
                </a:cubicBezTo>
                <a:cubicBezTo>
                  <a:pt x="3610" y="4176"/>
                  <a:pt x="3592" y="4172"/>
                  <a:pt x="3576" y="4171"/>
                </a:cubicBezTo>
                <a:close/>
                <a:moveTo>
                  <a:pt x="3809" y="4166"/>
                </a:moveTo>
                <a:cubicBezTo>
                  <a:pt x="3802" y="4166"/>
                  <a:pt x="3796" y="4166"/>
                  <a:pt x="3790" y="4166"/>
                </a:cubicBezTo>
                <a:cubicBezTo>
                  <a:pt x="3763" y="4173"/>
                  <a:pt x="3750" y="4186"/>
                  <a:pt x="3736" y="4166"/>
                </a:cubicBezTo>
                <a:cubicBezTo>
                  <a:pt x="3716" y="4199"/>
                  <a:pt x="3643" y="4153"/>
                  <a:pt x="3650" y="4212"/>
                </a:cubicBezTo>
                <a:cubicBezTo>
                  <a:pt x="3710" y="4225"/>
                  <a:pt x="3770" y="4225"/>
                  <a:pt x="3816" y="4252"/>
                </a:cubicBezTo>
                <a:cubicBezTo>
                  <a:pt x="3803" y="4245"/>
                  <a:pt x="3796" y="4252"/>
                  <a:pt x="3796" y="4259"/>
                </a:cubicBezTo>
                <a:cubicBezTo>
                  <a:pt x="3803" y="4265"/>
                  <a:pt x="3816" y="4265"/>
                  <a:pt x="3830" y="4265"/>
                </a:cubicBezTo>
                <a:cubicBezTo>
                  <a:pt x="3836" y="4259"/>
                  <a:pt x="3823" y="4252"/>
                  <a:pt x="3823" y="4245"/>
                </a:cubicBezTo>
                <a:cubicBezTo>
                  <a:pt x="3877" y="4212"/>
                  <a:pt x="3930" y="4271"/>
                  <a:pt x="3970" y="4225"/>
                </a:cubicBezTo>
                <a:cubicBezTo>
                  <a:pt x="3983" y="4252"/>
                  <a:pt x="4050" y="4225"/>
                  <a:pt x="4070" y="4252"/>
                </a:cubicBezTo>
                <a:cubicBezTo>
                  <a:pt x="3990" y="4265"/>
                  <a:pt x="3943" y="4239"/>
                  <a:pt x="3897" y="4265"/>
                </a:cubicBezTo>
                <a:cubicBezTo>
                  <a:pt x="3910" y="4259"/>
                  <a:pt x="3970" y="4278"/>
                  <a:pt x="3957" y="4305"/>
                </a:cubicBezTo>
                <a:cubicBezTo>
                  <a:pt x="3923" y="4311"/>
                  <a:pt x="3870" y="4291"/>
                  <a:pt x="3856" y="4318"/>
                </a:cubicBezTo>
                <a:cubicBezTo>
                  <a:pt x="3957" y="4338"/>
                  <a:pt x="4130" y="4311"/>
                  <a:pt x="4237" y="4345"/>
                </a:cubicBezTo>
                <a:cubicBezTo>
                  <a:pt x="4284" y="4325"/>
                  <a:pt x="4350" y="4358"/>
                  <a:pt x="4377" y="4325"/>
                </a:cubicBezTo>
                <a:cubicBezTo>
                  <a:pt x="4310" y="4305"/>
                  <a:pt x="4230" y="4299"/>
                  <a:pt x="4157" y="4279"/>
                </a:cubicBezTo>
                <a:cubicBezTo>
                  <a:pt x="4217" y="4272"/>
                  <a:pt x="4277" y="4285"/>
                  <a:pt x="4277" y="4252"/>
                </a:cubicBezTo>
                <a:cubicBezTo>
                  <a:pt x="4310" y="4245"/>
                  <a:pt x="4344" y="4245"/>
                  <a:pt x="4357" y="4225"/>
                </a:cubicBezTo>
                <a:cubicBezTo>
                  <a:pt x="4424" y="4252"/>
                  <a:pt x="4537" y="4192"/>
                  <a:pt x="4611" y="4245"/>
                </a:cubicBezTo>
                <a:cubicBezTo>
                  <a:pt x="4604" y="4245"/>
                  <a:pt x="4597" y="4245"/>
                  <a:pt x="4597" y="4252"/>
                </a:cubicBezTo>
                <a:cubicBezTo>
                  <a:pt x="4624" y="4265"/>
                  <a:pt x="4611" y="4239"/>
                  <a:pt x="4624" y="4239"/>
                </a:cubicBezTo>
                <a:cubicBezTo>
                  <a:pt x="4691" y="4285"/>
                  <a:pt x="4771" y="4232"/>
                  <a:pt x="4824" y="4305"/>
                </a:cubicBezTo>
                <a:cubicBezTo>
                  <a:pt x="4804" y="4305"/>
                  <a:pt x="4804" y="4305"/>
                  <a:pt x="4771" y="4311"/>
                </a:cubicBezTo>
                <a:cubicBezTo>
                  <a:pt x="4771" y="4331"/>
                  <a:pt x="4818" y="4331"/>
                  <a:pt x="4791" y="4345"/>
                </a:cubicBezTo>
                <a:cubicBezTo>
                  <a:pt x="4924" y="4365"/>
                  <a:pt x="4998" y="4331"/>
                  <a:pt x="5105" y="4333"/>
                </a:cubicBezTo>
                <a:cubicBezTo>
                  <a:pt x="5031" y="4293"/>
                  <a:pt x="4931" y="4319"/>
                  <a:pt x="4831" y="4299"/>
                </a:cubicBezTo>
                <a:cubicBezTo>
                  <a:pt x="4864" y="4273"/>
                  <a:pt x="4918" y="4287"/>
                  <a:pt x="4958" y="4253"/>
                </a:cubicBezTo>
                <a:cubicBezTo>
                  <a:pt x="4964" y="4273"/>
                  <a:pt x="4984" y="4273"/>
                  <a:pt x="4998" y="4287"/>
                </a:cubicBezTo>
                <a:cubicBezTo>
                  <a:pt x="4978" y="4253"/>
                  <a:pt x="5038" y="4280"/>
                  <a:pt x="5051" y="4253"/>
                </a:cubicBezTo>
                <a:cubicBezTo>
                  <a:pt x="5011" y="4226"/>
                  <a:pt x="4998" y="4253"/>
                  <a:pt x="4958" y="4233"/>
                </a:cubicBezTo>
                <a:cubicBezTo>
                  <a:pt x="4964" y="4213"/>
                  <a:pt x="5011" y="4240"/>
                  <a:pt x="5011" y="4213"/>
                </a:cubicBezTo>
                <a:cubicBezTo>
                  <a:pt x="4878" y="4186"/>
                  <a:pt x="4684" y="4206"/>
                  <a:pt x="4577" y="4180"/>
                </a:cubicBezTo>
                <a:cubicBezTo>
                  <a:pt x="4397" y="4180"/>
                  <a:pt x="4230" y="4186"/>
                  <a:pt x="4090" y="4173"/>
                </a:cubicBezTo>
                <a:cubicBezTo>
                  <a:pt x="4002" y="4223"/>
                  <a:pt x="3903" y="4168"/>
                  <a:pt x="3809" y="4166"/>
                </a:cubicBezTo>
                <a:close/>
                <a:moveTo>
                  <a:pt x="7782" y="4147"/>
                </a:moveTo>
                <a:cubicBezTo>
                  <a:pt x="7789" y="4180"/>
                  <a:pt x="7742" y="4166"/>
                  <a:pt x="7742" y="4186"/>
                </a:cubicBezTo>
                <a:cubicBezTo>
                  <a:pt x="7775" y="4206"/>
                  <a:pt x="7829" y="4212"/>
                  <a:pt x="7869" y="4193"/>
                </a:cubicBezTo>
                <a:cubicBezTo>
                  <a:pt x="7862" y="4167"/>
                  <a:pt x="7836" y="4174"/>
                  <a:pt x="7856" y="4147"/>
                </a:cubicBezTo>
                <a:cubicBezTo>
                  <a:pt x="7836" y="4160"/>
                  <a:pt x="7809" y="4147"/>
                  <a:pt x="7782" y="4147"/>
                </a:cubicBezTo>
                <a:close/>
                <a:moveTo>
                  <a:pt x="7603" y="4134"/>
                </a:moveTo>
                <a:cubicBezTo>
                  <a:pt x="7602" y="4134"/>
                  <a:pt x="7599" y="4136"/>
                  <a:pt x="7595" y="4140"/>
                </a:cubicBezTo>
                <a:cubicBezTo>
                  <a:pt x="7589" y="4160"/>
                  <a:pt x="7622" y="4160"/>
                  <a:pt x="7615" y="4140"/>
                </a:cubicBezTo>
                <a:cubicBezTo>
                  <a:pt x="7606" y="4140"/>
                  <a:pt x="7606" y="4133"/>
                  <a:pt x="7603" y="4134"/>
                </a:cubicBezTo>
                <a:close/>
                <a:moveTo>
                  <a:pt x="2921" y="4126"/>
                </a:moveTo>
                <a:cubicBezTo>
                  <a:pt x="2921" y="4126"/>
                  <a:pt x="2901" y="4140"/>
                  <a:pt x="2895" y="4140"/>
                </a:cubicBezTo>
                <a:cubicBezTo>
                  <a:pt x="2808" y="4140"/>
                  <a:pt x="2715" y="4114"/>
                  <a:pt x="2681" y="4160"/>
                </a:cubicBezTo>
                <a:cubicBezTo>
                  <a:pt x="2708" y="4160"/>
                  <a:pt x="2721" y="4173"/>
                  <a:pt x="2748" y="4180"/>
                </a:cubicBezTo>
                <a:cubicBezTo>
                  <a:pt x="2828" y="4140"/>
                  <a:pt x="2888" y="4206"/>
                  <a:pt x="2955" y="4206"/>
                </a:cubicBezTo>
                <a:cubicBezTo>
                  <a:pt x="2975" y="4193"/>
                  <a:pt x="2988" y="4173"/>
                  <a:pt x="3035" y="4173"/>
                </a:cubicBezTo>
                <a:cubicBezTo>
                  <a:pt x="3068" y="4219"/>
                  <a:pt x="3162" y="4186"/>
                  <a:pt x="3202" y="4180"/>
                </a:cubicBezTo>
                <a:cubicBezTo>
                  <a:pt x="3182" y="4140"/>
                  <a:pt x="3115" y="4140"/>
                  <a:pt x="3075" y="4146"/>
                </a:cubicBezTo>
                <a:cubicBezTo>
                  <a:pt x="3035" y="4146"/>
                  <a:pt x="3015" y="4160"/>
                  <a:pt x="2982" y="4153"/>
                </a:cubicBezTo>
                <a:cubicBezTo>
                  <a:pt x="2962" y="4146"/>
                  <a:pt x="2942" y="4126"/>
                  <a:pt x="2921" y="4126"/>
                </a:cubicBezTo>
                <a:close/>
                <a:moveTo>
                  <a:pt x="2467" y="4101"/>
                </a:moveTo>
                <a:cubicBezTo>
                  <a:pt x="2449" y="4101"/>
                  <a:pt x="2434" y="4108"/>
                  <a:pt x="2434" y="4126"/>
                </a:cubicBezTo>
                <a:cubicBezTo>
                  <a:pt x="2454" y="4126"/>
                  <a:pt x="2468" y="4107"/>
                  <a:pt x="2461" y="4140"/>
                </a:cubicBezTo>
                <a:cubicBezTo>
                  <a:pt x="2481" y="4126"/>
                  <a:pt x="2494" y="4126"/>
                  <a:pt x="2508" y="4106"/>
                </a:cubicBezTo>
                <a:cubicBezTo>
                  <a:pt x="2496" y="4103"/>
                  <a:pt x="2480" y="4100"/>
                  <a:pt x="2467" y="4101"/>
                </a:cubicBezTo>
                <a:close/>
                <a:moveTo>
                  <a:pt x="2034" y="4078"/>
                </a:moveTo>
                <a:cubicBezTo>
                  <a:pt x="2018" y="4079"/>
                  <a:pt x="2013" y="4089"/>
                  <a:pt x="2007" y="4100"/>
                </a:cubicBezTo>
                <a:cubicBezTo>
                  <a:pt x="2027" y="4100"/>
                  <a:pt x="2027" y="4114"/>
                  <a:pt x="2040" y="4114"/>
                </a:cubicBezTo>
                <a:cubicBezTo>
                  <a:pt x="2040" y="4100"/>
                  <a:pt x="2054" y="4094"/>
                  <a:pt x="2047" y="4080"/>
                </a:cubicBezTo>
                <a:cubicBezTo>
                  <a:pt x="2042" y="4079"/>
                  <a:pt x="2038" y="4078"/>
                  <a:pt x="2034" y="4078"/>
                </a:cubicBezTo>
                <a:close/>
                <a:moveTo>
                  <a:pt x="2294" y="4063"/>
                </a:moveTo>
                <a:cubicBezTo>
                  <a:pt x="2304" y="4062"/>
                  <a:pt x="2312" y="4065"/>
                  <a:pt x="2321" y="4074"/>
                </a:cubicBezTo>
                <a:cubicBezTo>
                  <a:pt x="2321" y="4074"/>
                  <a:pt x="2301" y="4087"/>
                  <a:pt x="2314" y="4094"/>
                </a:cubicBezTo>
                <a:cubicBezTo>
                  <a:pt x="2307" y="4106"/>
                  <a:pt x="2281" y="4080"/>
                  <a:pt x="2274" y="4067"/>
                </a:cubicBezTo>
                <a:cubicBezTo>
                  <a:pt x="2282" y="4064"/>
                  <a:pt x="2288" y="4063"/>
                  <a:pt x="2294" y="4063"/>
                </a:cubicBezTo>
                <a:close/>
                <a:moveTo>
                  <a:pt x="1548" y="4053"/>
                </a:moveTo>
                <a:cubicBezTo>
                  <a:pt x="1511" y="4052"/>
                  <a:pt x="1475" y="4060"/>
                  <a:pt x="1446" y="4080"/>
                </a:cubicBezTo>
                <a:cubicBezTo>
                  <a:pt x="1606" y="4074"/>
                  <a:pt x="1746" y="4140"/>
                  <a:pt x="1886" y="4106"/>
                </a:cubicBezTo>
                <a:cubicBezTo>
                  <a:pt x="1820" y="4113"/>
                  <a:pt x="1760" y="4074"/>
                  <a:pt x="1699" y="4067"/>
                </a:cubicBezTo>
                <a:cubicBezTo>
                  <a:pt x="1686" y="4067"/>
                  <a:pt x="1693" y="4087"/>
                  <a:pt x="1686" y="4087"/>
                </a:cubicBezTo>
                <a:cubicBezTo>
                  <a:pt x="1645" y="4068"/>
                  <a:pt x="1595" y="4054"/>
                  <a:pt x="1548" y="4053"/>
                </a:cubicBezTo>
                <a:close/>
                <a:moveTo>
                  <a:pt x="404" y="4004"/>
                </a:moveTo>
                <a:cubicBezTo>
                  <a:pt x="421" y="4004"/>
                  <a:pt x="442" y="4005"/>
                  <a:pt x="465" y="4007"/>
                </a:cubicBezTo>
                <a:cubicBezTo>
                  <a:pt x="465" y="4014"/>
                  <a:pt x="465" y="4021"/>
                  <a:pt x="478" y="4021"/>
                </a:cubicBezTo>
                <a:cubicBezTo>
                  <a:pt x="431" y="4041"/>
                  <a:pt x="377" y="4041"/>
                  <a:pt x="318" y="4027"/>
                </a:cubicBezTo>
                <a:cubicBezTo>
                  <a:pt x="336" y="4009"/>
                  <a:pt x="364" y="4003"/>
                  <a:pt x="404" y="4004"/>
                </a:cubicBezTo>
                <a:close/>
                <a:moveTo>
                  <a:pt x="2181" y="3993"/>
                </a:moveTo>
                <a:cubicBezTo>
                  <a:pt x="2181" y="4000"/>
                  <a:pt x="2187" y="4027"/>
                  <a:pt x="2174" y="4027"/>
                </a:cubicBezTo>
                <a:cubicBezTo>
                  <a:pt x="2081" y="4040"/>
                  <a:pt x="1987" y="4013"/>
                  <a:pt x="1900" y="4007"/>
                </a:cubicBezTo>
                <a:cubicBezTo>
                  <a:pt x="1874" y="4007"/>
                  <a:pt x="1854" y="4020"/>
                  <a:pt x="1827" y="4013"/>
                </a:cubicBezTo>
                <a:cubicBezTo>
                  <a:pt x="1794" y="4007"/>
                  <a:pt x="1787" y="4007"/>
                  <a:pt x="1760" y="4007"/>
                </a:cubicBezTo>
                <a:cubicBezTo>
                  <a:pt x="1680" y="4013"/>
                  <a:pt x="1633" y="4000"/>
                  <a:pt x="1607" y="4020"/>
                </a:cubicBezTo>
                <a:cubicBezTo>
                  <a:pt x="1620" y="4047"/>
                  <a:pt x="1673" y="4047"/>
                  <a:pt x="1700" y="4047"/>
                </a:cubicBezTo>
                <a:cubicBezTo>
                  <a:pt x="1874" y="4060"/>
                  <a:pt x="2040" y="4047"/>
                  <a:pt x="2207" y="4060"/>
                </a:cubicBezTo>
                <a:cubicBezTo>
                  <a:pt x="2207" y="4086"/>
                  <a:pt x="2194" y="4093"/>
                  <a:pt x="2181" y="4120"/>
                </a:cubicBezTo>
                <a:cubicBezTo>
                  <a:pt x="2194" y="4120"/>
                  <a:pt x="2207" y="4120"/>
                  <a:pt x="2207" y="4140"/>
                </a:cubicBezTo>
                <a:cubicBezTo>
                  <a:pt x="2181" y="4146"/>
                  <a:pt x="2161" y="4120"/>
                  <a:pt x="2154" y="4146"/>
                </a:cubicBezTo>
                <a:cubicBezTo>
                  <a:pt x="2194" y="4146"/>
                  <a:pt x="2241" y="4153"/>
                  <a:pt x="2301" y="4153"/>
                </a:cubicBezTo>
                <a:cubicBezTo>
                  <a:pt x="2301" y="4140"/>
                  <a:pt x="2287" y="4133"/>
                  <a:pt x="2301" y="4133"/>
                </a:cubicBezTo>
                <a:cubicBezTo>
                  <a:pt x="2321" y="4140"/>
                  <a:pt x="2321" y="4126"/>
                  <a:pt x="2341" y="4126"/>
                </a:cubicBezTo>
                <a:cubicBezTo>
                  <a:pt x="2348" y="4146"/>
                  <a:pt x="2348" y="4140"/>
                  <a:pt x="2341" y="4160"/>
                </a:cubicBezTo>
                <a:cubicBezTo>
                  <a:pt x="2434" y="4160"/>
                  <a:pt x="2508" y="4180"/>
                  <a:pt x="2574" y="4153"/>
                </a:cubicBezTo>
                <a:cubicBezTo>
                  <a:pt x="2541" y="4140"/>
                  <a:pt x="2521" y="4153"/>
                  <a:pt x="2508" y="4126"/>
                </a:cubicBezTo>
                <a:cubicBezTo>
                  <a:pt x="2468" y="4146"/>
                  <a:pt x="2401" y="4146"/>
                  <a:pt x="2354" y="4140"/>
                </a:cubicBezTo>
                <a:cubicBezTo>
                  <a:pt x="2361" y="4120"/>
                  <a:pt x="2381" y="4120"/>
                  <a:pt x="2381" y="4094"/>
                </a:cubicBezTo>
                <a:cubicBezTo>
                  <a:pt x="2381" y="4080"/>
                  <a:pt x="2361" y="4080"/>
                  <a:pt x="2354" y="4074"/>
                </a:cubicBezTo>
                <a:cubicBezTo>
                  <a:pt x="2421" y="4040"/>
                  <a:pt x="2514" y="4100"/>
                  <a:pt x="2554" y="4060"/>
                </a:cubicBezTo>
                <a:cubicBezTo>
                  <a:pt x="2508" y="4047"/>
                  <a:pt x="2481" y="4060"/>
                  <a:pt x="2454" y="4027"/>
                </a:cubicBezTo>
                <a:cubicBezTo>
                  <a:pt x="2401" y="4040"/>
                  <a:pt x="2374" y="4020"/>
                  <a:pt x="2301" y="4007"/>
                </a:cubicBezTo>
                <a:cubicBezTo>
                  <a:pt x="2274" y="4053"/>
                  <a:pt x="2214" y="4000"/>
                  <a:pt x="2181" y="3993"/>
                </a:cubicBezTo>
                <a:close/>
                <a:moveTo>
                  <a:pt x="1372" y="3987"/>
                </a:moveTo>
                <a:cubicBezTo>
                  <a:pt x="1392" y="4027"/>
                  <a:pt x="1493" y="4021"/>
                  <a:pt x="1526" y="4007"/>
                </a:cubicBezTo>
                <a:cubicBezTo>
                  <a:pt x="1466" y="3987"/>
                  <a:pt x="1419" y="3994"/>
                  <a:pt x="1372" y="3987"/>
                </a:cubicBezTo>
                <a:close/>
                <a:moveTo>
                  <a:pt x="527" y="3969"/>
                </a:moveTo>
                <a:cubicBezTo>
                  <a:pt x="545" y="3970"/>
                  <a:pt x="561" y="3976"/>
                  <a:pt x="565" y="3995"/>
                </a:cubicBezTo>
                <a:cubicBezTo>
                  <a:pt x="532" y="3988"/>
                  <a:pt x="498" y="3995"/>
                  <a:pt x="491" y="3975"/>
                </a:cubicBezTo>
                <a:cubicBezTo>
                  <a:pt x="500" y="3972"/>
                  <a:pt x="514" y="3969"/>
                  <a:pt x="527" y="3969"/>
                </a:cubicBezTo>
                <a:close/>
                <a:moveTo>
                  <a:pt x="217" y="3921"/>
                </a:moveTo>
                <a:cubicBezTo>
                  <a:pt x="231" y="3921"/>
                  <a:pt x="224" y="3935"/>
                  <a:pt x="237" y="3935"/>
                </a:cubicBezTo>
                <a:cubicBezTo>
                  <a:pt x="237" y="3955"/>
                  <a:pt x="224" y="3961"/>
                  <a:pt x="204" y="3961"/>
                </a:cubicBezTo>
                <a:cubicBezTo>
                  <a:pt x="211" y="3948"/>
                  <a:pt x="217" y="3941"/>
                  <a:pt x="217" y="3921"/>
                </a:cubicBezTo>
                <a:close/>
                <a:moveTo>
                  <a:pt x="7812" y="3458"/>
                </a:moveTo>
                <a:cubicBezTo>
                  <a:pt x="7824" y="3458"/>
                  <a:pt x="7841" y="3468"/>
                  <a:pt x="7849" y="3472"/>
                </a:cubicBezTo>
                <a:cubicBezTo>
                  <a:pt x="7842" y="3485"/>
                  <a:pt x="7802" y="3478"/>
                  <a:pt x="7795" y="3472"/>
                </a:cubicBezTo>
                <a:cubicBezTo>
                  <a:pt x="7798" y="3462"/>
                  <a:pt x="7804" y="3458"/>
                  <a:pt x="7812" y="3458"/>
                </a:cubicBezTo>
                <a:close/>
                <a:moveTo>
                  <a:pt x="317" y="2473"/>
                </a:moveTo>
                <a:cubicBezTo>
                  <a:pt x="337" y="2473"/>
                  <a:pt x="337" y="2473"/>
                  <a:pt x="357" y="2473"/>
                </a:cubicBezTo>
                <a:cubicBezTo>
                  <a:pt x="337" y="2506"/>
                  <a:pt x="297" y="2539"/>
                  <a:pt x="257" y="2532"/>
                </a:cubicBezTo>
                <a:cubicBezTo>
                  <a:pt x="264" y="2500"/>
                  <a:pt x="317" y="2519"/>
                  <a:pt x="317" y="2473"/>
                </a:cubicBezTo>
                <a:close/>
                <a:moveTo>
                  <a:pt x="1137" y="1470"/>
                </a:moveTo>
                <a:cubicBezTo>
                  <a:pt x="1128" y="1470"/>
                  <a:pt x="1120" y="1473"/>
                  <a:pt x="1112" y="1480"/>
                </a:cubicBezTo>
                <a:cubicBezTo>
                  <a:pt x="1119" y="1494"/>
                  <a:pt x="1186" y="1507"/>
                  <a:pt x="1186" y="1480"/>
                </a:cubicBezTo>
                <a:cubicBezTo>
                  <a:pt x="1169" y="1476"/>
                  <a:pt x="1152" y="1469"/>
                  <a:pt x="1137" y="1470"/>
                </a:cubicBezTo>
                <a:close/>
                <a:moveTo>
                  <a:pt x="972" y="1394"/>
                </a:moveTo>
                <a:cubicBezTo>
                  <a:pt x="972" y="1401"/>
                  <a:pt x="979" y="1401"/>
                  <a:pt x="985" y="1401"/>
                </a:cubicBezTo>
                <a:cubicBezTo>
                  <a:pt x="979" y="1428"/>
                  <a:pt x="952" y="1414"/>
                  <a:pt x="939" y="1401"/>
                </a:cubicBezTo>
                <a:cubicBezTo>
                  <a:pt x="945" y="1394"/>
                  <a:pt x="959" y="1394"/>
                  <a:pt x="972" y="1394"/>
                </a:cubicBezTo>
                <a:close/>
                <a:moveTo>
                  <a:pt x="889" y="1388"/>
                </a:moveTo>
                <a:cubicBezTo>
                  <a:pt x="897" y="1388"/>
                  <a:pt x="912" y="1404"/>
                  <a:pt x="912" y="1394"/>
                </a:cubicBezTo>
                <a:cubicBezTo>
                  <a:pt x="932" y="1408"/>
                  <a:pt x="892" y="1414"/>
                  <a:pt x="885" y="1394"/>
                </a:cubicBezTo>
                <a:cubicBezTo>
                  <a:pt x="885" y="1389"/>
                  <a:pt x="887" y="1388"/>
                  <a:pt x="889" y="1388"/>
                </a:cubicBezTo>
                <a:close/>
                <a:moveTo>
                  <a:pt x="1132" y="1315"/>
                </a:moveTo>
                <a:cubicBezTo>
                  <a:pt x="1146" y="1315"/>
                  <a:pt x="1159" y="1322"/>
                  <a:pt x="1172" y="1322"/>
                </a:cubicBezTo>
                <a:cubicBezTo>
                  <a:pt x="1179" y="1349"/>
                  <a:pt x="1152" y="1375"/>
                  <a:pt x="1179" y="1388"/>
                </a:cubicBezTo>
                <a:cubicBezTo>
                  <a:pt x="1179" y="1395"/>
                  <a:pt x="1172" y="1388"/>
                  <a:pt x="1172" y="1388"/>
                </a:cubicBezTo>
                <a:cubicBezTo>
                  <a:pt x="1159" y="1388"/>
                  <a:pt x="1152" y="1395"/>
                  <a:pt x="1152" y="1408"/>
                </a:cubicBezTo>
                <a:cubicBezTo>
                  <a:pt x="1139" y="1408"/>
                  <a:pt x="1146" y="1388"/>
                  <a:pt x="1139" y="1388"/>
                </a:cubicBezTo>
                <a:cubicBezTo>
                  <a:pt x="1099" y="1395"/>
                  <a:pt x="1085" y="1335"/>
                  <a:pt x="1025" y="1361"/>
                </a:cubicBezTo>
                <a:cubicBezTo>
                  <a:pt x="1012" y="1361"/>
                  <a:pt x="1005" y="1348"/>
                  <a:pt x="999" y="1335"/>
                </a:cubicBezTo>
                <a:cubicBezTo>
                  <a:pt x="972" y="1355"/>
                  <a:pt x="952" y="1341"/>
                  <a:pt x="939" y="1335"/>
                </a:cubicBezTo>
                <a:cubicBezTo>
                  <a:pt x="979" y="1315"/>
                  <a:pt x="1065" y="1329"/>
                  <a:pt x="1119" y="1342"/>
                </a:cubicBezTo>
                <a:cubicBezTo>
                  <a:pt x="1132" y="1335"/>
                  <a:pt x="1126" y="1322"/>
                  <a:pt x="1132" y="1315"/>
                </a:cubicBezTo>
                <a:close/>
                <a:moveTo>
                  <a:pt x="1649" y="1255"/>
                </a:moveTo>
                <a:cubicBezTo>
                  <a:pt x="1635" y="1255"/>
                  <a:pt x="1619" y="1263"/>
                  <a:pt x="1619" y="1281"/>
                </a:cubicBezTo>
                <a:cubicBezTo>
                  <a:pt x="1639" y="1308"/>
                  <a:pt x="1673" y="1315"/>
                  <a:pt x="1699" y="1315"/>
                </a:cubicBezTo>
                <a:cubicBezTo>
                  <a:pt x="1686" y="1295"/>
                  <a:pt x="1659" y="1289"/>
                  <a:pt x="1666" y="1262"/>
                </a:cubicBezTo>
                <a:cubicBezTo>
                  <a:pt x="1662" y="1258"/>
                  <a:pt x="1656" y="1256"/>
                  <a:pt x="1649" y="1255"/>
                </a:cubicBezTo>
                <a:close/>
                <a:moveTo>
                  <a:pt x="1150" y="1226"/>
                </a:moveTo>
                <a:cubicBezTo>
                  <a:pt x="1155" y="1227"/>
                  <a:pt x="1161" y="1229"/>
                  <a:pt x="1166" y="1229"/>
                </a:cubicBezTo>
                <a:cubicBezTo>
                  <a:pt x="1166" y="1243"/>
                  <a:pt x="1179" y="1243"/>
                  <a:pt x="1172" y="1256"/>
                </a:cubicBezTo>
                <a:cubicBezTo>
                  <a:pt x="1159" y="1256"/>
                  <a:pt x="1159" y="1236"/>
                  <a:pt x="1146" y="1229"/>
                </a:cubicBezTo>
                <a:cubicBezTo>
                  <a:pt x="1146" y="1227"/>
                  <a:pt x="1147" y="1226"/>
                  <a:pt x="1150" y="1226"/>
                </a:cubicBezTo>
                <a:close/>
                <a:moveTo>
                  <a:pt x="1352" y="1203"/>
                </a:moveTo>
                <a:cubicBezTo>
                  <a:pt x="1346" y="1223"/>
                  <a:pt x="1366" y="1223"/>
                  <a:pt x="1359" y="1236"/>
                </a:cubicBezTo>
                <a:cubicBezTo>
                  <a:pt x="1379" y="1236"/>
                  <a:pt x="1372" y="1249"/>
                  <a:pt x="1392" y="1243"/>
                </a:cubicBezTo>
                <a:cubicBezTo>
                  <a:pt x="1406" y="1255"/>
                  <a:pt x="1419" y="1249"/>
                  <a:pt x="1439" y="1249"/>
                </a:cubicBezTo>
                <a:cubicBezTo>
                  <a:pt x="1439" y="1249"/>
                  <a:pt x="1439" y="1249"/>
                  <a:pt x="1439" y="1229"/>
                </a:cubicBezTo>
                <a:cubicBezTo>
                  <a:pt x="1419" y="1229"/>
                  <a:pt x="1413" y="1216"/>
                  <a:pt x="1399" y="1229"/>
                </a:cubicBezTo>
                <a:cubicBezTo>
                  <a:pt x="1399" y="1236"/>
                  <a:pt x="1399" y="1243"/>
                  <a:pt x="1392" y="1243"/>
                </a:cubicBezTo>
                <a:cubicBezTo>
                  <a:pt x="1392" y="1223"/>
                  <a:pt x="1379" y="1223"/>
                  <a:pt x="1386" y="1203"/>
                </a:cubicBezTo>
                <a:cubicBezTo>
                  <a:pt x="1372" y="1203"/>
                  <a:pt x="1366" y="1203"/>
                  <a:pt x="1352" y="1203"/>
                </a:cubicBezTo>
                <a:close/>
                <a:moveTo>
                  <a:pt x="1005" y="1169"/>
                </a:moveTo>
                <a:cubicBezTo>
                  <a:pt x="1012" y="1170"/>
                  <a:pt x="1020" y="1189"/>
                  <a:pt x="1025" y="1189"/>
                </a:cubicBezTo>
                <a:cubicBezTo>
                  <a:pt x="1025" y="1196"/>
                  <a:pt x="1012" y="1196"/>
                  <a:pt x="1005" y="1196"/>
                </a:cubicBezTo>
                <a:cubicBezTo>
                  <a:pt x="1005" y="1189"/>
                  <a:pt x="1005" y="1176"/>
                  <a:pt x="999" y="1176"/>
                </a:cubicBezTo>
                <a:cubicBezTo>
                  <a:pt x="1000" y="1171"/>
                  <a:pt x="1002" y="1169"/>
                  <a:pt x="1005" y="1169"/>
                </a:cubicBezTo>
                <a:close/>
                <a:moveTo>
                  <a:pt x="677" y="1128"/>
                </a:moveTo>
                <a:cubicBezTo>
                  <a:pt x="699" y="1128"/>
                  <a:pt x="725" y="1150"/>
                  <a:pt x="725" y="1130"/>
                </a:cubicBezTo>
                <a:cubicBezTo>
                  <a:pt x="738" y="1169"/>
                  <a:pt x="832" y="1169"/>
                  <a:pt x="865" y="1203"/>
                </a:cubicBezTo>
                <a:cubicBezTo>
                  <a:pt x="852" y="1209"/>
                  <a:pt x="832" y="1183"/>
                  <a:pt x="832" y="1209"/>
                </a:cubicBezTo>
                <a:cubicBezTo>
                  <a:pt x="825" y="1189"/>
                  <a:pt x="805" y="1196"/>
                  <a:pt x="805" y="1223"/>
                </a:cubicBezTo>
                <a:cubicBezTo>
                  <a:pt x="772" y="1176"/>
                  <a:pt x="685" y="1183"/>
                  <a:pt x="658" y="1136"/>
                </a:cubicBezTo>
                <a:cubicBezTo>
                  <a:pt x="663" y="1130"/>
                  <a:pt x="670" y="1128"/>
                  <a:pt x="677" y="1128"/>
                </a:cubicBezTo>
                <a:close/>
                <a:moveTo>
                  <a:pt x="5666" y="1123"/>
                </a:moveTo>
                <a:cubicBezTo>
                  <a:pt x="5659" y="1136"/>
                  <a:pt x="5632" y="1130"/>
                  <a:pt x="5626" y="1143"/>
                </a:cubicBezTo>
                <a:cubicBezTo>
                  <a:pt x="5652" y="1136"/>
                  <a:pt x="5666" y="1150"/>
                  <a:pt x="5686" y="1150"/>
                </a:cubicBezTo>
                <a:cubicBezTo>
                  <a:pt x="5686" y="1136"/>
                  <a:pt x="5679" y="1130"/>
                  <a:pt x="5666" y="1123"/>
                </a:cubicBezTo>
                <a:close/>
                <a:moveTo>
                  <a:pt x="612" y="1108"/>
                </a:moveTo>
                <a:cubicBezTo>
                  <a:pt x="627" y="1108"/>
                  <a:pt x="642" y="1118"/>
                  <a:pt x="652" y="1123"/>
                </a:cubicBezTo>
                <a:cubicBezTo>
                  <a:pt x="638" y="1163"/>
                  <a:pt x="612" y="1123"/>
                  <a:pt x="592" y="1116"/>
                </a:cubicBezTo>
                <a:cubicBezTo>
                  <a:pt x="598" y="1110"/>
                  <a:pt x="605" y="1108"/>
                  <a:pt x="612" y="1108"/>
                </a:cubicBezTo>
                <a:close/>
                <a:moveTo>
                  <a:pt x="5716" y="1103"/>
                </a:moveTo>
                <a:cubicBezTo>
                  <a:pt x="5730" y="1102"/>
                  <a:pt x="5749" y="1110"/>
                  <a:pt x="5766" y="1110"/>
                </a:cubicBezTo>
                <a:cubicBezTo>
                  <a:pt x="5746" y="1123"/>
                  <a:pt x="5726" y="1104"/>
                  <a:pt x="5699" y="1116"/>
                </a:cubicBezTo>
                <a:cubicBezTo>
                  <a:pt x="5702" y="1106"/>
                  <a:pt x="5708" y="1103"/>
                  <a:pt x="5716" y="1103"/>
                </a:cubicBezTo>
                <a:close/>
                <a:moveTo>
                  <a:pt x="5559" y="1093"/>
                </a:moveTo>
                <a:cubicBezTo>
                  <a:pt x="5566" y="1093"/>
                  <a:pt x="5574" y="1094"/>
                  <a:pt x="5579" y="1097"/>
                </a:cubicBezTo>
                <a:cubicBezTo>
                  <a:pt x="5579" y="1116"/>
                  <a:pt x="5552" y="1104"/>
                  <a:pt x="5552" y="1110"/>
                </a:cubicBezTo>
                <a:cubicBezTo>
                  <a:pt x="5540" y="1098"/>
                  <a:pt x="5548" y="1093"/>
                  <a:pt x="5559" y="1093"/>
                </a:cubicBezTo>
                <a:close/>
                <a:moveTo>
                  <a:pt x="5933" y="1084"/>
                </a:moveTo>
                <a:cubicBezTo>
                  <a:pt x="5885" y="1084"/>
                  <a:pt x="5834" y="1098"/>
                  <a:pt x="5819" y="1124"/>
                </a:cubicBezTo>
                <a:cubicBezTo>
                  <a:pt x="5879" y="1117"/>
                  <a:pt x="5966" y="1163"/>
                  <a:pt x="6006" y="1104"/>
                </a:cubicBezTo>
                <a:cubicBezTo>
                  <a:pt x="6013" y="1104"/>
                  <a:pt x="6013" y="1110"/>
                  <a:pt x="6020" y="1110"/>
                </a:cubicBezTo>
                <a:cubicBezTo>
                  <a:pt x="6005" y="1093"/>
                  <a:pt x="5970" y="1085"/>
                  <a:pt x="5933" y="1084"/>
                </a:cubicBezTo>
                <a:close/>
                <a:moveTo>
                  <a:pt x="5526" y="1077"/>
                </a:moveTo>
                <a:cubicBezTo>
                  <a:pt x="5512" y="1090"/>
                  <a:pt x="5486" y="1090"/>
                  <a:pt x="5499" y="1117"/>
                </a:cubicBezTo>
                <a:cubicBezTo>
                  <a:pt x="5466" y="1110"/>
                  <a:pt x="5446" y="1090"/>
                  <a:pt x="5392" y="1097"/>
                </a:cubicBezTo>
                <a:cubicBezTo>
                  <a:pt x="5432" y="1084"/>
                  <a:pt x="5472" y="1077"/>
                  <a:pt x="5526" y="1077"/>
                </a:cubicBezTo>
                <a:close/>
                <a:moveTo>
                  <a:pt x="5292" y="1077"/>
                </a:moveTo>
                <a:cubicBezTo>
                  <a:pt x="5312" y="1084"/>
                  <a:pt x="5299" y="1130"/>
                  <a:pt x="5325" y="1130"/>
                </a:cubicBezTo>
                <a:cubicBezTo>
                  <a:pt x="5305" y="1163"/>
                  <a:pt x="5272" y="1116"/>
                  <a:pt x="5272" y="1084"/>
                </a:cubicBezTo>
                <a:cubicBezTo>
                  <a:pt x="5285" y="1084"/>
                  <a:pt x="5292" y="1084"/>
                  <a:pt x="5292" y="1077"/>
                </a:cubicBezTo>
                <a:close/>
                <a:moveTo>
                  <a:pt x="5688" y="1062"/>
                </a:moveTo>
                <a:cubicBezTo>
                  <a:pt x="5662" y="1063"/>
                  <a:pt x="5640" y="1070"/>
                  <a:pt x="5632" y="1090"/>
                </a:cubicBezTo>
                <a:cubicBezTo>
                  <a:pt x="5666" y="1104"/>
                  <a:pt x="5692" y="1104"/>
                  <a:pt x="5713" y="1143"/>
                </a:cubicBezTo>
                <a:cubicBezTo>
                  <a:pt x="5746" y="1123"/>
                  <a:pt x="5806" y="1136"/>
                  <a:pt x="5813" y="1097"/>
                </a:cubicBezTo>
                <a:cubicBezTo>
                  <a:pt x="5788" y="1080"/>
                  <a:pt x="5731" y="1061"/>
                  <a:pt x="5688" y="1062"/>
                </a:cubicBezTo>
                <a:close/>
                <a:moveTo>
                  <a:pt x="4878" y="1050"/>
                </a:moveTo>
                <a:cubicBezTo>
                  <a:pt x="4878" y="1064"/>
                  <a:pt x="4891" y="1064"/>
                  <a:pt x="4884" y="1077"/>
                </a:cubicBezTo>
                <a:cubicBezTo>
                  <a:pt x="4878" y="1070"/>
                  <a:pt x="4858" y="1070"/>
                  <a:pt x="4844" y="1070"/>
                </a:cubicBezTo>
                <a:cubicBezTo>
                  <a:pt x="4851" y="1057"/>
                  <a:pt x="4864" y="1050"/>
                  <a:pt x="4878" y="1050"/>
                </a:cubicBezTo>
                <a:close/>
                <a:moveTo>
                  <a:pt x="1299" y="1040"/>
                </a:moveTo>
                <a:cubicBezTo>
                  <a:pt x="1307" y="1040"/>
                  <a:pt x="1315" y="1041"/>
                  <a:pt x="1319" y="1044"/>
                </a:cubicBezTo>
                <a:cubicBezTo>
                  <a:pt x="1306" y="1050"/>
                  <a:pt x="1292" y="1070"/>
                  <a:pt x="1259" y="1070"/>
                </a:cubicBezTo>
                <a:cubicBezTo>
                  <a:pt x="1259" y="1047"/>
                  <a:pt x="1281" y="1040"/>
                  <a:pt x="1299" y="1040"/>
                </a:cubicBezTo>
                <a:close/>
                <a:moveTo>
                  <a:pt x="2808" y="1011"/>
                </a:moveTo>
                <a:cubicBezTo>
                  <a:pt x="2795" y="1024"/>
                  <a:pt x="2801" y="1050"/>
                  <a:pt x="2821" y="1057"/>
                </a:cubicBezTo>
                <a:cubicBezTo>
                  <a:pt x="2828" y="1044"/>
                  <a:pt x="2821" y="1017"/>
                  <a:pt x="2808" y="1011"/>
                </a:cubicBezTo>
                <a:close/>
                <a:moveTo>
                  <a:pt x="2761" y="1011"/>
                </a:moveTo>
                <a:cubicBezTo>
                  <a:pt x="2735" y="1011"/>
                  <a:pt x="2728" y="1024"/>
                  <a:pt x="2721" y="1044"/>
                </a:cubicBezTo>
                <a:cubicBezTo>
                  <a:pt x="2741" y="1064"/>
                  <a:pt x="2755" y="1031"/>
                  <a:pt x="2761" y="1011"/>
                </a:cubicBezTo>
                <a:close/>
                <a:moveTo>
                  <a:pt x="3409" y="1006"/>
                </a:moveTo>
                <a:cubicBezTo>
                  <a:pt x="3400" y="1006"/>
                  <a:pt x="3392" y="1007"/>
                  <a:pt x="3389" y="1011"/>
                </a:cubicBezTo>
                <a:cubicBezTo>
                  <a:pt x="3382" y="1031"/>
                  <a:pt x="3395" y="1031"/>
                  <a:pt x="3395" y="1044"/>
                </a:cubicBezTo>
                <a:cubicBezTo>
                  <a:pt x="3415" y="1037"/>
                  <a:pt x="3422" y="1031"/>
                  <a:pt x="3429" y="1011"/>
                </a:cubicBezTo>
                <a:cubicBezTo>
                  <a:pt x="3425" y="1007"/>
                  <a:pt x="3417" y="1006"/>
                  <a:pt x="3409" y="1006"/>
                </a:cubicBezTo>
                <a:close/>
                <a:moveTo>
                  <a:pt x="1953" y="1004"/>
                </a:moveTo>
                <a:cubicBezTo>
                  <a:pt x="1974" y="1004"/>
                  <a:pt x="1980" y="1017"/>
                  <a:pt x="2000" y="1011"/>
                </a:cubicBezTo>
                <a:cubicBezTo>
                  <a:pt x="1986" y="1017"/>
                  <a:pt x="1966" y="1044"/>
                  <a:pt x="1946" y="1024"/>
                </a:cubicBezTo>
                <a:cubicBezTo>
                  <a:pt x="1953" y="1017"/>
                  <a:pt x="1953" y="1017"/>
                  <a:pt x="1953" y="1004"/>
                </a:cubicBezTo>
                <a:close/>
                <a:moveTo>
                  <a:pt x="1166" y="1004"/>
                </a:moveTo>
                <a:cubicBezTo>
                  <a:pt x="1152" y="1031"/>
                  <a:pt x="1199" y="1051"/>
                  <a:pt x="1219" y="1031"/>
                </a:cubicBezTo>
                <a:cubicBezTo>
                  <a:pt x="1212" y="1077"/>
                  <a:pt x="1199" y="1057"/>
                  <a:pt x="1179" y="1090"/>
                </a:cubicBezTo>
                <a:cubicBezTo>
                  <a:pt x="1139" y="1090"/>
                  <a:pt x="1139" y="1037"/>
                  <a:pt x="1132" y="1017"/>
                </a:cubicBezTo>
                <a:cubicBezTo>
                  <a:pt x="1139" y="1011"/>
                  <a:pt x="1152" y="1004"/>
                  <a:pt x="1166" y="1004"/>
                </a:cubicBezTo>
                <a:close/>
                <a:moveTo>
                  <a:pt x="2423" y="1004"/>
                </a:moveTo>
                <a:cubicBezTo>
                  <a:pt x="2414" y="1004"/>
                  <a:pt x="2407" y="1008"/>
                  <a:pt x="2401" y="1018"/>
                </a:cubicBezTo>
                <a:cubicBezTo>
                  <a:pt x="2434" y="1018"/>
                  <a:pt x="2408" y="1044"/>
                  <a:pt x="2421" y="1058"/>
                </a:cubicBezTo>
                <a:cubicBezTo>
                  <a:pt x="2441" y="1037"/>
                  <a:pt x="2481" y="1044"/>
                  <a:pt x="2514" y="1051"/>
                </a:cubicBezTo>
                <a:cubicBezTo>
                  <a:pt x="2514" y="1037"/>
                  <a:pt x="2528" y="1031"/>
                  <a:pt x="2521" y="1017"/>
                </a:cubicBezTo>
                <a:cubicBezTo>
                  <a:pt x="2495" y="1048"/>
                  <a:pt x="2453" y="1003"/>
                  <a:pt x="2423" y="1004"/>
                </a:cubicBezTo>
                <a:close/>
                <a:moveTo>
                  <a:pt x="2541" y="997"/>
                </a:moveTo>
                <a:cubicBezTo>
                  <a:pt x="2554" y="1024"/>
                  <a:pt x="2528" y="1010"/>
                  <a:pt x="2534" y="1030"/>
                </a:cubicBezTo>
                <a:cubicBezTo>
                  <a:pt x="2554" y="1030"/>
                  <a:pt x="2568" y="1030"/>
                  <a:pt x="2574" y="1044"/>
                </a:cubicBezTo>
                <a:cubicBezTo>
                  <a:pt x="2581" y="1031"/>
                  <a:pt x="2608" y="1017"/>
                  <a:pt x="2594" y="1004"/>
                </a:cubicBezTo>
                <a:cubicBezTo>
                  <a:pt x="2568" y="1010"/>
                  <a:pt x="2561" y="1010"/>
                  <a:pt x="2541" y="997"/>
                </a:cubicBezTo>
                <a:close/>
                <a:moveTo>
                  <a:pt x="4878" y="991"/>
                </a:moveTo>
                <a:cubicBezTo>
                  <a:pt x="4891" y="997"/>
                  <a:pt x="4884" y="1011"/>
                  <a:pt x="4884" y="1017"/>
                </a:cubicBezTo>
                <a:cubicBezTo>
                  <a:pt x="4871" y="1024"/>
                  <a:pt x="4878" y="1004"/>
                  <a:pt x="4864" y="1004"/>
                </a:cubicBezTo>
                <a:cubicBezTo>
                  <a:pt x="4864" y="997"/>
                  <a:pt x="4878" y="1004"/>
                  <a:pt x="4878" y="991"/>
                </a:cubicBezTo>
                <a:close/>
                <a:moveTo>
                  <a:pt x="5005" y="977"/>
                </a:moveTo>
                <a:cubicBezTo>
                  <a:pt x="5005" y="977"/>
                  <a:pt x="5005" y="977"/>
                  <a:pt x="5032" y="977"/>
                </a:cubicBezTo>
                <a:cubicBezTo>
                  <a:pt x="5025" y="997"/>
                  <a:pt x="5038" y="1011"/>
                  <a:pt x="5005" y="1011"/>
                </a:cubicBezTo>
                <a:cubicBezTo>
                  <a:pt x="4991" y="1004"/>
                  <a:pt x="5012" y="997"/>
                  <a:pt x="5005" y="977"/>
                </a:cubicBezTo>
                <a:close/>
                <a:moveTo>
                  <a:pt x="1252" y="977"/>
                </a:moveTo>
                <a:cubicBezTo>
                  <a:pt x="1286" y="977"/>
                  <a:pt x="1239" y="1017"/>
                  <a:pt x="1279" y="1011"/>
                </a:cubicBezTo>
                <a:cubicBezTo>
                  <a:pt x="1279" y="1011"/>
                  <a:pt x="1279" y="1011"/>
                  <a:pt x="1279" y="1024"/>
                </a:cubicBezTo>
                <a:cubicBezTo>
                  <a:pt x="1272" y="1024"/>
                  <a:pt x="1272" y="1024"/>
                  <a:pt x="1272" y="1031"/>
                </a:cubicBezTo>
                <a:cubicBezTo>
                  <a:pt x="1266" y="1031"/>
                  <a:pt x="1259" y="997"/>
                  <a:pt x="1252" y="1017"/>
                </a:cubicBezTo>
                <a:cubicBezTo>
                  <a:pt x="1246" y="1011"/>
                  <a:pt x="1246" y="1004"/>
                  <a:pt x="1246" y="991"/>
                </a:cubicBezTo>
                <a:cubicBezTo>
                  <a:pt x="1246" y="991"/>
                  <a:pt x="1246" y="991"/>
                  <a:pt x="1259" y="991"/>
                </a:cubicBezTo>
                <a:cubicBezTo>
                  <a:pt x="1259" y="991"/>
                  <a:pt x="1252" y="984"/>
                  <a:pt x="1252" y="977"/>
                </a:cubicBezTo>
                <a:close/>
                <a:moveTo>
                  <a:pt x="7480" y="976"/>
                </a:moveTo>
                <a:cubicBezTo>
                  <a:pt x="7488" y="976"/>
                  <a:pt x="7498" y="977"/>
                  <a:pt x="7508" y="977"/>
                </a:cubicBezTo>
                <a:cubicBezTo>
                  <a:pt x="7508" y="991"/>
                  <a:pt x="7482" y="984"/>
                  <a:pt x="7462" y="984"/>
                </a:cubicBezTo>
                <a:cubicBezTo>
                  <a:pt x="7465" y="978"/>
                  <a:pt x="7472" y="976"/>
                  <a:pt x="7480" y="976"/>
                </a:cubicBezTo>
                <a:close/>
                <a:moveTo>
                  <a:pt x="1154" y="974"/>
                </a:moveTo>
                <a:cubicBezTo>
                  <a:pt x="1169" y="973"/>
                  <a:pt x="1189" y="990"/>
                  <a:pt x="1206" y="984"/>
                </a:cubicBezTo>
                <a:cubicBezTo>
                  <a:pt x="1192" y="1004"/>
                  <a:pt x="1179" y="991"/>
                  <a:pt x="1152" y="991"/>
                </a:cubicBezTo>
                <a:cubicBezTo>
                  <a:pt x="1159" y="984"/>
                  <a:pt x="1159" y="977"/>
                  <a:pt x="1146" y="977"/>
                </a:cubicBezTo>
                <a:cubicBezTo>
                  <a:pt x="1148" y="975"/>
                  <a:pt x="1151" y="974"/>
                  <a:pt x="1154" y="974"/>
                </a:cubicBezTo>
                <a:close/>
                <a:moveTo>
                  <a:pt x="4819" y="973"/>
                </a:moveTo>
                <a:cubicBezTo>
                  <a:pt x="4813" y="973"/>
                  <a:pt x="4807" y="977"/>
                  <a:pt x="4804" y="984"/>
                </a:cubicBezTo>
                <a:cubicBezTo>
                  <a:pt x="4818" y="991"/>
                  <a:pt x="4818" y="1004"/>
                  <a:pt x="4838" y="997"/>
                </a:cubicBezTo>
                <a:cubicBezTo>
                  <a:pt x="4842" y="981"/>
                  <a:pt x="4830" y="972"/>
                  <a:pt x="4819" y="973"/>
                </a:cubicBezTo>
                <a:close/>
                <a:moveTo>
                  <a:pt x="529" y="953"/>
                </a:moveTo>
                <a:cubicBezTo>
                  <a:pt x="524" y="953"/>
                  <a:pt x="520" y="956"/>
                  <a:pt x="518" y="965"/>
                </a:cubicBezTo>
                <a:cubicBezTo>
                  <a:pt x="532" y="971"/>
                  <a:pt x="558" y="985"/>
                  <a:pt x="565" y="971"/>
                </a:cubicBezTo>
                <a:cubicBezTo>
                  <a:pt x="556" y="967"/>
                  <a:pt x="540" y="953"/>
                  <a:pt x="529" y="953"/>
                </a:cubicBezTo>
                <a:close/>
                <a:moveTo>
                  <a:pt x="5499" y="924"/>
                </a:moveTo>
                <a:cubicBezTo>
                  <a:pt x="5491" y="924"/>
                  <a:pt x="5486" y="926"/>
                  <a:pt x="5486" y="931"/>
                </a:cubicBezTo>
                <a:cubicBezTo>
                  <a:pt x="5499" y="931"/>
                  <a:pt x="5492" y="965"/>
                  <a:pt x="5512" y="958"/>
                </a:cubicBezTo>
                <a:cubicBezTo>
                  <a:pt x="5519" y="951"/>
                  <a:pt x="5532" y="945"/>
                  <a:pt x="5532" y="931"/>
                </a:cubicBezTo>
                <a:cubicBezTo>
                  <a:pt x="5528" y="927"/>
                  <a:pt x="5511" y="923"/>
                  <a:pt x="5499" y="924"/>
                </a:cubicBezTo>
                <a:close/>
                <a:moveTo>
                  <a:pt x="1937" y="919"/>
                </a:moveTo>
                <a:cubicBezTo>
                  <a:pt x="1967" y="919"/>
                  <a:pt x="1997" y="923"/>
                  <a:pt x="2020" y="931"/>
                </a:cubicBezTo>
                <a:cubicBezTo>
                  <a:pt x="2027" y="958"/>
                  <a:pt x="2007" y="931"/>
                  <a:pt x="1987" y="938"/>
                </a:cubicBezTo>
                <a:cubicBezTo>
                  <a:pt x="1966" y="945"/>
                  <a:pt x="2000" y="945"/>
                  <a:pt x="1994" y="965"/>
                </a:cubicBezTo>
                <a:cubicBezTo>
                  <a:pt x="1927" y="977"/>
                  <a:pt x="1894" y="951"/>
                  <a:pt x="1834" y="931"/>
                </a:cubicBezTo>
                <a:cubicBezTo>
                  <a:pt x="1860" y="924"/>
                  <a:pt x="1899" y="918"/>
                  <a:pt x="1937" y="919"/>
                </a:cubicBezTo>
                <a:close/>
                <a:moveTo>
                  <a:pt x="2267" y="914"/>
                </a:moveTo>
                <a:cubicBezTo>
                  <a:pt x="2253" y="915"/>
                  <a:pt x="2236" y="922"/>
                  <a:pt x="2221" y="918"/>
                </a:cubicBezTo>
                <a:cubicBezTo>
                  <a:pt x="2221" y="951"/>
                  <a:pt x="2274" y="925"/>
                  <a:pt x="2294" y="931"/>
                </a:cubicBezTo>
                <a:cubicBezTo>
                  <a:pt x="2288" y="917"/>
                  <a:pt x="2279" y="914"/>
                  <a:pt x="2267" y="914"/>
                </a:cubicBezTo>
                <a:close/>
                <a:moveTo>
                  <a:pt x="2341" y="914"/>
                </a:moveTo>
                <a:cubicBezTo>
                  <a:pt x="2331" y="913"/>
                  <a:pt x="2321" y="916"/>
                  <a:pt x="2321" y="925"/>
                </a:cubicBezTo>
                <a:cubicBezTo>
                  <a:pt x="2327" y="931"/>
                  <a:pt x="2354" y="938"/>
                  <a:pt x="2354" y="918"/>
                </a:cubicBezTo>
                <a:cubicBezTo>
                  <a:pt x="2352" y="915"/>
                  <a:pt x="2346" y="914"/>
                  <a:pt x="2341" y="914"/>
                </a:cubicBezTo>
                <a:close/>
                <a:moveTo>
                  <a:pt x="1379" y="913"/>
                </a:moveTo>
                <a:cubicBezTo>
                  <a:pt x="1427" y="913"/>
                  <a:pt x="1476" y="914"/>
                  <a:pt x="1526" y="919"/>
                </a:cubicBezTo>
                <a:cubicBezTo>
                  <a:pt x="1513" y="938"/>
                  <a:pt x="1486" y="938"/>
                  <a:pt x="1479" y="958"/>
                </a:cubicBezTo>
                <a:cubicBezTo>
                  <a:pt x="1446" y="951"/>
                  <a:pt x="1406" y="951"/>
                  <a:pt x="1366" y="958"/>
                </a:cubicBezTo>
                <a:cubicBezTo>
                  <a:pt x="1292" y="965"/>
                  <a:pt x="1232" y="918"/>
                  <a:pt x="1166" y="938"/>
                </a:cubicBezTo>
                <a:cubicBezTo>
                  <a:pt x="1152" y="925"/>
                  <a:pt x="1119" y="931"/>
                  <a:pt x="1105" y="919"/>
                </a:cubicBezTo>
                <a:cubicBezTo>
                  <a:pt x="1179" y="919"/>
                  <a:pt x="1274" y="912"/>
                  <a:pt x="1379" y="913"/>
                </a:cubicBezTo>
                <a:close/>
                <a:moveTo>
                  <a:pt x="4711" y="905"/>
                </a:moveTo>
                <a:cubicBezTo>
                  <a:pt x="4744" y="957"/>
                  <a:pt x="4804" y="951"/>
                  <a:pt x="4858" y="984"/>
                </a:cubicBezTo>
                <a:cubicBezTo>
                  <a:pt x="4851" y="997"/>
                  <a:pt x="4838" y="1004"/>
                  <a:pt x="4824" y="1011"/>
                </a:cubicBezTo>
                <a:cubicBezTo>
                  <a:pt x="4771" y="1004"/>
                  <a:pt x="4697" y="971"/>
                  <a:pt x="4644" y="984"/>
                </a:cubicBezTo>
                <a:cubicBezTo>
                  <a:pt x="4644" y="984"/>
                  <a:pt x="4644" y="984"/>
                  <a:pt x="4644" y="1011"/>
                </a:cubicBezTo>
                <a:cubicBezTo>
                  <a:pt x="4604" y="1011"/>
                  <a:pt x="4597" y="1011"/>
                  <a:pt x="4577" y="1004"/>
                </a:cubicBezTo>
                <a:cubicBezTo>
                  <a:pt x="4577" y="991"/>
                  <a:pt x="4571" y="991"/>
                  <a:pt x="4571" y="984"/>
                </a:cubicBezTo>
                <a:cubicBezTo>
                  <a:pt x="4571" y="984"/>
                  <a:pt x="4571" y="984"/>
                  <a:pt x="4553" y="984"/>
                </a:cubicBezTo>
                <a:lnTo>
                  <a:pt x="4551" y="984"/>
                </a:lnTo>
                <a:cubicBezTo>
                  <a:pt x="4511" y="991"/>
                  <a:pt x="4430" y="1010"/>
                  <a:pt x="4390" y="1037"/>
                </a:cubicBezTo>
                <a:cubicBezTo>
                  <a:pt x="4377" y="1030"/>
                  <a:pt x="4397" y="1024"/>
                  <a:pt x="4384" y="1017"/>
                </a:cubicBezTo>
                <a:cubicBezTo>
                  <a:pt x="4364" y="1017"/>
                  <a:pt x="4370" y="1044"/>
                  <a:pt x="4344" y="1037"/>
                </a:cubicBezTo>
                <a:cubicBezTo>
                  <a:pt x="4357" y="991"/>
                  <a:pt x="4397" y="1017"/>
                  <a:pt x="4424" y="984"/>
                </a:cubicBezTo>
                <a:cubicBezTo>
                  <a:pt x="4397" y="977"/>
                  <a:pt x="4377" y="971"/>
                  <a:pt x="4324" y="977"/>
                </a:cubicBezTo>
                <a:cubicBezTo>
                  <a:pt x="4324" y="938"/>
                  <a:pt x="4270" y="951"/>
                  <a:pt x="4244" y="938"/>
                </a:cubicBezTo>
                <a:cubicBezTo>
                  <a:pt x="4237" y="958"/>
                  <a:pt x="4264" y="945"/>
                  <a:pt x="4257" y="965"/>
                </a:cubicBezTo>
                <a:cubicBezTo>
                  <a:pt x="4230" y="945"/>
                  <a:pt x="4157" y="977"/>
                  <a:pt x="4143" y="938"/>
                </a:cubicBezTo>
                <a:cubicBezTo>
                  <a:pt x="4177" y="938"/>
                  <a:pt x="4190" y="931"/>
                  <a:pt x="4190" y="911"/>
                </a:cubicBezTo>
                <a:cubicBezTo>
                  <a:pt x="4217" y="931"/>
                  <a:pt x="4270" y="925"/>
                  <a:pt x="4297" y="918"/>
                </a:cubicBezTo>
                <a:cubicBezTo>
                  <a:pt x="4310" y="905"/>
                  <a:pt x="4290" y="938"/>
                  <a:pt x="4310" y="938"/>
                </a:cubicBezTo>
                <a:cubicBezTo>
                  <a:pt x="4350" y="911"/>
                  <a:pt x="4437" y="938"/>
                  <a:pt x="4484" y="938"/>
                </a:cubicBezTo>
                <a:cubicBezTo>
                  <a:pt x="4491" y="931"/>
                  <a:pt x="4491" y="925"/>
                  <a:pt x="4497" y="918"/>
                </a:cubicBezTo>
                <a:cubicBezTo>
                  <a:pt x="4557" y="945"/>
                  <a:pt x="4624" y="958"/>
                  <a:pt x="4684" y="945"/>
                </a:cubicBezTo>
                <a:cubicBezTo>
                  <a:pt x="4697" y="938"/>
                  <a:pt x="4671" y="918"/>
                  <a:pt x="4657" y="918"/>
                </a:cubicBezTo>
                <a:cubicBezTo>
                  <a:pt x="4671" y="905"/>
                  <a:pt x="4697" y="918"/>
                  <a:pt x="4711" y="905"/>
                </a:cubicBezTo>
                <a:close/>
                <a:moveTo>
                  <a:pt x="1061" y="903"/>
                </a:moveTo>
                <a:cubicBezTo>
                  <a:pt x="1073" y="903"/>
                  <a:pt x="1092" y="915"/>
                  <a:pt x="1092" y="925"/>
                </a:cubicBezTo>
                <a:cubicBezTo>
                  <a:pt x="1079" y="918"/>
                  <a:pt x="1059" y="918"/>
                  <a:pt x="1052" y="911"/>
                </a:cubicBezTo>
                <a:cubicBezTo>
                  <a:pt x="1052" y="905"/>
                  <a:pt x="1056" y="903"/>
                  <a:pt x="1061" y="903"/>
                </a:cubicBezTo>
                <a:close/>
                <a:moveTo>
                  <a:pt x="5045" y="892"/>
                </a:moveTo>
                <a:cubicBezTo>
                  <a:pt x="5072" y="899"/>
                  <a:pt x="5112" y="905"/>
                  <a:pt x="5139" y="899"/>
                </a:cubicBezTo>
                <a:cubicBezTo>
                  <a:pt x="5125" y="918"/>
                  <a:pt x="5092" y="925"/>
                  <a:pt x="5085" y="958"/>
                </a:cubicBezTo>
                <a:cubicBezTo>
                  <a:pt x="5005" y="958"/>
                  <a:pt x="4938" y="925"/>
                  <a:pt x="4812" y="951"/>
                </a:cubicBezTo>
                <a:cubicBezTo>
                  <a:pt x="4878" y="905"/>
                  <a:pt x="4938" y="912"/>
                  <a:pt x="5038" y="905"/>
                </a:cubicBezTo>
                <a:cubicBezTo>
                  <a:pt x="5045" y="905"/>
                  <a:pt x="5045" y="899"/>
                  <a:pt x="5045" y="892"/>
                </a:cubicBezTo>
                <a:close/>
                <a:moveTo>
                  <a:pt x="3670" y="883"/>
                </a:moveTo>
                <a:cubicBezTo>
                  <a:pt x="3679" y="882"/>
                  <a:pt x="3700" y="892"/>
                  <a:pt x="3710" y="892"/>
                </a:cubicBezTo>
                <a:cubicBezTo>
                  <a:pt x="3696" y="919"/>
                  <a:pt x="3690" y="885"/>
                  <a:pt x="3670" y="892"/>
                </a:cubicBezTo>
                <a:cubicBezTo>
                  <a:pt x="3665" y="886"/>
                  <a:pt x="3666" y="883"/>
                  <a:pt x="3670" y="883"/>
                </a:cubicBezTo>
                <a:close/>
                <a:moveTo>
                  <a:pt x="1825" y="879"/>
                </a:moveTo>
                <a:cubicBezTo>
                  <a:pt x="1870" y="879"/>
                  <a:pt x="1925" y="885"/>
                  <a:pt x="1980" y="885"/>
                </a:cubicBezTo>
                <a:cubicBezTo>
                  <a:pt x="1973" y="899"/>
                  <a:pt x="1980" y="905"/>
                  <a:pt x="1993" y="905"/>
                </a:cubicBezTo>
                <a:cubicBezTo>
                  <a:pt x="1986" y="912"/>
                  <a:pt x="1973" y="912"/>
                  <a:pt x="1960" y="912"/>
                </a:cubicBezTo>
                <a:cubicBezTo>
                  <a:pt x="1953" y="912"/>
                  <a:pt x="1953" y="899"/>
                  <a:pt x="1953" y="892"/>
                </a:cubicBezTo>
                <a:cubicBezTo>
                  <a:pt x="1913" y="925"/>
                  <a:pt x="1806" y="892"/>
                  <a:pt x="1773" y="885"/>
                </a:cubicBezTo>
                <a:cubicBezTo>
                  <a:pt x="1788" y="881"/>
                  <a:pt x="1805" y="879"/>
                  <a:pt x="1825" y="879"/>
                </a:cubicBezTo>
                <a:close/>
                <a:moveTo>
                  <a:pt x="1288" y="865"/>
                </a:moveTo>
                <a:cubicBezTo>
                  <a:pt x="1311" y="864"/>
                  <a:pt x="1337" y="880"/>
                  <a:pt x="1352" y="885"/>
                </a:cubicBezTo>
                <a:cubicBezTo>
                  <a:pt x="1326" y="905"/>
                  <a:pt x="1292" y="879"/>
                  <a:pt x="1266" y="872"/>
                </a:cubicBezTo>
                <a:cubicBezTo>
                  <a:pt x="1272" y="867"/>
                  <a:pt x="1280" y="865"/>
                  <a:pt x="1288" y="865"/>
                </a:cubicBezTo>
                <a:close/>
                <a:moveTo>
                  <a:pt x="7515" y="859"/>
                </a:moveTo>
                <a:cubicBezTo>
                  <a:pt x="7495" y="859"/>
                  <a:pt x="7475" y="859"/>
                  <a:pt x="7468" y="865"/>
                </a:cubicBezTo>
                <a:cubicBezTo>
                  <a:pt x="7468" y="892"/>
                  <a:pt x="7515" y="872"/>
                  <a:pt x="7515" y="859"/>
                </a:cubicBezTo>
                <a:close/>
                <a:moveTo>
                  <a:pt x="4872" y="837"/>
                </a:moveTo>
                <a:cubicBezTo>
                  <a:pt x="4885" y="837"/>
                  <a:pt x="4898" y="840"/>
                  <a:pt x="4911" y="845"/>
                </a:cubicBezTo>
                <a:cubicBezTo>
                  <a:pt x="4891" y="859"/>
                  <a:pt x="4851" y="865"/>
                  <a:pt x="4818" y="865"/>
                </a:cubicBezTo>
                <a:cubicBezTo>
                  <a:pt x="4830" y="845"/>
                  <a:pt x="4850" y="837"/>
                  <a:pt x="4872" y="837"/>
                </a:cubicBezTo>
                <a:close/>
                <a:moveTo>
                  <a:pt x="362" y="836"/>
                </a:moveTo>
                <a:cubicBezTo>
                  <a:pt x="416" y="837"/>
                  <a:pt x="508" y="886"/>
                  <a:pt x="531" y="904"/>
                </a:cubicBezTo>
                <a:cubicBezTo>
                  <a:pt x="644" y="884"/>
                  <a:pt x="731" y="950"/>
                  <a:pt x="811" y="983"/>
                </a:cubicBezTo>
                <a:cubicBezTo>
                  <a:pt x="805" y="997"/>
                  <a:pt x="778" y="990"/>
                  <a:pt x="778" y="1004"/>
                </a:cubicBezTo>
                <a:cubicBezTo>
                  <a:pt x="731" y="963"/>
                  <a:pt x="664" y="963"/>
                  <a:pt x="611" y="983"/>
                </a:cubicBezTo>
                <a:cubicBezTo>
                  <a:pt x="618" y="997"/>
                  <a:pt x="644" y="1004"/>
                  <a:pt x="658" y="1017"/>
                </a:cubicBezTo>
                <a:cubicBezTo>
                  <a:pt x="604" y="1030"/>
                  <a:pt x="538" y="1030"/>
                  <a:pt x="478" y="1037"/>
                </a:cubicBezTo>
                <a:cubicBezTo>
                  <a:pt x="457" y="1044"/>
                  <a:pt x="504" y="1057"/>
                  <a:pt x="484" y="1070"/>
                </a:cubicBezTo>
                <a:cubicBezTo>
                  <a:pt x="464" y="1077"/>
                  <a:pt x="471" y="1050"/>
                  <a:pt x="451" y="1064"/>
                </a:cubicBezTo>
                <a:cubicBezTo>
                  <a:pt x="464" y="997"/>
                  <a:pt x="391" y="1024"/>
                  <a:pt x="377" y="984"/>
                </a:cubicBezTo>
                <a:cubicBezTo>
                  <a:pt x="391" y="965"/>
                  <a:pt x="404" y="945"/>
                  <a:pt x="437" y="938"/>
                </a:cubicBezTo>
                <a:cubicBezTo>
                  <a:pt x="417" y="899"/>
                  <a:pt x="337" y="918"/>
                  <a:pt x="324" y="872"/>
                </a:cubicBezTo>
                <a:cubicBezTo>
                  <a:pt x="322" y="845"/>
                  <a:pt x="338" y="835"/>
                  <a:pt x="362" y="836"/>
                </a:cubicBezTo>
                <a:close/>
                <a:moveTo>
                  <a:pt x="3523" y="825"/>
                </a:moveTo>
                <a:cubicBezTo>
                  <a:pt x="3569" y="845"/>
                  <a:pt x="3590" y="832"/>
                  <a:pt x="3616" y="845"/>
                </a:cubicBezTo>
                <a:cubicBezTo>
                  <a:pt x="3623" y="859"/>
                  <a:pt x="3610" y="859"/>
                  <a:pt x="3596" y="859"/>
                </a:cubicBezTo>
                <a:cubicBezTo>
                  <a:pt x="3603" y="872"/>
                  <a:pt x="3616" y="879"/>
                  <a:pt x="3636" y="879"/>
                </a:cubicBezTo>
                <a:cubicBezTo>
                  <a:pt x="3603" y="905"/>
                  <a:pt x="3536" y="879"/>
                  <a:pt x="3496" y="879"/>
                </a:cubicBezTo>
                <a:cubicBezTo>
                  <a:pt x="3496" y="845"/>
                  <a:pt x="3536" y="879"/>
                  <a:pt x="3523" y="825"/>
                </a:cubicBezTo>
                <a:close/>
                <a:moveTo>
                  <a:pt x="4444" y="817"/>
                </a:moveTo>
                <a:cubicBezTo>
                  <a:pt x="4446" y="817"/>
                  <a:pt x="4448" y="818"/>
                  <a:pt x="4450" y="818"/>
                </a:cubicBezTo>
                <a:cubicBezTo>
                  <a:pt x="4457" y="818"/>
                  <a:pt x="4457" y="825"/>
                  <a:pt x="4457" y="832"/>
                </a:cubicBezTo>
                <a:cubicBezTo>
                  <a:pt x="4471" y="818"/>
                  <a:pt x="4491" y="818"/>
                  <a:pt x="4511" y="818"/>
                </a:cubicBezTo>
                <a:cubicBezTo>
                  <a:pt x="4491" y="838"/>
                  <a:pt x="4457" y="838"/>
                  <a:pt x="4424" y="845"/>
                </a:cubicBezTo>
                <a:cubicBezTo>
                  <a:pt x="4424" y="832"/>
                  <a:pt x="4404" y="838"/>
                  <a:pt x="4410" y="825"/>
                </a:cubicBezTo>
                <a:cubicBezTo>
                  <a:pt x="4422" y="837"/>
                  <a:pt x="4429" y="818"/>
                  <a:pt x="4444" y="817"/>
                </a:cubicBezTo>
                <a:close/>
                <a:moveTo>
                  <a:pt x="4581" y="805"/>
                </a:moveTo>
                <a:cubicBezTo>
                  <a:pt x="4595" y="806"/>
                  <a:pt x="4609" y="809"/>
                  <a:pt x="4624" y="819"/>
                </a:cubicBezTo>
                <a:cubicBezTo>
                  <a:pt x="4624" y="879"/>
                  <a:pt x="4544" y="852"/>
                  <a:pt x="4517" y="812"/>
                </a:cubicBezTo>
                <a:cubicBezTo>
                  <a:pt x="4538" y="812"/>
                  <a:pt x="4559" y="805"/>
                  <a:pt x="4581" y="805"/>
                </a:cubicBezTo>
                <a:close/>
                <a:moveTo>
                  <a:pt x="3215" y="805"/>
                </a:moveTo>
                <a:cubicBezTo>
                  <a:pt x="3222" y="805"/>
                  <a:pt x="3242" y="825"/>
                  <a:pt x="3255" y="812"/>
                </a:cubicBezTo>
                <a:cubicBezTo>
                  <a:pt x="3275" y="825"/>
                  <a:pt x="3255" y="845"/>
                  <a:pt x="3289" y="845"/>
                </a:cubicBezTo>
                <a:cubicBezTo>
                  <a:pt x="3289" y="859"/>
                  <a:pt x="3275" y="859"/>
                  <a:pt x="3262" y="858"/>
                </a:cubicBezTo>
                <a:cubicBezTo>
                  <a:pt x="3269" y="818"/>
                  <a:pt x="3208" y="838"/>
                  <a:pt x="3215" y="805"/>
                </a:cubicBezTo>
                <a:close/>
                <a:moveTo>
                  <a:pt x="4717" y="799"/>
                </a:moveTo>
                <a:cubicBezTo>
                  <a:pt x="4744" y="799"/>
                  <a:pt x="4771" y="799"/>
                  <a:pt x="4784" y="819"/>
                </a:cubicBezTo>
                <a:cubicBezTo>
                  <a:pt x="4764" y="832"/>
                  <a:pt x="4758" y="852"/>
                  <a:pt x="4758" y="879"/>
                </a:cubicBezTo>
                <a:cubicBezTo>
                  <a:pt x="4724" y="872"/>
                  <a:pt x="4704" y="859"/>
                  <a:pt x="4691" y="845"/>
                </a:cubicBezTo>
                <a:cubicBezTo>
                  <a:pt x="4704" y="832"/>
                  <a:pt x="4724" y="832"/>
                  <a:pt x="4717" y="799"/>
                </a:cubicBezTo>
                <a:close/>
                <a:moveTo>
                  <a:pt x="1364" y="770"/>
                </a:moveTo>
                <a:cubicBezTo>
                  <a:pt x="1373" y="769"/>
                  <a:pt x="1381" y="773"/>
                  <a:pt x="1386" y="786"/>
                </a:cubicBezTo>
                <a:cubicBezTo>
                  <a:pt x="1386" y="799"/>
                  <a:pt x="1379" y="799"/>
                  <a:pt x="1379" y="812"/>
                </a:cubicBezTo>
                <a:cubicBezTo>
                  <a:pt x="1346" y="812"/>
                  <a:pt x="1306" y="819"/>
                  <a:pt x="1312" y="786"/>
                </a:cubicBezTo>
                <a:cubicBezTo>
                  <a:pt x="1329" y="782"/>
                  <a:pt x="1348" y="770"/>
                  <a:pt x="1364" y="770"/>
                </a:cubicBezTo>
                <a:close/>
                <a:moveTo>
                  <a:pt x="4317" y="755"/>
                </a:moveTo>
                <a:cubicBezTo>
                  <a:pt x="4323" y="756"/>
                  <a:pt x="4328" y="757"/>
                  <a:pt x="4330" y="760"/>
                </a:cubicBezTo>
                <a:cubicBezTo>
                  <a:pt x="4324" y="779"/>
                  <a:pt x="4310" y="766"/>
                  <a:pt x="4297" y="766"/>
                </a:cubicBezTo>
                <a:cubicBezTo>
                  <a:pt x="4297" y="758"/>
                  <a:pt x="4307" y="755"/>
                  <a:pt x="4317" y="755"/>
                </a:cubicBezTo>
                <a:close/>
                <a:moveTo>
                  <a:pt x="4204" y="752"/>
                </a:moveTo>
                <a:cubicBezTo>
                  <a:pt x="4217" y="766"/>
                  <a:pt x="4224" y="752"/>
                  <a:pt x="4237" y="752"/>
                </a:cubicBezTo>
                <a:cubicBezTo>
                  <a:pt x="4244" y="778"/>
                  <a:pt x="4277" y="778"/>
                  <a:pt x="4284" y="805"/>
                </a:cubicBezTo>
                <a:cubicBezTo>
                  <a:pt x="4277" y="818"/>
                  <a:pt x="4264" y="832"/>
                  <a:pt x="4244" y="825"/>
                </a:cubicBezTo>
                <a:cubicBezTo>
                  <a:pt x="4244" y="845"/>
                  <a:pt x="4270" y="838"/>
                  <a:pt x="4270" y="859"/>
                </a:cubicBezTo>
                <a:cubicBezTo>
                  <a:pt x="4210" y="859"/>
                  <a:pt x="4217" y="845"/>
                  <a:pt x="4184" y="838"/>
                </a:cubicBezTo>
                <a:cubicBezTo>
                  <a:pt x="4190" y="806"/>
                  <a:pt x="4170" y="799"/>
                  <a:pt x="4143" y="798"/>
                </a:cubicBezTo>
                <a:cubicBezTo>
                  <a:pt x="4170" y="786"/>
                  <a:pt x="4204" y="786"/>
                  <a:pt x="4204" y="752"/>
                </a:cubicBezTo>
                <a:close/>
                <a:moveTo>
                  <a:pt x="2530" y="737"/>
                </a:moveTo>
                <a:cubicBezTo>
                  <a:pt x="2523" y="738"/>
                  <a:pt x="2516" y="740"/>
                  <a:pt x="2508" y="746"/>
                </a:cubicBezTo>
                <a:cubicBezTo>
                  <a:pt x="2521" y="753"/>
                  <a:pt x="2568" y="760"/>
                  <a:pt x="2588" y="746"/>
                </a:cubicBezTo>
                <a:cubicBezTo>
                  <a:pt x="2560" y="746"/>
                  <a:pt x="2545" y="737"/>
                  <a:pt x="2530" y="737"/>
                </a:cubicBezTo>
                <a:close/>
                <a:moveTo>
                  <a:pt x="1312" y="720"/>
                </a:moveTo>
                <a:cubicBezTo>
                  <a:pt x="1326" y="726"/>
                  <a:pt x="1352" y="726"/>
                  <a:pt x="1379" y="726"/>
                </a:cubicBezTo>
                <a:cubicBezTo>
                  <a:pt x="1366" y="740"/>
                  <a:pt x="1346" y="746"/>
                  <a:pt x="1319" y="746"/>
                </a:cubicBezTo>
                <a:cubicBezTo>
                  <a:pt x="1312" y="740"/>
                  <a:pt x="1306" y="733"/>
                  <a:pt x="1312" y="720"/>
                </a:cubicBezTo>
                <a:close/>
                <a:moveTo>
                  <a:pt x="3999" y="713"/>
                </a:moveTo>
                <a:cubicBezTo>
                  <a:pt x="4019" y="714"/>
                  <a:pt x="4052" y="733"/>
                  <a:pt x="4077" y="733"/>
                </a:cubicBezTo>
                <a:cubicBezTo>
                  <a:pt x="4063" y="740"/>
                  <a:pt x="4003" y="733"/>
                  <a:pt x="3983" y="720"/>
                </a:cubicBezTo>
                <a:cubicBezTo>
                  <a:pt x="3987" y="715"/>
                  <a:pt x="3992" y="713"/>
                  <a:pt x="3999" y="713"/>
                </a:cubicBezTo>
                <a:close/>
                <a:moveTo>
                  <a:pt x="4363" y="712"/>
                </a:moveTo>
                <a:cubicBezTo>
                  <a:pt x="4386" y="712"/>
                  <a:pt x="4376" y="733"/>
                  <a:pt x="4417" y="733"/>
                </a:cubicBezTo>
                <a:cubicBezTo>
                  <a:pt x="4404" y="746"/>
                  <a:pt x="4424" y="766"/>
                  <a:pt x="4404" y="779"/>
                </a:cubicBezTo>
                <a:cubicBezTo>
                  <a:pt x="4377" y="760"/>
                  <a:pt x="4350" y="753"/>
                  <a:pt x="4350" y="713"/>
                </a:cubicBezTo>
                <a:cubicBezTo>
                  <a:pt x="4355" y="712"/>
                  <a:pt x="4359" y="712"/>
                  <a:pt x="4363" y="712"/>
                </a:cubicBezTo>
                <a:close/>
                <a:moveTo>
                  <a:pt x="2494" y="700"/>
                </a:moveTo>
                <a:cubicBezTo>
                  <a:pt x="2494" y="706"/>
                  <a:pt x="2494" y="720"/>
                  <a:pt x="2501" y="726"/>
                </a:cubicBezTo>
                <a:cubicBezTo>
                  <a:pt x="2501" y="713"/>
                  <a:pt x="2521" y="720"/>
                  <a:pt x="2521" y="700"/>
                </a:cubicBezTo>
                <a:lnTo>
                  <a:pt x="2494" y="700"/>
                </a:lnTo>
                <a:close/>
                <a:moveTo>
                  <a:pt x="5467" y="695"/>
                </a:moveTo>
                <a:cubicBezTo>
                  <a:pt x="5442" y="694"/>
                  <a:pt x="5411" y="706"/>
                  <a:pt x="5399" y="719"/>
                </a:cubicBezTo>
                <a:cubicBezTo>
                  <a:pt x="5432" y="719"/>
                  <a:pt x="5466" y="719"/>
                  <a:pt x="5479" y="752"/>
                </a:cubicBezTo>
                <a:cubicBezTo>
                  <a:pt x="5472" y="766"/>
                  <a:pt x="5459" y="766"/>
                  <a:pt x="5466" y="786"/>
                </a:cubicBezTo>
                <a:cubicBezTo>
                  <a:pt x="5472" y="786"/>
                  <a:pt x="5479" y="792"/>
                  <a:pt x="5486" y="806"/>
                </a:cubicBezTo>
                <a:cubicBezTo>
                  <a:pt x="5566" y="772"/>
                  <a:pt x="5632" y="799"/>
                  <a:pt x="5706" y="779"/>
                </a:cubicBezTo>
                <a:cubicBezTo>
                  <a:pt x="5686" y="766"/>
                  <a:pt x="5652" y="766"/>
                  <a:pt x="5639" y="746"/>
                </a:cubicBezTo>
                <a:cubicBezTo>
                  <a:pt x="5699" y="758"/>
                  <a:pt x="5719" y="726"/>
                  <a:pt x="5759" y="719"/>
                </a:cubicBezTo>
                <a:cubicBezTo>
                  <a:pt x="5699" y="686"/>
                  <a:pt x="5586" y="732"/>
                  <a:pt x="5499" y="712"/>
                </a:cubicBezTo>
                <a:cubicBezTo>
                  <a:pt x="5494" y="700"/>
                  <a:pt x="5481" y="695"/>
                  <a:pt x="5467" y="695"/>
                </a:cubicBezTo>
                <a:close/>
                <a:moveTo>
                  <a:pt x="2241" y="687"/>
                </a:moveTo>
                <a:cubicBezTo>
                  <a:pt x="2241" y="713"/>
                  <a:pt x="2254" y="713"/>
                  <a:pt x="2274" y="714"/>
                </a:cubicBezTo>
                <a:cubicBezTo>
                  <a:pt x="2281" y="687"/>
                  <a:pt x="2261" y="687"/>
                  <a:pt x="2241" y="687"/>
                </a:cubicBezTo>
                <a:close/>
                <a:moveTo>
                  <a:pt x="324" y="682"/>
                </a:moveTo>
                <a:cubicBezTo>
                  <a:pt x="355" y="682"/>
                  <a:pt x="397" y="713"/>
                  <a:pt x="417" y="733"/>
                </a:cubicBezTo>
                <a:cubicBezTo>
                  <a:pt x="397" y="726"/>
                  <a:pt x="377" y="720"/>
                  <a:pt x="351" y="726"/>
                </a:cubicBezTo>
                <a:cubicBezTo>
                  <a:pt x="351" y="720"/>
                  <a:pt x="344" y="713"/>
                  <a:pt x="344" y="700"/>
                </a:cubicBezTo>
                <a:cubicBezTo>
                  <a:pt x="337" y="706"/>
                  <a:pt x="311" y="700"/>
                  <a:pt x="297" y="693"/>
                </a:cubicBezTo>
                <a:cubicBezTo>
                  <a:pt x="304" y="685"/>
                  <a:pt x="313" y="682"/>
                  <a:pt x="324" y="682"/>
                </a:cubicBezTo>
                <a:close/>
                <a:moveTo>
                  <a:pt x="4924" y="678"/>
                </a:moveTo>
                <a:cubicBezTo>
                  <a:pt x="4962" y="677"/>
                  <a:pt x="4997" y="689"/>
                  <a:pt x="5018" y="726"/>
                </a:cubicBezTo>
                <a:cubicBezTo>
                  <a:pt x="4984" y="733"/>
                  <a:pt x="5032" y="772"/>
                  <a:pt x="4985" y="766"/>
                </a:cubicBezTo>
                <a:cubicBezTo>
                  <a:pt x="5025" y="779"/>
                  <a:pt x="4998" y="818"/>
                  <a:pt x="5032" y="832"/>
                </a:cubicBezTo>
                <a:cubicBezTo>
                  <a:pt x="5058" y="832"/>
                  <a:pt x="5078" y="825"/>
                  <a:pt x="5105" y="825"/>
                </a:cubicBezTo>
                <a:cubicBezTo>
                  <a:pt x="5105" y="865"/>
                  <a:pt x="5038" y="865"/>
                  <a:pt x="5018" y="845"/>
                </a:cubicBezTo>
                <a:cubicBezTo>
                  <a:pt x="5005" y="865"/>
                  <a:pt x="4932" y="885"/>
                  <a:pt x="4918" y="852"/>
                </a:cubicBezTo>
                <a:cubicBezTo>
                  <a:pt x="4965" y="838"/>
                  <a:pt x="4918" y="766"/>
                  <a:pt x="4958" y="759"/>
                </a:cubicBezTo>
                <a:cubicBezTo>
                  <a:pt x="4938" y="732"/>
                  <a:pt x="4898" y="772"/>
                  <a:pt x="4872" y="766"/>
                </a:cubicBezTo>
                <a:cubicBezTo>
                  <a:pt x="4872" y="740"/>
                  <a:pt x="4912" y="746"/>
                  <a:pt x="4912" y="720"/>
                </a:cubicBezTo>
                <a:cubicBezTo>
                  <a:pt x="4918" y="700"/>
                  <a:pt x="4885" y="700"/>
                  <a:pt x="4898" y="680"/>
                </a:cubicBezTo>
                <a:cubicBezTo>
                  <a:pt x="4907" y="679"/>
                  <a:pt x="4916" y="678"/>
                  <a:pt x="4924" y="678"/>
                </a:cubicBezTo>
                <a:close/>
                <a:moveTo>
                  <a:pt x="4637" y="647"/>
                </a:moveTo>
                <a:cubicBezTo>
                  <a:pt x="4664" y="647"/>
                  <a:pt x="4704" y="647"/>
                  <a:pt x="4731" y="660"/>
                </a:cubicBezTo>
                <a:cubicBezTo>
                  <a:pt x="4744" y="680"/>
                  <a:pt x="4724" y="706"/>
                  <a:pt x="4717" y="726"/>
                </a:cubicBezTo>
                <a:cubicBezTo>
                  <a:pt x="4704" y="700"/>
                  <a:pt x="4664" y="693"/>
                  <a:pt x="4637" y="687"/>
                </a:cubicBezTo>
                <a:cubicBezTo>
                  <a:pt x="4644" y="680"/>
                  <a:pt x="4657" y="680"/>
                  <a:pt x="4657" y="660"/>
                </a:cubicBezTo>
                <a:cubicBezTo>
                  <a:pt x="4664" y="647"/>
                  <a:pt x="4624" y="667"/>
                  <a:pt x="4637" y="647"/>
                </a:cubicBezTo>
                <a:close/>
                <a:moveTo>
                  <a:pt x="2192" y="644"/>
                </a:moveTo>
                <a:cubicBezTo>
                  <a:pt x="2248" y="646"/>
                  <a:pt x="2301" y="675"/>
                  <a:pt x="2301" y="740"/>
                </a:cubicBezTo>
                <a:cubicBezTo>
                  <a:pt x="2261" y="740"/>
                  <a:pt x="2281" y="746"/>
                  <a:pt x="2281" y="773"/>
                </a:cubicBezTo>
                <a:cubicBezTo>
                  <a:pt x="2254" y="780"/>
                  <a:pt x="2247" y="766"/>
                  <a:pt x="2234" y="753"/>
                </a:cubicBezTo>
                <a:cubicBezTo>
                  <a:pt x="2241" y="746"/>
                  <a:pt x="2254" y="746"/>
                  <a:pt x="2254" y="733"/>
                </a:cubicBezTo>
                <a:cubicBezTo>
                  <a:pt x="2241" y="713"/>
                  <a:pt x="2214" y="687"/>
                  <a:pt x="2227" y="660"/>
                </a:cubicBezTo>
                <a:cubicBezTo>
                  <a:pt x="2181" y="673"/>
                  <a:pt x="2174" y="687"/>
                  <a:pt x="2154" y="647"/>
                </a:cubicBezTo>
                <a:cubicBezTo>
                  <a:pt x="2166" y="644"/>
                  <a:pt x="2179" y="643"/>
                  <a:pt x="2192" y="644"/>
                </a:cubicBezTo>
                <a:close/>
                <a:moveTo>
                  <a:pt x="1247" y="638"/>
                </a:moveTo>
                <a:cubicBezTo>
                  <a:pt x="1254" y="638"/>
                  <a:pt x="1262" y="640"/>
                  <a:pt x="1266" y="640"/>
                </a:cubicBezTo>
                <a:cubicBezTo>
                  <a:pt x="1272" y="647"/>
                  <a:pt x="1272" y="653"/>
                  <a:pt x="1272" y="660"/>
                </a:cubicBezTo>
                <a:cubicBezTo>
                  <a:pt x="1306" y="640"/>
                  <a:pt x="1359" y="667"/>
                  <a:pt x="1359" y="706"/>
                </a:cubicBezTo>
                <a:cubicBezTo>
                  <a:pt x="1326" y="706"/>
                  <a:pt x="1259" y="706"/>
                  <a:pt x="1239" y="700"/>
                </a:cubicBezTo>
                <a:cubicBezTo>
                  <a:pt x="1259" y="693"/>
                  <a:pt x="1252" y="687"/>
                  <a:pt x="1246" y="660"/>
                </a:cubicBezTo>
                <a:cubicBezTo>
                  <a:pt x="1259" y="667"/>
                  <a:pt x="1259" y="673"/>
                  <a:pt x="1266" y="673"/>
                </a:cubicBezTo>
                <a:cubicBezTo>
                  <a:pt x="1272" y="653"/>
                  <a:pt x="1252" y="647"/>
                  <a:pt x="1239" y="647"/>
                </a:cubicBezTo>
                <a:cubicBezTo>
                  <a:pt x="1236" y="640"/>
                  <a:pt x="1241" y="638"/>
                  <a:pt x="1247" y="638"/>
                </a:cubicBezTo>
                <a:close/>
                <a:moveTo>
                  <a:pt x="1992" y="636"/>
                </a:moveTo>
                <a:cubicBezTo>
                  <a:pt x="2040" y="636"/>
                  <a:pt x="2083" y="645"/>
                  <a:pt x="2121" y="673"/>
                </a:cubicBezTo>
                <a:cubicBezTo>
                  <a:pt x="2127" y="727"/>
                  <a:pt x="2040" y="714"/>
                  <a:pt x="2014" y="700"/>
                </a:cubicBezTo>
                <a:cubicBezTo>
                  <a:pt x="2014" y="680"/>
                  <a:pt x="2047" y="707"/>
                  <a:pt x="2040" y="687"/>
                </a:cubicBezTo>
                <a:cubicBezTo>
                  <a:pt x="2047" y="667"/>
                  <a:pt x="2034" y="667"/>
                  <a:pt x="2027" y="660"/>
                </a:cubicBezTo>
                <a:cubicBezTo>
                  <a:pt x="1994" y="667"/>
                  <a:pt x="1953" y="640"/>
                  <a:pt x="1900" y="640"/>
                </a:cubicBezTo>
                <a:cubicBezTo>
                  <a:pt x="1933" y="638"/>
                  <a:pt x="1964" y="635"/>
                  <a:pt x="1992" y="636"/>
                </a:cubicBezTo>
                <a:close/>
                <a:moveTo>
                  <a:pt x="2843" y="633"/>
                </a:moveTo>
                <a:cubicBezTo>
                  <a:pt x="2931" y="631"/>
                  <a:pt x="2977" y="698"/>
                  <a:pt x="3055" y="660"/>
                </a:cubicBezTo>
                <a:cubicBezTo>
                  <a:pt x="3075" y="660"/>
                  <a:pt x="3075" y="673"/>
                  <a:pt x="3088" y="673"/>
                </a:cubicBezTo>
                <a:cubicBezTo>
                  <a:pt x="3108" y="673"/>
                  <a:pt x="3102" y="660"/>
                  <a:pt x="3115" y="653"/>
                </a:cubicBezTo>
                <a:cubicBezTo>
                  <a:pt x="3215" y="667"/>
                  <a:pt x="3335" y="713"/>
                  <a:pt x="3429" y="673"/>
                </a:cubicBezTo>
                <a:cubicBezTo>
                  <a:pt x="3449" y="693"/>
                  <a:pt x="3469" y="720"/>
                  <a:pt x="3489" y="746"/>
                </a:cubicBezTo>
                <a:cubicBezTo>
                  <a:pt x="3415" y="746"/>
                  <a:pt x="3409" y="786"/>
                  <a:pt x="3349" y="746"/>
                </a:cubicBezTo>
                <a:cubicBezTo>
                  <a:pt x="3342" y="753"/>
                  <a:pt x="3342" y="766"/>
                  <a:pt x="3349" y="766"/>
                </a:cubicBezTo>
                <a:cubicBezTo>
                  <a:pt x="3329" y="786"/>
                  <a:pt x="3329" y="746"/>
                  <a:pt x="3309" y="746"/>
                </a:cubicBezTo>
                <a:cubicBezTo>
                  <a:pt x="3295" y="766"/>
                  <a:pt x="3255" y="786"/>
                  <a:pt x="3235" y="753"/>
                </a:cubicBezTo>
                <a:cubicBezTo>
                  <a:pt x="3208" y="786"/>
                  <a:pt x="3162" y="760"/>
                  <a:pt x="3135" y="766"/>
                </a:cubicBezTo>
                <a:cubicBezTo>
                  <a:pt x="3115" y="754"/>
                  <a:pt x="3128" y="754"/>
                  <a:pt x="3128" y="727"/>
                </a:cubicBezTo>
                <a:cubicBezTo>
                  <a:pt x="3088" y="734"/>
                  <a:pt x="3055" y="740"/>
                  <a:pt x="3042" y="773"/>
                </a:cubicBezTo>
                <a:cubicBezTo>
                  <a:pt x="3015" y="780"/>
                  <a:pt x="3002" y="780"/>
                  <a:pt x="2988" y="760"/>
                </a:cubicBezTo>
                <a:cubicBezTo>
                  <a:pt x="2928" y="800"/>
                  <a:pt x="2835" y="700"/>
                  <a:pt x="2801" y="766"/>
                </a:cubicBezTo>
                <a:cubicBezTo>
                  <a:pt x="2861" y="812"/>
                  <a:pt x="3008" y="753"/>
                  <a:pt x="3042" y="832"/>
                </a:cubicBezTo>
                <a:cubicBezTo>
                  <a:pt x="3068" y="839"/>
                  <a:pt x="3102" y="826"/>
                  <a:pt x="3108" y="846"/>
                </a:cubicBezTo>
                <a:cubicBezTo>
                  <a:pt x="3108" y="872"/>
                  <a:pt x="3075" y="859"/>
                  <a:pt x="3068" y="866"/>
                </a:cubicBezTo>
                <a:cubicBezTo>
                  <a:pt x="3055" y="866"/>
                  <a:pt x="3082" y="852"/>
                  <a:pt x="3062" y="839"/>
                </a:cubicBezTo>
                <a:cubicBezTo>
                  <a:pt x="3035" y="846"/>
                  <a:pt x="3015" y="826"/>
                  <a:pt x="2995" y="819"/>
                </a:cubicBezTo>
                <a:cubicBezTo>
                  <a:pt x="2968" y="812"/>
                  <a:pt x="2975" y="839"/>
                  <a:pt x="2955" y="846"/>
                </a:cubicBezTo>
                <a:cubicBezTo>
                  <a:pt x="2921" y="839"/>
                  <a:pt x="2895" y="826"/>
                  <a:pt x="2861" y="826"/>
                </a:cubicBezTo>
                <a:cubicBezTo>
                  <a:pt x="2775" y="885"/>
                  <a:pt x="2701" y="760"/>
                  <a:pt x="2621" y="826"/>
                </a:cubicBezTo>
                <a:cubicBezTo>
                  <a:pt x="2601" y="826"/>
                  <a:pt x="2601" y="806"/>
                  <a:pt x="2608" y="799"/>
                </a:cubicBezTo>
                <a:cubicBezTo>
                  <a:pt x="2601" y="799"/>
                  <a:pt x="2601" y="806"/>
                  <a:pt x="2601" y="819"/>
                </a:cubicBezTo>
                <a:cubicBezTo>
                  <a:pt x="2574" y="799"/>
                  <a:pt x="2554" y="819"/>
                  <a:pt x="2548" y="786"/>
                </a:cubicBezTo>
                <a:cubicBezTo>
                  <a:pt x="2528" y="779"/>
                  <a:pt x="2521" y="792"/>
                  <a:pt x="2508" y="792"/>
                </a:cubicBezTo>
                <a:cubicBezTo>
                  <a:pt x="2494" y="786"/>
                  <a:pt x="2494" y="759"/>
                  <a:pt x="2468" y="759"/>
                </a:cubicBezTo>
                <a:cubicBezTo>
                  <a:pt x="2454" y="766"/>
                  <a:pt x="2481" y="772"/>
                  <a:pt x="2474" y="786"/>
                </a:cubicBezTo>
                <a:cubicBezTo>
                  <a:pt x="2454" y="779"/>
                  <a:pt x="2421" y="792"/>
                  <a:pt x="2408" y="779"/>
                </a:cubicBezTo>
                <a:cubicBezTo>
                  <a:pt x="2421" y="766"/>
                  <a:pt x="2434" y="746"/>
                  <a:pt x="2401" y="740"/>
                </a:cubicBezTo>
                <a:cubicBezTo>
                  <a:pt x="2414" y="733"/>
                  <a:pt x="2434" y="733"/>
                  <a:pt x="2454" y="740"/>
                </a:cubicBezTo>
                <a:cubicBezTo>
                  <a:pt x="2481" y="733"/>
                  <a:pt x="2468" y="720"/>
                  <a:pt x="2468" y="693"/>
                </a:cubicBezTo>
                <a:cubicBezTo>
                  <a:pt x="2441" y="693"/>
                  <a:pt x="2461" y="727"/>
                  <a:pt x="2428" y="720"/>
                </a:cubicBezTo>
                <a:cubicBezTo>
                  <a:pt x="2414" y="707"/>
                  <a:pt x="2414" y="707"/>
                  <a:pt x="2421" y="687"/>
                </a:cubicBezTo>
                <a:cubicBezTo>
                  <a:pt x="2374" y="680"/>
                  <a:pt x="2341" y="693"/>
                  <a:pt x="2321" y="660"/>
                </a:cubicBezTo>
                <a:cubicBezTo>
                  <a:pt x="2508" y="640"/>
                  <a:pt x="2668" y="680"/>
                  <a:pt x="2821" y="660"/>
                </a:cubicBezTo>
                <a:cubicBezTo>
                  <a:pt x="2835" y="660"/>
                  <a:pt x="2835" y="647"/>
                  <a:pt x="2835" y="633"/>
                </a:cubicBezTo>
                <a:cubicBezTo>
                  <a:pt x="2838" y="633"/>
                  <a:pt x="2841" y="633"/>
                  <a:pt x="2843" y="633"/>
                </a:cubicBezTo>
                <a:close/>
                <a:moveTo>
                  <a:pt x="5094" y="629"/>
                </a:moveTo>
                <a:cubicBezTo>
                  <a:pt x="5132" y="629"/>
                  <a:pt x="5170" y="658"/>
                  <a:pt x="5179" y="693"/>
                </a:cubicBezTo>
                <a:cubicBezTo>
                  <a:pt x="5139" y="687"/>
                  <a:pt x="5085" y="733"/>
                  <a:pt x="5078" y="680"/>
                </a:cubicBezTo>
                <a:cubicBezTo>
                  <a:pt x="5078" y="660"/>
                  <a:pt x="5092" y="660"/>
                  <a:pt x="5105" y="660"/>
                </a:cubicBezTo>
                <a:cubicBezTo>
                  <a:pt x="5092" y="647"/>
                  <a:pt x="5065" y="667"/>
                  <a:pt x="5038" y="653"/>
                </a:cubicBezTo>
                <a:cubicBezTo>
                  <a:pt x="5054" y="635"/>
                  <a:pt x="5074" y="628"/>
                  <a:pt x="5094" y="629"/>
                </a:cubicBezTo>
                <a:close/>
                <a:moveTo>
                  <a:pt x="718" y="615"/>
                </a:moveTo>
                <a:cubicBezTo>
                  <a:pt x="734" y="615"/>
                  <a:pt x="770" y="627"/>
                  <a:pt x="765" y="647"/>
                </a:cubicBezTo>
                <a:cubicBezTo>
                  <a:pt x="725" y="653"/>
                  <a:pt x="738" y="614"/>
                  <a:pt x="712" y="620"/>
                </a:cubicBezTo>
                <a:cubicBezTo>
                  <a:pt x="710" y="617"/>
                  <a:pt x="713" y="615"/>
                  <a:pt x="718" y="615"/>
                </a:cubicBezTo>
                <a:close/>
                <a:moveTo>
                  <a:pt x="4692" y="601"/>
                </a:moveTo>
                <a:cubicBezTo>
                  <a:pt x="4704" y="601"/>
                  <a:pt x="4717" y="604"/>
                  <a:pt x="4724" y="607"/>
                </a:cubicBezTo>
                <a:cubicBezTo>
                  <a:pt x="4717" y="640"/>
                  <a:pt x="4677" y="640"/>
                  <a:pt x="4671" y="614"/>
                </a:cubicBezTo>
                <a:cubicBezTo>
                  <a:pt x="4671" y="604"/>
                  <a:pt x="4681" y="601"/>
                  <a:pt x="4692" y="601"/>
                </a:cubicBezTo>
                <a:close/>
                <a:moveTo>
                  <a:pt x="587" y="575"/>
                </a:moveTo>
                <a:cubicBezTo>
                  <a:pt x="593" y="575"/>
                  <a:pt x="598" y="579"/>
                  <a:pt x="598" y="587"/>
                </a:cubicBezTo>
                <a:cubicBezTo>
                  <a:pt x="585" y="587"/>
                  <a:pt x="578" y="587"/>
                  <a:pt x="565" y="587"/>
                </a:cubicBezTo>
                <a:cubicBezTo>
                  <a:pt x="569" y="580"/>
                  <a:pt x="579" y="574"/>
                  <a:pt x="587" y="575"/>
                </a:cubicBezTo>
                <a:close/>
                <a:moveTo>
                  <a:pt x="6093" y="561"/>
                </a:moveTo>
                <a:cubicBezTo>
                  <a:pt x="6100" y="587"/>
                  <a:pt x="6093" y="594"/>
                  <a:pt x="6106" y="607"/>
                </a:cubicBezTo>
                <a:cubicBezTo>
                  <a:pt x="6120" y="594"/>
                  <a:pt x="6133" y="587"/>
                  <a:pt x="6126" y="561"/>
                </a:cubicBezTo>
                <a:cubicBezTo>
                  <a:pt x="6126" y="561"/>
                  <a:pt x="6126" y="561"/>
                  <a:pt x="6093" y="561"/>
                </a:cubicBezTo>
                <a:close/>
                <a:moveTo>
                  <a:pt x="571" y="537"/>
                </a:moveTo>
                <a:cubicBezTo>
                  <a:pt x="579" y="536"/>
                  <a:pt x="592" y="546"/>
                  <a:pt x="612" y="541"/>
                </a:cubicBezTo>
                <a:cubicBezTo>
                  <a:pt x="618" y="568"/>
                  <a:pt x="552" y="568"/>
                  <a:pt x="565" y="541"/>
                </a:cubicBezTo>
                <a:cubicBezTo>
                  <a:pt x="567" y="538"/>
                  <a:pt x="569" y="537"/>
                  <a:pt x="571" y="537"/>
                </a:cubicBezTo>
                <a:close/>
                <a:moveTo>
                  <a:pt x="5319" y="534"/>
                </a:moveTo>
                <a:cubicBezTo>
                  <a:pt x="5323" y="533"/>
                  <a:pt x="5327" y="534"/>
                  <a:pt x="5332" y="535"/>
                </a:cubicBezTo>
                <a:cubicBezTo>
                  <a:pt x="5332" y="587"/>
                  <a:pt x="5426" y="548"/>
                  <a:pt x="5432" y="607"/>
                </a:cubicBezTo>
                <a:cubicBezTo>
                  <a:pt x="5407" y="607"/>
                  <a:pt x="5400" y="613"/>
                  <a:pt x="5355" y="614"/>
                </a:cubicBezTo>
                <a:lnTo>
                  <a:pt x="5350" y="614"/>
                </a:lnTo>
                <a:lnTo>
                  <a:pt x="5346" y="610"/>
                </a:lnTo>
                <a:lnTo>
                  <a:pt x="5344" y="611"/>
                </a:lnTo>
                <a:lnTo>
                  <a:pt x="5344" y="610"/>
                </a:lnTo>
                <a:cubicBezTo>
                  <a:pt x="5335" y="592"/>
                  <a:pt x="5310" y="581"/>
                  <a:pt x="5272" y="581"/>
                </a:cubicBezTo>
                <a:cubicBezTo>
                  <a:pt x="5284" y="558"/>
                  <a:pt x="5290" y="535"/>
                  <a:pt x="5319" y="534"/>
                </a:cubicBezTo>
                <a:close/>
                <a:moveTo>
                  <a:pt x="5058" y="521"/>
                </a:moveTo>
                <a:cubicBezTo>
                  <a:pt x="5078" y="521"/>
                  <a:pt x="5078" y="541"/>
                  <a:pt x="5098" y="541"/>
                </a:cubicBezTo>
                <a:cubicBezTo>
                  <a:pt x="5085" y="555"/>
                  <a:pt x="5052" y="548"/>
                  <a:pt x="5058" y="521"/>
                </a:cubicBezTo>
                <a:close/>
                <a:moveTo>
                  <a:pt x="386" y="494"/>
                </a:moveTo>
                <a:cubicBezTo>
                  <a:pt x="402" y="494"/>
                  <a:pt x="416" y="497"/>
                  <a:pt x="424" y="508"/>
                </a:cubicBezTo>
                <a:cubicBezTo>
                  <a:pt x="397" y="548"/>
                  <a:pt x="324" y="514"/>
                  <a:pt x="277" y="501"/>
                </a:cubicBezTo>
                <a:cubicBezTo>
                  <a:pt x="305" y="510"/>
                  <a:pt x="351" y="494"/>
                  <a:pt x="386" y="494"/>
                </a:cubicBezTo>
                <a:close/>
                <a:moveTo>
                  <a:pt x="4916" y="493"/>
                </a:moveTo>
                <a:cubicBezTo>
                  <a:pt x="4958" y="494"/>
                  <a:pt x="4981" y="516"/>
                  <a:pt x="5004" y="534"/>
                </a:cubicBezTo>
                <a:cubicBezTo>
                  <a:pt x="4998" y="561"/>
                  <a:pt x="4978" y="541"/>
                  <a:pt x="4978" y="561"/>
                </a:cubicBezTo>
                <a:cubicBezTo>
                  <a:pt x="4944" y="547"/>
                  <a:pt x="4938" y="574"/>
                  <a:pt x="4891" y="567"/>
                </a:cubicBezTo>
                <a:cubicBezTo>
                  <a:pt x="4898" y="541"/>
                  <a:pt x="4878" y="541"/>
                  <a:pt x="4858" y="541"/>
                </a:cubicBezTo>
                <a:cubicBezTo>
                  <a:pt x="4851" y="521"/>
                  <a:pt x="4884" y="547"/>
                  <a:pt x="4878" y="527"/>
                </a:cubicBezTo>
                <a:cubicBezTo>
                  <a:pt x="4891" y="527"/>
                  <a:pt x="4884" y="547"/>
                  <a:pt x="4898" y="547"/>
                </a:cubicBezTo>
                <a:cubicBezTo>
                  <a:pt x="4891" y="528"/>
                  <a:pt x="4918" y="514"/>
                  <a:pt x="4898" y="494"/>
                </a:cubicBezTo>
                <a:cubicBezTo>
                  <a:pt x="4904" y="494"/>
                  <a:pt x="4911" y="493"/>
                  <a:pt x="4916" y="493"/>
                </a:cubicBezTo>
                <a:close/>
                <a:moveTo>
                  <a:pt x="5036" y="481"/>
                </a:moveTo>
                <a:cubicBezTo>
                  <a:pt x="5040" y="481"/>
                  <a:pt x="5043" y="483"/>
                  <a:pt x="5045" y="488"/>
                </a:cubicBezTo>
                <a:cubicBezTo>
                  <a:pt x="5052" y="501"/>
                  <a:pt x="5025" y="488"/>
                  <a:pt x="5025" y="501"/>
                </a:cubicBezTo>
                <a:cubicBezTo>
                  <a:pt x="5010" y="496"/>
                  <a:pt x="5025" y="480"/>
                  <a:pt x="5036" y="481"/>
                </a:cubicBezTo>
                <a:close/>
                <a:moveTo>
                  <a:pt x="2883" y="457"/>
                </a:moveTo>
                <a:cubicBezTo>
                  <a:pt x="2904" y="457"/>
                  <a:pt x="2919" y="472"/>
                  <a:pt x="2928" y="515"/>
                </a:cubicBezTo>
                <a:cubicBezTo>
                  <a:pt x="2908" y="528"/>
                  <a:pt x="2881" y="535"/>
                  <a:pt x="2868" y="555"/>
                </a:cubicBezTo>
                <a:cubicBezTo>
                  <a:pt x="2848" y="535"/>
                  <a:pt x="2801" y="548"/>
                  <a:pt x="2781" y="521"/>
                </a:cubicBezTo>
                <a:cubicBezTo>
                  <a:pt x="2775" y="528"/>
                  <a:pt x="2761" y="535"/>
                  <a:pt x="2761" y="555"/>
                </a:cubicBezTo>
                <a:cubicBezTo>
                  <a:pt x="2748" y="541"/>
                  <a:pt x="2715" y="548"/>
                  <a:pt x="2715" y="555"/>
                </a:cubicBezTo>
                <a:cubicBezTo>
                  <a:pt x="2708" y="535"/>
                  <a:pt x="2695" y="502"/>
                  <a:pt x="2701" y="495"/>
                </a:cubicBezTo>
                <a:cubicBezTo>
                  <a:pt x="2735" y="502"/>
                  <a:pt x="2768" y="508"/>
                  <a:pt x="2815" y="502"/>
                </a:cubicBezTo>
                <a:cubicBezTo>
                  <a:pt x="2815" y="488"/>
                  <a:pt x="2788" y="508"/>
                  <a:pt x="2795" y="488"/>
                </a:cubicBezTo>
                <a:cubicBezTo>
                  <a:pt x="2830" y="475"/>
                  <a:pt x="2860" y="457"/>
                  <a:pt x="2883" y="457"/>
                </a:cubicBezTo>
                <a:close/>
                <a:moveTo>
                  <a:pt x="4740" y="426"/>
                </a:moveTo>
                <a:cubicBezTo>
                  <a:pt x="4761" y="425"/>
                  <a:pt x="4778" y="435"/>
                  <a:pt x="4784" y="468"/>
                </a:cubicBezTo>
                <a:cubicBezTo>
                  <a:pt x="4791" y="474"/>
                  <a:pt x="4804" y="481"/>
                  <a:pt x="4818" y="488"/>
                </a:cubicBezTo>
                <a:cubicBezTo>
                  <a:pt x="4811" y="494"/>
                  <a:pt x="4798" y="508"/>
                  <a:pt x="4784" y="508"/>
                </a:cubicBezTo>
                <a:cubicBezTo>
                  <a:pt x="4784" y="534"/>
                  <a:pt x="4818" y="554"/>
                  <a:pt x="4784" y="561"/>
                </a:cubicBezTo>
                <a:cubicBezTo>
                  <a:pt x="4824" y="587"/>
                  <a:pt x="4891" y="581"/>
                  <a:pt x="4904" y="633"/>
                </a:cubicBezTo>
                <a:cubicBezTo>
                  <a:pt x="4878" y="627"/>
                  <a:pt x="4871" y="640"/>
                  <a:pt x="4851" y="647"/>
                </a:cubicBezTo>
                <a:cubicBezTo>
                  <a:pt x="4838" y="634"/>
                  <a:pt x="4838" y="614"/>
                  <a:pt x="4824" y="601"/>
                </a:cubicBezTo>
                <a:cubicBezTo>
                  <a:pt x="4731" y="601"/>
                  <a:pt x="4651" y="541"/>
                  <a:pt x="4577" y="561"/>
                </a:cubicBezTo>
                <a:cubicBezTo>
                  <a:pt x="4584" y="574"/>
                  <a:pt x="4591" y="594"/>
                  <a:pt x="4577" y="607"/>
                </a:cubicBezTo>
                <a:cubicBezTo>
                  <a:pt x="4584" y="620"/>
                  <a:pt x="4604" y="613"/>
                  <a:pt x="4597" y="647"/>
                </a:cubicBezTo>
                <a:cubicBezTo>
                  <a:pt x="4557" y="640"/>
                  <a:pt x="4537" y="647"/>
                  <a:pt x="4524" y="667"/>
                </a:cubicBezTo>
                <a:cubicBezTo>
                  <a:pt x="4504" y="673"/>
                  <a:pt x="4504" y="653"/>
                  <a:pt x="4497" y="647"/>
                </a:cubicBezTo>
                <a:cubicBezTo>
                  <a:pt x="4524" y="647"/>
                  <a:pt x="4537" y="627"/>
                  <a:pt x="4537" y="581"/>
                </a:cubicBezTo>
                <a:cubicBezTo>
                  <a:pt x="4511" y="561"/>
                  <a:pt x="4477" y="548"/>
                  <a:pt x="4437" y="535"/>
                </a:cubicBezTo>
                <a:cubicBezTo>
                  <a:pt x="4444" y="514"/>
                  <a:pt x="4457" y="541"/>
                  <a:pt x="4477" y="535"/>
                </a:cubicBezTo>
                <a:cubicBezTo>
                  <a:pt x="4477" y="501"/>
                  <a:pt x="4444" y="535"/>
                  <a:pt x="4430" y="507"/>
                </a:cubicBezTo>
                <a:cubicBezTo>
                  <a:pt x="4437" y="507"/>
                  <a:pt x="4444" y="501"/>
                  <a:pt x="4430" y="494"/>
                </a:cubicBezTo>
                <a:cubicBezTo>
                  <a:pt x="4491" y="454"/>
                  <a:pt x="4531" y="494"/>
                  <a:pt x="4604" y="467"/>
                </a:cubicBezTo>
                <a:cubicBezTo>
                  <a:pt x="4591" y="481"/>
                  <a:pt x="4617" y="494"/>
                  <a:pt x="4637" y="494"/>
                </a:cubicBezTo>
                <a:cubicBezTo>
                  <a:pt x="4631" y="501"/>
                  <a:pt x="4631" y="507"/>
                  <a:pt x="4637" y="514"/>
                </a:cubicBezTo>
                <a:cubicBezTo>
                  <a:pt x="4657" y="501"/>
                  <a:pt x="4697" y="507"/>
                  <a:pt x="4724" y="494"/>
                </a:cubicBezTo>
                <a:cubicBezTo>
                  <a:pt x="4711" y="461"/>
                  <a:pt x="4691" y="474"/>
                  <a:pt x="4671" y="448"/>
                </a:cubicBezTo>
                <a:cubicBezTo>
                  <a:pt x="4694" y="438"/>
                  <a:pt x="4719" y="427"/>
                  <a:pt x="4740" y="426"/>
                </a:cubicBezTo>
                <a:close/>
                <a:moveTo>
                  <a:pt x="6801" y="423"/>
                </a:moveTo>
                <a:cubicBezTo>
                  <a:pt x="6843" y="421"/>
                  <a:pt x="6901" y="469"/>
                  <a:pt x="6935" y="478"/>
                </a:cubicBezTo>
                <a:cubicBezTo>
                  <a:pt x="7015" y="491"/>
                  <a:pt x="7115" y="498"/>
                  <a:pt x="7181" y="518"/>
                </a:cubicBezTo>
                <a:cubicBezTo>
                  <a:pt x="7275" y="551"/>
                  <a:pt x="7422" y="551"/>
                  <a:pt x="7515" y="590"/>
                </a:cubicBezTo>
                <a:cubicBezTo>
                  <a:pt x="7482" y="603"/>
                  <a:pt x="7475" y="636"/>
                  <a:pt x="7428" y="630"/>
                </a:cubicBezTo>
                <a:cubicBezTo>
                  <a:pt x="7448" y="676"/>
                  <a:pt x="7575" y="676"/>
                  <a:pt x="7529" y="775"/>
                </a:cubicBezTo>
                <a:cubicBezTo>
                  <a:pt x="7515" y="789"/>
                  <a:pt x="7488" y="775"/>
                  <a:pt x="7475" y="789"/>
                </a:cubicBezTo>
                <a:cubicBezTo>
                  <a:pt x="7475" y="795"/>
                  <a:pt x="7488" y="802"/>
                  <a:pt x="7475" y="809"/>
                </a:cubicBezTo>
                <a:cubicBezTo>
                  <a:pt x="7508" y="822"/>
                  <a:pt x="7555" y="795"/>
                  <a:pt x="7602" y="809"/>
                </a:cubicBezTo>
                <a:cubicBezTo>
                  <a:pt x="7595" y="822"/>
                  <a:pt x="7609" y="829"/>
                  <a:pt x="7609" y="842"/>
                </a:cubicBezTo>
                <a:cubicBezTo>
                  <a:pt x="7542" y="842"/>
                  <a:pt x="7508" y="922"/>
                  <a:pt x="7442" y="862"/>
                </a:cubicBezTo>
                <a:cubicBezTo>
                  <a:pt x="7435" y="876"/>
                  <a:pt x="7408" y="876"/>
                  <a:pt x="7402" y="862"/>
                </a:cubicBezTo>
                <a:cubicBezTo>
                  <a:pt x="7382" y="876"/>
                  <a:pt x="7362" y="882"/>
                  <a:pt x="7328" y="896"/>
                </a:cubicBezTo>
                <a:cubicBezTo>
                  <a:pt x="7328" y="902"/>
                  <a:pt x="7335" y="922"/>
                  <a:pt x="7322" y="922"/>
                </a:cubicBezTo>
                <a:cubicBezTo>
                  <a:pt x="7362" y="949"/>
                  <a:pt x="7428" y="929"/>
                  <a:pt x="7462" y="956"/>
                </a:cubicBezTo>
                <a:cubicBezTo>
                  <a:pt x="7415" y="976"/>
                  <a:pt x="7388" y="1022"/>
                  <a:pt x="7348" y="1048"/>
                </a:cubicBezTo>
                <a:cubicBezTo>
                  <a:pt x="7382" y="1068"/>
                  <a:pt x="7415" y="1062"/>
                  <a:pt x="7455" y="1062"/>
                </a:cubicBezTo>
                <a:cubicBezTo>
                  <a:pt x="7455" y="1101"/>
                  <a:pt x="7515" y="1088"/>
                  <a:pt x="7529" y="1128"/>
                </a:cubicBezTo>
                <a:cubicBezTo>
                  <a:pt x="7508" y="1148"/>
                  <a:pt x="7462" y="1141"/>
                  <a:pt x="7448" y="1161"/>
                </a:cubicBezTo>
                <a:cubicBezTo>
                  <a:pt x="7455" y="1188"/>
                  <a:pt x="7488" y="1155"/>
                  <a:pt x="7502" y="1181"/>
                </a:cubicBezTo>
                <a:cubicBezTo>
                  <a:pt x="7495" y="1195"/>
                  <a:pt x="7468" y="1181"/>
                  <a:pt x="7475" y="1208"/>
                </a:cubicBezTo>
                <a:cubicBezTo>
                  <a:pt x="7488" y="1234"/>
                  <a:pt x="7535" y="1227"/>
                  <a:pt x="7542" y="1261"/>
                </a:cubicBezTo>
                <a:cubicBezTo>
                  <a:pt x="7482" y="1261"/>
                  <a:pt x="7448" y="1261"/>
                  <a:pt x="7415" y="1287"/>
                </a:cubicBezTo>
                <a:cubicBezTo>
                  <a:pt x="7455" y="1314"/>
                  <a:pt x="7502" y="1334"/>
                  <a:pt x="7529" y="1374"/>
                </a:cubicBezTo>
                <a:cubicBezTo>
                  <a:pt x="7522" y="1387"/>
                  <a:pt x="7508" y="1394"/>
                  <a:pt x="7495" y="1400"/>
                </a:cubicBezTo>
                <a:cubicBezTo>
                  <a:pt x="7495" y="1420"/>
                  <a:pt x="7515" y="1426"/>
                  <a:pt x="7502" y="1440"/>
                </a:cubicBezTo>
                <a:cubicBezTo>
                  <a:pt x="7515" y="1453"/>
                  <a:pt x="7542" y="1453"/>
                  <a:pt x="7555" y="1473"/>
                </a:cubicBezTo>
                <a:cubicBezTo>
                  <a:pt x="7555" y="1480"/>
                  <a:pt x="7529" y="1473"/>
                  <a:pt x="7529" y="1486"/>
                </a:cubicBezTo>
                <a:cubicBezTo>
                  <a:pt x="7542" y="1506"/>
                  <a:pt x="7575" y="1506"/>
                  <a:pt x="7595" y="1513"/>
                </a:cubicBezTo>
                <a:cubicBezTo>
                  <a:pt x="7622" y="1599"/>
                  <a:pt x="7655" y="1678"/>
                  <a:pt x="7762" y="1705"/>
                </a:cubicBezTo>
                <a:cubicBezTo>
                  <a:pt x="7762" y="1718"/>
                  <a:pt x="7769" y="1732"/>
                  <a:pt x="7775" y="1732"/>
                </a:cubicBezTo>
                <a:cubicBezTo>
                  <a:pt x="7729" y="1765"/>
                  <a:pt x="7749" y="1838"/>
                  <a:pt x="7755" y="1877"/>
                </a:cubicBezTo>
                <a:cubicBezTo>
                  <a:pt x="7762" y="1884"/>
                  <a:pt x="7769" y="1897"/>
                  <a:pt x="7789" y="1891"/>
                </a:cubicBezTo>
                <a:cubicBezTo>
                  <a:pt x="7842" y="2023"/>
                  <a:pt x="7849" y="2162"/>
                  <a:pt x="7856" y="2294"/>
                </a:cubicBezTo>
                <a:cubicBezTo>
                  <a:pt x="7862" y="2367"/>
                  <a:pt x="7956" y="2400"/>
                  <a:pt x="7962" y="2472"/>
                </a:cubicBezTo>
                <a:cubicBezTo>
                  <a:pt x="7962" y="2525"/>
                  <a:pt x="7922" y="2552"/>
                  <a:pt x="7909" y="2605"/>
                </a:cubicBezTo>
                <a:cubicBezTo>
                  <a:pt x="7889" y="2605"/>
                  <a:pt x="7882" y="2611"/>
                  <a:pt x="7862" y="2611"/>
                </a:cubicBezTo>
                <a:cubicBezTo>
                  <a:pt x="7869" y="2665"/>
                  <a:pt x="7822" y="2718"/>
                  <a:pt x="7802" y="2770"/>
                </a:cubicBezTo>
                <a:cubicBezTo>
                  <a:pt x="7769" y="2764"/>
                  <a:pt x="7742" y="2784"/>
                  <a:pt x="7722" y="2777"/>
                </a:cubicBezTo>
                <a:cubicBezTo>
                  <a:pt x="7709" y="2777"/>
                  <a:pt x="7702" y="2790"/>
                  <a:pt x="7702" y="2810"/>
                </a:cubicBezTo>
                <a:cubicBezTo>
                  <a:pt x="7669" y="2810"/>
                  <a:pt x="7655" y="2830"/>
                  <a:pt x="7635" y="2850"/>
                </a:cubicBezTo>
                <a:cubicBezTo>
                  <a:pt x="7642" y="2870"/>
                  <a:pt x="7689" y="2856"/>
                  <a:pt x="7695" y="2870"/>
                </a:cubicBezTo>
                <a:cubicBezTo>
                  <a:pt x="7702" y="2903"/>
                  <a:pt x="7649" y="2870"/>
                  <a:pt x="7649" y="2890"/>
                </a:cubicBezTo>
                <a:cubicBezTo>
                  <a:pt x="7675" y="2916"/>
                  <a:pt x="7722" y="2916"/>
                  <a:pt x="7755" y="2929"/>
                </a:cubicBezTo>
                <a:cubicBezTo>
                  <a:pt x="7722" y="2929"/>
                  <a:pt x="7769" y="2975"/>
                  <a:pt x="7729" y="2969"/>
                </a:cubicBezTo>
                <a:cubicBezTo>
                  <a:pt x="7729" y="2989"/>
                  <a:pt x="7742" y="2989"/>
                  <a:pt x="7755" y="2989"/>
                </a:cubicBezTo>
                <a:cubicBezTo>
                  <a:pt x="7742" y="3001"/>
                  <a:pt x="7729" y="3008"/>
                  <a:pt x="7722" y="3028"/>
                </a:cubicBezTo>
                <a:cubicBezTo>
                  <a:pt x="7682" y="3008"/>
                  <a:pt x="7655" y="3041"/>
                  <a:pt x="7635" y="3068"/>
                </a:cubicBezTo>
                <a:cubicBezTo>
                  <a:pt x="7655" y="3087"/>
                  <a:pt x="7682" y="3094"/>
                  <a:pt x="7702" y="3107"/>
                </a:cubicBezTo>
                <a:cubicBezTo>
                  <a:pt x="7655" y="3127"/>
                  <a:pt x="7615" y="3120"/>
                  <a:pt x="7575" y="3140"/>
                </a:cubicBezTo>
                <a:cubicBezTo>
                  <a:pt x="7575" y="3154"/>
                  <a:pt x="7595" y="3154"/>
                  <a:pt x="7609" y="3160"/>
                </a:cubicBezTo>
                <a:cubicBezTo>
                  <a:pt x="7562" y="3194"/>
                  <a:pt x="7495" y="3200"/>
                  <a:pt x="7415" y="3194"/>
                </a:cubicBezTo>
                <a:cubicBezTo>
                  <a:pt x="7402" y="3200"/>
                  <a:pt x="7395" y="3213"/>
                  <a:pt x="7395" y="3233"/>
                </a:cubicBezTo>
                <a:cubicBezTo>
                  <a:pt x="7375" y="3233"/>
                  <a:pt x="7382" y="3207"/>
                  <a:pt x="7362" y="3200"/>
                </a:cubicBezTo>
                <a:cubicBezTo>
                  <a:pt x="7268" y="3266"/>
                  <a:pt x="7135" y="3220"/>
                  <a:pt x="7075" y="3299"/>
                </a:cubicBezTo>
                <a:cubicBezTo>
                  <a:pt x="7075" y="3306"/>
                  <a:pt x="7081" y="3313"/>
                  <a:pt x="7081" y="3326"/>
                </a:cubicBezTo>
                <a:cubicBezTo>
                  <a:pt x="7121" y="3333"/>
                  <a:pt x="7155" y="3313"/>
                  <a:pt x="7188" y="3326"/>
                </a:cubicBezTo>
                <a:cubicBezTo>
                  <a:pt x="7201" y="3326"/>
                  <a:pt x="7201" y="3346"/>
                  <a:pt x="7215" y="3353"/>
                </a:cubicBezTo>
                <a:cubicBezTo>
                  <a:pt x="7248" y="3353"/>
                  <a:pt x="7295" y="3333"/>
                  <a:pt x="7342" y="3353"/>
                </a:cubicBezTo>
                <a:cubicBezTo>
                  <a:pt x="7342" y="3386"/>
                  <a:pt x="7282" y="3353"/>
                  <a:pt x="7288" y="3379"/>
                </a:cubicBezTo>
                <a:cubicBezTo>
                  <a:pt x="7295" y="3439"/>
                  <a:pt x="7395" y="3392"/>
                  <a:pt x="7422" y="3426"/>
                </a:cubicBezTo>
                <a:cubicBezTo>
                  <a:pt x="7415" y="3446"/>
                  <a:pt x="7395" y="3419"/>
                  <a:pt x="7388" y="3446"/>
                </a:cubicBezTo>
                <a:cubicBezTo>
                  <a:pt x="7288" y="3432"/>
                  <a:pt x="7221" y="3452"/>
                  <a:pt x="7168" y="3505"/>
                </a:cubicBezTo>
                <a:cubicBezTo>
                  <a:pt x="7195" y="3518"/>
                  <a:pt x="7208" y="3505"/>
                  <a:pt x="7228" y="3525"/>
                </a:cubicBezTo>
                <a:cubicBezTo>
                  <a:pt x="7221" y="3544"/>
                  <a:pt x="7195" y="3544"/>
                  <a:pt x="7215" y="3571"/>
                </a:cubicBezTo>
                <a:cubicBezTo>
                  <a:pt x="7295" y="3611"/>
                  <a:pt x="7408" y="3624"/>
                  <a:pt x="7508" y="3651"/>
                </a:cubicBezTo>
                <a:cubicBezTo>
                  <a:pt x="7562" y="3750"/>
                  <a:pt x="7755" y="3710"/>
                  <a:pt x="7856" y="3763"/>
                </a:cubicBezTo>
                <a:cubicBezTo>
                  <a:pt x="7849" y="3776"/>
                  <a:pt x="7856" y="3783"/>
                  <a:pt x="7836" y="3796"/>
                </a:cubicBezTo>
                <a:cubicBezTo>
                  <a:pt x="7862" y="3836"/>
                  <a:pt x="7936" y="3829"/>
                  <a:pt x="7969" y="3856"/>
                </a:cubicBezTo>
                <a:cubicBezTo>
                  <a:pt x="7856" y="3862"/>
                  <a:pt x="7762" y="3856"/>
                  <a:pt x="7655" y="3869"/>
                </a:cubicBezTo>
                <a:cubicBezTo>
                  <a:pt x="7655" y="3909"/>
                  <a:pt x="7682" y="3915"/>
                  <a:pt x="7722" y="3922"/>
                </a:cubicBezTo>
                <a:cubicBezTo>
                  <a:pt x="7689" y="3941"/>
                  <a:pt x="7735" y="3948"/>
                  <a:pt x="7709" y="3975"/>
                </a:cubicBezTo>
                <a:cubicBezTo>
                  <a:pt x="7715" y="3988"/>
                  <a:pt x="7755" y="3969"/>
                  <a:pt x="7742" y="4008"/>
                </a:cubicBezTo>
                <a:cubicBezTo>
                  <a:pt x="7769" y="4008"/>
                  <a:pt x="7789" y="4015"/>
                  <a:pt x="7822" y="4008"/>
                </a:cubicBezTo>
                <a:cubicBezTo>
                  <a:pt x="7836" y="4041"/>
                  <a:pt x="7862" y="4061"/>
                  <a:pt x="7909" y="4061"/>
                </a:cubicBezTo>
                <a:cubicBezTo>
                  <a:pt x="7896" y="4100"/>
                  <a:pt x="7829" y="4087"/>
                  <a:pt x="7795" y="4107"/>
                </a:cubicBezTo>
                <a:cubicBezTo>
                  <a:pt x="7889" y="4153"/>
                  <a:pt x="8002" y="4153"/>
                  <a:pt x="8098" y="4178"/>
                </a:cubicBezTo>
                <a:cubicBezTo>
                  <a:pt x="8098" y="4205"/>
                  <a:pt x="8058" y="4211"/>
                  <a:pt x="8038" y="4198"/>
                </a:cubicBezTo>
                <a:cubicBezTo>
                  <a:pt x="8038" y="4224"/>
                  <a:pt x="8004" y="4211"/>
                  <a:pt x="7998" y="4237"/>
                </a:cubicBezTo>
                <a:cubicBezTo>
                  <a:pt x="7971" y="4231"/>
                  <a:pt x="8018" y="4211"/>
                  <a:pt x="8011" y="4191"/>
                </a:cubicBezTo>
                <a:cubicBezTo>
                  <a:pt x="7998" y="4185"/>
                  <a:pt x="7978" y="4197"/>
                  <a:pt x="7984" y="4231"/>
                </a:cubicBezTo>
                <a:cubicBezTo>
                  <a:pt x="7884" y="4231"/>
                  <a:pt x="7757" y="4198"/>
                  <a:pt x="7650" y="4244"/>
                </a:cubicBezTo>
                <a:cubicBezTo>
                  <a:pt x="7644" y="4224"/>
                  <a:pt x="7664" y="4231"/>
                  <a:pt x="7664" y="4217"/>
                </a:cubicBezTo>
                <a:cubicBezTo>
                  <a:pt x="7610" y="4217"/>
                  <a:pt x="7577" y="4204"/>
                  <a:pt x="7524" y="4211"/>
                </a:cubicBezTo>
                <a:cubicBezTo>
                  <a:pt x="7524" y="4224"/>
                  <a:pt x="7524" y="4237"/>
                  <a:pt x="7530" y="4244"/>
                </a:cubicBezTo>
                <a:cubicBezTo>
                  <a:pt x="7517" y="4257"/>
                  <a:pt x="7484" y="4237"/>
                  <a:pt x="7470" y="4237"/>
                </a:cubicBezTo>
                <a:cubicBezTo>
                  <a:pt x="7410" y="4270"/>
                  <a:pt x="7377" y="4231"/>
                  <a:pt x="7310" y="4211"/>
                </a:cubicBezTo>
                <a:cubicBezTo>
                  <a:pt x="7290" y="4211"/>
                  <a:pt x="7310" y="4197"/>
                  <a:pt x="7297" y="4184"/>
                </a:cubicBezTo>
                <a:cubicBezTo>
                  <a:pt x="7270" y="4184"/>
                  <a:pt x="7283" y="4224"/>
                  <a:pt x="7243" y="4211"/>
                </a:cubicBezTo>
                <a:cubicBezTo>
                  <a:pt x="7250" y="4204"/>
                  <a:pt x="7257" y="4204"/>
                  <a:pt x="7257" y="4191"/>
                </a:cubicBezTo>
                <a:cubicBezTo>
                  <a:pt x="7237" y="4184"/>
                  <a:pt x="7210" y="4177"/>
                  <a:pt x="7177" y="4177"/>
                </a:cubicBezTo>
                <a:cubicBezTo>
                  <a:pt x="7203" y="4211"/>
                  <a:pt x="7157" y="4211"/>
                  <a:pt x="7183" y="4250"/>
                </a:cubicBezTo>
                <a:cubicBezTo>
                  <a:pt x="7083" y="4277"/>
                  <a:pt x="7043" y="4211"/>
                  <a:pt x="6976" y="4257"/>
                </a:cubicBezTo>
                <a:cubicBezTo>
                  <a:pt x="6930" y="4224"/>
                  <a:pt x="6876" y="4250"/>
                  <a:pt x="6843" y="4277"/>
                </a:cubicBezTo>
                <a:cubicBezTo>
                  <a:pt x="6830" y="4303"/>
                  <a:pt x="6876" y="4296"/>
                  <a:pt x="6850" y="4323"/>
                </a:cubicBezTo>
                <a:cubicBezTo>
                  <a:pt x="6896" y="4342"/>
                  <a:pt x="6970" y="4336"/>
                  <a:pt x="7010" y="4362"/>
                </a:cubicBezTo>
                <a:cubicBezTo>
                  <a:pt x="7030" y="4356"/>
                  <a:pt x="7043" y="4336"/>
                  <a:pt x="7070" y="4329"/>
                </a:cubicBezTo>
                <a:cubicBezTo>
                  <a:pt x="7076" y="4342"/>
                  <a:pt x="7063" y="4349"/>
                  <a:pt x="7076" y="4362"/>
                </a:cubicBezTo>
                <a:cubicBezTo>
                  <a:pt x="7170" y="4362"/>
                  <a:pt x="7210" y="4369"/>
                  <a:pt x="7297" y="4376"/>
                </a:cubicBezTo>
                <a:cubicBezTo>
                  <a:pt x="7290" y="4402"/>
                  <a:pt x="7237" y="4382"/>
                  <a:pt x="7223" y="4396"/>
                </a:cubicBezTo>
                <a:cubicBezTo>
                  <a:pt x="7257" y="4409"/>
                  <a:pt x="7263" y="4409"/>
                  <a:pt x="7303" y="4402"/>
                </a:cubicBezTo>
                <a:cubicBezTo>
                  <a:pt x="7297" y="4422"/>
                  <a:pt x="7257" y="4409"/>
                  <a:pt x="7257" y="4436"/>
                </a:cubicBezTo>
                <a:cubicBezTo>
                  <a:pt x="7297" y="4449"/>
                  <a:pt x="7377" y="4449"/>
                  <a:pt x="7397" y="4422"/>
                </a:cubicBezTo>
                <a:cubicBezTo>
                  <a:pt x="7390" y="4436"/>
                  <a:pt x="7397" y="4436"/>
                  <a:pt x="7397" y="4442"/>
                </a:cubicBezTo>
                <a:cubicBezTo>
                  <a:pt x="7444" y="4442"/>
                  <a:pt x="7524" y="4409"/>
                  <a:pt x="7544" y="4442"/>
                </a:cubicBezTo>
                <a:cubicBezTo>
                  <a:pt x="7550" y="4442"/>
                  <a:pt x="7557" y="4436"/>
                  <a:pt x="7557" y="4422"/>
                </a:cubicBezTo>
                <a:cubicBezTo>
                  <a:pt x="7537" y="4416"/>
                  <a:pt x="7484" y="4402"/>
                  <a:pt x="7517" y="4396"/>
                </a:cubicBezTo>
                <a:cubicBezTo>
                  <a:pt x="7477" y="4396"/>
                  <a:pt x="7470" y="4369"/>
                  <a:pt x="7417" y="4376"/>
                </a:cubicBezTo>
                <a:cubicBezTo>
                  <a:pt x="7490" y="4336"/>
                  <a:pt x="7597" y="4369"/>
                  <a:pt x="7657" y="4356"/>
                </a:cubicBezTo>
                <a:cubicBezTo>
                  <a:pt x="7664" y="4382"/>
                  <a:pt x="7711" y="4369"/>
                  <a:pt x="7731" y="4389"/>
                </a:cubicBezTo>
                <a:cubicBezTo>
                  <a:pt x="7724" y="4402"/>
                  <a:pt x="7717" y="4382"/>
                  <a:pt x="7697" y="4389"/>
                </a:cubicBezTo>
                <a:cubicBezTo>
                  <a:pt x="7677" y="4396"/>
                  <a:pt x="7684" y="4442"/>
                  <a:pt x="7691" y="4462"/>
                </a:cubicBezTo>
                <a:cubicBezTo>
                  <a:pt x="7684" y="4455"/>
                  <a:pt x="7677" y="4455"/>
                  <a:pt x="7664" y="4455"/>
                </a:cubicBezTo>
                <a:cubicBezTo>
                  <a:pt x="7670" y="4495"/>
                  <a:pt x="7784" y="4475"/>
                  <a:pt x="7717" y="4462"/>
                </a:cubicBezTo>
                <a:cubicBezTo>
                  <a:pt x="7731" y="4442"/>
                  <a:pt x="7771" y="4462"/>
                  <a:pt x="7777" y="4469"/>
                </a:cubicBezTo>
                <a:cubicBezTo>
                  <a:pt x="7777" y="4475"/>
                  <a:pt x="7764" y="4475"/>
                  <a:pt x="7764" y="4489"/>
                </a:cubicBezTo>
                <a:cubicBezTo>
                  <a:pt x="7784" y="4502"/>
                  <a:pt x="7797" y="4495"/>
                  <a:pt x="7817" y="4495"/>
                </a:cubicBezTo>
                <a:cubicBezTo>
                  <a:pt x="7811" y="4502"/>
                  <a:pt x="7817" y="4509"/>
                  <a:pt x="7824" y="4515"/>
                </a:cubicBezTo>
                <a:cubicBezTo>
                  <a:pt x="7897" y="4522"/>
                  <a:pt x="7964" y="4482"/>
                  <a:pt x="8051" y="4522"/>
                </a:cubicBezTo>
                <a:cubicBezTo>
                  <a:pt x="7917" y="4575"/>
                  <a:pt x="7711" y="4489"/>
                  <a:pt x="7664" y="4615"/>
                </a:cubicBezTo>
                <a:cubicBezTo>
                  <a:pt x="7630" y="4615"/>
                  <a:pt x="7610" y="4628"/>
                  <a:pt x="7597" y="4648"/>
                </a:cubicBezTo>
                <a:cubicBezTo>
                  <a:pt x="7604" y="4655"/>
                  <a:pt x="7637" y="4648"/>
                  <a:pt x="7630" y="4675"/>
                </a:cubicBezTo>
                <a:cubicBezTo>
                  <a:pt x="7570" y="4668"/>
                  <a:pt x="7464" y="4688"/>
                  <a:pt x="7410" y="4675"/>
                </a:cubicBezTo>
                <a:cubicBezTo>
                  <a:pt x="7424" y="4655"/>
                  <a:pt x="7390" y="4615"/>
                  <a:pt x="7417" y="4602"/>
                </a:cubicBezTo>
                <a:cubicBezTo>
                  <a:pt x="7290" y="4569"/>
                  <a:pt x="7063" y="4583"/>
                  <a:pt x="6930" y="4629"/>
                </a:cubicBezTo>
                <a:cubicBezTo>
                  <a:pt x="6963" y="4642"/>
                  <a:pt x="6990" y="4642"/>
                  <a:pt x="7016" y="4649"/>
                </a:cubicBezTo>
                <a:cubicBezTo>
                  <a:pt x="6923" y="4669"/>
                  <a:pt x="6890" y="4649"/>
                  <a:pt x="6796" y="4682"/>
                </a:cubicBezTo>
                <a:cubicBezTo>
                  <a:pt x="6796" y="4669"/>
                  <a:pt x="6796" y="4662"/>
                  <a:pt x="6810" y="4662"/>
                </a:cubicBezTo>
                <a:cubicBezTo>
                  <a:pt x="6796" y="4642"/>
                  <a:pt x="6783" y="4662"/>
                  <a:pt x="6756" y="4655"/>
                </a:cubicBezTo>
                <a:cubicBezTo>
                  <a:pt x="6756" y="4669"/>
                  <a:pt x="6769" y="4669"/>
                  <a:pt x="6776" y="4669"/>
                </a:cubicBezTo>
                <a:cubicBezTo>
                  <a:pt x="6769" y="4681"/>
                  <a:pt x="6776" y="4702"/>
                  <a:pt x="6769" y="4708"/>
                </a:cubicBezTo>
                <a:cubicBezTo>
                  <a:pt x="6736" y="4715"/>
                  <a:pt x="6736" y="4695"/>
                  <a:pt x="6709" y="4695"/>
                </a:cubicBezTo>
                <a:cubicBezTo>
                  <a:pt x="6703" y="4748"/>
                  <a:pt x="6810" y="4708"/>
                  <a:pt x="6796" y="4761"/>
                </a:cubicBezTo>
                <a:cubicBezTo>
                  <a:pt x="6810" y="4768"/>
                  <a:pt x="6823" y="4741"/>
                  <a:pt x="6830" y="4761"/>
                </a:cubicBezTo>
                <a:cubicBezTo>
                  <a:pt x="6836" y="4788"/>
                  <a:pt x="6803" y="4768"/>
                  <a:pt x="6803" y="4781"/>
                </a:cubicBezTo>
                <a:cubicBezTo>
                  <a:pt x="6890" y="4814"/>
                  <a:pt x="6976" y="4788"/>
                  <a:pt x="7076" y="4808"/>
                </a:cubicBezTo>
                <a:cubicBezTo>
                  <a:pt x="7050" y="4814"/>
                  <a:pt x="7036" y="4841"/>
                  <a:pt x="7003" y="4841"/>
                </a:cubicBezTo>
                <a:cubicBezTo>
                  <a:pt x="7003" y="4861"/>
                  <a:pt x="7003" y="4854"/>
                  <a:pt x="7003" y="4874"/>
                </a:cubicBezTo>
                <a:cubicBezTo>
                  <a:pt x="7016" y="4881"/>
                  <a:pt x="7016" y="4841"/>
                  <a:pt x="7023" y="4861"/>
                </a:cubicBezTo>
                <a:cubicBezTo>
                  <a:pt x="7023" y="4894"/>
                  <a:pt x="6943" y="4901"/>
                  <a:pt x="6903" y="4907"/>
                </a:cubicBezTo>
                <a:cubicBezTo>
                  <a:pt x="6943" y="4914"/>
                  <a:pt x="6950" y="4934"/>
                  <a:pt x="6983" y="4934"/>
                </a:cubicBezTo>
                <a:cubicBezTo>
                  <a:pt x="6870" y="4947"/>
                  <a:pt x="6776" y="4947"/>
                  <a:pt x="6649" y="4941"/>
                </a:cubicBezTo>
                <a:cubicBezTo>
                  <a:pt x="6623" y="4941"/>
                  <a:pt x="6649" y="4934"/>
                  <a:pt x="6649" y="4921"/>
                </a:cubicBezTo>
                <a:cubicBezTo>
                  <a:pt x="6596" y="4901"/>
                  <a:pt x="6503" y="4927"/>
                  <a:pt x="6476" y="4887"/>
                </a:cubicBezTo>
                <a:cubicBezTo>
                  <a:pt x="6503" y="4887"/>
                  <a:pt x="6529" y="4894"/>
                  <a:pt x="6529" y="4860"/>
                </a:cubicBezTo>
                <a:cubicBezTo>
                  <a:pt x="6543" y="4894"/>
                  <a:pt x="6576" y="4867"/>
                  <a:pt x="6603" y="4881"/>
                </a:cubicBezTo>
                <a:cubicBezTo>
                  <a:pt x="6603" y="4860"/>
                  <a:pt x="6603" y="4867"/>
                  <a:pt x="6603" y="4847"/>
                </a:cubicBezTo>
                <a:cubicBezTo>
                  <a:pt x="6589" y="4860"/>
                  <a:pt x="6549" y="4847"/>
                  <a:pt x="6523" y="4840"/>
                </a:cubicBezTo>
                <a:cubicBezTo>
                  <a:pt x="6523" y="4820"/>
                  <a:pt x="6556" y="4834"/>
                  <a:pt x="6549" y="4807"/>
                </a:cubicBezTo>
                <a:cubicBezTo>
                  <a:pt x="6496" y="4780"/>
                  <a:pt x="6462" y="4800"/>
                  <a:pt x="6409" y="4780"/>
                </a:cubicBezTo>
                <a:cubicBezTo>
                  <a:pt x="6396" y="4761"/>
                  <a:pt x="6456" y="4741"/>
                  <a:pt x="6409" y="4734"/>
                </a:cubicBezTo>
                <a:cubicBezTo>
                  <a:pt x="6429" y="4714"/>
                  <a:pt x="6442" y="4741"/>
                  <a:pt x="6456" y="4741"/>
                </a:cubicBezTo>
                <a:cubicBezTo>
                  <a:pt x="6469" y="4748"/>
                  <a:pt x="6469" y="4728"/>
                  <a:pt x="6476" y="4728"/>
                </a:cubicBezTo>
                <a:cubicBezTo>
                  <a:pt x="6496" y="4741"/>
                  <a:pt x="6509" y="4734"/>
                  <a:pt x="6543" y="4734"/>
                </a:cubicBezTo>
                <a:cubicBezTo>
                  <a:pt x="6616" y="4728"/>
                  <a:pt x="6676" y="4767"/>
                  <a:pt x="6703" y="4714"/>
                </a:cubicBezTo>
                <a:cubicBezTo>
                  <a:pt x="6703" y="4701"/>
                  <a:pt x="6676" y="4708"/>
                  <a:pt x="6676" y="4694"/>
                </a:cubicBezTo>
                <a:cubicBezTo>
                  <a:pt x="6703" y="4661"/>
                  <a:pt x="6716" y="4681"/>
                  <a:pt x="6743" y="4655"/>
                </a:cubicBezTo>
                <a:cubicBezTo>
                  <a:pt x="6716" y="4642"/>
                  <a:pt x="6669" y="4655"/>
                  <a:pt x="6676" y="4688"/>
                </a:cubicBezTo>
                <a:cubicBezTo>
                  <a:pt x="6643" y="4688"/>
                  <a:pt x="6603" y="4695"/>
                  <a:pt x="6583" y="4681"/>
                </a:cubicBezTo>
                <a:cubicBezTo>
                  <a:pt x="6556" y="4688"/>
                  <a:pt x="6583" y="4715"/>
                  <a:pt x="6556" y="4715"/>
                </a:cubicBezTo>
                <a:cubicBezTo>
                  <a:pt x="6576" y="4681"/>
                  <a:pt x="6516" y="4655"/>
                  <a:pt x="6489" y="4681"/>
                </a:cubicBezTo>
                <a:cubicBezTo>
                  <a:pt x="6476" y="4661"/>
                  <a:pt x="6462" y="4668"/>
                  <a:pt x="6436" y="4668"/>
                </a:cubicBezTo>
                <a:cubicBezTo>
                  <a:pt x="6436" y="4661"/>
                  <a:pt x="6442" y="4668"/>
                  <a:pt x="6449" y="4661"/>
                </a:cubicBezTo>
                <a:cubicBezTo>
                  <a:pt x="6382" y="4629"/>
                  <a:pt x="6269" y="4642"/>
                  <a:pt x="6229" y="4609"/>
                </a:cubicBezTo>
                <a:cubicBezTo>
                  <a:pt x="6236" y="4589"/>
                  <a:pt x="6269" y="4609"/>
                  <a:pt x="6289" y="4595"/>
                </a:cubicBezTo>
                <a:cubicBezTo>
                  <a:pt x="6282" y="4589"/>
                  <a:pt x="6282" y="4589"/>
                  <a:pt x="6282" y="4575"/>
                </a:cubicBezTo>
                <a:cubicBezTo>
                  <a:pt x="6262" y="4615"/>
                  <a:pt x="6222" y="4562"/>
                  <a:pt x="6222" y="4582"/>
                </a:cubicBezTo>
                <a:cubicBezTo>
                  <a:pt x="6195" y="4562"/>
                  <a:pt x="6242" y="4562"/>
                  <a:pt x="6249" y="4569"/>
                </a:cubicBezTo>
                <a:cubicBezTo>
                  <a:pt x="6256" y="4549"/>
                  <a:pt x="6229" y="4555"/>
                  <a:pt x="6242" y="4535"/>
                </a:cubicBezTo>
                <a:cubicBezTo>
                  <a:pt x="6216" y="4542"/>
                  <a:pt x="6209" y="4529"/>
                  <a:pt x="6182" y="4529"/>
                </a:cubicBezTo>
                <a:cubicBezTo>
                  <a:pt x="6202" y="4535"/>
                  <a:pt x="6195" y="4555"/>
                  <a:pt x="6175" y="4542"/>
                </a:cubicBezTo>
                <a:cubicBezTo>
                  <a:pt x="6189" y="4568"/>
                  <a:pt x="6175" y="4568"/>
                  <a:pt x="6182" y="4595"/>
                </a:cubicBezTo>
                <a:cubicBezTo>
                  <a:pt x="6175" y="4588"/>
                  <a:pt x="6175" y="4575"/>
                  <a:pt x="6162" y="4575"/>
                </a:cubicBezTo>
                <a:cubicBezTo>
                  <a:pt x="6162" y="4575"/>
                  <a:pt x="6169" y="4581"/>
                  <a:pt x="6169" y="4588"/>
                </a:cubicBezTo>
                <a:cubicBezTo>
                  <a:pt x="6135" y="4568"/>
                  <a:pt x="6115" y="4581"/>
                  <a:pt x="6075" y="4588"/>
                </a:cubicBezTo>
                <a:cubicBezTo>
                  <a:pt x="6055" y="4595"/>
                  <a:pt x="6089" y="4601"/>
                  <a:pt x="6082" y="4621"/>
                </a:cubicBezTo>
                <a:cubicBezTo>
                  <a:pt x="6029" y="4608"/>
                  <a:pt x="5929" y="4654"/>
                  <a:pt x="5875" y="4615"/>
                </a:cubicBezTo>
                <a:cubicBezTo>
                  <a:pt x="5882" y="4641"/>
                  <a:pt x="5822" y="4615"/>
                  <a:pt x="5802" y="4621"/>
                </a:cubicBezTo>
                <a:cubicBezTo>
                  <a:pt x="5802" y="4601"/>
                  <a:pt x="5822" y="4601"/>
                  <a:pt x="5835" y="4601"/>
                </a:cubicBezTo>
                <a:cubicBezTo>
                  <a:pt x="5828" y="4595"/>
                  <a:pt x="5828" y="4595"/>
                  <a:pt x="5828" y="4581"/>
                </a:cubicBezTo>
                <a:cubicBezTo>
                  <a:pt x="5808" y="4575"/>
                  <a:pt x="5762" y="4581"/>
                  <a:pt x="5728" y="4575"/>
                </a:cubicBezTo>
                <a:cubicBezTo>
                  <a:pt x="5735" y="4561"/>
                  <a:pt x="5722" y="4561"/>
                  <a:pt x="5722" y="4548"/>
                </a:cubicBezTo>
                <a:cubicBezTo>
                  <a:pt x="5755" y="4548"/>
                  <a:pt x="5762" y="4535"/>
                  <a:pt x="5788" y="4535"/>
                </a:cubicBezTo>
                <a:cubicBezTo>
                  <a:pt x="5782" y="4548"/>
                  <a:pt x="5788" y="4548"/>
                  <a:pt x="5795" y="4561"/>
                </a:cubicBezTo>
                <a:cubicBezTo>
                  <a:pt x="5795" y="4555"/>
                  <a:pt x="5828" y="4548"/>
                  <a:pt x="5828" y="4561"/>
                </a:cubicBezTo>
                <a:cubicBezTo>
                  <a:pt x="5835" y="4535"/>
                  <a:pt x="5848" y="4521"/>
                  <a:pt x="5868" y="4548"/>
                </a:cubicBezTo>
                <a:cubicBezTo>
                  <a:pt x="5875" y="4548"/>
                  <a:pt x="5868" y="4521"/>
                  <a:pt x="5882" y="4521"/>
                </a:cubicBezTo>
                <a:cubicBezTo>
                  <a:pt x="5875" y="4515"/>
                  <a:pt x="5862" y="4508"/>
                  <a:pt x="5848" y="4501"/>
                </a:cubicBezTo>
                <a:cubicBezTo>
                  <a:pt x="5828" y="4515"/>
                  <a:pt x="5782" y="4515"/>
                  <a:pt x="5748" y="4508"/>
                </a:cubicBezTo>
                <a:cubicBezTo>
                  <a:pt x="5735" y="4508"/>
                  <a:pt x="5735" y="4521"/>
                  <a:pt x="5735" y="4521"/>
                </a:cubicBezTo>
                <a:cubicBezTo>
                  <a:pt x="5695" y="4521"/>
                  <a:pt x="5635" y="4495"/>
                  <a:pt x="5608" y="4528"/>
                </a:cubicBezTo>
                <a:cubicBezTo>
                  <a:pt x="5581" y="4495"/>
                  <a:pt x="5488" y="4515"/>
                  <a:pt x="5455" y="4501"/>
                </a:cubicBezTo>
                <a:cubicBezTo>
                  <a:pt x="5455" y="4528"/>
                  <a:pt x="5408" y="4508"/>
                  <a:pt x="5381" y="4528"/>
                </a:cubicBezTo>
                <a:cubicBezTo>
                  <a:pt x="5381" y="4541"/>
                  <a:pt x="5395" y="4521"/>
                  <a:pt x="5395" y="4535"/>
                </a:cubicBezTo>
                <a:cubicBezTo>
                  <a:pt x="5341" y="4581"/>
                  <a:pt x="5248" y="4548"/>
                  <a:pt x="5181" y="4548"/>
                </a:cubicBezTo>
                <a:cubicBezTo>
                  <a:pt x="5121" y="4548"/>
                  <a:pt x="5048" y="4581"/>
                  <a:pt x="5001" y="4541"/>
                </a:cubicBezTo>
                <a:cubicBezTo>
                  <a:pt x="5028" y="4528"/>
                  <a:pt x="4994" y="4528"/>
                  <a:pt x="5007" y="4508"/>
                </a:cubicBezTo>
                <a:cubicBezTo>
                  <a:pt x="4994" y="4508"/>
                  <a:pt x="5001" y="4528"/>
                  <a:pt x="4987" y="4528"/>
                </a:cubicBezTo>
                <a:cubicBezTo>
                  <a:pt x="4907" y="4495"/>
                  <a:pt x="4774" y="4594"/>
                  <a:pt x="4734" y="4521"/>
                </a:cubicBezTo>
                <a:cubicBezTo>
                  <a:pt x="4734" y="4521"/>
                  <a:pt x="4734" y="4521"/>
                  <a:pt x="4687" y="4521"/>
                </a:cubicBezTo>
                <a:cubicBezTo>
                  <a:pt x="4694" y="4495"/>
                  <a:pt x="4694" y="4482"/>
                  <a:pt x="4660" y="4482"/>
                </a:cubicBezTo>
                <a:cubicBezTo>
                  <a:pt x="4680" y="4469"/>
                  <a:pt x="4707" y="4469"/>
                  <a:pt x="4720" y="4449"/>
                </a:cubicBezTo>
                <a:cubicBezTo>
                  <a:pt x="4707" y="4428"/>
                  <a:pt x="4660" y="4442"/>
                  <a:pt x="4640" y="4428"/>
                </a:cubicBezTo>
                <a:cubicBezTo>
                  <a:pt x="4634" y="4435"/>
                  <a:pt x="4620" y="4468"/>
                  <a:pt x="4634" y="4475"/>
                </a:cubicBezTo>
                <a:cubicBezTo>
                  <a:pt x="4614" y="4481"/>
                  <a:pt x="4607" y="4495"/>
                  <a:pt x="4607" y="4508"/>
                </a:cubicBezTo>
                <a:cubicBezTo>
                  <a:pt x="4534" y="4501"/>
                  <a:pt x="4494" y="4515"/>
                  <a:pt x="4440" y="4495"/>
                </a:cubicBezTo>
                <a:cubicBezTo>
                  <a:pt x="4440" y="4501"/>
                  <a:pt x="4454" y="4501"/>
                  <a:pt x="4460" y="4501"/>
                </a:cubicBezTo>
                <a:cubicBezTo>
                  <a:pt x="4454" y="4514"/>
                  <a:pt x="4447" y="4521"/>
                  <a:pt x="4447" y="4541"/>
                </a:cubicBezTo>
                <a:cubicBezTo>
                  <a:pt x="4440" y="4541"/>
                  <a:pt x="4427" y="4541"/>
                  <a:pt x="4420" y="4541"/>
                </a:cubicBezTo>
                <a:cubicBezTo>
                  <a:pt x="4420" y="4515"/>
                  <a:pt x="4440" y="4521"/>
                  <a:pt x="4433" y="4501"/>
                </a:cubicBezTo>
                <a:cubicBezTo>
                  <a:pt x="4407" y="4455"/>
                  <a:pt x="4313" y="4481"/>
                  <a:pt x="4260" y="4481"/>
                </a:cubicBezTo>
                <a:cubicBezTo>
                  <a:pt x="4267" y="4501"/>
                  <a:pt x="4240" y="4515"/>
                  <a:pt x="4273" y="4508"/>
                </a:cubicBezTo>
                <a:cubicBezTo>
                  <a:pt x="4200" y="4554"/>
                  <a:pt x="4093" y="4534"/>
                  <a:pt x="4026" y="4495"/>
                </a:cubicBezTo>
                <a:cubicBezTo>
                  <a:pt x="4013" y="4495"/>
                  <a:pt x="4013" y="4508"/>
                  <a:pt x="4000" y="4515"/>
                </a:cubicBezTo>
                <a:cubicBezTo>
                  <a:pt x="3906" y="4508"/>
                  <a:pt x="3839" y="4501"/>
                  <a:pt x="3753" y="4495"/>
                </a:cubicBezTo>
                <a:cubicBezTo>
                  <a:pt x="3806" y="4488"/>
                  <a:pt x="3900" y="4495"/>
                  <a:pt x="3960" y="4481"/>
                </a:cubicBezTo>
                <a:cubicBezTo>
                  <a:pt x="3953" y="4468"/>
                  <a:pt x="3940" y="4468"/>
                  <a:pt x="3940" y="4455"/>
                </a:cubicBezTo>
                <a:cubicBezTo>
                  <a:pt x="3806" y="4441"/>
                  <a:pt x="3693" y="4481"/>
                  <a:pt x="3573" y="4468"/>
                </a:cubicBezTo>
                <a:cubicBezTo>
                  <a:pt x="3559" y="4475"/>
                  <a:pt x="3539" y="4468"/>
                  <a:pt x="3539" y="4495"/>
                </a:cubicBezTo>
                <a:cubicBezTo>
                  <a:pt x="3526" y="4495"/>
                  <a:pt x="3532" y="4481"/>
                  <a:pt x="3519" y="4481"/>
                </a:cubicBezTo>
                <a:cubicBezTo>
                  <a:pt x="3452" y="4547"/>
                  <a:pt x="3319" y="4481"/>
                  <a:pt x="3205" y="4508"/>
                </a:cubicBezTo>
                <a:cubicBezTo>
                  <a:pt x="3225" y="4521"/>
                  <a:pt x="3259" y="4521"/>
                  <a:pt x="3292" y="4547"/>
                </a:cubicBezTo>
                <a:cubicBezTo>
                  <a:pt x="3299" y="4534"/>
                  <a:pt x="3292" y="4534"/>
                  <a:pt x="3279" y="4534"/>
                </a:cubicBezTo>
                <a:cubicBezTo>
                  <a:pt x="3286" y="4507"/>
                  <a:pt x="3306" y="4534"/>
                  <a:pt x="3326" y="4521"/>
                </a:cubicBezTo>
                <a:cubicBezTo>
                  <a:pt x="3326" y="4541"/>
                  <a:pt x="3319" y="4534"/>
                  <a:pt x="3326" y="4547"/>
                </a:cubicBezTo>
                <a:cubicBezTo>
                  <a:pt x="3346" y="4534"/>
                  <a:pt x="3366" y="4507"/>
                  <a:pt x="3399" y="4527"/>
                </a:cubicBezTo>
                <a:cubicBezTo>
                  <a:pt x="3392" y="4541"/>
                  <a:pt x="3379" y="4541"/>
                  <a:pt x="3359" y="4541"/>
                </a:cubicBezTo>
                <a:cubicBezTo>
                  <a:pt x="3386" y="4554"/>
                  <a:pt x="3412" y="4561"/>
                  <a:pt x="3452" y="4554"/>
                </a:cubicBezTo>
                <a:cubicBezTo>
                  <a:pt x="3466" y="4541"/>
                  <a:pt x="3452" y="4534"/>
                  <a:pt x="3466" y="4521"/>
                </a:cubicBezTo>
                <a:cubicBezTo>
                  <a:pt x="3499" y="4633"/>
                  <a:pt x="3693" y="4547"/>
                  <a:pt x="3746" y="4646"/>
                </a:cubicBezTo>
                <a:cubicBezTo>
                  <a:pt x="3759" y="4620"/>
                  <a:pt x="3860" y="4626"/>
                  <a:pt x="3846" y="4653"/>
                </a:cubicBezTo>
                <a:cubicBezTo>
                  <a:pt x="3893" y="4653"/>
                  <a:pt x="3900" y="4673"/>
                  <a:pt x="3940" y="4660"/>
                </a:cubicBezTo>
                <a:cubicBezTo>
                  <a:pt x="3940" y="4673"/>
                  <a:pt x="3933" y="4673"/>
                  <a:pt x="3933" y="4686"/>
                </a:cubicBezTo>
                <a:cubicBezTo>
                  <a:pt x="3946" y="4686"/>
                  <a:pt x="3960" y="4680"/>
                  <a:pt x="3980" y="4680"/>
                </a:cubicBezTo>
                <a:cubicBezTo>
                  <a:pt x="3980" y="4693"/>
                  <a:pt x="3960" y="4686"/>
                  <a:pt x="3973" y="4706"/>
                </a:cubicBezTo>
                <a:cubicBezTo>
                  <a:pt x="3993" y="4713"/>
                  <a:pt x="3993" y="4686"/>
                  <a:pt x="4006" y="4680"/>
                </a:cubicBezTo>
                <a:cubicBezTo>
                  <a:pt x="4080" y="4700"/>
                  <a:pt x="4133" y="4660"/>
                  <a:pt x="4207" y="4680"/>
                </a:cubicBezTo>
                <a:cubicBezTo>
                  <a:pt x="4220" y="4680"/>
                  <a:pt x="4220" y="4673"/>
                  <a:pt x="4220" y="4653"/>
                </a:cubicBezTo>
                <a:cubicBezTo>
                  <a:pt x="4220" y="4653"/>
                  <a:pt x="4220" y="4653"/>
                  <a:pt x="4327" y="4653"/>
                </a:cubicBezTo>
                <a:cubicBezTo>
                  <a:pt x="4327" y="4666"/>
                  <a:pt x="4320" y="4666"/>
                  <a:pt x="4320" y="4673"/>
                </a:cubicBezTo>
                <a:cubicBezTo>
                  <a:pt x="4373" y="4647"/>
                  <a:pt x="4427" y="4700"/>
                  <a:pt x="4487" y="4700"/>
                </a:cubicBezTo>
                <a:cubicBezTo>
                  <a:pt x="4487" y="4706"/>
                  <a:pt x="4474" y="4706"/>
                  <a:pt x="4474" y="4713"/>
                </a:cubicBezTo>
                <a:cubicBezTo>
                  <a:pt x="4500" y="4739"/>
                  <a:pt x="4500" y="4706"/>
                  <a:pt x="4520" y="4700"/>
                </a:cubicBezTo>
                <a:cubicBezTo>
                  <a:pt x="4567" y="4686"/>
                  <a:pt x="4607" y="4720"/>
                  <a:pt x="4647" y="4720"/>
                </a:cubicBezTo>
                <a:cubicBezTo>
                  <a:pt x="4667" y="4720"/>
                  <a:pt x="4694" y="4693"/>
                  <a:pt x="4707" y="4726"/>
                </a:cubicBezTo>
                <a:cubicBezTo>
                  <a:pt x="4727" y="4726"/>
                  <a:pt x="4741" y="4720"/>
                  <a:pt x="4741" y="4706"/>
                </a:cubicBezTo>
                <a:cubicBezTo>
                  <a:pt x="4994" y="4713"/>
                  <a:pt x="5194" y="4746"/>
                  <a:pt x="5448" y="4779"/>
                </a:cubicBezTo>
                <a:cubicBezTo>
                  <a:pt x="5415" y="4793"/>
                  <a:pt x="5375" y="4799"/>
                  <a:pt x="5314" y="4806"/>
                </a:cubicBezTo>
                <a:cubicBezTo>
                  <a:pt x="5335" y="4859"/>
                  <a:pt x="5254" y="4819"/>
                  <a:pt x="5241" y="4833"/>
                </a:cubicBezTo>
                <a:cubicBezTo>
                  <a:pt x="5174" y="4833"/>
                  <a:pt x="5108" y="4833"/>
                  <a:pt x="5028" y="4819"/>
                </a:cubicBezTo>
                <a:cubicBezTo>
                  <a:pt x="5007" y="4813"/>
                  <a:pt x="5061" y="4819"/>
                  <a:pt x="5054" y="4806"/>
                </a:cubicBezTo>
                <a:cubicBezTo>
                  <a:pt x="4700" y="4786"/>
                  <a:pt x="4253" y="4773"/>
                  <a:pt x="3846" y="4746"/>
                </a:cubicBezTo>
                <a:cubicBezTo>
                  <a:pt x="3639" y="4733"/>
                  <a:pt x="3378" y="4740"/>
                  <a:pt x="3218" y="4753"/>
                </a:cubicBezTo>
                <a:cubicBezTo>
                  <a:pt x="3171" y="4760"/>
                  <a:pt x="3105" y="4734"/>
                  <a:pt x="3071" y="4780"/>
                </a:cubicBezTo>
                <a:cubicBezTo>
                  <a:pt x="3158" y="4786"/>
                  <a:pt x="3278" y="4806"/>
                  <a:pt x="3345" y="4773"/>
                </a:cubicBezTo>
                <a:cubicBezTo>
                  <a:pt x="3338" y="4800"/>
                  <a:pt x="3378" y="4786"/>
                  <a:pt x="3378" y="4806"/>
                </a:cubicBezTo>
                <a:cubicBezTo>
                  <a:pt x="3445" y="4773"/>
                  <a:pt x="3532" y="4827"/>
                  <a:pt x="3599" y="4793"/>
                </a:cubicBezTo>
                <a:cubicBezTo>
                  <a:pt x="3605" y="4800"/>
                  <a:pt x="3605" y="4806"/>
                  <a:pt x="3612" y="4813"/>
                </a:cubicBezTo>
                <a:cubicBezTo>
                  <a:pt x="3692" y="4786"/>
                  <a:pt x="3765" y="4827"/>
                  <a:pt x="3826" y="4800"/>
                </a:cubicBezTo>
                <a:cubicBezTo>
                  <a:pt x="4120" y="4826"/>
                  <a:pt x="4480" y="4846"/>
                  <a:pt x="4834" y="4853"/>
                </a:cubicBezTo>
                <a:cubicBezTo>
                  <a:pt x="4834" y="4866"/>
                  <a:pt x="4861" y="4853"/>
                  <a:pt x="4854" y="4873"/>
                </a:cubicBezTo>
                <a:cubicBezTo>
                  <a:pt x="4867" y="4859"/>
                  <a:pt x="4887" y="4866"/>
                  <a:pt x="4894" y="4853"/>
                </a:cubicBezTo>
                <a:cubicBezTo>
                  <a:pt x="5041" y="4886"/>
                  <a:pt x="5141" y="4859"/>
                  <a:pt x="5281" y="4886"/>
                </a:cubicBezTo>
                <a:cubicBezTo>
                  <a:pt x="5248" y="4939"/>
                  <a:pt x="5134" y="4912"/>
                  <a:pt x="5061" y="4932"/>
                </a:cubicBezTo>
                <a:cubicBezTo>
                  <a:pt x="5048" y="4958"/>
                  <a:pt x="5081" y="4965"/>
                  <a:pt x="5054" y="4985"/>
                </a:cubicBezTo>
                <a:cubicBezTo>
                  <a:pt x="5081" y="5018"/>
                  <a:pt x="5128" y="4978"/>
                  <a:pt x="5148" y="5005"/>
                </a:cubicBezTo>
                <a:cubicBezTo>
                  <a:pt x="5028" y="5044"/>
                  <a:pt x="4901" y="5012"/>
                  <a:pt x="4767" y="5005"/>
                </a:cubicBezTo>
                <a:cubicBezTo>
                  <a:pt x="4540" y="4998"/>
                  <a:pt x="4307" y="5025"/>
                  <a:pt x="4086" y="5018"/>
                </a:cubicBezTo>
                <a:cubicBezTo>
                  <a:pt x="3980" y="5012"/>
                  <a:pt x="3880" y="5012"/>
                  <a:pt x="3806" y="4998"/>
                </a:cubicBezTo>
                <a:cubicBezTo>
                  <a:pt x="3799" y="4998"/>
                  <a:pt x="3799" y="5012"/>
                  <a:pt x="3799" y="5012"/>
                </a:cubicBezTo>
                <a:cubicBezTo>
                  <a:pt x="3485" y="5032"/>
                  <a:pt x="3178" y="5005"/>
                  <a:pt x="2871" y="5005"/>
                </a:cubicBezTo>
                <a:cubicBezTo>
                  <a:pt x="2878" y="4998"/>
                  <a:pt x="2878" y="4985"/>
                  <a:pt x="2871" y="4978"/>
                </a:cubicBezTo>
                <a:cubicBezTo>
                  <a:pt x="2851" y="4985"/>
                  <a:pt x="2824" y="4958"/>
                  <a:pt x="2818" y="4978"/>
                </a:cubicBezTo>
                <a:cubicBezTo>
                  <a:pt x="2804" y="4938"/>
                  <a:pt x="2864" y="4951"/>
                  <a:pt x="2904" y="4945"/>
                </a:cubicBezTo>
                <a:cubicBezTo>
                  <a:pt x="2884" y="4925"/>
                  <a:pt x="2824" y="4931"/>
                  <a:pt x="2818" y="4892"/>
                </a:cubicBezTo>
                <a:cubicBezTo>
                  <a:pt x="2831" y="4905"/>
                  <a:pt x="2838" y="4885"/>
                  <a:pt x="2858" y="4892"/>
                </a:cubicBezTo>
                <a:cubicBezTo>
                  <a:pt x="2871" y="4899"/>
                  <a:pt x="2871" y="4919"/>
                  <a:pt x="2884" y="4919"/>
                </a:cubicBezTo>
                <a:cubicBezTo>
                  <a:pt x="2985" y="4905"/>
                  <a:pt x="3065" y="4931"/>
                  <a:pt x="3111" y="4885"/>
                </a:cubicBezTo>
                <a:cubicBezTo>
                  <a:pt x="2824" y="4833"/>
                  <a:pt x="2510" y="4905"/>
                  <a:pt x="2203" y="4839"/>
                </a:cubicBezTo>
                <a:cubicBezTo>
                  <a:pt x="2230" y="4819"/>
                  <a:pt x="2277" y="4826"/>
                  <a:pt x="2310" y="4806"/>
                </a:cubicBezTo>
                <a:cubicBezTo>
                  <a:pt x="2390" y="4826"/>
                  <a:pt x="2564" y="4793"/>
                  <a:pt x="2664" y="4819"/>
                </a:cubicBezTo>
                <a:cubicBezTo>
                  <a:pt x="2757" y="4839"/>
                  <a:pt x="2904" y="4826"/>
                  <a:pt x="3011" y="4826"/>
                </a:cubicBezTo>
                <a:cubicBezTo>
                  <a:pt x="2736" y="4793"/>
                  <a:pt x="2416" y="4779"/>
                  <a:pt x="2169" y="4793"/>
                </a:cubicBezTo>
                <a:cubicBezTo>
                  <a:pt x="2149" y="4793"/>
                  <a:pt x="2149" y="4779"/>
                  <a:pt x="2122" y="4786"/>
                </a:cubicBezTo>
                <a:cubicBezTo>
                  <a:pt x="1996" y="4799"/>
                  <a:pt x="1822" y="4786"/>
                  <a:pt x="1689" y="4759"/>
                </a:cubicBezTo>
                <a:cubicBezTo>
                  <a:pt x="1608" y="4799"/>
                  <a:pt x="1488" y="4773"/>
                  <a:pt x="1375" y="4766"/>
                </a:cubicBezTo>
                <a:cubicBezTo>
                  <a:pt x="1348" y="4766"/>
                  <a:pt x="1308" y="4779"/>
                  <a:pt x="1281" y="4773"/>
                </a:cubicBezTo>
                <a:cubicBezTo>
                  <a:pt x="1408" y="4805"/>
                  <a:pt x="1568" y="4799"/>
                  <a:pt x="1695" y="4819"/>
                </a:cubicBezTo>
                <a:cubicBezTo>
                  <a:pt x="1709" y="4845"/>
                  <a:pt x="1755" y="4845"/>
                  <a:pt x="1795" y="4852"/>
                </a:cubicBezTo>
                <a:cubicBezTo>
                  <a:pt x="1795" y="4859"/>
                  <a:pt x="1789" y="4859"/>
                  <a:pt x="1775" y="4865"/>
                </a:cubicBezTo>
                <a:cubicBezTo>
                  <a:pt x="1822" y="4892"/>
                  <a:pt x="1889" y="4865"/>
                  <a:pt x="1936" y="4892"/>
                </a:cubicBezTo>
                <a:cubicBezTo>
                  <a:pt x="1869" y="4911"/>
                  <a:pt x="1782" y="4879"/>
                  <a:pt x="1755" y="4938"/>
                </a:cubicBezTo>
                <a:cubicBezTo>
                  <a:pt x="1742" y="4938"/>
                  <a:pt x="1722" y="4925"/>
                  <a:pt x="1715" y="4945"/>
                </a:cubicBezTo>
                <a:cubicBezTo>
                  <a:pt x="1742" y="4951"/>
                  <a:pt x="1782" y="4945"/>
                  <a:pt x="1815" y="4965"/>
                </a:cubicBezTo>
                <a:cubicBezTo>
                  <a:pt x="1702" y="4992"/>
                  <a:pt x="1588" y="4972"/>
                  <a:pt x="1482" y="4965"/>
                </a:cubicBezTo>
                <a:cubicBezTo>
                  <a:pt x="1402" y="4958"/>
                  <a:pt x="1315" y="4978"/>
                  <a:pt x="1235" y="4972"/>
                </a:cubicBezTo>
                <a:cubicBezTo>
                  <a:pt x="1095" y="4951"/>
                  <a:pt x="961" y="4918"/>
                  <a:pt x="828" y="4951"/>
                </a:cubicBezTo>
                <a:cubicBezTo>
                  <a:pt x="808" y="4912"/>
                  <a:pt x="734" y="4905"/>
                  <a:pt x="681" y="4912"/>
                </a:cubicBezTo>
                <a:cubicBezTo>
                  <a:pt x="681" y="4912"/>
                  <a:pt x="687" y="4905"/>
                  <a:pt x="687" y="4899"/>
                </a:cubicBezTo>
                <a:cubicBezTo>
                  <a:pt x="527" y="4872"/>
                  <a:pt x="407" y="4885"/>
                  <a:pt x="227" y="4905"/>
                </a:cubicBezTo>
                <a:cubicBezTo>
                  <a:pt x="220" y="4879"/>
                  <a:pt x="187" y="4885"/>
                  <a:pt x="174" y="4872"/>
                </a:cubicBezTo>
                <a:cubicBezTo>
                  <a:pt x="220" y="4833"/>
                  <a:pt x="300" y="4819"/>
                  <a:pt x="360" y="4819"/>
                </a:cubicBezTo>
                <a:cubicBezTo>
                  <a:pt x="387" y="4780"/>
                  <a:pt x="494" y="4813"/>
                  <a:pt x="501" y="4746"/>
                </a:cubicBezTo>
                <a:cubicBezTo>
                  <a:pt x="687" y="4753"/>
                  <a:pt x="814" y="4760"/>
                  <a:pt x="1021" y="4746"/>
                </a:cubicBezTo>
                <a:cubicBezTo>
                  <a:pt x="914" y="4700"/>
                  <a:pt x="781" y="4740"/>
                  <a:pt x="667" y="4713"/>
                </a:cubicBezTo>
                <a:cubicBezTo>
                  <a:pt x="641" y="4707"/>
                  <a:pt x="621" y="4680"/>
                  <a:pt x="594" y="4674"/>
                </a:cubicBezTo>
                <a:cubicBezTo>
                  <a:pt x="527" y="4660"/>
                  <a:pt x="447" y="4660"/>
                  <a:pt x="387" y="4687"/>
                </a:cubicBezTo>
                <a:cubicBezTo>
                  <a:pt x="334" y="4647"/>
                  <a:pt x="294" y="4707"/>
                  <a:pt x="227" y="4680"/>
                </a:cubicBezTo>
                <a:cubicBezTo>
                  <a:pt x="220" y="4680"/>
                  <a:pt x="220" y="4694"/>
                  <a:pt x="220" y="4707"/>
                </a:cubicBezTo>
                <a:cubicBezTo>
                  <a:pt x="207" y="4707"/>
                  <a:pt x="207" y="4694"/>
                  <a:pt x="207" y="4680"/>
                </a:cubicBezTo>
                <a:cubicBezTo>
                  <a:pt x="174" y="4706"/>
                  <a:pt x="160" y="4680"/>
                  <a:pt x="120" y="4667"/>
                </a:cubicBezTo>
                <a:cubicBezTo>
                  <a:pt x="127" y="4641"/>
                  <a:pt x="113" y="4627"/>
                  <a:pt x="113" y="4607"/>
                </a:cubicBezTo>
                <a:cubicBezTo>
                  <a:pt x="127" y="4581"/>
                  <a:pt x="147" y="4561"/>
                  <a:pt x="180" y="4548"/>
                </a:cubicBezTo>
                <a:cubicBezTo>
                  <a:pt x="174" y="4502"/>
                  <a:pt x="207" y="4462"/>
                  <a:pt x="240" y="4436"/>
                </a:cubicBezTo>
                <a:cubicBezTo>
                  <a:pt x="280" y="4449"/>
                  <a:pt x="314" y="4469"/>
                  <a:pt x="334" y="4495"/>
                </a:cubicBezTo>
                <a:cubicBezTo>
                  <a:pt x="467" y="4515"/>
                  <a:pt x="607" y="4522"/>
                  <a:pt x="748" y="4529"/>
                </a:cubicBezTo>
                <a:cubicBezTo>
                  <a:pt x="794" y="4503"/>
                  <a:pt x="861" y="4503"/>
                  <a:pt x="921" y="4489"/>
                </a:cubicBezTo>
                <a:cubicBezTo>
                  <a:pt x="894" y="4469"/>
                  <a:pt x="854" y="4469"/>
                  <a:pt x="834" y="4476"/>
                </a:cubicBezTo>
                <a:cubicBezTo>
                  <a:pt x="808" y="4416"/>
                  <a:pt x="734" y="4410"/>
                  <a:pt x="654" y="4403"/>
                </a:cubicBezTo>
                <a:cubicBezTo>
                  <a:pt x="654" y="4396"/>
                  <a:pt x="647" y="4383"/>
                  <a:pt x="647" y="4370"/>
                </a:cubicBezTo>
                <a:cubicBezTo>
                  <a:pt x="614" y="4363"/>
                  <a:pt x="567" y="4363"/>
                  <a:pt x="534" y="4350"/>
                </a:cubicBezTo>
                <a:cubicBezTo>
                  <a:pt x="594" y="4316"/>
                  <a:pt x="687" y="4336"/>
                  <a:pt x="774" y="4330"/>
                </a:cubicBezTo>
                <a:cubicBezTo>
                  <a:pt x="748" y="4303"/>
                  <a:pt x="694" y="4316"/>
                  <a:pt x="654" y="4310"/>
                </a:cubicBezTo>
                <a:cubicBezTo>
                  <a:pt x="567" y="4296"/>
                  <a:pt x="414" y="4263"/>
                  <a:pt x="320" y="4250"/>
                </a:cubicBezTo>
                <a:cubicBezTo>
                  <a:pt x="300" y="4250"/>
                  <a:pt x="280" y="4257"/>
                  <a:pt x="260" y="4250"/>
                </a:cubicBezTo>
                <a:cubicBezTo>
                  <a:pt x="214" y="4243"/>
                  <a:pt x="187" y="4197"/>
                  <a:pt x="140" y="4197"/>
                </a:cubicBezTo>
                <a:cubicBezTo>
                  <a:pt x="167" y="4145"/>
                  <a:pt x="140" y="4098"/>
                  <a:pt x="214" y="4085"/>
                </a:cubicBezTo>
                <a:cubicBezTo>
                  <a:pt x="234" y="4092"/>
                  <a:pt x="234" y="4105"/>
                  <a:pt x="240" y="4118"/>
                </a:cubicBezTo>
                <a:cubicBezTo>
                  <a:pt x="287" y="4118"/>
                  <a:pt x="320" y="4125"/>
                  <a:pt x="360" y="4132"/>
                </a:cubicBezTo>
                <a:cubicBezTo>
                  <a:pt x="360" y="4165"/>
                  <a:pt x="354" y="4165"/>
                  <a:pt x="374" y="4185"/>
                </a:cubicBezTo>
                <a:cubicBezTo>
                  <a:pt x="347" y="4185"/>
                  <a:pt x="334" y="4191"/>
                  <a:pt x="327" y="4205"/>
                </a:cubicBezTo>
                <a:cubicBezTo>
                  <a:pt x="360" y="4225"/>
                  <a:pt x="454" y="4211"/>
                  <a:pt x="467" y="4165"/>
                </a:cubicBezTo>
                <a:cubicBezTo>
                  <a:pt x="581" y="4179"/>
                  <a:pt x="721" y="4172"/>
                  <a:pt x="834" y="4165"/>
                </a:cubicBezTo>
                <a:cubicBezTo>
                  <a:pt x="781" y="4112"/>
                  <a:pt x="721" y="4145"/>
                  <a:pt x="661" y="4145"/>
                </a:cubicBezTo>
                <a:cubicBezTo>
                  <a:pt x="667" y="4138"/>
                  <a:pt x="667" y="4118"/>
                  <a:pt x="681" y="4118"/>
                </a:cubicBezTo>
                <a:cubicBezTo>
                  <a:pt x="647" y="4072"/>
                  <a:pt x="554" y="4086"/>
                  <a:pt x="487" y="4072"/>
                </a:cubicBezTo>
                <a:cubicBezTo>
                  <a:pt x="527" y="4046"/>
                  <a:pt x="581" y="4032"/>
                  <a:pt x="594" y="3993"/>
                </a:cubicBezTo>
                <a:cubicBezTo>
                  <a:pt x="661" y="3993"/>
                  <a:pt x="674" y="3966"/>
                  <a:pt x="741" y="3980"/>
                </a:cubicBezTo>
                <a:cubicBezTo>
                  <a:pt x="748" y="3959"/>
                  <a:pt x="714" y="3953"/>
                  <a:pt x="727" y="3946"/>
                </a:cubicBezTo>
                <a:cubicBezTo>
                  <a:pt x="748" y="3953"/>
                  <a:pt x="781" y="3946"/>
                  <a:pt x="781" y="3980"/>
                </a:cubicBezTo>
                <a:cubicBezTo>
                  <a:pt x="828" y="3966"/>
                  <a:pt x="881" y="3966"/>
                  <a:pt x="934" y="3953"/>
                </a:cubicBezTo>
                <a:cubicBezTo>
                  <a:pt x="808" y="3939"/>
                  <a:pt x="647" y="3880"/>
                  <a:pt x="501" y="3860"/>
                </a:cubicBezTo>
                <a:cubicBezTo>
                  <a:pt x="454" y="3853"/>
                  <a:pt x="407" y="3867"/>
                  <a:pt x="360" y="3853"/>
                </a:cubicBezTo>
                <a:cubicBezTo>
                  <a:pt x="254" y="3821"/>
                  <a:pt x="240" y="3708"/>
                  <a:pt x="220" y="3589"/>
                </a:cubicBezTo>
                <a:cubicBezTo>
                  <a:pt x="220" y="3563"/>
                  <a:pt x="194" y="3569"/>
                  <a:pt x="200" y="3543"/>
                </a:cubicBezTo>
                <a:cubicBezTo>
                  <a:pt x="234" y="3549"/>
                  <a:pt x="254" y="3490"/>
                  <a:pt x="227" y="3477"/>
                </a:cubicBezTo>
                <a:cubicBezTo>
                  <a:pt x="240" y="3457"/>
                  <a:pt x="267" y="3444"/>
                  <a:pt x="294" y="3430"/>
                </a:cubicBezTo>
                <a:cubicBezTo>
                  <a:pt x="294" y="3417"/>
                  <a:pt x="280" y="3410"/>
                  <a:pt x="274" y="3404"/>
                </a:cubicBezTo>
                <a:cubicBezTo>
                  <a:pt x="280" y="3384"/>
                  <a:pt x="300" y="3384"/>
                  <a:pt x="300" y="3358"/>
                </a:cubicBezTo>
                <a:cubicBezTo>
                  <a:pt x="294" y="3351"/>
                  <a:pt x="280" y="3351"/>
                  <a:pt x="267" y="3344"/>
                </a:cubicBezTo>
                <a:cubicBezTo>
                  <a:pt x="267" y="3318"/>
                  <a:pt x="274" y="3291"/>
                  <a:pt x="260" y="3278"/>
                </a:cubicBezTo>
                <a:cubicBezTo>
                  <a:pt x="234" y="3278"/>
                  <a:pt x="227" y="3291"/>
                  <a:pt x="200" y="3285"/>
                </a:cubicBezTo>
                <a:cubicBezTo>
                  <a:pt x="207" y="3245"/>
                  <a:pt x="194" y="3219"/>
                  <a:pt x="140" y="3219"/>
                </a:cubicBezTo>
                <a:cubicBezTo>
                  <a:pt x="140" y="3113"/>
                  <a:pt x="0" y="3159"/>
                  <a:pt x="0" y="3080"/>
                </a:cubicBezTo>
                <a:cubicBezTo>
                  <a:pt x="0" y="3020"/>
                  <a:pt x="87" y="3000"/>
                  <a:pt x="93" y="2934"/>
                </a:cubicBezTo>
                <a:cubicBezTo>
                  <a:pt x="93" y="2934"/>
                  <a:pt x="93" y="2934"/>
                  <a:pt x="140" y="2934"/>
                </a:cubicBezTo>
                <a:cubicBezTo>
                  <a:pt x="174" y="2881"/>
                  <a:pt x="147" y="2809"/>
                  <a:pt x="187" y="2762"/>
                </a:cubicBezTo>
                <a:cubicBezTo>
                  <a:pt x="127" y="2710"/>
                  <a:pt x="154" y="2611"/>
                  <a:pt x="260" y="2657"/>
                </a:cubicBezTo>
                <a:cubicBezTo>
                  <a:pt x="274" y="2664"/>
                  <a:pt x="274" y="2684"/>
                  <a:pt x="280" y="2690"/>
                </a:cubicBezTo>
                <a:cubicBezTo>
                  <a:pt x="320" y="2704"/>
                  <a:pt x="340" y="2677"/>
                  <a:pt x="367" y="2677"/>
                </a:cubicBezTo>
                <a:cubicBezTo>
                  <a:pt x="374" y="2651"/>
                  <a:pt x="374" y="2644"/>
                  <a:pt x="380" y="2617"/>
                </a:cubicBezTo>
                <a:cubicBezTo>
                  <a:pt x="454" y="2598"/>
                  <a:pt x="467" y="2519"/>
                  <a:pt x="487" y="2446"/>
                </a:cubicBezTo>
                <a:cubicBezTo>
                  <a:pt x="420" y="2380"/>
                  <a:pt x="287" y="2466"/>
                  <a:pt x="234" y="2505"/>
                </a:cubicBezTo>
                <a:cubicBezTo>
                  <a:pt x="207" y="2466"/>
                  <a:pt x="154" y="2479"/>
                  <a:pt x="113" y="2452"/>
                </a:cubicBezTo>
                <a:cubicBezTo>
                  <a:pt x="107" y="2373"/>
                  <a:pt x="133" y="2327"/>
                  <a:pt x="174" y="2293"/>
                </a:cubicBezTo>
                <a:cubicBezTo>
                  <a:pt x="160" y="2254"/>
                  <a:pt x="100" y="2273"/>
                  <a:pt x="87" y="2293"/>
                </a:cubicBezTo>
                <a:cubicBezTo>
                  <a:pt x="127" y="2227"/>
                  <a:pt x="180" y="2121"/>
                  <a:pt x="327" y="2134"/>
                </a:cubicBezTo>
                <a:cubicBezTo>
                  <a:pt x="320" y="2161"/>
                  <a:pt x="340" y="2161"/>
                  <a:pt x="340" y="2187"/>
                </a:cubicBezTo>
                <a:cubicBezTo>
                  <a:pt x="327" y="2194"/>
                  <a:pt x="314" y="2194"/>
                  <a:pt x="307" y="2207"/>
                </a:cubicBezTo>
                <a:cubicBezTo>
                  <a:pt x="307" y="2267"/>
                  <a:pt x="367" y="2273"/>
                  <a:pt x="420" y="2280"/>
                </a:cubicBezTo>
                <a:cubicBezTo>
                  <a:pt x="420" y="2300"/>
                  <a:pt x="434" y="2307"/>
                  <a:pt x="447" y="2313"/>
                </a:cubicBezTo>
                <a:cubicBezTo>
                  <a:pt x="467" y="2313"/>
                  <a:pt x="474" y="2307"/>
                  <a:pt x="487" y="2293"/>
                </a:cubicBezTo>
                <a:cubicBezTo>
                  <a:pt x="474" y="2254"/>
                  <a:pt x="427" y="2254"/>
                  <a:pt x="387" y="2241"/>
                </a:cubicBezTo>
                <a:cubicBezTo>
                  <a:pt x="400" y="2227"/>
                  <a:pt x="414" y="2247"/>
                  <a:pt x="427" y="2227"/>
                </a:cubicBezTo>
                <a:cubicBezTo>
                  <a:pt x="420" y="2142"/>
                  <a:pt x="320" y="2142"/>
                  <a:pt x="307" y="2056"/>
                </a:cubicBezTo>
                <a:cubicBezTo>
                  <a:pt x="347" y="2049"/>
                  <a:pt x="347" y="2009"/>
                  <a:pt x="380" y="1996"/>
                </a:cubicBezTo>
                <a:cubicBezTo>
                  <a:pt x="347" y="1963"/>
                  <a:pt x="400" y="1923"/>
                  <a:pt x="360" y="1884"/>
                </a:cubicBezTo>
                <a:cubicBezTo>
                  <a:pt x="380" y="1877"/>
                  <a:pt x="387" y="1851"/>
                  <a:pt x="414" y="1851"/>
                </a:cubicBezTo>
                <a:cubicBezTo>
                  <a:pt x="420" y="1824"/>
                  <a:pt x="394" y="1831"/>
                  <a:pt x="394" y="1804"/>
                </a:cubicBezTo>
                <a:cubicBezTo>
                  <a:pt x="414" y="1784"/>
                  <a:pt x="407" y="1764"/>
                  <a:pt x="407" y="1725"/>
                </a:cubicBezTo>
                <a:cubicBezTo>
                  <a:pt x="461" y="1732"/>
                  <a:pt x="481" y="1738"/>
                  <a:pt x="541" y="1732"/>
                </a:cubicBezTo>
                <a:cubicBezTo>
                  <a:pt x="554" y="1718"/>
                  <a:pt x="534" y="1718"/>
                  <a:pt x="541" y="1698"/>
                </a:cubicBezTo>
                <a:cubicBezTo>
                  <a:pt x="561" y="1698"/>
                  <a:pt x="574" y="1685"/>
                  <a:pt x="594" y="1678"/>
                </a:cubicBezTo>
                <a:cubicBezTo>
                  <a:pt x="567" y="1638"/>
                  <a:pt x="521" y="1619"/>
                  <a:pt x="481" y="1599"/>
                </a:cubicBezTo>
                <a:cubicBezTo>
                  <a:pt x="494" y="1566"/>
                  <a:pt x="461" y="1553"/>
                  <a:pt x="434" y="1546"/>
                </a:cubicBezTo>
                <a:cubicBezTo>
                  <a:pt x="434" y="1526"/>
                  <a:pt x="447" y="1513"/>
                  <a:pt x="420" y="1513"/>
                </a:cubicBezTo>
                <a:cubicBezTo>
                  <a:pt x="427" y="1499"/>
                  <a:pt x="447" y="1499"/>
                  <a:pt x="461" y="1493"/>
                </a:cubicBezTo>
                <a:cubicBezTo>
                  <a:pt x="461" y="1479"/>
                  <a:pt x="440" y="1479"/>
                  <a:pt x="447" y="1459"/>
                </a:cubicBezTo>
                <a:cubicBezTo>
                  <a:pt x="461" y="1459"/>
                  <a:pt x="461" y="1466"/>
                  <a:pt x="474" y="1466"/>
                </a:cubicBezTo>
                <a:cubicBezTo>
                  <a:pt x="474" y="1446"/>
                  <a:pt x="481" y="1432"/>
                  <a:pt x="461" y="1432"/>
                </a:cubicBezTo>
                <a:cubicBezTo>
                  <a:pt x="481" y="1412"/>
                  <a:pt x="507" y="1432"/>
                  <a:pt x="534" y="1419"/>
                </a:cubicBezTo>
                <a:cubicBezTo>
                  <a:pt x="521" y="1386"/>
                  <a:pt x="461" y="1406"/>
                  <a:pt x="434" y="1386"/>
                </a:cubicBezTo>
                <a:cubicBezTo>
                  <a:pt x="467" y="1379"/>
                  <a:pt x="447" y="1352"/>
                  <a:pt x="487" y="1359"/>
                </a:cubicBezTo>
                <a:cubicBezTo>
                  <a:pt x="527" y="1266"/>
                  <a:pt x="647" y="1352"/>
                  <a:pt x="734" y="1339"/>
                </a:cubicBezTo>
                <a:cubicBezTo>
                  <a:pt x="727" y="1332"/>
                  <a:pt x="714" y="1326"/>
                  <a:pt x="714" y="1306"/>
                </a:cubicBezTo>
                <a:cubicBezTo>
                  <a:pt x="687" y="1306"/>
                  <a:pt x="667" y="1286"/>
                  <a:pt x="627" y="1286"/>
                </a:cubicBezTo>
                <a:cubicBezTo>
                  <a:pt x="641" y="1266"/>
                  <a:pt x="661" y="1292"/>
                  <a:pt x="681" y="1292"/>
                </a:cubicBezTo>
                <a:cubicBezTo>
                  <a:pt x="694" y="1279"/>
                  <a:pt x="674" y="1259"/>
                  <a:pt x="647" y="1266"/>
                </a:cubicBezTo>
                <a:cubicBezTo>
                  <a:pt x="641" y="1246"/>
                  <a:pt x="661" y="1252"/>
                  <a:pt x="674" y="1252"/>
                </a:cubicBezTo>
                <a:cubicBezTo>
                  <a:pt x="667" y="1246"/>
                  <a:pt x="647" y="1246"/>
                  <a:pt x="641" y="1239"/>
                </a:cubicBezTo>
                <a:cubicBezTo>
                  <a:pt x="614" y="1246"/>
                  <a:pt x="661" y="1259"/>
                  <a:pt x="641" y="1259"/>
                </a:cubicBezTo>
                <a:cubicBezTo>
                  <a:pt x="601" y="1272"/>
                  <a:pt x="621" y="1220"/>
                  <a:pt x="594" y="1220"/>
                </a:cubicBezTo>
                <a:cubicBezTo>
                  <a:pt x="667" y="1213"/>
                  <a:pt x="761" y="1292"/>
                  <a:pt x="808" y="1226"/>
                </a:cubicBezTo>
                <a:cubicBezTo>
                  <a:pt x="821" y="1226"/>
                  <a:pt x="828" y="1240"/>
                  <a:pt x="841" y="1240"/>
                </a:cubicBezTo>
                <a:cubicBezTo>
                  <a:pt x="801" y="1259"/>
                  <a:pt x="854" y="1266"/>
                  <a:pt x="828" y="1286"/>
                </a:cubicBezTo>
                <a:cubicBezTo>
                  <a:pt x="828" y="1306"/>
                  <a:pt x="868" y="1299"/>
                  <a:pt x="874" y="1292"/>
                </a:cubicBezTo>
                <a:cubicBezTo>
                  <a:pt x="881" y="1279"/>
                  <a:pt x="874" y="1279"/>
                  <a:pt x="868" y="1279"/>
                </a:cubicBezTo>
                <a:cubicBezTo>
                  <a:pt x="901" y="1266"/>
                  <a:pt x="874" y="1318"/>
                  <a:pt x="914" y="1325"/>
                </a:cubicBezTo>
                <a:cubicBezTo>
                  <a:pt x="888" y="1325"/>
                  <a:pt x="861" y="1325"/>
                  <a:pt x="868" y="1352"/>
                </a:cubicBezTo>
                <a:cubicBezTo>
                  <a:pt x="874" y="1365"/>
                  <a:pt x="908" y="1352"/>
                  <a:pt x="914" y="1365"/>
                </a:cubicBezTo>
                <a:cubicBezTo>
                  <a:pt x="874" y="1418"/>
                  <a:pt x="854" y="1312"/>
                  <a:pt x="794" y="1312"/>
                </a:cubicBezTo>
                <a:cubicBezTo>
                  <a:pt x="774" y="1325"/>
                  <a:pt x="808" y="1338"/>
                  <a:pt x="801" y="1352"/>
                </a:cubicBezTo>
                <a:cubicBezTo>
                  <a:pt x="781" y="1352"/>
                  <a:pt x="781" y="1365"/>
                  <a:pt x="761" y="1358"/>
                </a:cubicBezTo>
                <a:cubicBezTo>
                  <a:pt x="774" y="1385"/>
                  <a:pt x="828" y="1378"/>
                  <a:pt x="868" y="1385"/>
                </a:cubicBezTo>
                <a:cubicBezTo>
                  <a:pt x="888" y="1425"/>
                  <a:pt x="934" y="1451"/>
                  <a:pt x="994" y="1465"/>
                </a:cubicBezTo>
                <a:cubicBezTo>
                  <a:pt x="1001" y="1438"/>
                  <a:pt x="1008" y="1445"/>
                  <a:pt x="1021" y="1431"/>
                </a:cubicBezTo>
                <a:cubicBezTo>
                  <a:pt x="994" y="1398"/>
                  <a:pt x="1021" y="1412"/>
                  <a:pt x="1008" y="1385"/>
                </a:cubicBezTo>
                <a:cubicBezTo>
                  <a:pt x="1095" y="1412"/>
                  <a:pt x="1208" y="1445"/>
                  <a:pt x="1321" y="1419"/>
                </a:cubicBezTo>
                <a:cubicBezTo>
                  <a:pt x="1295" y="1385"/>
                  <a:pt x="1195" y="1405"/>
                  <a:pt x="1201" y="1339"/>
                </a:cubicBezTo>
                <a:cubicBezTo>
                  <a:pt x="1201" y="1326"/>
                  <a:pt x="1208" y="1326"/>
                  <a:pt x="1221" y="1326"/>
                </a:cubicBezTo>
                <a:cubicBezTo>
                  <a:pt x="1215" y="1319"/>
                  <a:pt x="1208" y="1319"/>
                  <a:pt x="1201" y="1312"/>
                </a:cubicBezTo>
                <a:cubicBezTo>
                  <a:pt x="1241" y="1299"/>
                  <a:pt x="1295" y="1292"/>
                  <a:pt x="1321" y="1326"/>
                </a:cubicBezTo>
                <a:cubicBezTo>
                  <a:pt x="1355" y="1293"/>
                  <a:pt x="1428" y="1332"/>
                  <a:pt x="1442" y="1286"/>
                </a:cubicBezTo>
                <a:cubicBezTo>
                  <a:pt x="1395" y="1246"/>
                  <a:pt x="1342" y="1280"/>
                  <a:pt x="1301" y="1253"/>
                </a:cubicBezTo>
                <a:cubicBezTo>
                  <a:pt x="1295" y="1253"/>
                  <a:pt x="1295" y="1266"/>
                  <a:pt x="1295" y="1273"/>
                </a:cubicBezTo>
                <a:cubicBezTo>
                  <a:pt x="1255" y="1273"/>
                  <a:pt x="1208" y="1266"/>
                  <a:pt x="1215" y="1220"/>
                </a:cubicBezTo>
                <a:cubicBezTo>
                  <a:pt x="1208" y="1207"/>
                  <a:pt x="1175" y="1220"/>
                  <a:pt x="1168" y="1207"/>
                </a:cubicBezTo>
                <a:cubicBezTo>
                  <a:pt x="1168" y="1187"/>
                  <a:pt x="1188" y="1207"/>
                  <a:pt x="1188" y="1173"/>
                </a:cubicBezTo>
                <a:cubicBezTo>
                  <a:pt x="1155" y="1154"/>
                  <a:pt x="1168" y="1193"/>
                  <a:pt x="1148" y="1207"/>
                </a:cubicBezTo>
                <a:cubicBezTo>
                  <a:pt x="1128" y="1207"/>
                  <a:pt x="1135" y="1187"/>
                  <a:pt x="1115" y="1193"/>
                </a:cubicBezTo>
                <a:cubicBezTo>
                  <a:pt x="1101" y="1193"/>
                  <a:pt x="1101" y="1207"/>
                  <a:pt x="1101" y="1227"/>
                </a:cubicBezTo>
                <a:cubicBezTo>
                  <a:pt x="1068" y="1227"/>
                  <a:pt x="1081" y="1187"/>
                  <a:pt x="1041" y="1193"/>
                </a:cubicBezTo>
                <a:cubicBezTo>
                  <a:pt x="1068" y="1153"/>
                  <a:pt x="1121" y="1193"/>
                  <a:pt x="1161" y="1173"/>
                </a:cubicBezTo>
                <a:cubicBezTo>
                  <a:pt x="1155" y="1154"/>
                  <a:pt x="1148" y="1134"/>
                  <a:pt x="1121" y="1134"/>
                </a:cubicBezTo>
                <a:cubicBezTo>
                  <a:pt x="1141" y="1114"/>
                  <a:pt x="1168" y="1134"/>
                  <a:pt x="1188" y="1141"/>
                </a:cubicBezTo>
                <a:cubicBezTo>
                  <a:pt x="1188" y="1147"/>
                  <a:pt x="1175" y="1141"/>
                  <a:pt x="1175" y="1147"/>
                </a:cubicBezTo>
                <a:cubicBezTo>
                  <a:pt x="1188" y="1161"/>
                  <a:pt x="1195" y="1154"/>
                  <a:pt x="1215" y="1161"/>
                </a:cubicBezTo>
                <a:cubicBezTo>
                  <a:pt x="1221" y="1141"/>
                  <a:pt x="1188" y="1161"/>
                  <a:pt x="1195" y="1141"/>
                </a:cubicBezTo>
                <a:cubicBezTo>
                  <a:pt x="1221" y="1141"/>
                  <a:pt x="1241" y="1147"/>
                  <a:pt x="1241" y="1161"/>
                </a:cubicBezTo>
                <a:cubicBezTo>
                  <a:pt x="1241" y="1187"/>
                  <a:pt x="1228" y="1161"/>
                  <a:pt x="1215" y="1167"/>
                </a:cubicBezTo>
                <a:cubicBezTo>
                  <a:pt x="1221" y="1207"/>
                  <a:pt x="1255" y="1213"/>
                  <a:pt x="1268" y="1233"/>
                </a:cubicBezTo>
                <a:cubicBezTo>
                  <a:pt x="1288" y="1233"/>
                  <a:pt x="1315" y="1207"/>
                  <a:pt x="1308" y="1200"/>
                </a:cubicBezTo>
                <a:cubicBezTo>
                  <a:pt x="1348" y="1200"/>
                  <a:pt x="1388" y="1180"/>
                  <a:pt x="1395" y="1134"/>
                </a:cubicBezTo>
                <a:cubicBezTo>
                  <a:pt x="1435" y="1134"/>
                  <a:pt x="1455" y="1134"/>
                  <a:pt x="1482" y="1121"/>
                </a:cubicBezTo>
                <a:cubicBezTo>
                  <a:pt x="1482" y="1114"/>
                  <a:pt x="1488" y="1101"/>
                  <a:pt x="1475" y="1101"/>
                </a:cubicBezTo>
                <a:cubicBezTo>
                  <a:pt x="1608" y="1081"/>
                  <a:pt x="1729" y="1153"/>
                  <a:pt x="1849" y="1094"/>
                </a:cubicBezTo>
                <a:cubicBezTo>
                  <a:pt x="1855" y="1074"/>
                  <a:pt x="1829" y="1087"/>
                  <a:pt x="1835" y="1067"/>
                </a:cubicBezTo>
                <a:cubicBezTo>
                  <a:pt x="1855" y="1041"/>
                  <a:pt x="1922" y="1093"/>
                  <a:pt x="1929" y="1047"/>
                </a:cubicBezTo>
                <a:cubicBezTo>
                  <a:pt x="2022" y="1073"/>
                  <a:pt x="2122" y="1041"/>
                  <a:pt x="2202" y="1014"/>
                </a:cubicBezTo>
                <a:cubicBezTo>
                  <a:pt x="2202" y="994"/>
                  <a:pt x="2182" y="1000"/>
                  <a:pt x="2169" y="987"/>
                </a:cubicBezTo>
                <a:cubicBezTo>
                  <a:pt x="2169" y="961"/>
                  <a:pt x="2176" y="961"/>
                  <a:pt x="2162" y="941"/>
                </a:cubicBezTo>
                <a:cubicBezTo>
                  <a:pt x="2176" y="934"/>
                  <a:pt x="2196" y="934"/>
                  <a:pt x="2202" y="914"/>
                </a:cubicBezTo>
                <a:cubicBezTo>
                  <a:pt x="2176" y="894"/>
                  <a:pt x="2129" y="894"/>
                  <a:pt x="2109" y="921"/>
                </a:cubicBezTo>
                <a:cubicBezTo>
                  <a:pt x="2109" y="941"/>
                  <a:pt x="2129" y="941"/>
                  <a:pt x="2136" y="954"/>
                </a:cubicBezTo>
                <a:cubicBezTo>
                  <a:pt x="2122" y="961"/>
                  <a:pt x="2096" y="974"/>
                  <a:pt x="2109" y="981"/>
                </a:cubicBezTo>
                <a:cubicBezTo>
                  <a:pt x="2109" y="1008"/>
                  <a:pt x="2082" y="968"/>
                  <a:pt x="2082" y="988"/>
                </a:cubicBezTo>
                <a:cubicBezTo>
                  <a:pt x="2069" y="982"/>
                  <a:pt x="2096" y="962"/>
                  <a:pt x="2069" y="948"/>
                </a:cubicBezTo>
                <a:cubicBezTo>
                  <a:pt x="2082" y="922"/>
                  <a:pt x="2089" y="922"/>
                  <a:pt x="2082" y="882"/>
                </a:cubicBezTo>
                <a:cubicBezTo>
                  <a:pt x="2122" y="902"/>
                  <a:pt x="2182" y="876"/>
                  <a:pt x="2202" y="902"/>
                </a:cubicBezTo>
                <a:cubicBezTo>
                  <a:pt x="2283" y="863"/>
                  <a:pt x="2343" y="916"/>
                  <a:pt x="2423" y="902"/>
                </a:cubicBezTo>
                <a:cubicBezTo>
                  <a:pt x="2436" y="896"/>
                  <a:pt x="2436" y="916"/>
                  <a:pt x="2449" y="916"/>
                </a:cubicBezTo>
                <a:cubicBezTo>
                  <a:pt x="2483" y="889"/>
                  <a:pt x="2496" y="909"/>
                  <a:pt x="2536" y="902"/>
                </a:cubicBezTo>
                <a:cubicBezTo>
                  <a:pt x="2543" y="936"/>
                  <a:pt x="2503" y="922"/>
                  <a:pt x="2496" y="936"/>
                </a:cubicBezTo>
                <a:cubicBezTo>
                  <a:pt x="2523" y="956"/>
                  <a:pt x="2543" y="936"/>
                  <a:pt x="2576" y="949"/>
                </a:cubicBezTo>
                <a:cubicBezTo>
                  <a:pt x="2583" y="942"/>
                  <a:pt x="2583" y="929"/>
                  <a:pt x="2590" y="916"/>
                </a:cubicBezTo>
                <a:cubicBezTo>
                  <a:pt x="2610" y="922"/>
                  <a:pt x="2636" y="929"/>
                  <a:pt x="2670" y="922"/>
                </a:cubicBezTo>
                <a:cubicBezTo>
                  <a:pt x="2656" y="936"/>
                  <a:pt x="2636" y="936"/>
                  <a:pt x="2616" y="936"/>
                </a:cubicBezTo>
                <a:cubicBezTo>
                  <a:pt x="2696" y="956"/>
                  <a:pt x="2756" y="962"/>
                  <a:pt x="2837" y="942"/>
                </a:cubicBezTo>
                <a:cubicBezTo>
                  <a:pt x="2883" y="962"/>
                  <a:pt x="2977" y="936"/>
                  <a:pt x="2990" y="1002"/>
                </a:cubicBezTo>
                <a:cubicBezTo>
                  <a:pt x="3010" y="1002"/>
                  <a:pt x="3003" y="982"/>
                  <a:pt x="3030" y="988"/>
                </a:cubicBezTo>
                <a:cubicBezTo>
                  <a:pt x="3030" y="975"/>
                  <a:pt x="3003" y="988"/>
                  <a:pt x="3010" y="968"/>
                </a:cubicBezTo>
                <a:cubicBezTo>
                  <a:pt x="3070" y="955"/>
                  <a:pt x="3130" y="982"/>
                  <a:pt x="3130" y="1034"/>
                </a:cubicBezTo>
                <a:cubicBezTo>
                  <a:pt x="3164" y="1034"/>
                  <a:pt x="3170" y="1014"/>
                  <a:pt x="3210" y="1028"/>
                </a:cubicBezTo>
                <a:cubicBezTo>
                  <a:pt x="3217" y="982"/>
                  <a:pt x="3150" y="1008"/>
                  <a:pt x="3150" y="975"/>
                </a:cubicBezTo>
                <a:cubicBezTo>
                  <a:pt x="3177" y="948"/>
                  <a:pt x="3217" y="1001"/>
                  <a:pt x="3217" y="955"/>
                </a:cubicBezTo>
                <a:cubicBezTo>
                  <a:pt x="3264" y="962"/>
                  <a:pt x="3224" y="1028"/>
                  <a:pt x="3270" y="1034"/>
                </a:cubicBezTo>
                <a:cubicBezTo>
                  <a:pt x="3277" y="1028"/>
                  <a:pt x="3264" y="995"/>
                  <a:pt x="3277" y="982"/>
                </a:cubicBezTo>
                <a:cubicBezTo>
                  <a:pt x="3337" y="975"/>
                  <a:pt x="3404" y="1002"/>
                  <a:pt x="3444" y="988"/>
                </a:cubicBezTo>
                <a:cubicBezTo>
                  <a:pt x="3424" y="982"/>
                  <a:pt x="3437" y="962"/>
                  <a:pt x="3411" y="955"/>
                </a:cubicBezTo>
                <a:cubicBezTo>
                  <a:pt x="3411" y="942"/>
                  <a:pt x="3437" y="948"/>
                  <a:pt x="3451" y="948"/>
                </a:cubicBezTo>
                <a:cubicBezTo>
                  <a:pt x="3457" y="974"/>
                  <a:pt x="3464" y="994"/>
                  <a:pt x="3511" y="988"/>
                </a:cubicBezTo>
                <a:cubicBezTo>
                  <a:pt x="3511" y="1014"/>
                  <a:pt x="3491" y="1014"/>
                  <a:pt x="3484" y="1027"/>
                </a:cubicBezTo>
                <a:cubicBezTo>
                  <a:pt x="3504" y="1047"/>
                  <a:pt x="3571" y="1047"/>
                  <a:pt x="3597" y="1047"/>
                </a:cubicBezTo>
                <a:cubicBezTo>
                  <a:pt x="3591" y="1028"/>
                  <a:pt x="3571" y="1014"/>
                  <a:pt x="3551" y="1001"/>
                </a:cubicBezTo>
                <a:cubicBezTo>
                  <a:pt x="3544" y="981"/>
                  <a:pt x="3564" y="988"/>
                  <a:pt x="3557" y="968"/>
                </a:cubicBezTo>
                <a:cubicBezTo>
                  <a:pt x="3604" y="961"/>
                  <a:pt x="3611" y="1000"/>
                  <a:pt x="3651" y="1007"/>
                </a:cubicBezTo>
                <a:cubicBezTo>
                  <a:pt x="3617" y="1053"/>
                  <a:pt x="3724" y="1060"/>
                  <a:pt x="3764" y="1053"/>
                </a:cubicBezTo>
                <a:cubicBezTo>
                  <a:pt x="3771" y="1033"/>
                  <a:pt x="3744" y="1047"/>
                  <a:pt x="3744" y="1033"/>
                </a:cubicBezTo>
                <a:cubicBezTo>
                  <a:pt x="3764" y="1000"/>
                  <a:pt x="3811" y="1027"/>
                  <a:pt x="3824" y="1053"/>
                </a:cubicBezTo>
                <a:cubicBezTo>
                  <a:pt x="3864" y="1033"/>
                  <a:pt x="3911" y="1020"/>
                  <a:pt x="3911" y="1053"/>
                </a:cubicBezTo>
                <a:cubicBezTo>
                  <a:pt x="3938" y="1053"/>
                  <a:pt x="3944" y="1047"/>
                  <a:pt x="3964" y="1040"/>
                </a:cubicBezTo>
                <a:cubicBezTo>
                  <a:pt x="3978" y="1067"/>
                  <a:pt x="4065" y="1093"/>
                  <a:pt x="4078" y="1047"/>
                </a:cubicBezTo>
                <a:cubicBezTo>
                  <a:pt x="4111" y="1060"/>
                  <a:pt x="4158" y="1087"/>
                  <a:pt x="4205" y="1067"/>
                </a:cubicBezTo>
                <a:cubicBezTo>
                  <a:pt x="4225" y="1067"/>
                  <a:pt x="4198" y="1060"/>
                  <a:pt x="4205" y="1047"/>
                </a:cubicBezTo>
                <a:cubicBezTo>
                  <a:pt x="4218" y="1040"/>
                  <a:pt x="4231" y="1047"/>
                  <a:pt x="4258" y="1040"/>
                </a:cubicBezTo>
                <a:cubicBezTo>
                  <a:pt x="4251" y="1073"/>
                  <a:pt x="4298" y="1066"/>
                  <a:pt x="4298" y="1093"/>
                </a:cubicBezTo>
                <a:cubicBezTo>
                  <a:pt x="4372" y="1053"/>
                  <a:pt x="4478" y="1099"/>
                  <a:pt x="4532" y="1093"/>
                </a:cubicBezTo>
                <a:cubicBezTo>
                  <a:pt x="4532" y="1106"/>
                  <a:pt x="4512" y="1099"/>
                  <a:pt x="4512" y="1113"/>
                </a:cubicBezTo>
                <a:cubicBezTo>
                  <a:pt x="4552" y="1119"/>
                  <a:pt x="4538" y="1067"/>
                  <a:pt x="4579" y="1073"/>
                </a:cubicBezTo>
                <a:cubicBezTo>
                  <a:pt x="4605" y="1073"/>
                  <a:pt x="4572" y="1093"/>
                  <a:pt x="4585" y="1100"/>
                </a:cubicBezTo>
                <a:cubicBezTo>
                  <a:pt x="4632" y="1100"/>
                  <a:pt x="4652" y="1120"/>
                  <a:pt x="4685" y="1127"/>
                </a:cubicBezTo>
                <a:cubicBezTo>
                  <a:pt x="4705" y="1127"/>
                  <a:pt x="4712" y="1107"/>
                  <a:pt x="4725" y="1093"/>
                </a:cubicBezTo>
                <a:cubicBezTo>
                  <a:pt x="4745" y="1093"/>
                  <a:pt x="4759" y="1093"/>
                  <a:pt x="4772" y="1100"/>
                </a:cubicBezTo>
                <a:cubicBezTo>
                  <a:pt x="4779" y="1119"/>
                  <a:pt x="4779" y="1119"/>
                  <a:pt x="4772" y="1139"/>
                </a:cubicBezTo>
                <a:cubicBezTo>
                  <a:pt x="4819" y="1153"/>
                  <a:pt x="4879" y="1133"/>
                  <a:pt x="4932" y="1139"/>
                </a:cubicBezTo>
                <a:cubicBezTo>
                  <a:pt x="4939" y="1133"/>
                  <a:pt x="4939" y="1126"/>
                  <a:pt x="4939" y="1119"/>
                </a:cubicBezTo>
                <a:cubicBezTo>
                  <a:pt x="5012" y="1146"/>
                  <a:pt x="5126" y="1113"/>
                  <a:pt x="5239" y="1133"/>
                </a:cubicBezTo>
                <a:cubicBezTo>
                  <a:pt x="5233" y="1139"/>
                  <a:pt x="5213" y="1139"/>
                  <a:pt x="5199" y="1146"/>
                </a:cubicBezTo>
                <a:cubicBezTo>
                  <a:pt x="5233" y="1153"/>
                  <a:pt x="5266" y="1153"/>
                  <a:pt x="5286" y="1139"/>
                </a:cubicBezTo>
                <a:cubicBezTo>
                  <a:pt x="5306" y="1133"/>
                  <a:pt x="5299" y="1159"/>
                  <a:pt x="5313" y="1159"/>
                </a:cubicBezTo>
                <a:cubicBezTo>
                  <a:pt x="5339" y="1153"/>
                  <a:pt x="5366" y="1133"/>
                  <a:pt x="5399" y="1146"/>
                </a:cubicBezTo>
                <a:cubicBezTo>
                  <a:pt x="5413" y="1140"/>
                  <a:pt x="5379" y="1113"/>
                  <a:pt x="5399" y="1107"/>
                </a:cubicBezTo>
                <a:cubicBezTo>
                  <a:pt x="5426" y="1107"/>
                  <a:pt x="5393" y="1133"/>
                  <a:pt x="5413" y="1140"/>
                </a:cubicBezTo>
                <a:cubicBezTo>
                  <a:pt x="5426" y="1147"/>
                  <a:pt x="5439" y="1133"/>
                  <a:pt x="5460" y="1133"/>
                </a:cubicBezTo>
                <a:cubicBezTo>
                  <a:pt x="5473" y="1180"/>
                  <a:pt x="5526" y="1140"/>
                  <a:pt x="5566" y="1153"/>
                </a:cubicBezTo>
                <a:cubicBezTo>
                  <a:pt x="5566" y="1140"/>
                  <a:pt x="5553" y="1133"/>
                  <a:pt x="5533" y="1127"/>
                </a:cubicBezTo>
                <a:cubicBezTo>
                  <a:pt x="5540" y="1107"/>
                  <a:pt x="5593" y="1107"/>
                  <a:pt x="5606" y="1133"/>
                </a:cubicBezTo>
                <a:cubicBezTo>
                  <a:pt x="5626" y="1121"/>
                  <a:pt x="5600" y="1094"/>
                  <a:pt x="5586" y="1094"/>
                </a:cubicBezTo>
                <a:cubicBezTo>
                  <a:pt x="5593" y="1087"/>
                  <a:pt x="5606" y="1087"/>
                  <a:pt x="5613" y="1074"/>
                </a:cubicBezTo>
                <a:cubicBezTo>
                  <a:pt x="5553" y="1001"/>
                  <a:pt x="5453" y="1074"/>
                  <a:pt x="5393" y="1014"/>
                </a:cubicBezTo>
                <a:cubicBezTo>
                  <a:pt x="5353" y="1041"/>
                  <a:pt x="5299" y="1021"/>
                  <a:pt x="5246" y="1014"/>
                </a:cubicBezTo>
                <a:cubicBezTo>
                  <a:pt x="5226" y="1054"/>
                  <a:pt x="5193" y="988"/>
                  <a:pt x="5132" y="1001"/>
                </a:cubicBezTo>
                <a:cubicBezTo>
                  <a:pt x="5159" y="975"/>
                  <a:pt x="5206" y="975"/>
                  <a:pt x="5219" y="955"/>
                </a:cubicBezTo>
                <a:cubicBezTo>
                  <a:pt x="5286" y="1008"/>
                  <a:pt x="5373" y="994"/>
                  <a:pt x="5466" y="994"/>
                </a:cubicBezTo>
                <a:cubicBezTo>
                  <a:pt x="5466" y="975"/>
                  <a:pt x="5439" y="975"/>
                  <a:pt x="5439" y="955"/>
                </a:cubicBezTo>
                <a:cubicBezTo>
                  <a:pt x="5439" y="935"/>
                  <a:pt x="5466" y="942"/>
                  <a:pt x="5480" y="928"/>
                </a:cubicBezTo>
                <a:cubicBezTo>
                  <a:pt x="5413" y="908"/>
                  <a:pt x="5279" y="948"/>
                  <a:pt x="5246" y="902"/>
                </a:cubicBezTo>
                <a:cubicBezTo>
                  <a:pt x="5246" y="888"/>
                  <a:pt x="5246" y="882"/>
                  <a:pt x="5259" y="882"/>
                </a:cubicBezTo>
                <a:cubicBezTo>
                  <a:pt x="5259" y="862"/>
                  <a:pt x="5246" y="862"/>
                  <a:pt x="5246" y="842"/>
                </a:cubicBezTo>
                <a:cubicBezTo>
                  <a:pt x="5213" y="855"/>
                  <a:pt x="5179" y="849"/>
                  <a:pt x="5152" y="835"/>
                </a:cubicBezTo>
                <a:cubicBezTo>
                  <a:pt x="5152" y="829"/>
                  <a:pt x="5146" y="829"/>
                  <a:pt x="5146" y="822"/>
                </a:cubicBezTo>
                <a:cubicBezTo>
                  <a:pt x="5152" y="769"/>
                  <a:pt x="5226" y="782"/>
                  <a:pt x="5259" y="802"/>
                </a:cubicBezTo>
                <a:cubicBezTo>
                  <a:pt x="5253" y="829"/>
                  <a:pt x="5259" y="842"/>
                  <a:pt x="5286" y="835"/>
                </a:cubicBezTo>
                <a:cubicBezTo>
                  <a:pt x="5299" y="795"/>
                  <a:pt x="5333" y="776"/>
                  <a:pt x="5359" y="749"/>
                </a:cubicBezTo>
                <a:cubicBezTo>
                  <a:pt x="5339" y="710"/>
                  <a:pt x="5279" y="703"/>
                  <a:pt x="5219" y="697"/>
                </a:cubicBezTo>
                <a:cubicBezTo>
                  <a:pt x="5219" y="677"/>
                  <a:pt x="5219" y="657"/>
                  <a:pt x="5246" y="657"/>
                </a:cubicBezTo>
                <a:cubicBezTo>
                  <a:pt x="5233" y="624"/>
                  <a:pt x="5186" y="664"/>
                  <a:pt x="5179" y="630"/>
                </a:cubicBezTo>
                <a:cubicBezTo>
                  <a:pt x="5193" y="598"/>
                  <a:pt x="5213" y="571"/>
                  <a:pt x="5259" y="571"/>
                </a:cubicBezTo>
                <a:cubicBezTo>
                  <a:pt x="5266" y="584"/>
                  <a:pt x="5266" y="597"/>
                  <a:pt x="5273" y="610"/>
                </a:cubicBezTo>
                <a:cubicBezTo>
                  <a:pt x="5304" y="592"/>
                  <a:pt x="5318" y="626"/>
                  <a:pt x="5341" y="613"/>
                </a:cubicBezTo>
                <a:lnTo>
                  <a:pt x="5344" y="611"/>
                </a:lnTo>
                <a:lnTo>
                  <a:pt x="5345" y="614"/>
                </a:lnTo>
                <a:lnTo>
                  <a:pt x="5350" y="614"/>
                </a:lnTo>
                <a:lnTo>
                  <a:pt x="5353" y="618"/>
                </a:lnTo>
                <a:cubicBezTo>
                  <a:pt x="5370" y="634"/>
                  <a:pt x="5384" y="650"/>
                  <a:pt x="5413" y="650"/>
                </a:cubicBezTo>
                <a:cubicBezTo>
                  <a:pt x="5446" y="616"/>
                  <a:pt x="5466" y="584"/>
                  <a:pt x="5520" y="570"/>
                </a:cubicBezTo>
                <a:cubicBezTo>
                  <a:pt x="5513" y="557"/>
                  <a:pt x="5500" y="544"/>
                  <a:pt x="5480" y="544"/>
                </a:cubicBezTo>
                <a:cubicBezTo>
                  <a:pt x="5526" y="530"/>
                  <a:pt x="5580" y="524"/>
                  <a:pt x="5640" y="530"/>
                </a:cubicBezTo>
                <a:cubicBezTo>
                  <a:pt x="5646" y="577"/>
                  <a:pt x="5660" y="610"/>
                  <a:pt x="5693" y="630"/>
                </a:cubicBezTo>
                <a:cubicBezTo>
                  <a:pt x="5726" y="596"/>
                  <a:pt x="5807" y="636"/>
                  <a:pt x="5867" y="630"/>
                </a:cubicBezTo>
                <a:cubicBezTo>
                  <a:pt x="5847" y="590"/>
                  <a:pt x="5773" y="604"/>
                  <a:pt x="5740" y="577"/>
                </a:cubicBezTo>
                <a:cubicBezTo>
                  <a:pt x="5800" y="524"/>
                  <a:pt x="5913" y="544"/>
                  <a:pt x="5993" y="538"/>
                </a:cubicBezTo>
                <a:cubicBezTo>
                  <a:pt x="6007" y="525"/>
                  <a:pt x="5987" y="505"/>
                  <a:pt x="5967" y="498"/>
                </a:cubicBezTo>
                <a:cubicBezTo>
                  <a:pt x="5993" y="485"/>
                  <a:pt x="6047" y="498"/>
                  <a:pt x="6033" y="538"/>
                </a:cubicBezTo>
                <a:cubicBezTo>
                  <a:pt x="6060" y="531"/>
                  <a:pt x="6087" y="531"/>
                  <a:pt x="6114" y="544"/>
                </a:cubicBezTo>
                <a:cubicBezTo>
                  <a:pt x="6134" y="544"/>
                  <a:pt x="6134" y="538"/>
                  <a:pt x="6134" y="518"/>
                </a:cubicBezTo>
                <a:cubicBezTo>
                  <a:pt x="6260" y="498"/>
                  <a:pt x="6467" y="544"/>
                  <a:pt x="6514" y="438"/>
                </a:cubicBezTo>
                <a:cubicBezTo>
                  <a:pt x="6534" y="445"/>
                  <a:pt x="6547" y="451"/>
                  <a:pt x="6567" y="451"/>
                </a:cubicBezTo>
                <a:cubicBezTo>
                  <a:pt x="6601" y="524"/>
                  <a:pt x="6734" y="471"/>
                  <a:pt x="6808" y="471"/>
                </a:cubicBezTo>
                <a:cubicBezTo>
                  <a:pt x="6794" y="458"/>
                  <a:pt x="6768" y="465"/>
                  <a:pt x="6761" y="451"/>
                </a:cubicBezTo>
                <a:cubicBezTo>
                  <a:pt x="6770" y="431"/>
                  <a:pt x="6785" y="423"/>
                  <a:pt x="6801" y="423"/>
                </a:cubicBezTo>
                <a:close/>
                <a:moveTo>
                  <a:pt x="3051" y="405"/>
                </a:moveTo>
                <a:lnTo>
                  <a:pt x="3048" y="409"/>
                </a:lnTo>
                <a:cubicBezTo>
                  <a:pt x="3049" y="408"/>
                  <a:pt x="3049" y="407"/>
                  <a:pt x="3050" y="406"/>
                </a:cubicBezTo>
                <a:lnTo>
                  <a:pt x="3051" y="405"/>
                </a:lnTo>
                <a:close/>
                <a:moveTo>
                  <a:pt x="3255" y="382"/>
                </a:moveTo>
                <a:cubicBezTo>
                  <a:pt x="3242" y="389"/>
                  <a:pt x="3249" y="416"/>
                  <a:pt x="3269" y="416"/>
                </a:cubicBezTo>
                <a:cubicBezTo>
                  <a:pt x="3269" y="402"/>
                  <a:pt x="3275" y="396"/>
                  <a:pt x="3275" y="389"/>
                </a:cubicBezTo>
                <a:cubicBezTo>
                  <a:pt x="3269" y="389"/>
                  <a:pt x="3262" y="382"/>
                  <a:pt x="3255" y="382"/>
                </a:cubicBezTo>
                <a:close/>
                <a:moveTo>
                  <a:pt x="384" y="369"/>
                </a:moveTo>
                <a:cubicBezTo>
                  <a:pt x="424" y="388"/>
                  <a:pt x="451" y="408"/>
                  <a:pt x="504" y="422"/>
                </a:cubicBezTo>
                <a:cubicBezTo>
                  <a:pt x="464" y="422"/>
                  <a:pt x="397" y="442"/>
                  <a:pt x="364" y="435"/>
                </a:cubicBezTo>
                <a:cubicBezTo>
                  <a:pt x="317" y="435"/>
                  <a:pt x="297" y="409"/>
                  <a:pt x="257" y="396"/>
                </a:cubicBezTo>
                <a:cubicBezTo>
                  <a:pt x="297" y="376"/>
                  <a:pt x="377" y="402"/>
                  <a:pt x="384" y="369"/>
                </a:cubicBezTo>
                <a:close/>
                <a:moveTo>
                  <a:pt x="3168" y="362"/>
                </a:moveTo>
                <a:cubicBezTo>
                  <a:pt x="3295" y="362"/>
                  <a:pt x="3435" y="376"/>
                  <a:pt x="3569" y="389"/>
                </a:cubicBezTo>
                <a:cubicBezTo>
                  <a:pt x="3629" y="395"/>
                  <a:pt x="3696" y="382"/>
                  <a:pt x="3716" y="428"/>
                </a:cubicBezTo>
                <a:cubicBezTo>
                  <a:pt x="3676" y="435"/>
                  <a:pt x="3649" y="428"/>
                  <a:pt x="3629" y="415"/>
                </a:cubicBezTo>
                <a:cubicBezTo>
                  <a:pt x="3602" y="415"/>
                  <a:pt x="3616" y="442"/>
                  <a:pt x="3589" y="442"/>
                </a:cubicBezTo>
                <a:cubicBezTo>
                  <a:pt x="3596" y="462"/>
                  <a:pt x="3616" y="462"/>
                  <a:pt x="3636" y="468"/>
                </a:cubicBezTo>
                <a:cubicBezTo>
                  <a:pt x="3629" y="488"/>
                  <a:pt x="3649" y="488"/>
                  <a:pt x="3642" y="502"/>
                </a:cubicBezTo>
                <a:cubicBezTo>
                  <a:pt x="3609" y="522"/>
                  <a:pt x="3596" y="515"/>
                  <a:pt x="3569" y="508"/>
                </a:cubicBezTo>
                <a:cubicBezTo>
                  <a:pt x="3556" y="468"/>
                  <a:pt x="3562" y="449"/>
                  <a:pt x="3549" y="429"/>
                </a:cubicBezTo>
                <a:cubicBezTo>
                  <a:pt x="3522" y="442"/>
                  <a:pt x="3529" y="442"/>
                  <a:pt x="3495" y="442"/>
                </a:cubicBezTo>
                <a:cubicBezTo>
                  <a:pt x="3489" y="475"/>
                  <a:pt x="3536" y="482"/>
                  <a:pt x="3549" y="508"/>
                </a:cubicBezTo>
                <a:cubicBezTo>
                  <a:pt x="3542" y="522"/>
                  <a:pt x="3549" y="528"/>
                  <a:pt x="3536" y="542"/>
                </a:cubicBezTo>
                <a:cubicBezTo>
                  <a:pt x="3429" y="515"/>
                  <a:pt x="3315" y="581"/>
                  <a:pt x="3228" y="522"/>
                </a:cubicBezTo>
                <a:cubicBezTo>
                  <a:pt x="3208" y="528"/>
                  <a:pt x="3208" y="555"/>
                  <a:pt x="3188" y="561"/>
                </a:cubicBezTo>
                <a:cubicBezTo>
                  <a:pt x="3168" y="555"/>
                  <a:pt x="3168" y="541"/>
                  <a:pt x="3175" y="528"/>
                </a:cubicBezTo>
                <a:cubicBezTo>
                  <a:pt x="3162" y="521"/>
                  <a:pt x="3142" y="521"/>
                  <a:pt x="3128" y="508"/>
                </a:cubicBezTo>
                <a:cubicBezTo>
                  <a:pt x="3168" y="475"/>
                  <a:pt x="3269" y="528"/>
                  <a:pt x="3269" y="448"/>
                </a:cubicBezTo>
                <a:cubicBezTo>
                  <a:pt x="3242" y="415"/>
                  <a:pt x="3208" y="428"/>
                  <a:pt x="3182" y="415"/>
                </a:cubicBezTo>
                <a:cubicBezTo>
                  <a:pt x="3175" y="422"/>
                  <a:pt x="3168" y="428"/>
                  <a:pt x="3168" y="442"/>
                </a:cubicBezTo>
                <a:cubicBezTo>
                  <a:pt x="3188" y="448"/>
                  <a:pt x="3182" y="408"/>
                  <a:pt x="3195" y="428"/>
                </a:cubicBezTo>
                <a:cubicBezTo>
                  <a:pt x="3208" y="455"/>
                  <a:pt x="3148" y="462"/>
                  <a:pt x="3135" y="435"/>
                </a:cubicBezTo>
                <a:cubicBezTo>
                  <a:pt x="3128" y="442"/>
                  <a:pt x="3122" y="455"/>
                  <a:pt x="3122" y="468"/>
                </a:cubicBezTo>
                <a:cubicBezTo>
                  <a:pt x="3088" y="475"/>
                  <a:pt x="3088" y="468"/>
                  <a:pt x="3062" y="462"/>
                </a:cubicBezTo>
                <a:cubicBezTo>
                  <a:pt x="3055" y="481"/>
                  <a:pt x="3035" y="488"/>
                  <a:pt x="3022" y="501"/>
                </a:cubicBezTo>
                <a:cubicBezTo>
                  <a:pt x="3028" y="527"/>
                  <a:pt x="3042" y="527"/>
                  <a:pt x="3028" y="554"/>
                </a:cubicBezTo>
                <a:cubicBezTo>
                  <a:pt x="2995" y="567"/>
                  <a:pt x="2982" y="521"/>
                  <a:pt x="2955" y="508"/>
                </a:cubicBezTo>
                <a:cubicBezTo>
                  <a:pt x="2955" y="494"/>
                  <a:pt x="2968" y="494"/>
                  <a:pt x="2988" y="494"/>
                </a:cubicBezTo>
                <a:cubicBezTo>
                  <a:pt x="2988" y="482"/>
                  <a:pt x="2975" y="468"/>
                  <a:pt x="2975" y="456"/>
                </a:cubicBezTo>
                <a:cubicBezTo>
                  <a:pt x="2948" y="456"/>
                  <a:pt x="2928" y="449"/>
                  <a:pt x="2915" y="436"/>
                </a:cubicBezTo>
                <a:cubicBezTo>
                  <a:pt x="2962" y="396"/>
                  <a:pt x="3028" y="442"/>
                  <a:pt x="3082" y="416"/>
                </a:cubicBezTo>
                <a:cubicBezTo>
                  <a:pt x="3076" y="416"/>
                  <a:pt x="3060" y="395"/>
                  <a:pt x="3051" y="403"/>
                </a:cubicBezTo>
                <a:lnTo>
                  <a:pt x="3051" y="405"/>
                </a:lnTo>
                <a:lnTo>
                  <a:pt x="3051" y="403"/>
                </a:lnTo>
                <a:cubicBezTo>
                  <a:pt x="3068" y="377"/>
                  <a:pt x="3118" y="388"/>
                  <a:pt x="3168" y="382"/>
                </a:cubicBezTo>
                <a:cubicBezTo>
                  <a:pt x="3175" y="376"/>
                  <a:pt x="3168" y="376"/>
                  <a:pt x="3168" y="362"/>
                </a:cubicBezTo>
                <a:close/>
                <a:moveTo>
                  <a:pt x="351" y="349"/>
                </a:moveTo>
                <a:cubicBezTo>
                  <a:pt x="344" y="369"/>
                  <a:pt x="317" y="369"/>
                  <a:pt x="304" y="363"/>
                </a:cubicBezTo>
                <a:cubicBezTo>
                  <a:pt x="317" y="356"/>
                  <a:pt x="331" y="349"/>
                  <a:pt x="351" y="349"/>
                </a:cubicBezTo>
                <a:close/>
                <a:moveTo>
                  <a:pt x="3872" y="348"/>
                </a:moveTo>
                <a:cubicBezTo>
                  <a:pt x="3881" y="348"/>
                  <a:pt x="3889" y="348"/>
                  <a:pt x="3897" y="349"/>
                </a:cubicBezTo>
                <a:cubicBezTo>
                  <a:pt x="3863" y="402"/>
                  <a:pt x="3877" y="429"/>
                  <a:pt x="3950" y="422"/>
                </a:cubicBezTo>
                <a:cubicBezTo>
                  <a:pt x="3950" y="442"/>
                  <a:pt x="3930" y="436"/>
                  <a:pt x="3937" y="456"/>
                </a:cubicBezTo>
                <a:cubicBezTo>
                  <a:pt x="3970" y="449"/>
                  <a:pt x="3943" y="422"/>
                  <a:pt x="3983" y="436"/>
                </a:cubicBezTo>
                <a:cubicBezTo>
                  <a:pt x="3970" y="462"/>
                  <a:pt x="4010" y="442"/>
                  <a:pt x="3997" y="488"/>
                </a:cubicBezTo>
                <a:cubicBezTo>
                  <a:pt x="3977" y="488"/>
                  <a:pt x="3970" y="482"/>
                  <a:pt x="3970" y="462"/>
                </a:cubicBezTo>
                <a:cubicBezTo>
                  <a:pt x="3950" y="475"/>
                  <a:pt x="3937" y="495"/>
                  <a:pt x="3897" y="488"/>
                </a:cubicBezTo>
                <a:cubicBezTo>
                  <a:pt x="3917" y="502"/>
                  <a:pt x="3943" y="508"/>
                  <a:pt x="3937" y="548"/>
                </a:cubicBezTo>
                <a:cubicBezTo>
                  <a:pt x="3917" y="561"/>
                  <a:pt x="3890" y="541"/>
                  <a:pt x="3863" y="548"/>
                </a:cubicBezTo>
                <a:cubicBezTo>
                  <a:pt x="3863" y="535"/>
                  <a:pt x="3856" y="535"/>
                  <a:pt x="3856" y="521"/>
                </a:cubicBezTo>
                <a:cubicBezTo>
                  <a:pt x="3877" y="502"/>
                  <a:pt x="3863" y="488"/>
                  <a:pt x="3843" y="482"/>
                </a:cubicBezTo>
                <a:cubicBezTo>
                  <a:pt x="3863" y="475"/>
                  <a:pt x="3856" y="448"/>
                  <a:pt x="3883" y="462"/>
                </a:cubicBezTo>
                <a:cubicBezTo>
                  <a:pt x="3877" y="468"/>
                  <a:pt x="3870" y="468"/>
                  <a:pt x="3870" y="475"/>
                </a:cubicBezTo>
                <a:cubicBezTo>
                  <a:pt x="3877" y="495"/>
                  <a:pt x="3897" y="468"/>
                  <a:pt x="3897" y="462"/>
                </a:cubicBezTo>
                <a:cubicBezTo>
                  <a:pt x="3890" y="448"/>
                  <a:pt x="3850" y="455"/>
                  <a:pt x="3830" y="442"/>
                </a:cubicBezTo>
                <a:cubicBezTo>
                  <a:pt x="3850" y="396"/>
                  <a:pt x="3803" y="376"/>
                  <a:pt x="3750" y="376"/>
                </a:cubicBezTo>
                <a:cubicBezTo>
                  <a:pt x="3782" y="360"/>
                  <a:pt x="3832" y="348"/>
                  <a:pt x="3872" y="348"/>
                </a:cubicBezTo>
                <a:close/>
                <a:moveTo>
                  <a:pt x="4483" y="327"/>
                </a:moveTo>
                <a:cubicBezTo>
                  <a:pt x="4491" y="327"/>
                  <a:pt x="4502" y="348"/>
                  <a:pt x="4517" y="343"/>
                </a:cubicBezTo>
                <a:cubicBezTo>
                  <a:pt x="4511" y="362"/>
                  <a:pt x="4484" y="343"/>
                  <a:pt x="4477" y="336"/>
                </a:cubicBezTo>
                <a:cubicBezTo>
                  <a:pt x="4479" y="329"/>
                  <a:pt x="4481" y="327"/>
                  <a:pt x="4483" y="327"/>
                </a:cubicBezTo>
                <a:close/>
                <a:moveTo>
                  <a:pt x="3636" y="273"/>
                </a:moveTo>
                <a:cubicBezTo>
                  <a:pt x="3641" y="274"/>
                  <a:pt x="3646" y="274"/>
                  <a:pt x="3650" y="276"/>
                </a:cubicBezTo>
                <a:cubicBezTo>
                  <a:pt x="3650" y="276"/>
                  <a:pt x="3650" y="276"/>
                  <a:pt x="3650" y="303"/>
                </a:cubicBezTo>
                <a:cubicBezTo>
                  <a:pt x="3623" y="316"/>
                  <a:pt x="3603" y="296"/>
                  <a:pt x="3590" y="289"/>
                </a:cubicBezTo>
                <a:cubicBezTo>
                  <a:pt x="3595" y="279"/>
                  <a:pt x="3618" y="273"/>
                  <a:pt x="3636" y="273"/>
                </a:cubicBezTo>
                <a:close/>
                <a:moveTo>
                  <a:pt x="545" y="124"/>
                </a:moveTo>
                <a:cubicBezTo>
                  <a:pt x="565" y="124"/>
                  <a:pt x="578" y="131"/>
                  <a:pt x="592" y="138"/>
                </a:cubicBezTo>
                <a:cubicBezTo>
                  <a:pt x="585" y="158"/>
                  <a:pt x="552" y="118"/>
                  <a:pt x="545" y="144"/>
                </a:cubicBezTo>
                <a:cubicBezTo>
                  <a:pt x="532" y="138"/>
                  <a:pt x="545" y="138"/>
                  <a:pt x="545" y="124"/>
                </a:cubicBezTo>
                <a:close/>
                <a:moveTo>
                  <a:pt x="237" y="0"/>
                </a:moveTo>
                <a:cubicBezTo>
                  <a:pt x="256" y="1"/>
                  <a:pt x="281" y="10"/>
                  <a:pt x="297" y="5"/>
                </a:cubicBezTo>
                <a:cubicBezTo>
                  <a:pt x="284" y="25"/>
                  <a:pt x="237" y="12"/>
                  <a:pt x="211" y="12"/>
                </a:cubicBezTo>
                <a:cubicBezTo>
                  <a:pt x="216" y="2"/>
                  <a:pt x="225" y="0"/>
                  <a:pt x="237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2"/>
          <p:cNvSpPr/>
          <p:nvPr>
            <p:custDataLst>
              <p:tags r:id="rId1"/>
            </p:custDataLst>
          </p:nvPr>
        </p:nvSpPr>
        <p:spPr>
          <a:xfrm rot="5400000">
            <a:off x="1755128" y="1416037"/>
            <a:ext cx="2160180" cy="2800231"/>
          </a:xfrm>
          <a:prstGeom prst="homePlat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16000" anchor="t" anchorCtr="1">
            <a:normAutofit/>
          </a:bodyPr>
          <a:lstStyle/>
          <a:p>
            <a:pPr algn="ctr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9" name="Freeform: Shape 20"/>
          <p:cNvSpPr/>
          <p:nvPr>
            <p:custDataLst>
              <p:tags r:id="rId2"/>
            </p:custDataLst>
          </p:nvPr>
        </p:nvSpPr>
        <p:spPr bwMode="auto">
          <a:xfrm>
            <a:off x="2552702" y="2702053"/>
            <a:ext cx="565032" cy="565032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Calibri" panose="020F0502020204030204" pitchFamily="34" charset="0"/>
            </a:endParaRPr>
          </a:p>
        </p:txBody>
      </p:sp>
      <p:sp>
        <p:nvSpPr>
          <p:cNvPr id="10" name="Rectangle 1"/>
          <p:cNvSpPr/>
          <p:nvPr>
            <p:custDataLst>
              <p:tags r:id="rId3"/>
            </p:custDataLst>
          </p:nvPr>
        </p:nvSpPr>
        <p:spPr>
          <a:xfrm>
            <a:off x="1435102" y="1736062"/>
            <a:ext cx="2800231" cy="3800313"/>
          </a:xfrm>
          <a:prstGeom prst="rect">
            <a:avLst/>
          </a:prstGeom>
          <a:ln w="3175">
            <a:solidFill>
              <a:srgbClr val="E84C7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216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100" dirty="0"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1713183" y="4204559"/>
            <a:ext cx="2243021" cy="16414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1D0000"/>
                </a:solidFill>
                <a:latin typeface="Calibri" panose="020F0502020204030204" pitchFamily="34" charset="0"/>
              </a:rPr>
              <a:t>添加你的正文内容，</a:t>
            </a:r>
            <a:r>
              <a:rPr lang="zh-CN" altLang="en-US" sz="14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添添加你的正文内容，加你的正文内容，添加你的正文内容</a:t>
            </a:r>
            <a:endParaRPr lang="zh-CN" altLang="en-US" sz="1400" dirty="0">
              <a:solidFill>
                <a:srgbClr val="1D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400" dirty="0">
              <a:solidFill>
                <a:srgbClr val="1D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400" dirty="0">
              <a:solidFill>
                <a:srgbClr val="1D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714230" y="1954256"/>
            <a:ext cx="2241974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添加</a:t>
            </a:r>
            <a:r>
              <a: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Arrow: Pentagon 7"/>
          <p:cNvSpPr/>
          <p:nvPr>
            <p:custDataLst>
              <p:tags r:id="rId6"/>
            </p:custDataLst>
          </p:nvPr>
        </p:nvSpPr>
        <p:spPr>
          <a:xfrm rot="5400000">
            <a:off x="5015911" y="1416037"/>
            <a:ext cx="2160180" cy="2800231"/>
          </a:xfrm>
          <a:prstGeom prst="homePlat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16000" anchor="t" anchorCtr="1">
            <a:normAutofit/>
          </a:bodyPr>
          <a:lstStyle/>
          <a:p>
            <a:pPr algn="ctr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4" name="Freeform: Shape 21"/>
          <p:cNvSpPr/>
          <p:nvPr>
            <p:custDataLst>
              <p:tags r:id="rId7"/>
            </p:custDataLst>
          </p:nvPr>
        </p:nvSpPr>
        <p:spPr bwMode="auto">
          <a:xfrm>
            <a:off x="5825730" y="2702261"/>
            <a:ext cx="565032" cy="565032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/>
          <p:nvPr>
            <p:custDataLst>
              <p:tags r:id="rId8"/>
            </p:custDataLst>
          </p:nvPr>
        </p:nvSpPr>
        <p:spPr>
          <a:xfrm>
            <a:off x="4695885" y="1736062"/>
            <a:ext cx="2800231" cy="3800313"/>
          </a:xfrm>
          <a:prstGeom prst="rect">
            <a:avLst/>
          </a:prstGeom>
          <a:ln w="3175">
            <a:solidFill>
              <a:srgbClr val="E84C7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216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100" dirty="0"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4975011" y="1954256"/>
            <a:ext cx="2241974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添加</a:t>
            </a:r>
            <a:r>
              <a: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4975011" y="4204559"/>
            <a:ext cx="2243021" cy="11245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</a:t>
            </a:r>
            <a:r>
              <a:rPr lang="zh-CN" altLang="en-US" sz="14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添添加你的正文内容，加你的正文内容，添加你的正文内容</a:t>
            </a:r>
            <a:endParaRPr lang="zh-CN" altLang="en-US" sz="1400" dirty="0">
              <a:solidFill>
                <a:srgbClr val="1D0000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18" name="Arrow: Pentagon 12"/>
          <p:cNvSpPr/>
          <p:nvPr>
            <p:custDataLst>
              <p:tags r:id="rId11"/>
            </p:custDataLst>
          </p:nvPr>
        </p:nvSpPr>
        <p:spPr>
          <a:xfrm rot="5400000">
            <a:off x="8276695" y="1416037"/>
            <a:ext cx="2160180" cy="2800231"/>
          </a:xfrm>
          <a:prstGeom prst="homePlat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16000" tIns="0" anchor="t" anchorCtr="1">
            <a:normAutofit/>
          </a:bodyPr>
          <a:lstStyle/>
          <a:p>
            <a:pPr algn="ctr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9" name="Freeform: Shape 19"/>
          <p:cNvSpPr/>
          <p:nvPr>
            <p:custDataLst>
              <p:tags r:id="rId12"/>
            </p:custDataLst>
          </p:nvPr>
        </p:nvSpPr>
        <p:spPr bwMode="auto">
          <a:xfrm>
            <a:off x="9074268" y="2702053"/>
            <a:ext cx="565032" cy="565032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Calibri" panose="020F0502020204030204" pitchFamily="34" charset="0"/>
            </a:endParaRPr>
          </a:p>
        </p:txBody>
      </p:sp>
      <p:sp>
        <p:nvSpPr>
          <p:cNvPr id="20" name="Rectangle 11"/>
          <p:cNvSpPr/>
          <p:nvPr>
            <p:custDataLst>
              <p:tags r:id="rId13"/>
            </p:custDataLst>
          </p:nvPr>
        </p:nvSpPr>
        <p:spPr>
          <a:xfrm>
            <a:off x="7956669" y="1736062"/>
            <a:ext cx="2800231" cy="3800313"/>
          </a:xfrm>
          <a:prstGeom prst="rect">
            <a:avLst/>
          </a:prstGeom>
          <a:ln w="3175">
            <a:solidFill>
              <a:srgbClr val="E84C7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216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100" dirty="0">
              <a:latin typeface="Calibri" panose="020F050202020403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4"/>
            </p:custDataLst>
          </p:nvPr>
        </p:nvSpPr>
        <p:spPr>
          <a:xfrm>
            <a:off x="8235797" y="1954256"/>
            <a:ext cx="2241974" cy="5340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添加</a:t>
            </a:r>
            <a:r>
              <a: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5"/>
            </p:custDataLst>
          </p:nvPr>
        </p:nvSpPr>
        <p:spPr>
          <a:xfrm>
            <a:off x="8273761" y="4204559"/>
            <a:ext cx="2243021" cy="11245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</a:t>
            </a:r>
            <a:r>
              <a:rPr lang="zh-CN" altLang="en-US" sz="14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添添加你的正文内容，加你的正文内容，添加你的正文内容</a:t>
            </a:r>
            <a:endParaRPr lang="zh-CN" altLang="en-US" sz="1400" dirty="0">
              <a:solidFill>
                <a:srgbClr val="1D0000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9828" y="445453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添加标题</a:t>
            </a:r>
            <a:endParaRPr lang="zh-CN" altLang="en-US" sz="28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23" name="箭头: V 形 21"/>
          <p:cNvSpPr/>
          <p:nvPr/>
        </p:nvSpPr>
        <p:spPr>
          <a:xfrm>
            <a:off x="444137" y="517752"/>
            <a:ext cx="361606" cy="377372"/>
          </a:xfrm>
          <a:prstGeom prst="chevron">
            <a:avLst/>
          </a:prstGeom>
          <a:solidFill>
            <a:srgbClr val="E75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箭头: V 形 22"/>
          <p:cNvSpPr/>
          <p:nvPr/>
        </p:nvSpPr>
        <p:spPr>
          <a:xfrm>
            <a:off x="725015" y="517752"/>
            <a:ext cx="361606" cy="377372"/>
          </a:xfrm>
          <a:prstGeom prst="chevron">
            <a:avLst/>
          </a:prstGeom>
          <a:solidFill>
            <a:srgbClr val="9B8E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 descr="logo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702800" y="552451"/>
            <a:ext cx="1831340" cy="30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3"/>
          <p:cNvGrpSpPr/>
          <p:nvPr>
            <p:custDataLst>
              <p:tags r:id="rId1"/>
            </p:custDataLst>
          </p:nvPr>
        </p:nvGrpSpPr>
        <p:grpSpPr>
          <a:xfrm>
            <a:off x="1715450" y="1846100"/>
            <a:ext cx="8737857" cy="3386874"/>
            <a:chOff x="-2130469" y="1991215"/>
            <a:chExt cx="8275491" cy="3386874"/>
          </a:xfrm>
        </p:grpSpPr>
        <p:cxnSp>
          <p:nvCxnSpPr>
            <p:cNvPr id="9" name="Straight Connector 94"/>
            <p:cNvCxnSpPr>
              <a:endCxn id="12" idx="0"/>
            </p:cNvCxnSpPr>
            <p:nvPr>
              <p:custDataLst>
                <p:tags r:id="rId2"/>
              </p:custDataLst>
            </p:nvPr>
          </p:nvCxnSpPr>
          <p:spPr>
            <a:xfrm>
              <a:off x="3320122" y="1991215"/>
              <a:ext cx="1978192" cy="0"/>
            </a:xfrm>
            <a:prstGeom prst="line">
              <a:avLst/>
            </a:prstGeom>
            <a:ln w="19050">
              <a:solidFill>
                <a:srgbClr val="E84C7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5"/>
            <p:cNvCxnSpPr>
              <a:stCxn id="13" idx="0"/>
            </p:cNvCxnSpPr>
            <p:nvPr>
              <p:custDataLst>
                <p:tags r:id="rId3"/>
              </p:custDataLst>
            </p:nvPr>
          </p:nvCxnSpPr>
          <p:spPr>
            <a:xfrm flipV="1">
              <a:off x="-1283761" y="3684651"/>
              <a:ext cx="6579744" cy="1"/>
            </a:xfrm>
            <a:prstGeom prst="line">
              <a:avLst/>
            </a:prstGeom>
            <a:ln w="19050">
              <a:solidFill>
                <a:srgbClr val="E84C7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6"/>
            <p:cNvCxnSpPr>
              <a:stCxn id="13" idx="2"/>
            </p:cNvCxnSpPr>
            <p:nvPr>
              <p:custDataLst>
                <p:tags r:id="rId4"/>
              </p:custDataLst>
            </p:nvPr>
          </p:nvCxnSpPr>
          <p:spPr>
            <a:xfrm flipV="1">
              <a:off x="-1267052" y="5377923"/>
              <a:ext cx="3813493" cy="2"/>
            </a:xfrm>
            <a:prstGeom prst="line">
              <a:avLst/>
            </a:prstGeom>
            <a:ln w="19050">
              <a:solidFill>
                <a:srgbClr val="E84C7A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97"/>
            <p:cNvSpPr/>
            <p:nvPr>
              <p:custDataLst>
                <p:tags r:id="rId5"/>
              </p:custDataLst>
            </p:nvPr>
          </p:nvSpPr>
          <p:spPr>
            <a:xfrm>
              <a:off x="4451606" y="1991215"/>
              <a:ext cx="1693416" cy="1693416"/>
            </a:xfrm>
            <a:prstGeom prst="arc">
              <a:avLst>
                <a:gd name="adj1" fmla="val 16200000"/>
                <a:gd name="adj2" fmla="val 5467845"/>
              </a:avLst>
            </a:prstGeom>
            <a:ln w="19050">
              <a:solidFill>
                <a:srgbClr val="E84C7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Arc 98"/>
            <p:cNvSpPr/>
            <p:nvPr>
              <p:custDataLst>
                <p:tags r:id="rId6"/>
              </p:custDataLst>
            </p:nvPr>
          </p:nvSpPr>
          <p:spPr>
            <a:xfrm flipH="1">
              <a:off x="-2130469" y="3684652"/>
              <a:ext cx="1693417" cy="1693437"/>
            </a:xfrm>
            <a:prstGeom prst="arc">
              <a:avLst>
                <a:gd name="adj1" fmla="val 16200000"/>
                <a:gd name="adj2" fmla="val 5467845"/>
              </a:avLst>
            </a:prstGeom>
            <a:ln w="19050">
              <a:solidFill>
                <a:srgbClr val="E84C7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Isosceles Triangle 64"/>
          <p:cNvSpPr/>
          <p:nvPr>
            <p:custDataLst>
              <p:tags r:id="rId7"/>
            </p:custDataLst>
          </p:nvPr>
        </p:nvSpPr>
        <p:spPr>
          <a:xfrm rot="5400000">
            <a:off x="8808761" y="1749704"/>
            <a:ext cx="226831" cy="195545"/>
          </a:xfrm>
          <a:prstGeom prst="triangl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Isosceles Triangle 65"/>
          <p:cNvSpPr/>
          <p:nvPr>
            <p:custDataLst>
              <p:tags r:id="rId8"/>
            </p:custDataLst>
          </p:nvPr>
        </p:nvSpPr>
        <p:spPr>
          <a:xfrm rot="16200000" flipH="1">
            <a:off x="6044619" y="3436074"/>
            <a:ext cx="226831" cy="195547"/>
          </a:xfrm>
          <a:prstGeom prst="triangl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Isosceles Triangle 66"/>
          <p:cNvSpPr/>
          <p:nvPr>
            <p:custDataLst>
              <p:tags r:id="rId9"/>
            </p:custDataLst>
          </p:nvPr>
        </p:nvSpPr>
        <p:spPr>
          <a:xfrm rot="5400000">
            <a:off x="6044619" y="5127306"/>
            <a:ext cx="226831" cy="195545"/>
          </a:xfrm>
          <a:prstGeom prst="triangl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Isosceles Triangle 68"/>
          <p:cNvSpPr/>
          <p:nvPr>
            <p:custDataLst>
              <p:tags r:id="rId10"/>
            </p:custDataLst>
          </p:nvPr>
        </p:nvSpPr>
        <p:spPr>
          <a:xfrm rot="10800000">
            <a:off x="1618722" y="4534055"/>
            <a:ext cx="226831" cy="195547"/>
          </a:xfrm>
          <a:prstGeom prst="triangl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: Rounded Corners 54"/>
          <p:cNvSpPr/>
          <p:nvPr>
            <p:custDataLst>
              <p:tags r:id="rId11"/>
            </p:custDataLst>
          </p:nvPr>
        </p:nvSpPr>
        <p:spPr>
          <a:xfrm>
            <a:off x="4688982" y="1468370"/>
            <a:ext cx="3349141" cy="806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: Rounded Corners 100"/>
          <p:cNvSpPr/>
          <p:nvPr>
            <p:custDataLst>
              <p:tags r:id="rId12"/>
            </p:custDataLst>
          </p:nvPr>
        </p:nvSpPr>
        <p:spPr>
          <a:xfrm>
            <a:off x="2522008" y="3107926"/>
            <a:ext cx="3349141" cy="806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: Rounded Corners 103"/>
          <p:cNvSpPr/>
          <p:nvPr>
            <p:custDataLst>
              <p:tags r:id="rId13"/>
            </p:custDataLst>
          </p:nvPr>
        </p:nvSpPr>
        <p:spPr>
          <a:xfrm>
            <a:off x="2522008" y="4857734"/>
            <a:ext cx="3349141" cy="806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: Rounded Corners 101"/>
          <p:cNvSpPr/>
          <p:nvPr>
            <p:custDataLst>
              <p:tags r:id="rId14"/>
            </p:custDataLst>
          </p:nvPr>
        </p:nvSpPr>
        <p:spPr>
          <a:xfrm>
            <a:off x="6519751" y="3107926"/>
            <a:ext cx="3349141" cy="806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: Rounded Corners 106"/>
          <p:cNvSpPr/>
          <p:nvPr>
            <p:custDataLst>
              <p:tags r:id="rId15"/>
            </p:custDataLst>
          </p:nvPr>
        </p:nvSpPr>
        <p:spPr>
          <a:xfrm>
            <a:off x="6519751" y="4857734"/>
            <a:ext cx="3349141" cy="806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16"/>
            </p:custDataLst>
          </p:nvPr>
        </p:nvSpPr>
        <p:spPr>
          <a:xfrm>
            <a:off x="2743854" y="3214830"/>
            <a:ext cx="2905153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6709050" y="3214830"/>
            <a:ext cx="2905153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18"/>
            </p:custDataLst>
          </p:nvPr>
        </p:nvSpPr>
        <p:spPr>
          <a:xfrm>
            <a:off x="2743854" y="4959203"/>
            <a:ext cx="2905153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19"/>
            </p:custDataLst>
          </p:nvPr>
        </p:nvSpPr>
        <p:spPr>
          <a:xfrm>
            <a:off x="6709050" y="4959203"/>
            <a:ext cx="2905153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20"/>
            </p:custDataLst>
          </p:nvPr>
        </p:nvSpPr>
        <p:spPr>
          <a:xfrm>
            <a:off x="4910975" y="1569028"/>
            <a:ext cx="2905153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添加你的正文内容，</a:t>
            </a: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添添加你的正文内容，加你的正文内容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时尚中黑简体" panose="01010104010101010101" pitchFamily="2" charset="-122"/>
              <a:sym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79828" y="445453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添加标题</a:t>
            </a:r>
            <a:endParaRPr lang="zh-CN" altLang="en-US" sz="28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38" name="箭头: V 形 21"/>
          <p:cNvSpPr/>
          <p:nvPr/>
        </p:nvSpPr>
        <p:spPr>
          <a:xfrm>
            <a:off x="444137" y="517752"/>
            <a:ext cx="361606" cy="377372"/>
          </a:xfrm>
          <a:prstGeom prst="chevron">
            <a:avLst/>
          </a:prstGeom>
          <a:solidFill>
            <a:srgbClr val="E75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箭头: V 形 22"/>
          <p:cNvSpPr/>
          <p:nvPr/>
        </p:nvSpPr>
        <p:spPr>
          <a:xfrm>
            <a:off x="725015" y="517752"/>
            <a:ext cx="361606" cy="377372"/>
          </a:xfrm>
          <a:prstGeom prst="chevron">
            <a:avLst/>
          </a:prstGeom>
          <a:solidFill>
            <a:srgbClr val="9B8E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0" name="图片 39" descr="logo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702800" y="552451"/>
            <a:ext cx="1831340" cy="30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>
            <p:custDataLst>
              <p:tags r:id="rId1"/>
            </p:custDataLst>
          </p:nvPr>
        </p:nvSpPr>
        <p:spPr>
          <a:xfrm>
            <a:off x="1355326" y="3902424"/>
            <a:ext cx="9481351" cy="45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Calibri" panose="020F0502020204030204" pitchFamily="34" charset="0"/>
            </a:endParaRPr>
          </a:p>
        </p:txBody>
      </p:sp>
      <p:grpSp>
        <p:nvGrpSpPr>
          <p:cNvPr id="9" name="Group 3"/>
          <p:cNvGrpSpPr/>
          <p:nvPr>
            <p:custDataLst>
              <p:tags r:id="rId2"/>
            </p:custDataLst>
          </p:nvPr>
        </p:nvGrpSpPr>
        <p:grpSpPr>
          <a:xfrm rot="551458">
            <a:off x="4158841" y="3291190"/>
            <a:ext cx="1313895" cy="1313895"/>
            <a:chOff x="1882067" y="2796467"/>
            <a:chExt cx="1313894" cy="1313894"/>
          </a:xfr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</p:grpSpPr>
        <p:sp>
          <p:nvSpPr>
            <p:cNvPr id="10" name="Block Arc 4"/>
            <p:cNvSpPr/>
            <p:nvPr>
              <p:custDataLst>
                <p:tags r:id="rId3"/>
              </p:custDataLst>
            </p:nvPr>
          </p:nvSpPr>
          <p:spPr>
            <a:xfrm rot="12943459">
              <a:off x="1882067" y="2796467"/>
              <a:ext cx="1313894" cy="1313894"/>
            </a:xfrm>
            <a:prstGeom prst="blockArc">
              <a:avLst>
                <a:gd name="adj1" fmla="val 8881062"/>
                <a:gd name="adj2" fmla="val 7061138"/>
                <a:gd name="adj3" fmla="val 721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11" name="Oval 5"/>
            <p:cNvSpPr/>
            <p:nvPr>
              <p:custDataLst>
                <p:tags r:id="rId4"/>
              </p:custDataLst>
            </p:nvPr>
          </p:nvSpPr>
          <p:spPr>
            <a:xfrm>
              <a:off x="2150177" y="3064576"/>
              <a:ext cx="777674" cy="7776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</p:grpSp>
      <p:sp>
        <p:nvSpPr>
          <p:cNvPr id="12" name="Freeform: Shape 6"/>
          <p:cNvSpPr/>
          <p:nvPr>
            <p:custDataLst>
              <p:tags r:id="rId5"/>
            </p:custDataLst>
          </p:nvPr>
        </p:nvSpPr>
        <p:spPr>
          <a:xfrm>
            <a:off x="4677619" y="3838575"/>
            <a:ext cx="276340" cy="275826"/>
          </a:xfrm>
          <a:custGeom>
            <a:avLst/>
            <a:gdLst>
              <a:gd name="connsiteX0" fmla="*/ 0 w 1826018"/>
              <a:gd name="connsiteY0" fmla="*/ 1 h 1683350"/>
              <a:gd name="connsiteX1" fmla="*/ 838286 w 1826018"/>
              <a:gd name="connsiteY1" fmla="*/ 1 h 1683350"/>
              <a:gd name="connsiteX2" fmla="*/ 833465 w 1826018"/>
              <a:gd name="connsiteY2" fmla="*/ 36530 h 1683350"/>
              <a:gd name="connsiteX3" fmla="*/ 386449 w 1826018"/>
              <a:gd name="connsiteY3" fmla="*/ 780061 h 1683350"/>
              <a:gd name="connsiteX4" fmla="*/ 310221 w 1826018"/>
              <a:gd name="connsiteY4" fmla="*/ 834538 h 1683350"/>
              <a:gd name="connsiteX5" fmla="*/ 1494538 w 1826018"/>
              <a:gd name="connsiteY5" fmla="*/ 0 h 1683350"/>
              <a:gd name="connsiteX6" fmla="*/ 1826018 w 1826018"/>
              <a:gd name="connsiteY6" fmla="*/ 0 h 1683350"/>
              <a:gd name="connsiteX7" fmla="*/ 625749 w 1826018"/>
              <a:gd name="connsiteY7" fmla="*/ 1683350 h 1683350"/>
              <a:gd name="connsiteX8" fmla="*/ 516809 w 1826018"/>
              <a:gd name="connsiteY8" fmla="*/ 1390285 h 1683350"/>
              <a:gd name="connsiteX9" fmla="*/ 607661 w 1826018"/>
              <a:gd name="connsiteY9" fmla="*/ 1357828 h 1683350"/>
              <a:gd name="connsiteX10" fmla="*/ 1495218 w 1826018"/>
              <a:gd name="connsiteY10" fmla="*/ 87840 h 1683350"/>
              <a:gd name="connsiteX11" fmla="*/ 1026236 w 1826018"/>
              <a:gd name="connsiteY11" fmla="*/ 0 h 1683350"/>
              <a:gd name="connsiteX12" fmla="*/ 1308197 w 1826018"/>
              <a:gd name="connsiteY12" fmla="*/ 0 h 1683350"/>
              <a:gd name="connsiteX13" fmla="*/ 1308788 w 1826018"/>
              <a:gd name="connsiteY13" fmla="*/ 76317 h 1683350"/>
              <a:gd name="connsiteX14" fmla="*/ 532761 w 1826018"/>
              <a:gd name="connsiteY14" fmla="*/ 1186719 h 1683350"/>
              <a:gd name="connsiteX15" fmla="*/ 451878 w 1826018"/>
              <a:gd name="connsiteY15" fmla="*/ 1215614 h 1683350"/>
              <a:gd name="connsiteX16" fmla="*/ 377492 w 1826018"/>
              <a:gd name="connsiteY16" fmla="*/ 1015506 h 1683350"/>
              <a:gd name="connsiteX17" fmla="*/ 505232 w 1826018"/>
              <a:gd name="connsiteY17" fmla="*/ 924217 h 1683350"/>
              <a:gd name="connsiteX18" fmla="*/ 1016493 w 1826018"/>
              <a:gd name="connsiteY18" fmla="*/ 73826 h 168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6018" h="1683350">
                <a:moveTo>
                  <a:pt x="0" y="1"/>
                </a:moveTo>
                <a:lnTo>
                  <a:pt x="838286" y="1"/>
                </a:lnTo>
                <a:lnTo>
                  <a:pt x="833465" y="36530"/>
                </a:lnTo>
                <a:cubicBezTo>
                  <a:pt x="773762" y="329769"/>
                  <a:pt x="614769" y="591902"/>
                  <a:pt x="386449" y="780061"/>
                </a:cubicBezTo>
                <a:lnTo>
                  <a:pt x="310221" y="834538"/>
                </a:lnTo>
                <a:close/>
                <a:moveTo>
                  <a:pt x="1494538" y="0"/>
                </a:moveTo>
                <a:lnTo>
                  <a:pt x="1826018" y="0"/>
                </a:lnTo>
                <a:cubicBezTo>
                  <a:pt x="1826018" y="752824"/>
                  <a:pt x="1346478" y="1425368"/>
                  <a:pt x="625749" y="1683350"/>
                </a:cubicBezTo>
                <a:lnTo>
                  <a:pt x="516809" y="1390285"/>
                </a:lnTo>
                <a:lnTo>
                  <a:pt x="607661" y="1357828"/>
                </a:lnTo>
                <a:cubicBezTo>
                  <a:pt x="1118196" y="1134356"/>
                  <a:pt x="1460834" y="644081"/>
                  <a:pt x="1495218" y="87840"/>
                </a:cubicBezTo>
                <a:close/>
                <a:moveTo>
                  <a:pt x="1026236" y="0"/>
                </a:moveTo>
                <a:lnTo>
                  <a:pt x="1308197" y="0"/>
                </a:lnTo>
                <a:lnTo>
                  <a:pt x="1308788" y="76317"/>
                </a:lnTo>
                <a:cubicBezTo>
                  <a:pt x="1278725" y="562661"/>
                  <a:pt x="979141" y="991327"/>
                  <a:pt x="532761" y="1186719"/>
                </a:cubicBezTo>
                <a:lnTo>
                  <a:pt x="451878" y="1215614"/>
                </a:lnTo>
                <a:lnTo>
                  <a:pt x="377492" y="1015506"/>
                </a:lnTo>
                <a:lnTo>
                  <a:pt x="505232" y="924217"/>
                </a:lnTo>
                <a:cubicBezTo>
                  <a:pt x="766367" y="709016"/>
                  <a:pt x="948209" y="409208"/>
                  <a:pt x="1016493" y="738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Calibri" panose="020F0502020204030204" pitchFamily="34" charset="0"/>
            </a:endParaRPr>
          </a:p>
        </p:txBody>
      </p:sp>
      <p:grpSp>
        <p:nvGrpSpPr>
          <p:cNvPr id="13" name="Group 13"/>
          <p:cNvGrpSpPr/>
          <p:nvPr>
            <p:custDataLst>
              <p:tags r:id="rId6"/>
            </p:custDataLst>
          </p:nvPr>
        </p:nvGrpSpPr>
        <p:grpSpPr>
          <a:xfrm rot="387625">
            <a:off x="8866843" y="3291194"/>
            <a:ext cx="1313895" cy="1313895"/>
            <a:chOff x="1882067" y="2796467"/>
            <a:chExt cx="1313894" cy="1313894"/>
          </a:xfr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</p:grpSpPr>
        <p:sp>
          <p:nvSpPr>
            <p:cNvPr id="14" name="Block Arc 14"/>
            <p:cNvSpPr/>
            <p:nvPr>
              <p:custDataLst>
                <p:tags r:id="rId7"/>
              </p:custDataLst>
            </p:nvPr>
          </p:nvSpPr>
          <p:spPr>
            <a:xfrm rot="12943459">
              <a:off x="1882067" y="2796467"/>
              <a:ext cx="1313894" cy="1313894"/>
            </a:xfrm>
            <a:prstGeom prst="blockArc">
              <a:avLst>
                <a:gd name="adj1" fmla="val 8964929"/>
                <a:gd name="adj2" fmla="val 7324230"/>
                <a:gd name="adj3" fmla="val 75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15" name="Oval 15"/>
            <p:cNvSpPr/>
            <p:nvPr>
              <p:custDataLst>
                <p:tags r:id="rId8"/>
              </p:custDataLst>
            </p:nvPr>
          </p:nvSpPr>
          <p:spPr>
            <a:xfrm>
              <a:off x="2150177" y="3064576"/>
              <a:ext cx="777674" cy="7776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oup 16"/>
          <p:cNvGrpSpPr/>
          <p:nvPr>
            <p:custDataLst>
              <p:tags r:id="rId9"/>
            </p:custDataLst>
          </p:nvPr>
        </p:nvGrpSpPr>
        <p:grpSpPr>
          <a:xfrm>
            <a:off x="9405212" y="3783106"/>
            <a:ext cx="251106" cy="255126"/>
            <a:chOff x="7108030" y="2440377"/>
            <a:chExt cx="239318" cy="243151"/>
          </a:xfrm>
        </p:grpSpPr>
        <p:sp>
          <p:nvSpPr>
            <p:cNvPr id="17" name="Freeform: Shape 17"/>
            <p:cNvSpPr/>
            <p:nvPr>
              <p:custDataLst>
                <p:tags r:id="rId10"/>
              </p:custDataLst>
            </p:nvPr>
          </p:nvSpPr>
          <p:spPr>
            <a:xfrm rot="10800000" flipV="1">
              <a:off x="7108030" y="2440377"/>
              <a:ext cx="239318" cy="243151"/>
            </a:xfrm>
            <a:custGeom>
              <a:avLst/>
              <a:gdLst>
                <a:gd name="connsiteX0" fmla="*/ 160364 w 239318"/>
                <a:gd name="connsiteY0" fmla="*/ 0 h 243151"/>
                <a:gd name="connsiteX1" fmla="*/ 139093 w 239318"/>
                <a:gd name="connsiteY1" fmla="*/ 40447 h 243151"/>
                <a:gd name="connsiteX2" fmla="*/ 141529 w 239318"/>
                <a:gd name="connsiteY2" fmla="*/ 51630 h 243151"/>
                <a:gd name="connsiteX3" fmla="*/ 88884 w 239318"/>
                <a:gd name="connsiteY3" fmla="*/ 51630 h 243151"/>
                <a:gd name="connsiteX4" fmla="*/ 91176 w 239318"/>
                <a:gd name="connsiteY4" fmla="*/ 41110 h 243151"/>
                <a:gd name="connsiteX5" fmla="*/ 69905 w 239318"/>
                <a:gd name="connsiteY5" fmla="*/ 663 h 243151"/>
                <a:gd name="connsiteX6" fmla="*/ 48634 w 239318"/>
                <a:gd name="connsiteY6" fmla="*/ 41110 h 243151"/>
                <a:gd name="connsiteX7" fmla="*/ 50925 w 239318"/>
                <a:gd name="connsiteY7" fmla="*/ 51630 h 243151"/>
                <a:gd name="connsiteX8" fmla="*/ 0 w 239318"/>
                <a:gd name="connsiteY8" fmla="*/ 51630 h 243151"/>
                <a:gd name="connsiteX9" fmla="*/ 0 w 239318"/>
                <a:gd name="connsiteY9" fmla="*/ 243151 h 243151"/>
                <a:gd name="connsiteX10" fmla="*/ 239318 w 239318"/>
                <a:gd name="connsiteY10" fmla="*/ 243151 h 243151"/>
                <a:gd name="connsiteX11" fmla="*/ 239318 w 239318"/>
                <a:gd name="connsiteY11" fmla="*/ 51630 h 243151"/>
                <a:gd name="connsiteX12" fmla="*/ 179199 w 239318"/>
                <a:gd name="connsiteY12" fmla="*/ 51630 h 243151"/>
                <a:gd name="connsiteX13" fmla="*/ 181635 w 239318"/>
                <a:gd name="connsiteY13" fmla="*/ 40447 h 243151"/>
                <a:gd name="connsiteX14" fmla="*/ 160364 w 239318"/>
                <a:gd name="connsiteY14" fmla="*/ 0 h 24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9318" h="243151">
                  <a:moveTo>
                    <a:pt x="160364" y="0"/>
                  </a:moveTo>
                  <a:cubicBezTo>
                    <a:pt x="148616" y="0"/>
                    <a:pt x="139093" y="18109"/>
                    <a:pt x="139093" y="40447"/>
                  </a:cubicBezTo>
                  <a:lnTo>
                    <a:pt x="141529" y="51630"/>
                  </a:lnTo>
                  <a:lnTo>
                    <a:pt x="88884" y="51630"/>
                  </a:lnTo>
                  <a:lnTo>
                    <a:pt x="91176" y="41110"/>
                  </a:lnTo>
                  <a:cubicBezTo>
                    <a:pt x="91176" y="18772"/>
                    <a:pt x="81653" y="663"/>
                    <a:pt x="69905" y="663"/>
                  </a:cubicBezTo>
                  <a:cubicBezTo>
                    <a:pt x="58157" y="663"/>
                    <a:pt x="48634" y="18772"/>
                    <a:pt x="48634" y="41110"/>
                  </a:cubicBezTo>
                  <a:lnTo>
                    <a:pt x="50925" y="51630"/>
                  </a:lnTo>
                  <a:lnTo>
                    <a:pt x="0" y="51630"/>
                  </a:lnTo>
                  <a:lnTo>
                    <a:pt x="0" y="243151"/>
                  </a:lnTo>
                  <a:lnTo>
                    <a:pt x="239318" y="243151"/>
                  </a:lnTo>
                  <a:lnTo>
                    <a:pt x="239318" y="51630"/>
                  </a:lnTo>
                  <a:lnTo>
                    <a:pt x="179199" y="51630"/>
                  </a:lnTo>
                  <a:lnTo>
                    <a:pt x="181635" y="40447"/>
                  </a:lnTo>
                  <a:cubicBezTo>
                    <a:pt x="181635" y="18109"/>
                    <a:pt x="172112" y="0"/>
                    <a:pt x="160364" y="0"/>
                  </a:cubicBezTo>
                  <a:close/>
                </a:path>
              </a:pathLst>
            </a:cu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18" name="Rectangle 18"/>
            <p:cNvSpPr/>
            <p:nvPr>
              <p:custDataLst>
                <p:tags r:id="rId11"/>
              </p:custDataLst>
            </p:nvPr>
          </p:nvSpPr>
          <p:spPr>
            <a:xfrm>
              <a:off x="7112630" y="2493527"/>
              <a:ext cx="230118" cy="36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0"/>
          <p:cNvGrpSpPr/>
          <p:nvPr>
            <p:custDataLst>
              <p:tags r:id="rId12"/>
            </p:custDataLst>
          </p:nvPr>
        </p:nvGrpSpPr>
        <p:grpSpPr>
          <a:xfrm rot="541231">
            <a:off x="6486968" y="3253831"/>
            <a:ext cx="1313895" cy="1313895"/>
            <a:chOff x="1882067" y="2796467"/>
            <a:chExt cx="1313894" cy="1313894"/>
          </a:xfr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</p:grpSpPr>
        <p:sp>
          <p:nvSpPr>
            <p:cNvPr id="20" name="Block Arc 11"/>
            <p:cNvSpPr/>
            <p:nvPr>
              <p:custDataLst>
                <p:tags r:id="rId13"/>
              </p:custDataLst>
            </p:nvPr>
          </p:nvSpPr>
          <p:spPr>
            <a:xfrm rot="12943459">
              <a:off x="1882067" y="2796467"/>
              <a:ext cx="1313894" cy="1313894"/>
            </a:xfrm>
            <a:prstGeom prst="blockArc">
              <a:avLst>
                <a:gd name="adj1" fmla="val 9149185"/>
                <a:gd name="adj2" fmla="val 7405758"/>
                <a:gd name="adj3" fmla="val 69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1" name="Oval 12"/>
            <p:cNvSpPr/>
            <p:nvPr>
              <p:custDataLst>
                <p:tags r:id="rId14"/>
              </p:custDataLst>
            </p:nvPr>
          </p:nvSpPr>
          <p:spPr>
            <a:xfrm>
              <a:off x="2150177" y="3064576"/>
              <a:ext cx="777674" cy="7776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oup 19"/>
          <p:cNvGrpSpPr/>
          <p:nvPr>
            <p:custDataLst>
              <p:tags r:id="rId15"/>
            </p:custDataLst>
          </p:nvPr>
        </p:nvGrpSpPr>
        <p:grpSpPr>
          <a:xfrm>
            <a:off x="7030656" y="3744017"/>
            <a:ext cx="227688" cy="262036"/>
            <a:chOff x="5359135" y="2382008"/>
            <a:chExt cx="216999" cy="249735"/>
          </a:xfrm>
        </p:grpSpPr>
        <p:sp>
          <p:nvSpPr>
            <p:cNvPr id="23" name="Freeform: Shape 20"/>
            <p:cNvSpPr/>
            <p:nvPr>
              <p:custDataLst>
                <p:tags r:id="rId16"/>
              </p:custDataLst>
            </p:nvPr>
          </p:nvSpPr>
          <p:spPr>
            <a:xfrm rot="10800000" flipH="1">
              <a:off x="5359135" y="2382008"/>
              <a:ext cx="216999" cy="249735"/>
            </a:xfrm>
            <a:custGeom>
              <a:avLst/>
              <a:gdLst>
                <a:gd name="connsiteX0" fmla="*/ 0 w 999747"/>
                <a:gd name="connsiteY0" fmla="*/ 0 h 1605837"/>
                <a:gd name="connsiteX1" fmla="*/ 999747 w 999747"/>
                <a:gd name="connsiteY1" fmla="*/ 0 h 1605837"/>
                <a:gd name="connsiteX2" fmla="*/ 999747 w 999747"/>
                <a:gd name="connsiteY2" fmla="*/ 0 h 1605837"/>
                <a:gd name="connsiteX3" fmla="*/ 0 w 999747"/>
                <a:gd name="connsiteY3" fmla="*/ 0 h 1605837"/>
                <a:gd name="connsiteX4" fmla="*/ 0 w 999747"/>
                <a:gd name="connsiteY4" fmla="*/ 1605837 h 1605837"/>
                <a:gd name="connsiteX5" fmla="*/ 0 w 999747"/>
                <a:gd name="connsiteY5" fmla="*/ 1605837 h 1605837"/>
                <a:gd name="connsiteX6" fmla="*/ 0 w 999747"/>
                <a:gd name="connsiteY6" fmla="*/ 0 h 1605837"/>
                <a:gd name="connsiteX0-1" fmla="*/ 0 w 999747"/>
                <a:gd name="connsiteY0-2" fmla="*/ 8964 h 1614801"/>
                <a:gd name="connsiteX1-3" fmla="*/ 999747 w 999747"/>
                <a:gd name="connsiteY1-4" fmla="*/ 8964 h 1614801"/>
                <a:gd name="connsiteX2-5" fmla="*/ 703911 w 999747"/>
                <a:gd name="connsiteY2-6" fmla="*/ 0 h 1614801"/>
                <a:gd name="connsiteX3-7" fmla="*/ 0 w 999747"/>
                <a:gd name="connsiteY3-8" fmla="*/ 8964 h 1614801"/>
                <a:gd name="connsiteX4-9" fmla="*/ 0 w 999747"/>
                <a:gd name="connsiteY4-10" fmla="*/ 1614801 h 1614801"/>
                <a:gd name="connsiteX5-11" fmla="*/ 0 w 999747"/>
                <a:gd name="connsiteY5-12" fmla="*/ 1614801 h 1614801"/>
                <a:gd name="connsiteX6-13" fmla="*/ 0 w 999747"/>
                <a:gd name="connsiteY6-14" fmla="*/ 8964 h 1614801"/>
                <a:gd name="connsiteX0-15" fmla="*/ 0 w 703911"/>
                <a:gd name="connsiteY0-16" fmla="*/ 8964 h 1614801"/>
                <a:gd name="connsiteX1-17" fmla="*/ 703911 w 703911"/>
                <a:gd name="connsiteY1-18" fmla="*/ 0 h 1614801"/>
                <a:gd name="connsiteX2-19" fmla="*/ 0 w 703911"/>
                <a:gd name="connsiteY2-20" fmla="*/ 8964 h 1614801"/>
                <a:gd name="connsiteX3-21" fmla="*/ 0 w 703911"/>
                <a:gd name="connsiteY3-22" fmla="*/ 1614801 h 1614801"/>
                <a:gd name="connsiteX4-23" fmla="*/ 0 w 703911"/>
                <a:gd name="connsiteY4-24" fmla="*/ 1614801 h 1614801"/>
                <a:gd name="connsiteX5-25" fmla="*/ 0 w 703911"/>
                <a:gd name="connsiteY5-26" fmla="*/ 8964 h 1614801"/>
                <a:gd name="connsiteX0-27" fmla="*/ 0 w 703911"/>
                <a:gd name="connsiteY0-28" fmla="*/ 8964 h 1614801"/>
                <a:gd name="connsiteX1-29" fmla="*/ 703911 w 703911"/>
                <a:gd name="connsiteY1-30" fmla="*/ 0 h 1614801"/>
                <a:gd name="connsiteX2-31" fmla="*/ 0 w 703911"/>
                <a:gd name="connsiteY2-32" fmla="*/ 8964 h 1614801"/>
                <a:gd name="connsiteX3-33" fmla="*/ 0 w 703911"/>
                <a:gd name="connsiteY3-34" fmla="*/ 1614801 h 1614801"/>
                <a:gd name="connsiteX4-35" fmla="*/ 0 w 703911"/>
                <a:gd name="connsiteY4-36" fmla="*/ 1614801 h 1614801"/>
                <a:gd name="connsiteX5-37" fmla="*/ 0 w 703911"/>
                <a:gd name="connsiteY5-38" fmla="*/ 8964 h 1614801"/>
                <a:gd name="connsiteX0-39" fmla="*/ 0 w 703911"/>
                <a:gd name="connsiteY0-40" fmla="*/ 0 h 1605837"/>
                <a:gd name="connsiteX1-41" fmla="*/ 703911 w 703911"/>
                <a:gd name="connsiteY1-42" fmla="*/ 8965 h 1605837"/>
                <a:gd name="connsiteX2-43" fmla="*/ 0 w 703911"/>
                <a:gd name="connsiteY2-44" fmla="*/ 0 h 1605837"/>
                <a:gd name="connsiteX3-45" fmla="*/ 0 w 703911"/>
                <a:gd name="connsiteY3-46" fmla="*/ 1605837 h 1605837"/>
                <a:gd name="connsiteX4-47" fmla="*/ 0 w 703911"/>
                <a:gd name="connsiteY4-48" fmla="*/ 1605837 h 1605837"/>
                <a:gd name="connsiteX5-49" fmla="*/ 0 w 703911"/>
                <a:gd name="connsiteY5-50" fmla="*/ 0 h 1605837"/>
                <a:gd name="connsiteX0-51" fmla="*/ 0 w 506687"/>
                <a:gd name="connsiteY0-52" fmla="*/ 0 h 1605837"/>
                <a:gd name="connsiteX1-53" fmla="*/ 506687 w 506687"/>
                <a:gd name="connsiteY1-54" fmla="*/ 1 h 1605837"/>
                <a:gd name="connsiteX2-55" fmla="*/ 0 w 506687"/>
                <a:gd name="connsiteY2-56" fmla="*/ 0 h 1605837"/>
                <a:gd name="connsiteX3-57" fmla="*/ 0 w 506687"/>
                <a:gd name="connsiteY3-58" fmla="*/ 1605837 h 1605837"/>
                <a:gd name="connsiteX4-59" fmla="*/ 0 w 506687"/>
                <a:gd name="connsiteY4-60" fmla="*/ 1605837 h 1605837"/>
                <a:gd name="connsiteX5-61" fmla="*/ 0 w 506687"/>
                <a:gd name="connsiteY5-62" fmla="*/ 0 h 16058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06687" h="1605837">
                  <a:moveTo>
                    <a:pt x="0" y="0"/>
                  </a:moveTo>
                  <a:lnTo>
                    <a:pt x="506687" y="1"/>
                  </a:lnTo>
                  <a:lnTo>
                    <a:pt x="0" y="0"/>
                  </a:lnTo>
                  <a:lnTo>
                    <a:pt x="0" y="1605837"/>
                  </a:lnTo>
                  <a:lnTo>
                    <a:pt x="0" y="16058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4" name="Flowchart: Process 21"/>
            <p:cNvSpPr/>
            <p:nvPr>
              <p:custDataLst>
                <p:tags r:id="rId17"/>
              </p:custDataLst>
            </p:nvPr>
          </p:nvSpPr>
          <p:spPr>
            <a:xfrm>
              <a:off x="5389208" y="2490659"/>
              <a:ext cx="28782" cy="141083"/>
            </a:xfrm>
            <a:prstGeom prst="flowChartProcess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5" name="Flowchart: Process 22"/>
            <p:cNvSpPr/>
            <p:nvPr>
              <p:custDataLst>
                <p:tags r:id="rId18"/>
              </p:custDataLst>
            </p:nvPr>
          </p:nvSpPr>
          <p:spPr>
            <a:xfrm>
              <a:off x="5526093" y="2382018"/>
              <a:ext cx="32927" cy="242855"/>
            </a:xfrm>
            <a:prstGeom prst="flowChartProcess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6" name="Flowchart: Process 23"/>
            <p:cNvSpPr/>
            <p:nvPr>
              <p:custDataLst>
                <p:tags r:id="rId19"/>
              </p:custDataLst>
            </p:nvPr>
          </p:nvSpPr>
          <p:spPr>
            <a:xfrm>
              <a:off x="5454721" y="2436605"/>
              <a:ext cx="28782" cy="190160"/>
            </a:xfrm>
            <a:prstGeom prst="flowChartProcess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7"/>
          <p:cNvGrpSpPr/>
          <p:nvPr>
            <p:custDataLst>
              <p:tags r:id="rId20"/>
            </p:custDataLst>
          </p:nvPr>
        </p:nvGrpSpPr>
        <p:grpSpPr>
          <a:xfrm rot="596657">
            <a:off x="1832329" y="3291192"/>
            <a:ext cx="1313895" cy="1313895"/>
            <a:chOff x="1882067" y="2796467"/>
            <a:chExt cx="1313894" cy="1313894"/>
          </a:xfr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</p:grpSpPr>
        <p:sp>
          <p:nvSpPr>
            <p:cNvPr id="28" name="Block Arc 8"/>
            <p:cNvSpPr/>
            <p:nvPr>
              <p:custDataLst>
                <p:tags r:id="rId21"/>
              </p:custDataLst>
            </p:nvPr>
          </p:nvSpPr>
          <p:spPr>
            <a:xfrm rot="12943459">
              <a:off x="1882067" y="2796467"/>
              <a:ext cx="1313894" cy="1313894"/>
            </a:xfrm>
            <a:prstGeom prst="blockArc">
              <a:avLst>
                <a:gd name="adj1" fmla="val 8662853"/>
                <a:gd name="adj2" fmla="val 7046337"/>
                <a:gd name="adj3" fmla="val 71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9" name="Oval 9"/>
            <p:cNvSpPr/>
            <p:nvPr>
              <p:custDataLst>
                <p:tags r:id="rId22"/>
              </p:custDataLst>
            </p:nvPr>
          </p:nvSpPr>
          <p:spPr>
            <a:xfrm>
              <a:off x="2150177" y="3064576"/>
              <a:ext cx="777674" cy="7776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</a:endParaRPr>
            </a:p>
          </p:txBody>
        </p:sp>
      </p:grpSp>
      <p:sp>
        <p:nvSpPr>
          <p:cNvPr id="30" name="Freeform: Shape 24"/>
          <p:cNvSpPr/>
          <p:nvPr>
            <p:custDataLst>
              <p:tags r:id="rId23"/>
            </p:custDataLst>
          </p:nvPr>
        </p:nvSpPr>
        <p:spPr>
          <a:xfrm rot="1825674">
            <a:off x="2304330" y="3863049"/>
            <a:ext cx="358584" cy="146522"/>
          </a:xfrm>
          <a:custGeom>
            <a:avLst/>
            <a:gdLst>
              <a:gd name="connsiteX0" fmla="*/ 0 w 447717"/>
              <a:gd name="connsiteY0" fmla="*/ 83672 h 182943"/>
              <a:gd name="connsiteX1" fmla="*/ 447717 w 447717"/>
              <a:gd name="connsiteY1" fmla="*/ 0 h 182943"/>
              <a:gd name="connsiteX2" fmla="*/ 436560 w 447717"/>
              <a:gd name="connsiteY2" fmla="*/ 10954 h 182943"/>
              <a:gd name="connsiteX3" fmla="*/ 364472 w 447717"/>
              <a:gd name="connsiteY3" fmla="*/ 79417 h 182943"/>
              <a:gd name="connsiteX4" fmla="*/ 364562 w 447717"/>
              <a:gd name="connsiteY4" fmla="*/ 79469 h 182943"/>
              <a:gd name="connsiteX5" fmla="*/ 1124 w 447717"/>
              <a:gd name="connsiteY5" fmla="*/ 83672 h 182943"/>
              <a:gd name="connsiteX6" fmla="*/ 26359 w 447717"/>
              <a:gd name="connsiteY6" fmla="*/ 85077 h 182943"/>
              <a:gd name="connsiteX7" fmla="*/ 363099 w 447717"/>
              <a:gd name="connsiteY7" fmla="*/ 81143 h 182943"/>
              <a:gd name="connsiteX8" fmla="*/ 435344 w 447717"/>
              <a:gd name="connsiteY8" fmla="*/ 122958 h 182943"/>
              <a:gd name="connsiteX9" fmla="*/ 439783 w 447717"/>
              <a:gd name="connsiteY9" fmla="*/ 123964 h 182943"/>
              <a:gd name="connsiteX10" fmla="*/ 363358 w 447717"/>
              <a:gd name="connsiteY10" fmla="*/ 80387 h 182943"/>
              <a:gd name="connsiteX11" fmla="*/ 367904 w 447717"/>
              <a:gd name="connsiteY11" fmla="*/ 80335 h 182943"/>
              <a:gd name="connsiteX12" fmla="*/ 389531 w 447717"/>
              <a:gd name="connsiteY12" fmla="*/ 58746 h 182943"/>
              <a:gd name="connsiteX13" fmla="*/ 442102 w 447717"/>
              <a:gd name="connsiteY13" fmla="*/ 124691 h 182943"/>
              <a:gd name="connsiteX14" fmla="*/ 435720 w 447717"/>
              <a:gd name="connsiteY14" fmla="*/ 123176 h 182943"/>
              <a:gd name="connsiteX15" fmla="*/ 436516 w 447717"/>
              <a:gd name="connsiteY15" fmla="*/ 123637 h 182943"/>
              <a:gd name="connsiteX16" fmla="*/ 420832 w 447717"/>
              <a:gd name="connsiteY16" fmla="*/ 120031 h 182943"/>
              <a:gd name="connsiteX17" fmla="*/ 358631 w 447717"/>
              <a:gd name="connsiteY17" fmla="*/ 105046 h 182943"/>
              <a:gd name="connsiteX18" fmla="*/ 390347 w 447717"/>
              <a:gd name="connsiteY18" fmla="*/ 182943 h 182943"/>
              <a:gd name="connsiteX19" fmla="*/ 7521 w 447717"/>
              <a:gd name="connsiteY19" fmla="*/ 85585 h 182943"/>
              <a:gd name="connsiteX20" fmla="*/ 3283 w 447717"/>
              <a:gd name="connsiteY20" fmla="*/ 85346 h 182943"/>
              <a:gd name="connsiteX21" fmla="*/ 6439 w 447717"/>
              <a:gd name="connsiteY21" fmla="*/ 85310 h 1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7717" h="182943">
                <a:moveTo>
                  <a:pt x="0" y="83672"/>
                </a:moveTo>
                <a:lnTo>
                  <a:pt x="447717" y="0"/>
                </a:lnTo>
                <a:lnTo>
                  <a:pt x="436560" y="10954"/>
                </a:lnTo>
                <a:lnTo>
                  <a:pt x="364472" y="79417"/>
                </a:lnTo>
                <a:lnTo>
                  <a:pt x="364562" y="79469"/>
                </a:lnTo>
                <a:lnTo>
                  <a:pt x="1124" y="83672"/>
                </a:lnTo>
                <a:lnTo>
                  <a:pt x="26359" y="85077"/>
                </a:lnTo>
                <a:lnTo>
                  <a:pt x="363099" y="81143"/>
                </a:lnTo>
                <a:lnTo>
                  <a:pt x="435344" y="122958"/>
                </a:lnTo>
                <a:lnTo>
                  <a:pt x="439783" y="123964"/>
                </a:lnTo>
                <a:lnTo>
                  <a:pt x="363358" y="80387"/>
                </a:lnTo>
                <a:lnTo>
                  <a:pt x="367904" y="80335"/>
                </a:lnTo>
                <a:lnTo>
                  <a:pt x="389531" y="58746"/>
                </a:lnTo>
                <a:lnTo>
                  <a:pt x="442102" y="124691"/>
                </a:lnTo>
                <a:lnTo>
                  <a:pt x="435720" y="123176"/>
                </a:lnTo>
                <a:lnTo>
                  <a:pt x="436516" y="123637"/>
                </a:lnTo>
                <a:lnTo>
                  <a:pt x="420832" y="120031"/>
                </a:lnTo>
                <a:lnTo>
                  <a:pt x="358631" y="105046"/>
                </a:lnTo>
                <a:lnTo>
                  <a:pt x="390347" y="182943"/>
                </a:lnTo>
                <a:lnTo>
                  <a:pt x="7521" y="85585"/>
                </a:lnTo>
                <a:lnTo>
                  <a:pt x="3283" y="85346"/>
                </a:lnTo>
                <a:lnTo>
                  <a:pt x="6439" y="8531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Calibri" panose="020F0502020204030204" pitchFamily="34" charset="0"/>
            </a:endParaRPr>
          </a:p>
        </p:txBody>
      </p:sp>
      <p:sp>
        <p:nvSpPr>
          <p:cNvPr id="31" name="TextBox 11"/>
          <p:cNvSpPr txBox="1"/>
          <p:nvPr>
            <p:custDataLst>
              <p:tags r:id="rId24"/>
            </p:custDataLst>
          </p:nvPr>
        </p:nvSpPr>
        <p:spPr>
          <a:xfrm>
            <a:off x="1517476" y="2336927"/>
            <a:ext cx="1763155" cy="774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lang="zh-CN" altLang="en-US" sz="1400" dirty="0">
              <a:solidFill>
                <a:srgbClr val="1D0000"/>
              </a:solidFill>
              <a:latin typeface="Calibri" panose="020F0502020204030204" pitchFamily="34" charset="0"/>
              <a:ea typeface="时尚中黑简体" panose="01010104010101010101" pitchFamily="2" charset="-122"/>
              <a:sym typeface="+mn-ea"/>
            </a:endParaRPr>
          </a:p>
        </p:txBody>
      </p:sp>
      <p:sp>
        <p:nvSpPr>
          <p:cNvPr id="32" name="TextBox 11"/>
          <p:cNvSpPr txBox="1"/>
          <p:nvPr>
            <p:custDataLst>
              <p:tags r:id="rId25"/>
            </p:custDataLst>
          </p:nvPr>
        </p:nvSpPr>
        <p:spPr>
          <a:xfrm>
            <a:off x="1455301" y="1922786"/>
            <a:ext cx="188750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添加</a:t>
            </a:r>
            <a:r>
              <a:rPr lang="zh-CN" altLang="en-US" sz="2400" b="1" dirty="0"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标题</a:t>
            </a:r>
            <a:endParaRPr lang="zh-CN" altLang="en-US" sz="2400" b="1" dirty="0"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33" name="TextBox 11"/>
          <p:cNvSpPr txBox="1"/>
          <p:nvPr>
            <p:custDataLst>
              <p:tags r:id="rId26"/>
            </p:custDataLst>
          </p:nvPr>
        </p:nvSpPr>
        <p:spPr>
          <a:xfrm>
            <a:off x="6193800" y="2336927"/>
            <a:ext cx="1763155" cy="774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lang="zh-CN" altLang="en-US" sz="1400" dirty="0">
              <a:solidFill>
                <a:srgbClr val="1D0000"/>
              </a:solidFill>
              <a:latin typeface="Calibri" panose="020F0502020204030204" pitchFamily="34" charset="0"/>
              <a:ea typeface="时尚中黑简体" panose="01010104010101010101" pitchFamily="2" charset="-122"/>
              <a:sym typeface="+mn-ea"/>
            </a:endParaRPr>
          </a:p>
        </p:txBody>
      </p:sp>
      <p:sp>
        <p:nvSpPr>
          <p:cNvPr id="34" name="TextBox 11"/>
          <p:cNvSpPr txBox="1"/>
          <p:nvPr>
            <p:custDataLst>
              <p:tags r:id="rId27"/>
            </p:custDataLst>
          </p:nvPr>
        </p:nvSpPr>
        <p:spPr>
          <a:xfrm>
            <a:off x="6131625" y="1922786"/>
            <a:ext cx="188750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添加</a:t>
            </a:r>
            <a:r>
              <a:rPr lang="zh-CN" altLang="en-US" sz="2400" b="1" dirty="0"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标题</a:t>
            </a:r>
            <a:endParaRPr lang="zh-CN" altLang="en-US" sz="2400" b="1" dirty="0"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35" name="TextBox 11"/>
          <p:cNvSpPr txBox="1"/>
          <p:nvPr>
            <p:custDataLst>
              <p:tags r:id="rId28"/>
            </p:custDataLst>
          </p:nvPr>
        </p:nvSpPr>
        <p:spPr>
          <a:xfrm>
            <a:off x="4012255" y="5155375"/>
            <a:ext cx="1763155" cy="774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lang="zh-CN" altLang="en-US" sz="1400" dirty="0">
              <a:solidFill>
                <a:srgbClr val="1D0000"/>
              </a:solidFill>
              <a:latin typeface="Calibri" panose="020F0502020204030204" pitchFamily="34" charset="0"/>
              <a:ea typeface="时尚中黑简体" panose="01010104010101010101" pitchFamily="2" charset="-122"/>
              <a:sym typeface="+mn-ea"/>
            </a:endParaRPr>
          </a:p>
        </p:txBody>
      </p:sp>
      <p:sp>
        <p:nvSpPr>
          <p:cNvPr id="36" name="TextBox 11"/>
          <p:cNvSpPr txBox="1"/>
          <p:nvPr>
            <p:custDataLst>
              <p:tags r:id="rId29"/>
            </p:custDataLst>
          </p:nvPr>
        </p:nvSpPr>
        <p:spPr>
          <a:xfrm>
            <a:off x="3950080" y="4741234"/>
            <a:ext cx="188750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添加</a:t>
            </a:r>
            <a:r>
              <a:rPr lang="zh-CN" altLang="en-US" sz="2400" b="1" dirty="0"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标题</a:t>
            </a:r>
            <a:endParaRPr lang="zh-CN" altLang="en-US" sz="2400" b="1" dirty="0"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37" name="TextBox 11"/>
          <p:cNvSpPr txBox="1"/>
          <p:nvPr>
            <p:custDataLst>
              <p:tags r:id="rId30"/>
            </p:custDataLst>
          </p:nvPr>
        </p:nvSpPr>
        <p:spPr>
          <a:xfrm>
            <a:off x="8688579" y="5155375"/>
            <a:ext cx="1763155" cy="774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lang="zh-CN" altLang="en-US" sz="1400" dirty="0">
              <a:solidFill>
                <a:srgbClr val="1D0000"/>
              </a:solidFill>
              <a:latin typeface="Calibri" panose="020F0502020204030204" pitchFamily="34" charset="0"/>
              <a:ea typeface="时尚中黑简体" panose="01010104010101010101" pitchFamily="2" charset="-122"/>
              <a:sym typeface="+mn-ea"/>
            </a:endParaRPr>
          </a:p>
        </p:txBody>
      </p:sp>
      <p:sp>
        <p:nvSpPr>
          <p:cNvPr id="38" name="TextBox 11"/>
          <p:cNvSpPr txBox="1"/>
          <p:nvPr>
            <p:custDataLst>
              <p:tags r:id="rId31"/>
            </p:custDataLst>
          </p:nvPr>
        </p:nvSpPr>
        <p:spPr>
          <a:xfrm>
            <a:off x="8626404" y="4741234"/>
            <a:ext cx="188750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添加</a:t>
            </a:r>
            <a:r>
              <a:rPr lang="zh-CN" altLang="en-US" sz="2400" b="1" dirty="0">
                <a:gradFill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标题</a:t>
            </a:r>
            <a:endParaRPr lang="zh-CN" altLang="en-US" sz="2400" b="1" dirty="0">
              <a:gradFill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9828" y="445453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添加标题</a:t>
            </a:r>
            <a:endParaRPr lang="zh-CN" altLang="en-US" sz="28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3" name="箭头: V 形 21"/>
          <p:cNvSpPr/>
          <p:nvPr/>
        </p:nvSpPr>
        <p:spPr>
          <a:xfrm>
            <a:off x="444137" y="517752"/>
            <a:ext cx="361606" cy="377372"/>
          </a:xfrm>
          <a:prstGeom prst="chevron">
            <a:avLst/>
          </a:prstGeom>
          <a:solidFill>
            <a:srgbClr val="E75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箭头: V 形 22"/>
          <p:cNvSpPr/>
          <p:nvPr/>
        </p:nvSpPr>
        <p:spPr>
          <a:xfrm>
            <a:off x="725015" y="517752"/>
            <a:ext cx="361606" cy="377372"/>
          </a:xfrm>
          <a:prstGeom prst="chevron">
            <a:avLst/>
          </a:prstGeom>
          <a:solidFill>
            <a:srgbClr val="9B8E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0" name="图片 39" descr="logo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9702800" y="552451"/>
            <a:ext cx="1831340" cy="30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alueBack"/>
          <p:cNvSpPr/>
          <p:nvPr>
            <p:custDataLst>
              <p:tags r:id="rId1"/>
            </p:custDataLst>
          </p:nvPr>
        </p:nvSpPr>
        <p:spPr>
          <a:xfrm>
            <a:off x="2133810" y="2320431"/>
            <a:ext cx="1123530" cy="1123530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 b="1">
              <a:latin typeface="Century Gothic" panose="020B0502020202020204" pitchFamily="34" charset="0"/>
            </a:endParaRPr>
          </a:p>
        </p:txBody>
      </p:sp>
      <p:sp>
        <p:nvSpPr>
          <p:cNvPr id="9" name="BackShape"/>
          <p:cNvSpPr/>
          <p:nvPr>
            <p:custDataLst>
              <p:tags r:id="rId2"/>
            </p:custDataLst>
          </p:nvPr>
        </p:nvSpPr>
        <p:spPr>
          <a:xfrm>
            <a:off x="1583465" y="1770085"/>
            <a:ext cx="2224220" cy="2224222"/>
          </a:xfrm>
          <a:prstGeom prst="donut">
            <a:avLst>
              <a:gd name="adj" fmla="val 15000"/>
            </a:avLst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" name="ValueShape"/>
          <p:cNvSpPr/>
          <p:nvPr>
            <p:custDataLst>
              <p:tags r:id="rId3"/>
            </p:custDataLst>
          </p:nvPr>
        </p:nvSpPr>
        <p:spPr>
          <a:xfrm>
            <a:off x="1583465" y="1770085"/>
            <a:ext cx="2224220" cy="2224222"/>
          </a:xfrm>
          <a:prstGeom prst="blockArc">
            <a:avLst>
              <a:gd name="adj1" fmla="val 16200000"/>
              <a:gd name="adj2" fmla="val 9633901"/>
              <a:gd name="adj3" fmla="val 15509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11" name="LineShape"/>
          <p:cNvGrpSpPr/>
          <p:nvPr>
            <p:custDataLst>
              <p:tags r:id="rId4"/>
            </p:custDataLst>
          </p:nvPr>
        </p:nvGrpSpPr>
        <p:grpSpPr>
          <a:xfrm>
            <a:off x="1628631" y="1769110"/>
            <a:ext cx="2133892" cy="2226162"/>
            <a:chOff x="4687315" y="1592322"/>
            <a:chExt cx="2817370" cy="2939200"/>
          </a:xfrm>
        </p:grpSpPr>
        <p:sp>
          <p:nvSpPr>
            <p:cNvPr id="12" name="LineShape"/>
            <p:cNvSpPr/>
            <p:nvPr>
              <p:custDataLst>
                <p:tags r:id="rId5"/>
              </p:custDataLst>
            </p:nvPr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LineShape"/>
            <p:cNvSpPr/>
            <p:nvPr>
              <p:custDataLst>
                <p:tags r:id="rId6"/>
              </p:custDataLst>
            </p:nvPr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LineShape"/>
            <p:cNvSpPr/>
            <p:nvPr>
              <p:custDataLst>
                <p:tags r:id="rId7"/>
              </p:custDataLst>
            </p:nvPr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LineShape"/>
            <p:cNvSpPr/>
            <p:nvPr>
              <p:custDataLst>
                <p:tags r:id="rId8"/>
              </p:custDataLst>
            </p:nvPr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LineShape"/>
            <p:cNvSpPr/>
            <p:nvPr>
              <p:custDataLst>
                <p:tags r:id="rId9"/>
              </p:custDataLst>
            </p:nvPr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LineShape"/>
            <p:cNvSpPr/>
            <p:nvPr>
              <p:custDataLst>
                <p:tags r:id="rId10"/>
              </p:custDataLst>
            </p:nvPr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LineShape"/>
            <p:cNvSpPr/>
            <p:nvPr>
              <p:custDataLst>
                <p:tags r:id="rId11"/>
              </p:custDataLst>
            </p:nvPr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LineShape"/>
            <p:cNvSpPr/>
            <p:nvPr>
              <p:custDataLst>
                <p:tags r:id="rId12"/>
              </p:custDataLst>
            </p:nvPr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LineShape"/>
            <p:cNvSpPr/>
            <p:nvPr>
              <p:custDataLst>
                <p:tags r:id="rId13"/>
              </p:custDataLst>
            </p:nvPr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LineShape"/>
            <p:cNvSpPr/>
            <p:nvPr>
              <p:custDataLst>
                <p:tags r:id="rId14"/>
              </p:custDataLst>
            </p:nvPr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22" name="ValueText"/>
          <p:cNvSpPr/>
          <p:nvPr>
            <p:custDataLst>
              <p:tags r:id="rId15"/>
            </p:custDataLst>
          </p:nvPr>
        </p:nvSpPr>
        <p:spPr>
          <a:xfrm>
            <a:off x="2344272" y="2623863"/>
            <a:ext cx="737239" cy="547054"/>
          </a:xfrm>
          <a:prstGeom prst="rect">
            <a:avLst/>
          </a:prstGeom>
        </p:spPr>
        <p:txBody>
          <a:bodyPr wrap="square" anchor="ctr">
            <a:prstTxWarp prst="textPlain">
              <a:avLst/>
            </a:prstTxWarp>
            <a:normAutofit fontScale="55000" lnSpcReduction="20000"/>
          </a:bodyPr>
          <a:lstStyle/>
          <a:p>
            <a:pPr lvl="0" algn="ctr"/>
            <a:r>
              <a:rPr lang="en-US" altLang="zh-CN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70%</a:t>
            </a:r>
            <a:endParaRPr lang="en-US" altLang="zh-CN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LineShape"/>
          <p:cNvCxnSpPr/>
          <p:nvPr>
            <p:custDataLst>
              <p:tags r:id="rId16"/>
            </p:custDataLst>
          </p:nvPr>
        </p:nvCxnSpPr>
        <p:spPr>
          <a:xfrm flipH="1">
            <a:off x="1836465" y="4163133"/>
            <a:ext cx="1718221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" name="CustomText1"/>
          <p:cNvSpPr/>
          <p:nvPr>
            <p:custDataLst>
              <p:tags r:id="rId17"/>
            </p:custDataLst>
          </p:nvPr>
        </p:nvSpPr>
        <p:spPr>
          <a:xfrm>
            <a:off x="2207164" y="4226594"/>
            <a:ext cx="976822" cy="28571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dirty="0"/>
              <a:t>添加数据</a:t>
            </a:r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25" name="ValueBack"/>
          <p:cNvSpPr/>
          <p:nvPr>
            <p:custDataLst>
              <p:tags r:id="rId18"/>
            </p:custDataLst>
          </p:nvPr>
        </p:nvSpPr>
        <p:spPr>
          <a:xfrm>
            <a:off x="5534235" y="2320431"/>
            <a:ext cx="1123530" cy="1123530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 b="1">
              <a:latin typeface="Century Gothic" panose="020B0502020202020204" pitchFamily="34" charset="0"/>
            </a:endParaRPr>
          </a:p>
        </p:txBody>
      </p:sp>
      <p:sp>
        <p:nvSpPr>
          <p:cNvPr id="26" name="BackShape"/>
          <p:cNvSpPr/>
          <p:nvPr>
            <p:custDataLst>
              <p:tags r:id="rId19"/>
            </p:custDataLst>
          </p:nvPr>
        </p:nvSpPr>
        <p:spPr>
          <a:xfrm>
            <a:off x="4983890" y="1770085"/>
            <a:ext cx="2224220" cy="2224222"/>
          </a:xfrm>
          <a:prstGeom prst="donut">
            <a:avLst>
              <a:gd name="adj" fmla="val 15000"/>
            </a:avLst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7" name="ValueShape"/>
          <p:cNvSpPr/>
          <p:nvPr>
            <p:custDataLst>
              <p:tags r:id="rId20"/>
            </p:custDataLst>
          </p:nvPr>
        </p:nvSpPr>
        <p:spPr>
          <a:xfrm>
            <a:off x="4983890" y="1770085"/>
            <a:ext cx="2224220" cy="2224222"/>
          </a:xfrm>
          <a:prstGeom prst="blockArc">
            <a:avLst>
              <a:gd name="adj1" fmla="val 16200000"/>
              <a:gd name="adj2" fmla="val 9633901"/>
              <a:gd name="adj3" fmla="val 15509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8" name="LineShape"/>
          <p:cNvGrpSpPr/>
          <p:nvPr>
            <p:custDataLst>
              <p:tags r:id="rId21"/>
            </p:custDataLst>
          </p:nvPr>
        </p:nvGrpSpPr>
        <p:grpSpPr>
          <a:xfrm>
            <a:off x="5029056" y="1769110"/>
            <a:ext cx="2133892" cy="2226162"/>
            <a:chOff x="4687315" y="1592322"/>
            <a:chExt cx="2817370" cy="2939200"/>
          </a:xfrm>
        </p:grpSpPr>
        <p:sp>
          <p:nvSpPr>
            <p:cNvPr id="29" name="LineShape"/>
            <p:cNvSpPr/>
            <p:nvPr>
              <p:custDataLst>
                <p:tags r:id="rId22"/>
              </p:custDataLst>
            </p:nvPr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LineShape"/>
            <p:cNvSpPr/>
            <p:nvPr>
              <p:custDataLst>
                <p:tags r:id="rId23"/>
              </p:custDataLst>
            </p:nvPr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LineShape"/>
            <p:cNvSpPr/>
            <p:nvPr>
              <p:custDataLst>
                <p:tags r:id="rId24"/>
              </p:custDataLst>
            </p:nvPr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LineShape"/>
            <p:cNvSpPr/>
            <p:nvPr>
              <p:custDataLst>
                <p:tags r:id="rId25"/>
              </p:custDataLst>
            </p:nvPr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LineShape"/>
            <p:cNvSpPr/>
            <p:nvPr>
              <p:custDataLst>
                <p:tags r:id="rId26"/>
              </p:custDataLst>
            </p:nvPr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4" name="LineShape"/>
            <p:cNvSpPr/>
            <p:nvPr>
              <p:custDataLst>
                <p:tags r:id="rId27"/>
              </p:custDataLst>
            </p:nvPr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LineShape"/>
            <p:cNvSpPr/>
            <p:nvPr>
              <p:custDataLst>
                <p:tags r:id="rId28"/>
              </p:custDataLst>
            </p:nvPr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6" name="LineShape"/>
            <p:cNvSpPr/>
            <p:nvPr>
              <p:custDataLst>
                <p:tags r:id="rId29"/>
              </p:custDataLst>
            </p:nvPr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7" name="LineShape"/>
            <p:cNvSpPr/>
            <p:nvPr>
              <p:custDataLst>
                <p:tags r:id="rId30"/>
              </p:custDataLst>
            </p:nvPr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LineShape"/>
            <p:cNvSpPr/>
            <p:nvPr>
              <p:custDataLst>
                <p:tags r:id="rId31"/>
              </p:custDataLst>
            </p:nvPr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39" name="ValueText"/>
          <p:cNvSpPr/>
          <p:nvPr>
            <p:custDataLst>
              <p:tags r:id="rId32"/>
            </p:custDataLst>
          </p:nvPr>
        </p:nvSpPr>
        <p:spPr>
          <a:xfrm>
            <a:off x="5744697" y="2623863"/>
            <a:ext cx="737239" cy="547054"/>
          </a:xfrm>
          <a:prstGeom prst="rect">
            <a:avLst/>
          </a:prstGeom>
        </p:spPr>
        <p:txBody>
          <a:bodyPr wrap="square" anchor="ctr">
            <a:prstTxWarp prst="textPlain">
              <a:avLst/>
            </a:prstTxWarp>
            <a:normAutofit fontScale="55000" lnSpcReduction="20000"/>
          </a:bodyPr>
          <a:lstStyle/>
          <a:p>
            <a:pPr lvl="0" algn="ctr"/>
            <a:r>
              <a:rPr lang="en-US" altLang="zh-CN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70%</a:t>
            </a:r>
            <a:endParaRPr lang="en-US" altLang="zh-CN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0" name="LineShape"/>
          <p:cNvCxnSpPr/>
          <p:nvPr>
            <p:custDataLst>
              <p:tags r:id="rId33"/>
            </p:custDataLst>
          </p:nvPr>
        </p:nvCxnSpPr>
        <p:spPr>
          <a:xfrm flipH="1">
            <a:off x="5236890" y="4163133"/>
            <a:ext cx="1718221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" name="CustomText1"/>
          <p:cNvSpPr/>
          <p:nvPr>
            <p:custDataLst>
              <p:tags r:id="rId34"/>
            </p:custDataLst>
          </p:nvPr>
        </p:nvSpPr>
        <p:spPr>
          <a:xfrm>
            <a:off x="5607589" y="4226594"/>
            <a:ext cx="976822" cy="28571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dirty="0"/>
              <a:t>添加数据</a:t>
            </a:r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42" name="ValueBack"/>
          <p:cNvSpPr/>
          <p:nvPr>
            <p:custDataLst>
              <p:tags r:id="rId35"/>
            </p:custDataLst>
          </p:nvPr>
        </p:nvSpPr>
        <p:spPr>
          <a:xfrm>
            <a:off x="8934660" y="2320431"/>
            <a:ext cx="1123530" cy="1123530"/>
          </a:xfrm>
          <a:prstGeom prst="ellipse">
            <a:avLst/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 b="1">
              <a:latin typeface="Century Gothic" panose="020B0502020202020204" pitchFamily="34" charset="0"/>
            </a:endParaRPr>
          </a:p>
        </p:txBody>
      </p:sp>
      <p:sp>
        <p:nvSpPr>
          <p:cNvPr id="43" name="BackShape"/>
          <p:cNvSpPr/>
          <p:nvPr>
            <p:custDataLst>
              <p:tags r:id="rId36"/>
            </p:custDataLst>
          </p:nvPr>
        </p:nvSpPr>
        <p:spPr>
          <a:xfrm>
            <a:off x="8384315" y="1770085"/>
            <a:ext cx="2224220" cy="2224222"/>
          </a:xfrm>
          <a:prstGeom prst="donut">
            <a:avLst>
              <a:gd name="adj" fmla="val 15000"/>
            </a:avLst>
          </a:prstGeom>
          <a:solidFill>
            <a:schemeClr val="tx2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44" name="ValueShape"/>
          <p:cNvSpPr/>
          <p:nvPr>
            <p:custDataLst>
              <p:tags r:id="rId37"/>
            </p:custDataLst>
          </p:nvPr>
        </p:nvSpPr>
        <p:spPr>
          <a:xfrm>
            <a:off x="8384315" y="1770085"/>
            <a:ext cx="2224220" cy="2224222"/>
          </a:xfrm>
          <a:prstGeom prst="blockArc">
            <a:avLst>
              <a:gd name="adj1" fmla="val 16200000"/>
              <a:gd name="adj2" fmla="val 9633901"/>
              <a:gd name="adj3" fmla="val 15509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45" name="LineShape"/>
          <p:cNvGrpSpPr/>
          <p:nvPr>
            <p:custDataLst>
              <p:tags r:id="rId38"/>
            </p:custDataLst>
          </p:nvPr>
        </p:nvGrpSpPr>
        <p:grpSpPr>
          <a:xfrm>
            <a:off x="8429481" y="1769110"/>
            <a:ext cx="2133892" cy="2226162"/>
            <a:chOff x="4687315" y="1592322"/>
            <a:chExt cx="2817370" cy="2939200"/>
          </a:xfrm>
        </p:grpSpPr>
        <p:sp>
          <p:nvSpPr>
            <p:cNvPr id="46" name="LineShape"/>
            <p:cNvSpPr/>
            <p:nvPr>
              <p:custDataLst>
                <p:tags r:id="rId39"/>
              </p:custDataLst>
            </p:nvPr>
          </p:nvSpPr>
          <p:spPr>
            <a:xfrm rot="-4320000">
              <a:off x="488945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7" name="LineShape"/>
            <p:cNvSpPr/>
            <p:nvPr>
              <p:custDataLst>
                <p:tags r:id="rId40"/>
              </p:custDataLst>
            </p:nvPr>
          </p:nvSpPr>
          <p:spPr>
            <a:xfrm rot="-2160000">
              <a:off x="5341582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8" name="LineShape"/>
            <p:cNvSpPr/>
            <p:nvPr>
              <p:custDataLst>
                <p:tags r:id="rId41"/>
              </p:custDataLst>
            </p:nvPr>
          </p:nvSpPr>
          <p:spPr>
            <a:xfrm>
              <a:off x="6073140" y="15923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9" name="LineShape"/>
            <p:cNvSpPr/>
            <p:nvPr>
              <p:custDataLst>
                <p:tags r:id="rId42"/>
              </p:custDataLst>
            </p:nvPr>
          </p:nvSpPr>
          <p:spPr>
            <a:xfrm rot="2160000">
              <a:off x="6804698" y="18300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0" name="LineShape"/>
            <p:cNvSpPr/>
            <p:nvPr>
              <p:custDataLst>
                <p:tags r:id="rId43"/>
              </p:custDataLst>
            </p:nvPr>
          </p:nvSpPr>
          <p:spPr>
            <a:xfrm rot="4320000">
              <a:off x="7256825" y="2452319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1" name="LineShape"/>
            <p:cNvSpPr/>
            <p:nvPr>
              <p:custDataLst>
                <p:tags r:id="rId44"/>
              </p:custDataLst>
            </p:nvPr>
          </p:nvSpPr>
          <p:spPr>
            <a:xfrm rot="6480000">
              <a:off x="725682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2" name="LineShape"/>
            <p:cNvSpPr/>
            <p:nvPr>
              <p:custDataLst>
                <p:tags r:id="rId45"/>
              </p:custDataLst>
            </p:nvPr>
          </p:nvSpPr>
          <p:spPr>
            <a:xfrm rot="8640000">
              <a:off x="6804698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3" name="LineShape"/>
            <p:cNvSpPr/>
            <p:nvPr>
              <p:custDataLst>
                <p:tags r:id="rId46"/>
              </p:custDataLst>
            </p:nvPr>
          </p:nvSpPr>
          <p:spPr>
            <a:xfrm rot="10800000">
              <a:off x="6073140" y="4081522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4" name="LineShape"/>
            <p:cNvSpPr/>
            <p:nvPr>
              <p:custDataLst>
                <p:tags r:id="rId47"/>
              </p:custDataLst>
            </p:nvPr>
          </p:nvSpPr>
          <p:spPr>
            <a:xfrm rot="12960000">
              <a:off x="5341582" y="3843825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5" name="LineShape"/>
            <p:cNvSpPr/>
            <p:nvPr>
              <p:custDataLst>
                <p:tags r:id="rId48"/>
              </p:custDataLst>
            </p:nvPr>
          </p:nvSpPr>
          <p:spPr>
            <a:xfrm rot="15120000">
              <a:off x="4889455" y="3221524"/>
              <a:ext cx="45720" cy="45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56" name="ValueText"/>
          <p:cNvSpPr/>
          <p:nvPr>
            <p:custDataLst>
              <p:tags r:id="rId49"/>
            </p:custDataLst>
          </p:nvPr>
        </p:nvSpPr>
        <p:spPr>
          <a:xfrm>
            <a:off x="9145122" y="2623863"/>
            <a:ext cx="737239" cy="547054"/>
          </a:xfrm>
          <a:prstGeom prst="rect">
            <a:avLst/>
          </a:prstGeom>
        </p:spPr>
        <p:txBody>
          <a:bodyPr wrap="square" anchor="ctr">
            <a:prstTxWarp prst="textPlain">
              <a:avLst/>
            </a:prstTxWarp>
            <a:normAutofit fontScale="55000" lnSpcReduction="20000"/>
          </a:bodyPr>
          <a:lstStyle/>
          <a:p>
            <a:pPr lvl="0" algn="ctr"/>
            <a:r>
              <a:rPr lang="en-US" altLang="zh-CN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70%</a:t>
            </a:r>
            <a:endParaRPr lang="en-US" altLang="zh-CN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7" name="LineShape"/>
          <p:cNvCxnSpPr/>
          <p:nvPr>
            <p:custDataLst>
              <p:tags r:id="rId50"/>
            </p:custDataLst>
          </p:nvPr>
        </p:nvCxnSpPr>
        <p:spPr>
          <a:xfrm flipH="1">
            <a:off x="8637315" y="4163133"/>
            <a:ext cx="1718221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" name="CustomText1"/>
          <p:cNvSpPr/>
          <p:nvPr>
            <p:custDataLst>
              <p:tags r:id="rId51"/>
            </p:custDataLst>
          </p:nvPr>
        </p:nvSpPr>
        <p:spPr>
          <a:xfrm>
            <a:off x="9008014" y="4226594"/>
            <a:ext cx="976822" cy="28571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dirty="0"/>
              <a:t>添加数据</a:t>
            </a:r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1179828" y="445453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添加标题</a:t>
            </a:r>
            <a:endParaRPr lang="zh-CN" altLang="en-US" sz="28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60" name="箭头: V 形 21"/>
          <p:cNvSpPr/>
          <p:nvPr/>
        </p:nvSpPr>
        <p:spPr>
          <a:xfrm>
            <a:off x="444137" y="517752"/>
            <a:ext cx="361606" cy="377372"/>
          </a:xfrm>
          <a:prstGeom prst="chevron">
            <a:avLst/>
          </a:prstGeom>
          <a:solidFill>
            <a:srgbClr val="E75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箭头: V 形 22"/>
          <p:cNvSpPr/>
          <p:nvPr/>
        </p:nvSpPr>
        <p:spPr>
          <a:xfrm>
            <a:off x="725015" y="517752"/>
            <a:ext cx="361606" cy="377372"/>
          </a:xfrm>
          <a:prstGeom prst="chevron">
            <a:avLst/>
          </a:prstGeom>
          <a:solidFill>
            <a:srgbClr val="9B8E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2" name="图片 61" descr="logo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9702800" y="552451"/>
            <a:ext cx="1831340" cy="30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ṣľïḋè"/>
          <p:cNvGrpSpPr/>
          <p:nvPr>
            <p:custDataLst>
              <p:tags r:id="rId1"/>
            </p:custDataLst>
          </p:nvPr>
        </p:nvGrpSpPr>
        <p:grpSpPr>
          <a:xfrm>
            <a:off x="5105984" y="2696825"/>
            <a:ext cx="1507824" cy="2097365"/>
            <a:chOff x="1354008" y="3001534"/>
            <a:chExt cx="2503902" cy="3482900"/>
          </a:xfr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</p:grpSpPr>
        <p:sp>
          <p:nvSpPr>
            <p:cNvPr id="9" name="iṧľíḑê"/>
            <p:cNvSpPr/>
            <p:nvPr>
              <p:custDataLst>
                <p:tags r:id="rId2"/>
              </p:custDataLst>
            </p:nvPr>
          </p:nvSpPr>
          <p:spPr>
            <a:xfrm flipH="1">
              <a:off x="2731781" y="3001534"/>
              <a:ext cx="616152" cy="630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9945" y="63114"/>
                  </a:lnTo>
                  <a:lnTo>
                    <a:pt x="119728" y="66120"/>
                  </a:lnTo>
                  <a:lnTo>
                    <a:pt x="119294" y="69125"/>
                  </a:lnTo>
                  <a:lnTo>
                    <a:pt x="118751" y="72076"/>
                  </a:lnTo>
                  <a:lnTo>
                    <a:pt x="118154" y="74972"/>
                  </a:lnTo>
                  <a:lnTo>
                    <a:pt x="117286" y="77868"/>
                  </a:lnTo>
                  <a:lnTo>
                    <a:pt x="116363" y="80655"/>
                  </a:lnTo>
                  <a:lnTo>
                    <a:pt x="115278" y="83387"/>
                  </a:lnTo>
                  <a:lnTo>
                    <a:pt x="114138" y="86010"/>
                  </a:lnTo>
                  <a:lnTo>
                    <a:pt x="112781" y="88633"/>
                  </a:lnTo>
                  <a:lnTo>
                    <a:pt x="111316" y="91092"/>
                  </a:lnTo>
                  <a:lnTo>
                    <a:pt x="109742" y="93551"/>
                  </a:lnTo>
                  <a:lnTo>
                    <a:pt x="108113" y="95901"/>
                  </a:lnTo>
                  <a:lnTo>
                    <a:pt x="106322" y="98196"/>
                  </a:lnTo>
                  <a:lnTo>
                    <a:pt x="104423" y="100382"/>
                  </a:lnTo>
                  <a:lnTo>
                    <a:pt x="102415" y="102459"/>
                  </a:lnTo>
                  <a:lnTo>
                    <a:pt x="100352" y="104371"/>
                  </a:lnTo>
                  <a:lnTo>
                    <a:pt x="98181" y="106284"/>
                  </a:lnTo>
                  <a:lnTo>
                    <a:pt x="95902" y="108142"/>
                  </a:lnTo>
                  <a:lnTo>
                    <a:pt x="93568" y="109781"/>
                  </a:lnTo>
                  <a:lnTo>
                    <a:pt x="91126" y="111311"/>
                  </a:lnTo>
                  <a:lnTo>
                    <a:pt x="88575" y="112786"/>
                  </a:lnTo>
                  <a:lnTo>
                    <a:pt x="86024" y="114098"/>
                  </a:lnTo>
                  <a:lnTo>
                    <a:pt x="83364" y="115245"/>
                  </a:lnTo>
                  <a:lnTo>
                    <a:pt x="80651" y="116393"/>
                  </a:lnTo>
                  <a:lnTo>
                    <a:pt x="77829" y="117322"/>
                  </a:lnTo>
                  <a:lnTo>
                    <a:pt x="75006" y="118087"/>
                  </a:lnTo>
                  <a:lnTo>
                    <a:pt x="72130" y="118797"/>
                  </a:lnTo>
                  <a:lnTo>
                    <a:pt x="69145" y="119344"/>
                  </a:lnTo>
                  <a:lnTo>
                    <a:pt x="66160" y="119672"/>
                  </a:lnTo>
                  <a:lnTo>
                    <a:pt x="63066" y="119945"/>
                  </a:lnTo>
                  <a:lnTo>
                    <a:pt x="60027" y="120000"/>
                  </a:lnTo>
                  <a:lnTo>
                    <a:pt x="56933" y="119945"/>
                  </a:lnTo>
                  <a:lnTo>
                    <a:pt x="53894" y="119672"/>
                  </a:lnTo>
                  <a:lnTo>
                    <a:pt x="50854" y="119344"/>
                  </a:lnTo>
                  <a:lnTo>
                    <a:pt x="47924" y="118797"/>
                  </a:lnTo>
                  <a:lnTo>
                    <a:pt x="44993" y="118087"/>
                  </a:lnTo>
                  <a:lnTo>
                    <a:pt x="42170" y="117322"/>
                  </a:lnTo>
                  <a:lnTo>
                    <a:pt x="39402" y="116393"/>
                  </a:lnTo>
                  <a:lnTo>
                    <a:pt x="36689" y="115245"/>
                  </a:lnTo>
                  <a:lnTo>
                    <a:pt x="34029" y="114098"/>
                  </a:lnTo>
                  <a:lnTo>
                    <a:pt x="31424" y="112786"/>
                  </a:lnTo>
                  <a:lnTo>
                    <a:pt x="28873" y="111311"/>
                  </a:lnTo>
                  <a:lnTo>
                    <a:pt x="26485" y="109781"/>
                  </a:lnTo>
                  <a:lnTo>
                    <a:pt x="24097" y="108142"/>
                  </a:lnTo>
                  <a:lnTo>
                    <a:pt x="21872" y="106284"/>
                  </a:lnTo>
                  <a:lnTo>
                    <a:pt x="19701" y="104371"/>
                  </a:lnTo>
                  <a:lnTo>
                    <a:pt x="17584" y="102459"/>
                  </a:lnTo>
                  <a:lnTo>
                    <a:pt x="15576" y="100382"/>
                  </a:lnTo>
                  <a:lnTo>
                    <a:pt x="13731" y="98196"/>
                  </a:lnTo>
                  <a:lnTo>
                    <a:pt x="11940" y="95901"/>
                  </a:lnTo>
                  <a:lnTo>
                    <a:pt x="10312" y="93606"/>
                  </a:lnTo>
                  <a:lnTo>
                    <a:pt x="8683" y="91092"/>
                  </a:lnTo>
                  <a:lnTo>
                    <a:pt x="7272" y="88633"/>
                  </a:lnTo>
                  <a:lnTo>
                    <a:pt x="5915" y="86010"/>
                  </a:lnTo>
                  <a:lnTo>
                    <a:pt x="4721" y="83387"/>
                  </a:lnTo>
                  <a:lnTo>
                    <a:pt x="3690" y="80655"/>
                  </a:lnTo>
                  <a:lnTo>
                    <a:pt x="2713" y="77868"/>
                  </a:lnTo>
                  <a:lnTo>
                    <a:pt x="1899" y="74972"/>
                  </a:lnTo>
                  <a:lnTo>
                    <a:pt x="1248" y="72076"/>
                  </a:lnTo>
                  <a:lnTo>
                    <a:pt x="705" y="69125"/>
                  </a:lnTo>
                  <a:lnTo>
                    <a:pt x="325" y="66120"/>
                  </a:lnTo>
                  <a:lnTo>
                    <a:pt x="108" y="63114"/>
                  </a:lnTo>
                  <a:lnTo>
                    <a:pt x="0" y="60054"/>
                  </a:lnTo>
                  <a:lnTo>
                    <a:pt x="108" y="56885"/>
                  </a:lnTo>
                  <a:lnTo>
                    <a:pt x="325" y="53879"/>
                  </a:lnTo>
                  <a:lnTo>
                    <a:pt x="705" y="50874"/>
                  </a:lnTo>
                  <a:lnTo>
                    <a:pt x="1248" y="47923"/>
                  </a:lnTo>
                  <a:lnTo>
                    <a:pt x="1899" y="45027"/>
                  </a:lnTo>
                  <a:lnTo>
                    <a:pt x="2713" y="42131"/>
                  </a:lnTo>
                  <a:lnTo>
                    <a:pt x="3690" y="39344"/>
                  </a:lnTo>
                  <a:lnTo>
                    <a:pt x="4721" y="36666"/>
                  </a:lnTo>
                  <a:lnTo>
                    <a:pt x="5915" y="33989"/>
                  </a:lnTo>
                  <a:lnTo>
                    <a:pt x="7272" y="31366"/>
                  </a:lnTo>
                  <a:lnTo>
                    <a:pt x="8683" y="28907"/>
                  </a:lnTo>
                  <a:lnTo>
                    <a:pt x="10312" y="26502"/>
                  </a:lnTo>
                  <a:lnTo>
                    <a:pt x="11940" y="24098"/>
                  </a:lnTo>
                  <a:lnTo>
                    <a:pt x="13731" y="21857"/>
                  </a:lnTo>
                  <a:lnTo>
                    <a:pt x="15576" y="19672"/>
                  </a:lnTo>
                  <a:lnTo>
                    <a:pt x="17584" y="17595"/>
                  </a:lnTo>
                  <a:lnTo>
                    <a:pt x="19701" y="15628"/>
                  </a:lnTo>
                  <a:lnTo>
                    <a:pt x="21872" y="13715"/>
                  </a:lnTo>
                  <a:lnTo>
                    <a:pt x="24097" y="11967"/>
                  </a:lnTo>
                  <a:lnTo>
                    <a:pt x="26485" y="10218"/>
                  </a:lnTo>
                  <a:lnTo>
                    <a:pt x="28873" y="8688"/>
                  </a:lnTo>
                  <a:lnTo>
                    <a:pt x="31424" y="7267"/>
                  </a:lnTo>
                  <a:lnTo>
                    <a:pt x="34029" y="5956"/>
                  </a:lnTo>
                  <a:lnTo>
                    <a:pt x="36689" y="4754"/>
                  </a:lnTo>
                  <a:lnTo>
                    <a:pt x="39402" y="3661"/>
                  </a:lnTo>
                  <a:lnTo>
                    <a:pt x="42170" y="2732"/>
                  </a:lnTo>
                  <a:lnTo>
                    <a:pt x="44993" y="1912"/>
                  </a:lnTo>
                  <a:lnTo>
                    <a:pt x="47924" y="1256"/>
                  </a:lnTo>
                  <a:lnTo>
                    <a:pt x="50854" y="710"/>
                  </a:lnTo>
                  <a:lnTo>
                    <a:pt x="53894" y="327"/>
                  </a:lnTo>
                  <a:lnTo>
                    <a:pt x="56933" y="109"/>
                  </a:lnTo>
                  <a:lnTo>
                    <a:pt x="60027" y="0"/>
                  </a:lnTo>
                  <a:lnTo>
                    <a:pt x="63066" y="109"/>
                  </a:lnTo>
                  <a:lnTo>
                    <a:pt x="66160" y="327"/>
                  </a:lnTo>
                  <a:lnTo>
                    <a:pt x="69145" y="710"/>
                  </a:lnTo>
                  <a:lnTo>
                    <a:pt x="72130" y="1256"/>
                  </a:lnTo>
                  <a:lnTo>
                    <a:pt x="75006" y="1912"/>
                  </a:lnTo>
                  <a:lnTo>
                    <a:pt x="77829" y="2732"/>
                  </a:lnTo>
                  <a:lnTo>
                    <a:pt x="80651" y="3661"/>
                  </a:lnTo>
                  <a:lnTo>
                    <a:pt x="83364" y="4754"/>
                  </a:lnTo>
                  <a:lnTo>
                    <a:pt x="86024" y="5956"/>
                  </a:lnTo>
                  <a:lnTo>
                    <a:pt x="88575" y="7267"/>
                  </a:lnTo>
                  <a:lnTo>
                    <a:pt x="91126" y="8688"/>
                  </a:lnTo>
                  <a:lnTo>
                    <a:pt x="93568" y="10218"/>
                  </a:lnTo>
                  <a:lnTo>
                    <a:pt x="95902" y="11967"/>
                  </a:lnTo>
                  <a:lnTo>
                    <a:pt x="98181" y="13715"/>
                  </a:lnTo>
                  <a:lnTo>
                    <a:pt x="100352" y="15628"/>
                  </a:lnTo>
                  <a:lnTo>
                    <a:pt x="102415" y="17595"/>
                  </a:lnTo>
                  <a:lnTo>
                    <a:pt x="104423" y="19672"/>
                  </a:lnTo>
                  <a:lnTo>
                    <a:pt x="106322" y="21857"/>
                  </a:lnTo>
                  <a:lnTo>
                    <a:pt x="108113" y="24098"/>
                  </a:lnTo>
                  <a:lnTo>
                    <a:pt x="109742" y="26502"/>
                  </a:lnTo>
                  <a:lnTo>
                    <a:pt x="111316" y="28907"/>
                  </a:lnTo>
                  <a:lnTo>
                    <a:pt x="112781" y="31366"/>
                  </a:lnTo>
                  <a:lnTo>
                    <a:pt x="114138" y="33989"/>
                  </a:lnTo>
                  <a:lnTo>
                    <a:pt x="115278" y="36666"/>
                  </a:lnTo>
                  <a:lnTo>
                    <a:pt x="116363" y="39344"/>
                  </a:lnTo>
                  <a:lnTo>
                    <a:pt x="117286" y="42131"/>
                  </a:lnTo>
                  <a:lnTo>
                    <a:pt x="118154" y="45027"/>
                  </a:lnTo>
                  <a:lnTo>
                    <a:pt x="118751" y="47923"/>
                  </a:lnTo>
                  <a:lnTo>
                    <a:pt x="119294" y="50874"/>
                  </a:lnTo>
                  <a:lnTo>
                    <a:pt x="119728" y="53879"/>
                  </a:lnTo>
                  <a:lnTo>
                    <a:pt x="119945" y="56885"/>
                  </a:lnTo>
                  <a:lnTo>
                    <a:pt x="120000" y="600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íŝļíḑè"/>
            <p:cNvSpPr/>
            <p:nvPr>
              <p:custDataLst>
                <p:tags r:id="rId3"/>
              </p:custDataLst>
            </p:nvPr>
          </p:nvSpPr>
          <p:spPr>
            <a:xfrm flipH="1">
              <a:off x="1354008" y="3109164"/>
              <a:ext cx="2503902" cy="33752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807" y="117092"/>
                  </a:moveTo>
                  <a:lnTo>
                    <a:pt x="30353" y="115898"/>
                  </a:lnTo>
                  <a:lnTo>
                    <a:pt x="29926" y="114714"/>
                  </a:lnTo>
                  <a:lnTo>
                    <a:pt x="29552" y="113571"/>
                  </a:lnTo>
                  <a:lnTo>
                    <a:pt x="29205" y="112419"/>
                  </a:lnTo>
                  <a:lnTo>
                    <a:pt x="28898" y="111306"/>
                  </a:lnTo>
                  <a:lnTo>
                    <a:pt x="28604" y="110204"/>
                  </a:lnTo>
                  <a:lnTo>
                    <a:pt x="28364" y="109113"/>
                  </a:lnTo>
                  <a:lnTo>
                    <a:pt x="28150" y="108041"/>
                  </a:lnTo>
                  <a:lnTo>
                    <a:pt x="27936" y="106980"/>
                  </a:lnTo>
                  <a:lnTo>
                    <a:pt x="27776" y="105939"/>
                  </a:lnTo>
                  <a:lnTo>
                    <a:pt x="27643" y="104909"/>
                  </a:lnTo>
                  <a:lnTo>
                    <a:pt x="27522" y="103889"/>
                  </a:lnTo>
                  <a:lnTo>
                    <a:pt x="27415" y="102868"/>
                  </a:lnTo>
                  <a:lnTo>
                    <a:pt x="27362" y="101879"/>
                  </a:lnTo>
                  <a:lnTo>
                    <a:pt x="27295" y="100889"/>
                  </a:lnTo>
                  <a:lnTo>
                    <a:pt x="27269" y="99909"/>
                  </a:lnTo>
                  <a:lnTo>
                    <a:pt x="27255" y="98930"/>
                  </a:lnTo>
                  <a:lnTo>
                    <a:pt x="27269" y="97971"/>
                  </a:lnTo>
                  <a:lnTo>
                    <a:pt x="27282" y="97012"/>
                  </a:lnTo>
                  <a:lnTo>
                    <a:pt x="27335" y="96063"/>
                  </a:lnTo>
                  <a:lnTo>
                    <a:pt x="27375" y="95124"/>
                  </a:lnTo>
                  <a:lnTo>
                    <a:pt x="27442" y="94185"/>
                  </a:lnTo>
                  <a:lnTo>
                    <a:pt x="27522" y="93247"/>
                  </a:lnTo>
                  <a:lnTo>
                    <a:pt x="27602" y="92318"/>
                  </a:lnTo>
                  <a:lnTo>
                    <a:pt x="27709" y="91390"/>
                  </a:lnTo>
                  <a:lnTo>
                    <a:pt x="27816" y="90451"/>
                  </a:lnTo>
                  <a:lnTo>
                    <a:pt x="27923" y="89522"/>
                  </a:lnTo>
                  <a:lnTo>
                    <a:pt x="28043" y="88604"/>
                  </a:lnTo>
                  <a:lnTo>
                    <a:pt x="28283" y="86747"/>
                  </a:lnTo>
                  <a:lnTo>
                    <a:pt x="28564" y="84880"/>
                  </a:lnTo>
                  <a:lnTo>
                    <a:pt x="28764" y="83401"/>
                  </a:lnTo>
                  <a:lnTo>
                    <a:pt x="28978" y="81901"/>
                  </a:lnTo>
                  <a:lnTo>
                    <a:pt x="29178" y="80391"/>
                  </a:lnTo>
                  <a:lnTo>
                    <a:pt x="29365" y="78870"/>
                  </a:lnTo>
                  <a:lnTo>
                    <a:pt x="29525" y="77340"/>
                  </a:lnTo>
                  <a:lnTo>
                    <a:pt x="29672" y="75769"/>
                  </a:lnTo>
                  <a:lnTo>
                    <a:pt x="29726" y="74993"/>
                  </a:lnTo>
                  <a:lnTo>
                    <a:pt x="29793" y="74197"/>
                  </a:lnTo>
                  <a:lnTo>
                    <a:pt x="29833" y="73391"/>
                  </a:lnTo>
                  <a:lnTo>
                    <a:pt x="29873" y="72585"/>
                  </a:lnTo>
                  <a:lnTo>
                    <a:pt x="29899" y="71779"/>
                  </a:lnTo>
                  <a:lnTo>
                    <a:pt x="29913" y="70953"/>
                  </a:lnTo>
                  <a:lnTo>
                    <a:pt x="29926" y="70126"/>
                  </a:lnTo>
                  <a:lnTo>
                    <a:pt x="29926" y="69290"/>
                  </a:lnTo>
                  <a:lnTo>
                    <a:pt x="29913" y="68453"/>
                  </a:lnTo>
                  <a:lnTo>
                    <a:pt x="29886" y="67586"/>
                  </a:lnTo>
                  <a:lnTo>
                    <a:pt x="29846" y="66729"/>
                  </a:lnTo>
                  <a:lnTo>
                    <a:pt x="29793" y="65861"/>
                  </a:lnTo>
                  <a:lnTo>
                    <a:pt x="29726" y="64974"/>
                  </a:lnTo>
                  <a:lnTo>
                    <a:pt x="29646" y="64086"/>
                  </a:lnTo>
                  <a:lnTo>
                    <a:pt x="29552" y="63178"/>
                  </a:lnTo>
                  <a:lnTo>
                    <a:pt x="29432" y="62260"/>
                  </a:lnTo>
                  <a:lnTo>
                    <a:pt x="29312" y="61351"/>
                  </a:lnTo>
                  <a:lnTo>
                    <a:pt x="29165" y="60413"/>
                  </a:lnTo>
                  <a:lnTo>
                    <a:pt x="29005" y="59464"/>
                  </a:lnTo>
                  <a:lnTo>
                    <a:pt x="28818" y="58505"/>
                  </a:lnTo>
                  <a:lnTo>
                    <a:pt x="28631" y="57597"/>
                  </a:lnTo>
                  <a:lnTo>
                    <a:pt x="28390" y="56689"/>
                  </a:lnTo>
                  <a:lnTo>
                    <a:pt x="28150" y="55801"/>
                  </a:lnTo>
                  <a:lnTo>
                    <a:pt x="27870" y="54903"/>
                  </a:lnTo>
                  <a:lnTo>
                    <a:pt x="27549" y="54026"/>
                  </a:lnTo>
                  <a:lnTo>
                    <a:pt x="27229" y="53138"/>
                  </a:lnTo>
                  <a:lnTo>
                    <a:pt x="26868" y="52260"/>
                  </a:lnTo>
                  <a:lnTo>
                    <a:pt x="26494" y="51383"/>
                  </a:lnTo>
                  <a:lnTo>
                    <a:pt x="26080" y="50516"/>
                  </a:lnTo>
                  <a:lnTo>
                    <a:pt x="25639" y="49648"/>
                  </a:lnTo>
                  <a:lnTo>
                    <a:pt x="25199" y="48781"/>
                  </a:lnTo>
                  <a:lnTo>
                    <a:pt x="24731" y="47914"/>
                  </a:lnTo>
                  <a:lnTo>
                    <a:pt x="24251" y="47067"/>
                  </a:lnTo>
                  <a:lnTo>
                    <a:pt x="23743" y="46200"/>
                  </a:lnTo>
                  <a:lnTo>
                    <a:pt x="23222" y="45353"/>
                  </a:lnTo>
                  <a:lnTo>
                    <a:pt x="22675" y="44506"/>
                  </a:lnTo>
                  <a:lnTo>
                    <a:pt x="22127" y="43659"/>
                  </a:lnTo>
                  <a:lnTo>
                    <a:pt x="21566" y="42822"/>
                  </a:lnTo>
                  <a:lnTo>
                    <a:pt x="20979" y="41976"/>
                  </a:lnTo>
                  <a:lnTo>
                    <a:pt x="20405" y="41139"/>
                  </a:lnTo>
                  <a:lnTo>
                    <a:pt x="19790" y="40312"/>
                  </a:lnTo>
                  <a:lnTo>
                    <a:pt x="19189" y="39476"/>
                  </a:lnTo>
                  <a:lnTo>
                    <a:pt x="18562" y="38649"/>
                  </a:lnTo>
                  <a:lnTo>
                    <a:pt x="17947" y="37823"/>
                  </a:lnTo>
                  <a:lnTo>
                    <a:pt x="16665" y="36180"/>
                  </a:lnTo>
                  <a:lnTo>
                    <a:pt x="15370" y="34548"/>
                  </a:lnTo>
                  <a:lnTo>
                    <a:pt x="14075" y="32915"/>
                  </a:lnTo>
                  <a:lnTo>
                    <a:pt x="12766" y="31293"/>
                  </a:lnTo>
                  <a:lnTo>
                    <a:pt x="11671" y="29926"/>
                  </a:lnTo>
                  <a:lnTo>
                    <a:pt x="10576" y="28568"/>
                  </a:lnTo>
                  <a:lnTo>
                    <a:pt x="9521" y="27222"/>
                  </a:lnTo>
                  <a:lnTo>
                    <a:pt x="8466" y="25875"/>
                  </a:lnTo>
                  <a:lnTo>
                    <a:pt x="7451" y="24559"/>
                  </a:lnTo>
                  <a:lnTo>
                    <a:pt x="6476" y="23232"/>
                  </a:lnTo>
                  <a:lnTo>
                    <a:pt x="6009" y="22579"/>
                  </a:lnTo>
                  <a:lnTo>
                    <a:pt x="5541" y="21926"/>
                  </a:lnTo>
                  <a:lnTo>
                    <a:pt x="5101" y="21283"/>
                  </a:lnTo>
                  <a:lnTo>
                    <a:pt x="4660" y="20641"/>
                  </a:lnTo>
                  <a:lnTo>
                    <a:pt x="4246" y="19998"/>
                  </a:lnTo>
                  <a:lnTo>
                    <a:pt x="3832" y="19355"/>
                  </a:lnTo>
                  <a:lnTo>
                    <a:pt x="3445" y="18722"/>
                  </a:lnTo>
                  <a:lnTo>
                    <a:pt x="3058" y="18080"/>
                  </a:lnTo>
                  <a:lnTo>
                    <a:pt x="2697" y="17447"/>
                  </a:lnTo>
                  <a:lnTo>
                    <a:pt x="2363" y="16825"/>
                  </a:lnTo>
                  <a:lnTo>
                    <a:pt x="2029" y="16202"/>
                  </a:lnTo>
                  <a:lnTo>
                    <a:pt x="1722" y="15580"/>
                  </a:lnTo>
                  <a:lnTo>
                    <a:pt x="1455" y="14968"/>
                  </a:lnTo>
                  <a:lnTo>
                    <a:pt x="1175" y="14355"/>
                  </a:lnTo>
                  <a:lnTo>
                    <a:pt x="948" y="13733"/>
                  </a:lnTo>
                  <a:lnTo>
                    <a:pt x="707" y="13131"/>
                  </a:lnTo>
                  <a:lnTo>
                    <a:pt x="520" y="12519"/>
                  </a:lnTo>
                  <a:lnTo>
                    <a:pt x="333" y="11927"/>
                  </a:lnTo>
                  <a:lnTo>
                    <a:pt x="186" y="11315"/>
                  </a:lnTo>
                  <a:lnTo>
                    <a:pt x="53" y="10723"/>
                  </a:lnTo>
                  <a:lnTo>
                    <a:pt x="13" y="10468"/>
                  </a:lnTo>
                  <a:lnTo>
                    <a:pt x="0" y="10223"/>
                  </a:lnTo>
                  <a:lnTo>
                    <a:pt x="13" y="9988"/>
                  </a:lnTo>
                  <a:lnTo>
                    <a:pt x="40" y="9754"/>
                  </a:lnTo>
                  <a:lnTo>
                    <a:pt x="80" y="9529"/>
                  </a:lnTo>
                  <a:lnTo>
                    <a:pt x="146" y="9315"/>
                  </a:lnTo>
                  <a:lnTo>
                    <a:pt x="213" y="9111"/>
                  </a:lnTo>
                  <a:lnTo>
                    <a:pt x="320" y="8917"/>
                  </a:lnTo>
                  <a:lnTo>
                    <a:pt x="413" y="8713"/>
                  </a:lnTo>
                  <a:lnTo>
                    <a:pt x="520" y="8540"/>
                  </a:lnTo>
                  <a:lnTo>
                    <a:pt x="654" y="8376"/>
                  </a:lnTo>
                  <a:lnTo>
                    <a:pt x="787" y="8213"/>
                  </a:lnTo>
                  <a:lnTo>
                    <a:pt x="908" y="8050"/>
                  </a:lnTo>
                  <a:lnTo>
                    <a:pt x="1041" y="7907"/>
                  </a:lnTo>
                  <a:lnTo>
                    <a:pt x="1188" y="7774"/>
                  </a:lnTo>
                  <a:lnTo>
                    <a:pt x="1322" y="7662"/>
                  </a:lnTo>
                  <a:lnTo>
                    <a:pt x="1575" y="7448"/>
                  </a:lnTo>
                  <a:lnTo>
                    <a:pt x="1842" y="7254"/>
                  </a:lnTo>
                  <a:lnTo>
                    <a:pt x="2136" y="7050"/>
                  </a:lnTo>
                  <a:lnTo>
                    <a:pt x="2443" y="6876"/>
                  </a:lnTo>
                  <a:lnTo>
                    <a:pt x="2737" y="6713"/>
                  </a:lnTo>
                  <a:lnTo>
                    <a:pt x="3084" y="6550"/>
                  </a:lnTo>
                  <a:lnTo>
                    <a:pt x="3418" y="6407"/>
                  </a:lnTo>
                  <a:lnTo>
                    <a:pt x="3752" y="6274"/>
                  </a:lnTo>
                  <a:lnTo>
                    <a:pt x="4113" y="6162"/>
                  </a:lnTo>
                  <a:lnTo>
                    <a:pt x="4460" y="6060"/>
                  </a:lnTo>
                  <a:lnTo>
                    <a:pt x="4820" y="5968"/>
                  </a:lnTo>
                  <a:lnTo>
                    <a:pt x="5194" y="5897"/>
                  </a:lnTo>
                  <a:lnTo>
                    <a:pt x="5568" y="5836"/>
                  </a:lnTo>
                  <a:lnTo>
                    <a:pt x="5929" y="5795"/>
                  </a:lnTo>
                  <a:lnTo>
                    <a:pt x="6303" y="5775"/>
                  </a:lnTo>
                  <a:lnTo>
                    <a:pt x="6663" y="5764"/>
                  </a:lnTo>
                  <a:lnTo>
                    <a:pt x="6850" y="5764"/>
                  </a:lnTo>
                  <a:lnTo>
                    <a:pt x="7064" y="5775"/>
                  </a:lnTo>
                  <a:lnTo>
                    <a:pt x="7264" y="5785"/>
                  </a:lnTo>
                  <a:lnTo>
                    <a:pt x="7478" y="5805"/>
                  </a:lnTo>
                  <a:lnTo>
                    <a:pt x="7678" y="5836"/>
                  </a:lnTo>
                  <a:lnTo>
                    <a:pt x="7905" y="5866"/>
                  </a:lnTo>
                  <a:lnTo>
                    <a:pt x="8132" y="5928"/>
                  </a:lnTo>
                  <a:lnTo>
                    <a:pt x="8359" y="5979"/>
                  </a:lnTo>
                  <a:lnTo>
                    <a:pt x="8573" y="6050"/>
                  </a:lnTo>
                  <a:lnTo>
                    <a:pt x="8787" y="6132"/>
                  </a:lnTo>
                  <a:lnTo>
                    <a:pt x="9000" y="6223"/>
                  </a:lnTo>
                  <a:lnTo>
                    <a:pt x="9214" y="6336"/>
                  </a:lnTo>
                  <a:lnTo>
                    <a:pt x="9414" y="6458"/>
                  </a:lnTo>
                  <a:lnTo>
                    <a:pt x="9614" y="6591"/>
                  </a:lnTo>
                  <a:lnTo>
                    <a:pt x="9801" y="6744"/>
                  </a:lnTo>
                  <a:lnTo>
                    <a:pt x="9975" y="6917"/>
                  </a:lnTo>
                  <a:lnTo>
                    <a:pt x="10576" y="7550"/>
                  </a:lnTo>
                  <a:lnTo>
                    <a:pt x="11204" y="8223"/>
                  </a:lnTo>
                  <a:lnTo>
                    <a:pt x="11858" y="8938"/>
                  </a:lnTo>
                  <a:lnTo>
                    <a:pt x="12512" y="9703"/>
                  </a:lnTo>
                  <a:lnTo>
                    <a:pt x="13193" y="10478"/>
                  </a:lnTo>
                  <a:lnTo>
                    <a:pt x="13888" y="11294"/>
                  </a:lnTo>
                  <a:lnTo>
                    <a:pt x="14596" y="12131"/>
                  </a:lnTo>
                  <a:lnTo>
                    <a:pt x="15330" y="12988"/>
                  </a:lnTo>
                  <a:lnTo>
                    <a:pt x="16652" y="14559"/>
                  </a:lnTo>
                  <a:lnTo>
                    <a:pt x="18028" y="16161"/>
                  </a:lnTo>
                  <a:lnTo>
                    <a:pt x="18722" y="16978"/>
                  </a:lnTo>
                  <a:lnTo>
                    <a:pt x="19443" y="17784"/>
                  </a:lnTo>
                  <a:lnTo>
                    <a:pt x="20151" y="18590"/>
                  </a:lnTo>
                  <a:lnTo>
                    <a:pt x="20885" y="19396"/>
                  </a:lnTo>
                  <a:lnTo>
                    <a:pt x="21606" y="20192"/>
                  </a:lnTo>
                  <a:lnTo>
                    <a:pt x="22341" y="20967"/>
                  </a:lnTo>
                  <a:lnTo>
                    <a:pt x="23089" y="21753"/>
                  </a:lnTo>
                  <a:lnTo>
                    <a:pt x="23837" y="22518"/>
                  </a:lnTo>
                  <a:lnTo>
                    <a:pt x="24611" y="23263"/>
                  </a:lnTo>
                  <a:lnTo>
                    <a:pt x="25372" y="23987"/>
                  </a:lnTo>
                  <a:lnTo>
                    <a:pt x="26133" y="24712"/>
                  </a:lnTo>
                  <a:lnTo>
                    <a:pt x="26921" y="25395"/>
                  </a:lnTo>
                  <a:lnTo>
                    <a:pt x="27709" y="26069"/>
                  </a:lnTo>
                  <a:lnTo>
                    <a:pt x="28497" y="26701"/>
                  </a:lnTo>
                  <a:lnTo>
                    <a:pt x="29272" y="27314"/>
                  </a:lnTo>
                  <a:lnTo>
                    <a:pt x="30073" y="27885"/>
                  </a:lnTo>
                  <a:lnTo>
                    <a:pt x="30874" y="28436"/>
                  </a:lnTo>
                  <a:lnTo>
                    <a:pt x="31675" y="28946"/>
                  </a:lnTo>
                  <a:lnTo>
                    <a:pt x="32477" y="29415"/>
                  </a:lnTo>
                  <a:lnTo>
                    <a:pt x="33291" y="29844"/>
                  </a:lnTo>
                  <a:lnTo>
                    <a:pt x="34106" y="30232"/>
                  </a:lnTo>
                  <a:lnTo>
                    <a:pt x="34920" y="30589"/>
                  </a:lnTo>
                  <a:lnTo>
                    <a:pt x="35735" y="30885"/>
                  </a:lnTo>
                  <a:lnTo>
                    <a:pt x="36550" y="31130"/>
                  </a:lnTo>
                  <a:lnTo>
                    <a:pt x="37378" y="31323"/>
                  </a:lnTo>
                  <a:lnTo>
                    <a:pt x="38192" y="31466"/>
                  </a:lnTo>
                  <a:lnTo>
                    <a:pt x="39020" y="31558"/>
                  </a:lnTo>
                  <a:lnTo>
                    <a:pt x="39821" y="31589"/>
                  </a:lnTo>
                  <a:lnTo>
                    <a:pt x="40222" y="31578"/>
                  </a:lnTo>
                  <a:lnTo>
                    <a:pt x="40609" y="31558"/>
                  </a:lnTo>
                  <a:lnTo>
                    <a:pt x="41010" y="31527"/>
                  </a:lnTo>
                  <a:lnTo>
                    <a:pt x="41384" y="31476"/>
                  </a:lnTo>
                  <a:lnTo>
                    <a:pt x="41571" y="31446"/>
                  </a:lnTo>
                  <a:lnTo>
                    <a:pt x="41771" y="31405"/>
                  </a:lnTo>
                  <a:lnTo>
                    <a:pt x="41958" y="31364"/>
                  </a:lnTo>
                  <a:lnTo>
                    <a:pt x="42172" y="31303"/>
                  </a:lnTo>
                  <a:lnTo>
                    <a:pt x="42586" y="31181"/>
                  </a:lnTo>
                  <a:lnTo>
                    <a:pt x="43013" y="31038"/>
                  </a:lnTo>
                  <a:lnTo>
                    <a:pt x="43427" y="30874"/>
                  </a:lnTo>
                  <a:lnTo>
                    <a:pt x="43868" y="30691"/>
                  </a:lnTo>
                  <a:lnTo>
                    <a:pt x="44295" y="30487"/>
                  </a:lnTo>
                  <a:lnTo>
                    <a:pt x="44722" y="30293"/>
                  </a:lnTo>
                  <a:lnTo>
                    <a:pt x="45136" y="30068"/>
                  </a:lnTo>
                  <a:lnTo>
                    <a:pt x="45550" y="29844"/>
                  </a:lnTo>
                  <a:lnTo>
                    <a:pt x="45951" y="29630"/>
                  </a:lnTo>
                  <a:lnTo>
                    <a:pt x="46338" y="29405"/>
                  </a:lnTo>
                  <a:lnTo>
                    <a:pt x="47033" y="28987"/>
                  </a:lnTo>
                  <a:lnTo>
                    <a:pt x="47660" y="28599"/>
                  </a:lnTo>
                  <a:lnTo>
                    <a:pt x="47727" y="28568"/>
                  </a:lnTo>
                  <a:lnTo>
                    <a:pt x="48275" y="28201"/>
                  </a:lnTo>
                  <a:lnTo>
                    <a:pt x="48809" y="27824"/>
                  </a:lnTo>
                  <a:lnTo>
                    <a:pt x="49356" y="27426"/>
                  </a:lnTo>
                  <a:lnTo>
                    <a:pt x="49917" y="26987"/>
                  </a:lnTo>
                  <a:lnTo>
                    <a:pt x="50465" y="26538"/>
                  </a:lnTo>
                  <a:lnTo>
                    <a:pt x="51026" y="26069"/>
                  </a:lnTo>
                  <a:lnTo>
                    <a:pt x="51600" y="25569"/>
                  </a:lnTo>
                  <a:lnTo>
                    <a:pt x="52161" y="25059"/>
                  </a:lnTo>
                  <a:lnTo>
                    <a:pt x="52735" y="24528"/>
                  </a:lnTo>
                  <a:lnTo>
                    <a:pt x="53296" y="23987"/>
                  </a:lnTo>
                  <a:lnTo>
                    <a:pt x="53870" y="23426"/>
                  </a:lnTo>
                  <a:lnTo>
                    <a:pt x="54444" y="22855"/>
                  </a:lnTo>
                  <a:lnTo>
                    <a:pt x="55018" y="22273"/>
                  </a:lnTo>
                  <a:lnTo>
                    <a:pt x="55593" y="21661"/>
                  </a:lnTo>
                  <a:lnTo>
                    <a:pt x="56167" y="21049"/>
                  </a:lnTo>
                  <a:lnTo>
                    <a:pt x="56741" y="20416"/>
                  </a:lnTo>
                  <a:lnTo>
                    <a:pt x="57890" y="19151"/>
                  </a:lnTo>
                  <a:lnTo>
                    <a:pt x="59051" y="17835"/>
                  </a:lnTo>
                  <a:lnTo>
                    <a:pt x="60200" y="16488"/>
                  </a:lnTo>
                  <a:lnTo>
                    <a:pt x="61335" y="15151"/>
                  </a:lnTo>
                  <a:lnTo>
                    <a:pt x="62470" y="13774"/>
                  </a:lnTo>
                  <a:lnTo>
                    <a:pt x="63592" y="12427"/>
                  </a:lnTo>
                  <a:lnTo>
                    <a:pt x="64687" y="11070"/>
                  </a:lnTo>
                  <a:lnTo>
                    <a:pt x="65782" y="9723"/>
                  </a:lnTo>
                  <a:lnTo>
                    <a:pt x="66276" y="9121"/>
                  </a:lnTo>
                  <a:lnTo>
                    <a:pt x="66757" y="8529"/>
                  </a:lnTo>
                  <a:lnTo>
                    <a:pt x="67237" y="7938"/>
                  </a:lnTo>
                  <a:lnTo>
                    <a:pt x="67718" y="7356"/>
                  </a:lnTo>
                  <a:lnTo>
                    <a:pt x="68172" y="6785"/>
                  </a:lnTo>
                  <a:lnTo>
                    <a:pt x="68640" y="6213"/>
                  </a:lnTo>
                  <a:lnTo>
                    <a:pt x="69107" y="5662"/>
                  </a:lnTo>
                  <a:lnTo>
                    <a:pt x="69574" y="5111"/>
                  </a:lnTo>
                  <a:lnTo>
                    <a:pt x="70028" y="4581"/>
                  </a:lnTo>
                  <a:lnTo>
                    <a:pt x="70456" y="4050"/>
                  </a:lnTo>
                  <a:lnTo>
                    <a:pt x="70896" y="3540"/>
                  </a:lnTo>
                  <a:lnTo>
                    <a:pt x="71337" y="3050"/>
                  </a:lnTo>
                  <a:lnTo>
                    <a:pt x="71751" y="2561"/>
                  </a:lnTo>
                  <a:lnTo>
                    <a:pt x="72165" y="2091"/>
                  </a:lnTo>
                  <a:lnTo>
                    <a:pt x="72566" y="1642"/>
                  </a:lnTo>
                  <a:lnTo>
                    <a:pt x="72980" y="1203"/>
                  </a:lnTo>
                  <a:lnTo>
                    <a:pt x="73100" y="1061"/>
                  </a:lnTo>
                  <a:lnTo>
                    <a:pt x="73260" y="928"/>
                  </a:lnTo>
                  <a:lnTo>
                    <a:pt x="73420" y="806"/>
                  </a:lnTo>
                  <a:lnTo>
                    <a:pt x="73594" y="683"/>
                  </a:lnTo>
                  <a:lnTo>
                    <a:pt x="73794" y="591"/>
                  </a:lnTo>
                  <a:lnTo>
                    <a:pt x="73981" y="489"/>
                  </a:lnTo>
                  <a:lnTo>
                    <a:pt x="74182" y="387"/>
                  </a:lnTo>
                  <a:lnTo>
                    <a:pt x="74395" y="316"/>
                  </a:lnTo>
                  <a:lnTo>
                    <a:pt x="74622" y="244"/>
                  </a:lnTo>
                  <a:lnTo>
                    <a:pt x="74849" y="183"/>
                  </a:lnTo>
                  <a:lnTo>
                    <a:pt x="75090" y="122"/>
                  </a:lnTo>
                  <a:lnTo>
                    <a:pt x="75343" y="81"/>
                  </a:lnTo>
                  <a:lnTo>
                    <a:pt x="75584" y="51"/>
                  </a:lnTo>
                  <a:lnTo>
                    <a:pt x="75851" y="30"/>
                  </a:lnTo>
                  <a:lnTo>
                    <a:pt x="76131" y="0"/>
                  </a:lnTo>
                  <a:lnTo>
                    <a:pt x="76398" y="0"/>
                  </a:lnTo>
                  <a:lnTo>
                    <a:pt x="76786" y="10"/>
                  </a:lnTo>
                  <a:lnTo>
                    <a:pt x="77160" y="40"/>
                  </a:lnTo>
                  <a:lnTo>
                    <a:pt x="77533" y="81"/>
                  </a:lnTo>
                  <a:lnTo>
                    <a:pt x="77921" y="132"/>
                  </a:lnTo>
                  <a:lnTo>
                    <a:pt x="78281" y="214"/>
                  </a:lnTo>
                  <a:lnTo>
                    <a:pt x="78655" y="306"/>
                  </a:lnTo>
                  <a:lnTo>
                    <a:pt x="79016" y="397"/>
                  </a:lnTo>
                  <a:lnTo>
                    <a:pt x="79376" y="510"/>
                  </a:lnTo>
                  <a:lnTo>
                    <a:pt x="79737" y="642"/>
                  </a:lnTo>
                  <a:lnTo>
                    <a:pt x="80071" y="785"/>
                  </a:lnTo>
                  <a:lnTo>
                    <a:pt x="80405" y="938"/>
                  </a:lnTo>
                  <a:lnTo>
                    <a:pt x="80725" y="1101"/>
                  </a:lnTo>
                  <a:lnTo>
                    <a:pt x="81006" y="1295"/>
                  </a:lnTo>
                  <a:lnTo>
                    <a:pt x="81299" y="1479"/>
                  </a:lnTo>
                  <a:lnTo>
                    <a:pt x="81580" y="1683"/>
                  </a:lnTo>
                  <a:lnTo>
                    <a:pt x="81820" y="1887"/>
                  </a:lnTo>
                  <a:lnTo>
                    <a:pt x="81954" y="2010"/>
                  </a:lnTo>
                  <a:lnTo>
                    <a:pt x="82087" y="2142"/>
                  </a:lnTo>
                  <a:lnTo>
                    <a:pt x="82221" y="2275"/>
                  </a:lnTo>
                  <a:lnTo>
                    <a:pt x="82341" y="2428"/>
                  </a:lnTo>
                  <a:lnTo>
                    <a:pt x="82461" y="2581"/>
                  </a:lnTo>
                  <a:lnTo>
                    <a:pt x="82581" y="2734"/>
                  </a:lnTo>
                  <a:lnTo>
                    <a:pt x="82675" y="2918"/>
                  </a:lnTo>
                  <a:lnTo>
                    <a:pt x="82782" y="3091"/>
                  </a:lnTo>
                  <a:lnTo>
                    <a:pt x="82875" y="3295"/>
                  </a:lnTo>
                  <a:lnTo>
                    <a:pt x="82942" y="3479"/>
                  </a:lnTo>
                  <a:lnTo>
                    <a:pt x="82995" y="3683"/>
                  </a:lnTo>
                  <a:lnTo>
                    <a:pt x="83049" y="3897"/>
                  </a:lnTo>
                  <a:lnTo>
                    <a:pt x="83062" y="4122"/>
                  </a:lnTo>
                  <a:lnTo>
                    <a:pt x="83062" y="4346"/>
                  </a:lnTo>
                  <a:lnTo>
                    <a:pt x="83049" y="4591"/>
                  </a:lnTo>
                  <a:lnTo>
                    <a:pt x="83009" y="4836"/>
                  </a:lnTo>
                  <a:lnTo>
                    <a:pt x="82835" y="5611"/>
                  </a:lnTo>
                  <a:lnTo>
                    <a:pt x="82635" y="6377"/>
                  </a:lnTo>
                  <a:lnTo>
                    <a:pt x="82421" y="7142"/>
                  </a:lnTo>
                  <a:lnTo>
                    <a:pt x="82181" y="7897"/>
                  </a:lnTo>
                  <a:lnTo>
                    <a:pt x="81927" y="8662"/>
                  </a:lnTo>
                  <a:lnTo>
                    <a:pt x="81633" y="9407"/>
                  </a:lnTo>
                  <a:lnTo>
                    <a:pt x="81326" y="10152"/>
                  </a:lnTo>
                  <a:lnTo>
                    <a:pt x="81006" y="10897"/>
                  </a:lnTo>
                  <a:lnTo>
                    <a:pt x="80672" y="11631"/>
                  </a:lnTo>
                  <a:lnTo>
                    <a:pt x="80311" y="12366"/>
                  </a:lnTo>
                  <a:lnTo>
                    <a:pt x="79951" y="13090"/>
                  </a:lnTo>
                  <a:lnTo>
                    <a:pt x="79563" y="13815"/>
                  </a:lnTo>
                  <a:lnTo>
                    <a:pt x="79163" y="14529"/>
                  </a:lnTo>
                  <a:lnTo>
                    <a:pt x="78749" y="15233"/>
                  </a:lnTo>
                  <a:lnTo>
                    <a:pt x="78321" y="15947"/>
                  </a:lnTo>
                  <a:lnTo>
                    <a:pt x="77881" y="16651"/>
                  </a:lnTo>
                  <a:lnTo>
                    <a:pt x="77440" y="17345"/>
                  </a:lnTo>
                  <a:lnTo>
                    <a:pt x="76986" y="18039"/>
                  </a:lnTo>
                  <a:lnTo>
                    <a:pt x="76519" y="18733"/>
                  </a:lnTo>
                  <a:lnTo>
                    <a:pt x="76038" y="19406"/>
                  </a:lnTo>
                  <a:lnTo>
                    <a:pt x="75557" y="20090"/>
                  </a:lnTo>
                  <a:lnTo>
                    <a:pt x="75063" y="20763"/>
                  </a:lnTo>
                  <a:lnTo>
                    <a:pt x="74582" y="21426"/>
                  </a:lnTo>
                  <a:lnTo>
                    <a:pt x="74088" y="22079"/>
                  </a:lnTo>
                  <a:lnTo>
                    <a:pt x="73087" y="23395"/>
                  </a:lnTo>
                  <a:lnTo>
                    <a:pt x="72085" y="24691"/>
                  </a:lnTo>
                  <a:lnTo>
                    <a:pt x="71083" y="25956"/>
                  </a:lnTo>
                  <a:lnTo>
                    <a:pt x="70082" y="27201"/>
                  </a:lnTo>
                  <a:lnTo>
                    <a:pt x="68947" y="28640"/>
                  </a:lnTo>
                  <a:lnTo>
                    <a:pt x="67825" y="30048"/>
                  </a:lnTo>
                  <a:lnTo>
                    <a:pt x="67291" y="30742"/>
                  </a:lnTo>
                  <a:lnTo>
                    <a:pt x="66770" y="31425"/>
                  </a:lnTo>
                  <a:lnTo>
                    <a:pt x="66263" y="32109"/>
                  </a:lnTo>
                  <a:lnTo>
                    <a:pt x="65768" y="32782"/>
                  </a:lnTo>
                  <a:lnTo>
                    <a:pt x="65288" y="33456"/>
                  </a:lnTo>
                  <a:lnTo>
                    <a:pt x="64834" y="34119"/>
                  </a:lnTo>
                  <a:lnTo>
                    <a:pt x="64406" y="34772"/>
                  </a:lnTo>
                  <a:lnTo>
                    <a:pt x="63979" y="35415"/>
                  </a:lnTo>
                  <a:lnTo>
                    <a:pt x="63592" y="36058"/>
                  </a:lnTo>
                  <a:lnTo>
                    <a:pt x="63218" y="36690"/>
                  </a:lnTo>
                  <a:lnTo>
                    <a:pt x="62884" y="37313"/>
                  </a:lnTo>
                  <a:lnTo>
                    <a:pt x="62563" y="37935"/>
                  </a:lnTo>
                  <a:lnTo>
                    <a:pt x="62296" y="38537"/>
                  </a:lnTo>
                  <a:lnTo>
                    <a:pt x="62043" y="39149"/>
                  </a:lnTo>
                  <a:lnTo>
                    <a:pt x="61829" y="39741"/>
                  </a:lnTo>
                  <a:lnTo>
                    <a:pt x="61655" y="40323"/>
                  </a:lnTo>
                  <a:lnTo>
                    <a:pt x="61522" y="40914"/>
                  </a:lnTo>
                  <a:lnTo>
                    <a:pt x="61402" y="41486"/>
                  </a:lnTo>
                  <a:lnTo>
                    <a:pt x="61348" y="42047"/>
                  </a:lnTo>
                  <a:lnTo>
                    <a:pt x="61335" y="42598"/>
                  </a:lnTo>
                  <a:lnTo>
                    <a:pt x="61348" y="43149"/>
                  </a:lnTo>
                  <a:lnTo>
                    <a:pt x="61402" y="43690"/>
                  </a:lnTo>
                  <a:lnTo>
                    <a:pt x="61522" y="44220"/>
                  </a:lnTo>
                  <a:lnTo>
                    <a:pt x="61682" y="44741"/>
                  </a:lnTo>
                  <a:lnTo>
                    <a:pt x="61896" y="45251"/>
                  </a:lnTo>
                  <a:lnTo>
                    <a:pt x="62150" y="45761"/>
                  </a:lnTo>
                  <a:lnTo>
                    <a:pt x="62470" y="46261"/>
                  </a:lnTo>
                  <a:lnTo>
                    <a:pt x="62831" y="46740"/>
                  </a:lnTo>
                  <a:lnTo>
                    <a:pt x="63124" y="47077"/>
                  </a:lnTo>
                  <a:lnTo>
                    <a:pt x="63432" y="47393"/>
                  </a:lnTo>
                  <a:lnTo>
                    <a:pt x="63752" y="47689"/>
                  </a:lnTo>
                  <a:lnTo>
                    <a:pt x="64086" y="47995"/>
                  </a:lnTo>
                  <a:lnTo>
                    <a:pt x="64433" y="48281"/>
                  </a:lnTo>
                  <a:lnTo>
                    <a:pt x="64780" y="48557"/>
                  </a:lnTo>
                  <a:lnTo>
                    <a:pt x="65154" y="48822"/>
                  </a:lnTo>
                  <a:lnTo>
                    <a:pt x="65555" y="49057"/>
                  </a:lnTo>
                  <a:lnTo>
                    <a:pt x="65955" y="49301"/>
                  </a:lnTo>
                  <a:lnTo>
                    <a:pt x="66383" y="49536"/>
                  </a:lnTo>
                  <a:lnTo>
                    <a:pt x="66810" y="49771"/>
                  </a:lnTo>
                  <a:lnTo>
                    <a:pt x="67251" y="49975"/>
                  </a:lnTo>
                  <a:lnTo>
                    <a:pt x="67718" y="50179"/>
                  </a:lnTo>
                  <a:lnTo>
                    <a:pt x="68199" y="50363"/>
                  </a:lnTo>
                  <a:lnTo>
                    <a:pt x="68693" y="50536"/>
                  </a:lnTo>
                  <a:lnTo>
                    <a:pt x="69200" y="50720"/>
                  </a:lnTo>
                  <a:lnTo>
                    <a:pt x="69721" y="50873"/>
                  </a:lnTo>
                  <a:lnTo>
                    <a:pt x="70255" y="51016"/>
                  </a:lnTo>
                  <a:lnTo>
                    <a:pt x="70803" y="51158"/>
                  </a:lnTo>
                  <a:lnTo>
                    <a:pt x="71377" y="51281"/>
                  </a:lnTo>
                  <a:lnTo>
                    <a:pt x="71951" y="51403"/>
                  </a:lnTo>
                  <a:lnTo>
                    <a:pt x="72552" y="51505"/>
                  </a:lnTo>
                  <a:lnTo>
                    <a:pt x="73180" y="51607"/>
                  </a:lnTo>
                  <a:lnTo>
                    <a:pt x="73808" y="51689"/>
                  </a:lnTo>
                  <a:lnTo>
                    <a:pt x="74435" y="51760"/>
                  </a:lnTo>
                  <a:lnTo>
                    <a:pt x="75116" y="51832"/>
                  </a:lnTo>
                  <a:lnTo>
                    <a:pt x="75784" y="51883"/>
                  </a:lnTo>
                  <a:lnTo>
                    <a:pt x="76478" y="51924"/>
                  </a:lnTo>
                  <a:lnTo>
                    <a:pt x="77173" y="51975"/>
                  </a:lnTo>
                  <a:lnTo>
                    <a:pt x="77894" y="51995"/>
                  </a:lnTo>
                  <a:lnTo>
                    <a:pt x="78642" y="52005"/>
                  </a:lnTo>
                  <a:lnTo>
                    <a:pt x="79403" y="52015"/>
                  </a:lnTo>
                  <a:lnTo>
                    <a:pt x="80178" y="52005"/>
                  </a:lnTo>
                  <a:lnTo>
                    <a:pt x="80979" y="51995"/>
                  </a:lnTo>
                  <a:lnTo>
                    <a:pt x="81780" y="51964"/>
                  </a:lnTo>
                  <a:lnTo>
                    <a:pt x="82595" y="51924"/>
                  </a:lnTo>
                  <a:lnTo>
                    <a:pt x="83396" y="51883"/>
                  </a:lnTo>
                  <a:lnTo>
                    <a:pt x="84224" y="51832"/>
                  </a:lnTo>
                  <a:lnTo>
                    <a:pt x="85038" y="51771"/>
                  </a:lnTo>
                  <a:lnTo>
                    <a:pt x="85866" y="51699"/>
                  </a:lnTo>
                  <a:lnTo>
                    <a:pt x="86694" y="51618"/>
                  </a:lnTo>
                  <a:lnTo>
                    <a:pt x="87522" y="51546"/>
                  </a:lnTo>
                  <a:lnTo>
                    <a:pt x="88364" y="51444"/>
                  </a:lnTo>
                  <a:lnTo>
                    <a:pt x="89192" y="51342"/>
                  </a:lnTo>
                  <a:lnTo>
                    <a:pt x="90861" y="51138"/>
                  </a:lnTo>
                  <a:lnTo>
                    <a:pt x="92530" y="50903"/>
                  </a:lnTo>
                  <a:lnTo>
                    <a:pt x="94186" y="50648"/>
                  </a:lnTo>
                  <a:lnTo>
                    <a:pt x="95829" y="50383"/>
                  </a:lnTo>
                  <a:lnTo>
                    <a:pt x="97471" y="50107"/>
                  </a:lnTo>
                  <a:lnTo>
                    <a:pt x="99087" y="49822"/>
                  </a:lnTo>
                  <a:lnTo>
                    <a:pt x="100676" y="49536"/>
                  </a:lnTo>
                  <a:lnTo>
                    <a:pt x="102225" y="49250"/>
                  </a:lnTo>
                  <a:lnTo>
                    <a:pt x="103734" y="48955"/>
                  </a:lnTo>
                  <a:lnTo>
                    <a:pt x="105217" y="48679"/>
                  </a:lnTo>
                  <a:lnTo>
                    <a:pt x="106552" y="48424"/>
                  </a:lnTo>
                  <a:lnTo>
                    <a:pt x="107847" y="48169"/>
                  </a:lnTo>
                  <a:lnTo>
                    <a:pt x="109089" y="47934"/>
                  </a:lnTo>
                  <a:lnTo>
                    <a:pt x="110278" y="47730"/>
                  </a:lnTo>
                  <a:lnTo>
                    <a:pt x="111399" y="47526"/>
                  </a:lnTo>
                  <a:lnTo>
                    <a:pt x="112468" y="47353"/>
                  </a:lnTo>
                  <a:lnTo>
                    <a:pt x="113469" y="47200"/>
                  </a:lnTo>
                  <a:lnTo>
                    <a:pt x="114431" y="47067"/>
                  </a:lnTo>
                  <a:lnTo>
                    <a:pt x="114578" y="47057"/>
                  </a:lnTo>
                  <a:lnTo>
                    <a:pt x="114738" y="47047"/>
                  </a:lnTo>
                  <a:lnTo>
                    <a:pt x="114885" y="47036"/>
                  </a:lnTo>
                  <a:lnTo>
                    <a:pt x="115032" y="47036"/>
                  </a:lnTo>
                  <a:lnTo>
                    <a:pt x="115232" y="47036"/>
                  </a:lnTo>
                  <a:lnTo>
                    <a:pt x="115432" y="47057"/>
                  </a:lnTo>
                  <a:lnTo>
                    <a:pt x="115633" y="47077"/>
                  </a:lnTo>
                  <a:lnTo>
                    <a:pt x="115833" y="47098"/>
                  </a:lnTo>
                  <a:lnTo>
                    <a:pt x="116020" y="47138"/>
                  </a:lnTo>
                  <a:lnTo>
                    <a:pt x="116207" y="47189"/>
                  </a:lnTo>
                  <a:lnTo>
                    <a:pt x="116394" y="47240"/>
                  </a:lnTo>
                  <a:lnTo>
                    <a:pt x="116581" y="47291"/>
                  </a:lnTo>
                  <a:lnTo>
                    <a:pt x="116754" y="47363"/>
                  </a:lnTo>
                  <a:lnTo>
                    <a:pt x="116928" y="47444"/>
                  </a:lnTo>
                  <a:lnTo>
                    <a:pt x="117088" y="47516"/>
                  </a:lnTo>
                  <a:lnTo>
                    <a:pt x="117262" y="47608"/>
                  </a:lnTo>
                  <a:lnTo>
                    <a:pt x="117422" y="47689"/>
                  </a:lnTo>
                  <a:lnTo>
                    <a:pt x="117582" y="47791"/>
                  </a:lnTo>
                  <a:lnTo>
                    <a:pt x="117729" y="47893"/>
                  </a:lnTo>
                  <a:lnTo>
                    <a:pt x="117876" y="47995"/>
                  </a:lnTo>
                  <a:lnTo>
                    <a:pt x="118170" y="48220"/>
                  </a:lnTo>
                  <a:lnTo>
                    <a:pt x="118424" y="48465"/>
                  </a:lnTo>
                  <a:lnTo>
                    <a:pt x="118677" y="48720"/>
                  </a:lnTo>
                  <a:lnTo>
                    <a:pt x="118904" y="48985"/>
                  </a:lnTo>
                  <a:lnTo>
                    <a:pt x="119105" y="49261"/>
                  </a:lnTo>
                  <a:lnTo>
                    <a:pt x="119305" y="49536"/>
                  </a:lnTo>
                  <a:lnTo>
                    <a:pt x="119465" y="49822"/>
                  </a:lnTo>
                  <a:lnTo>
                    <a:pt x="119586" y="50107"/>
                  </a:lnTo>
                  <a:lnTo>
                    <a:pt x="119719" y="50403"/>
                  </a:lnTo>
                  <a:lnTo>
                    <a:pt x="119826" y="50720"/>
                  </a:lnTo>
                  <a:lnTo>
                    <a:pt x="119893" y="51036"/>
                  </a:lnTo>
                  <a:lnTo>
                    <a:pt x="119959" y="51352"/>
                  </a:lnTo>
                  <a:lnTo>
                    <a:pt x="119986" y="51689"/>
                  </a:lnTo>
                  <a:lnTo>
                    <a:pt x="120000" y="52015"/>
                  </a:lnTo>
                  <a:lnTo>
                    <a:pt x="119986" y="52179"/>
                  </a:lnTo>
                  <a:lnTo>
                    <a:pt x="119973" y="52352"/>
                  </a:lnTo>
                  <a:lnTo>
                    <a:pt x="119946" y="52515"/>
                  </a:lnTo>
                  <a:lnTo>
                    <a:pt x="119906" y="52679"/>
                  </a:lnTo>
                  <a:lnTo>
                    <a:pt x="119866" y="52842"/>
                  </a:lnTo>
                  <a:lnTo>
                    <a:pt x="119826" y="53005"/>
                  </a:lnTo>
                  <a:lnTo>
                    <a:pt x="119759" y="53179"/>
                  </a:lnTo>
                  <a:lnTo>
                    <a:pt x="119692" y="53332"/>
                  </a:lnTo>
                  <a:lnTo>
                    <a:pt x="119626" y="53495"/>
                  </a:lnTo>
                  <a:lnTo>
                    <a:pt x="119532" y="53648"/>
                  </a:lnTo>
                  <a:lnTo>
                    <a:pt x="119425" y="53801"/>
                  </a:lnTo>
                  <a:lnTo>
                    <a:pt x="119332" y="53954"/>
                  </a:lnTo>
                  <a:lnTo>
                    <a:pt x="119212" y="54097"/>
                  </a:lnTo>
                  <a:lnTo>
                    <a:pt x="119078" y="54240"/>
                  </a:lnTo>
                  <a:lnTo>
                    <a:pt x="118958" y="54393"/>
                  </a:lnTo>
                  <a:lnTo>
                    <a:pt x="118798" y="54536"/>
                  </a:lnTo>
                  <a:lnTo>
                    <a:pt x="118637" y="54668"/>
                  </a:lnTo>
                  <a:lnTo>
                    <a:pt x="118464" y="54791"/>
                  </a:lnTo>
                  <a:lnTo>
                    <a:pt x="118277" y="54913"/>
                  </a:lnTo>
                  <a:lnTo>
                    <a:pt x="118077" y="55036"/>
                  </a:lnTo>
                  <a:lnTo>
                    <a:pt x="117329" y="55464"/>
                  </a:lnTo>
                  <a:lnTo>
                    <a:pt x="116567" y="55862"/>
                  </a:lnTo>
                  <a:lnTo>
                    <a:pt x="115780" y="56240"/>
                  </a:lnTo>
                  <a:lnTo>
                    <a:pt x="115005" y="56607"/>
                  </a:lnTo>
                  <a:lnTo>
                    <a:pt x="114204" y="56944"/>
                  </a:lnTo>
                  <a:lnTo>
                    <a:pt x="113403" y="57280"/>
                  </a:lnTo>
                  <a:lnTo>
                    <a:pt x="112575" y="57586"/>
                  </a:lnTo>
                  <a:lnTo>
                    <a:pt x="111747" y="57872"/>
                  </a:lnTo>
                  <a:lnTo>
                    <a:pt x="110919" y="58148"/>
                  </a:lnTo>
                  <a:lnTo>
                    <a:pt x="110064" y="58403"/>
                  </a:lnTo>
                  <a:lnTo>
                    <a:pt x="109196" y="58658"/>
                  </a:lnTo>
                  <a:lnTo>
                    <a:pt x="108328" y="58872"/>
                  </a:lnTo>
                  <a:lnTo>
                    <a:pt x="107460" y="59097"/>
                  </a:lnTo>
                  <a:lnTo>
                    <a:pt x="106565" y="59311"/>
                  </a:lnTo>
                  <a:lnTo>
                    <a:pt x="105671" y="59494"/>
                  </a:lnTo>
                  <a:lnTo>
                    <a:pt x="104762" y="59678"/>
                  </a:lnTo>
                  <a:lnTo>
                    <a:pt x="103854" y="59852"/>
                  </a:lnTo>
                  <a:lnTo>
                    <a:pt x="102933" y="60015"/>
                  </a:lnTo>
                  <a:lnTo>
                    <a:pt x="102012" y="60158"/>
                  </a:lnTo>
                  <a:lnTo>
                    <a:pt x="101077" y="60300"/>
                  </a:lnTo>
                  <a:lnTo>
                    <a:pt x="100129" y="60443"/>
                  </a:lnTo>
                  <a:lnTo>
                    <a:pt x="99194" y="60566"/>
                  </a:lnTo>
                  <a:lnTo>
                    <a:pt x="98232" y="60688"/>
                  </a:lnTo>
                  <a:lnTo>
                    <a:pt x="97271" y="60811"/>
                  </a:lnTo>
                  <a:lnTo>
                    <a:pt x="95334" y="61015"/>
                  </a:lnTo>
                  <a:lnTo>
                    <a:pt x="93371" y="61229"/>
                  </a:lnTo>
                  <a:lnTo>
                    <a:pt x="91395" y="61413"/>
                  </a:lnTo>
                  <a:lnTo>
                    <a:pt x="89405" y="61596"/>
                  </a:lnTo>
                  <a:lnTo>
                    <a:pt x="86921" y="61841"/>
                  </a:lnTo>
                  <a:lnTo>
                    <a:pt x="84451" y="62086"/>
                  </a:lnTo>
                  <a:lnTo>
                    <a:pt x="83209" y="62219"/>
                  </a:lnTo>
                  <a:lnTo>
                    <a:pt x="81967" y="62351"/>
                  </a:lnTo>
                  <a:lnTo>
                    <a:pt x="80738" y="62504"/>
                  </a:lnTo>
                  <a:lnTo>
                    <a:pt x="79496" y="62657"/>
                  </a:lnTo>
                  <a:lnTo>
                    <a:pt x="78281" y="62821"/>
                  </a:lnTo>
                  <a:lnTo>
                    <a:pt x="77053" y="63015"/>
                  </a:lnTo>
                  <a:lnTo>
                    <a:pt x="75837" y="63208"/>
                  </a:lnTo>
                  <a:lnTo>
                    <a:pt x="74636" y="63423"/>
                  </a:lnTo>
                  <a:lnTo>
                    <a:pt x="73434" y="63637"/>
                  </a:lnTo>
                  <a:lnTo>
                    <a:pt x="72245" y="63892"/>
                  </a:lnTo>
                  <a:lnTo>
                    <a:pt x="71070" y="64157"/>
                  </a:lnTo>
                  <a:lnTo>
                    <a:pt x="69908" y="64443"/>
                  </a:lnTo>
                  <a:lnTo>
                    <a:pt x="68746" y="64759"/>
                  </a:lnTo>
                  <a:lnTo>
                    <a:pt x="67611" y="65086"/>
                  </a:lnTo>
                  <a:lnTo>
                    <a:pt x="66476" y="65453"/>
                  </a:lnTo>
                  <a:lnTo>
                    <a:pt x="65368" y="65841"/>
                  </a:lnTo>
                  <a:lnTo>
                    <a:pt x="64273" y="66249"/>
                  </a:lnTo>
                  <a:lnTo>
                    <a:pt x="63191" y="66688"/>
                  </a:lnTo>
                  <a:lnTo>
                    <a:pt x="62136" y="67157"/>
                  </a:lnTo>
                  <a:lnTo>
                    <a:pt x="61081" y="67667"/>
                  </a:lnTo>
                  <a:lnTo>
                    <a:pt x="60066" y="68208"/>
                  </a:lnTo>
                  <a:lnTo>
                    <a:pt x="59065" y="68779"/>
                  </a:lnTo>
                  <a:lnTo>
                    <a:pt x="58090" y="69392"/>
                  </a:lnTo>
                  <a:lnTo>
                    <a:pt x="57128" y="70034"/>
                  </a:lnTo>
                  <a:lnTo>
                    <a:pt x="56194" y="70728"/>
                  </a:lnTo>
                  <a:lnTo>
                    <a:pt x="55286" y="71463"/>
                  </a:lnTo>
                  <a:lnTo>
                    <a:pt x="54404" y="72218"/>
                  </a:lnTo>
                  <a:lnTo>
                    <a:pt x="53549" y="73034"/>
                  </a:lnTo>
                  <a:lnTo>
                    <a:pt x="52388" y="74401"/>
                  </a:lnTo>
                  <a:lnTo>
                    <a:pt x="51293" y="75809"/>
                  </a:lnTo>
                  <a:lnTo>
                    <a:pt x="50278" y="77248"/>
                  </a:lnTo>
                  <a:lnTo>
                    <a:pt x="49330" y="78717"/>
                  </a:lnTo>
                  <a:lnTo>
                    <a:pt x="48435" y="80217"/>
                  </a:lnTo>
                  <a:lnTo>
                    <a:pt x="47620" y="81737"/>
                  </a:lnTo>
                  <a:lnTo>
                    <a:pt x="46846" y="83268"/>
                  </a:lnTo>
                  <a:lnTo>
                    <a:pt x="46151" y="84829"/>
                  </a:lnTo>
                  <a:lnTo>
                    <a:pt x="45497" y="86380"/>
                  </a:lnTo>
                  <a:lnTo>
                    <a:pt x="44896" y="87951"/>
                  </a:lnTo>
                  <a:lnTo>
                    <a:pt x="44362" y="89522"/>
                  </a:lnTo>
                  <a:lnTo>
                    <a:pt x="43868" y="91094"/>
                  </a:lnTo>
                  <a:lnTo>
                    <a:pt x="43414" y="92645"/>
                  </a:lnTo>
                  <a:lnTo>
                    <a:pt x="43026" y="94196"/>
                  </a:lnTo>
                  <a:lnTo>
                    <a:pt x="42666" y="95726"/>
                  </a:lnTo>
                  <a:lnTo>
                    <a:pt x="42345" y="97236"/>
                  </a:lnTo>
                  <a:lnTo>
                    <a:pt x="42065" y="98736"/>
                  </a:lnTo>
                  <a:lnTo>
                    <a:pt x="41825" y="100195"/>
                  </a:lnTo>
                  <a:lnTo>
                    <a:pt x="41598" y="101624"/>
                  </a:lnTo>
                  <a:lnTo>
                    <a:pt x="41424" y="103011"/>
                  </a:lnTo>
                  <a:lnTo>
                    <a:pt x="41277" y="104368"/>
                  </a:lnTo>
                  <a:lnTo>
                    <a:pt x="41144" y="105684"/>
                  </a:lnTo>
                  <a:lnTo>
                    <a:pt x="41063" y="106939"/>
                  </a:lnTo>
                  <a:lnTo>
                    <a:pt x="40970" y="108154"/>
                  </a:lnTo>
                  <a:lnTo>
                    <a:pt x="40930" y="109296"/>
                  </a:lnTo>
                  <a:lnTo>
                    <a:pt x="40890" y="110398"/>
                  </a:lnTo>
                  <a:lnTo>
                    <a:pt x="40863" y="111419"/>
                  </a:lnTo>
                  <a:lnTo>
                    <a:pt x="40863" y="112367"/>
                  </a:lnTo>
                  <a:lnTo>
                    <a:pt x="40863" y="113245"/>
                  </a:lnTo>
                  <a:lnTo>
                    <a:pt x="40876" y="114051"/>
                  </a:lnTo>
                  <a:lnTo>
                    <a:pt x="40890" y="114786"/>
                  </a:lnTo>
                  <a:lnTo>
                    <a:pt x="40916" y="115408"/>
                  </a:lnTo>
                  <a:lnTo>
                    <a:pt x="40903" y="115755"/>
                  </a:lnTo>
                  <a:lnTo>
                    <a:pt x="40863" y="116092"/>
                  </a:lnTo>
                  <a:lnTo>
                    <a:pt x="40756" y="116439"/>
                  </a:lnTo>
                  <a:lnTo>
                    <a:pt x="40623" y="116765"/>
                  </a:lnTo>
                  <a:lnTo>
                    <a:pt x="40436" y="117102"/>
                  </a:lnTo>
                  <a:lnTo>
                    <a:pt x="40235" y="117408"/>
                  </a:lnTo>
                  <a:lnTo>
                    <a:pt x="39982" y="117714"/>
                  </a:lnTo>
                  <a:lnTo>
                    <a:pt x="39715" y="118010"/>
                  </a:lnTo>
                  <a:lnTo>
                    <a:pt x="39407" y="118285"/>
                  </a:lnTo>
                  <a:lnTo>
                    <a:pt x="39087" y="118551"/>
                  </a:lnTo>
                  <a:lnTo>
                    <a:pt x="38740" y="118806"/>
                  </a:lnTo>
                  <a:lnTo>
                    <a:pt x="38366" y="119040"/>
                  </a:lnTo>
                  <a:lnTo>
                    <a:pt x="37979" y="119244"/>
                  </a:lnTo>
                  <a:lnTo>
                    <a:pt x="37578" y="119438"/>
                  </a:lnTo>
                  <a:lnTo>
                    <a:pt x="37151" y="119602"/>
                  </a:lnTo>
                  <a:lnTo>
                    <a:pt x="36737" y="119734"/>
                  </a:lnTo>
                  <a:lnTo>
                    <a:pt x="36309" y="119846"/>
                  </a:lnTo>
                  <a:lnTo>
                    <a:pt x="35869" y="119938"/>
                  </a:lnTo>
                  <a:lnTo>
                    <a:pt x="35441" y="119979"/>
                  </a:lnTo>
                  <a:lnTo>
                    <a:pt x="35001" y="120000"/>
                  </a:lnTo>
                  <a:lnTo>
                    <a:pt x="34573" y="119989"/>
                  </a:lnTo>
                  <a:lnTo>
                    <a:pt x="34146" y="119938"/>
                  </a:lnTo>
                  <a:lnTo>
                    <a:pt x="33719" y="119846"/>
                  </a:lnTo>
                  <a:lnTo>
                    <a:pt x="33318" y="119724"/>
                  </a:lnTo>
                  <a:lnTo>
                    <a:pt x="32931" y="119551"/>
                  </a:lnTo>
                  <a:lnTo>
                    <a:pt x="32557" y="119336"/>
                  </a:lnTo>
                  <a:lnTo>
                    <a:pt x="32196" y="119081"/>
                  </a:lnTo>
                  <a:lnTo>
                    <a:pt x="31862" y="118785"/>
                  </a:lnTo>
                  <a:lnTo>
                    <a:pt x="31555" y="118438"/>
                  </a:lnTo>
                  <a:lnTo>
                    <a:pt x="31275" y="118040"/>
                  </a:lnTo>
                  <a:lnTo>
                    <a:pt x="31021" y="117581"/>
                  </a:lnTo>
                  <a:lnTo>
                    <a:pt x="30807" y="1170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1" name="îṩḻïḍê"/>
          <p:cNvSpPr/>
          <p:nvPr>
            <p:custDataLst>
              <p:tags r:id="rId4"/>
            </p:custDataLst>
          </p:nvPr>
        </p:nvSpPr>
        <p:spPr>
          <a:xfrm flipH="1">
            <a:off x="4703730" y="3002226"/>
            <a:ext cx="525095" cy="537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38"/>
                </a:moveTo>
                <a:lnTo>
                  <a:pt x="119923" y="63127"/>
                </a:lnTo>
                <a:lnTo>
                  <a:pt x="119693" y="66177"/>
                </a:lnTo>
                <a:lnTo>
                  <a:pt x="119309" y="69189"/>
                </a:lnTo>
                <a:lnTo>
                  <a:pt x="118772" y="72123"/>
                </a:lnTo>
                <a:lnTo>
                  <a:pt x="118120" y="75057"/>
                </a:lnTo>
                <a:lnTo>
                  <a:pt x="117276" y="77915"/>
                </a:lnTo>
                <a:lnTo>
                  <a:pt x="116355" y="80694"/>
                </a:lnTo>
                <a:lnTo>
                  <a:pt x="115281" y="83397"/>
                </a:lnTo>
                <a:lnTo>
                  <a:pt x="114053" y="86023"/>
                </a:lnTo>
                <a:lnTo>
                  <a:pt x="112749" y="88610"/>
                </a:lnTo>
                <a:lnTo>
                  <a:pt x="111329" y="91119"/>
                </a:lnTo>
                <a:lnTo>
                  <a:pt x="109718" y="93590"/>
                </a:lnTo>
                <a:lnTo>
                  <a:pt x="108069" y="95907"/>
                </a:lnTo>
                <a:lnTo>
                  <a:pt x="106304" y="98185"/>
                </a:lnTo>
                <a:lnTo>
                  <a:pt x="104424" y="100386"/>
                </a:lnTo>
                <a:lnTo>
                  <a:pt x="102429" y="102432"/>
                </a:lnTo>
                <a:lnTo>
                  <a:pt x="100319" y="104440"/>
                </a:lnTo>
                <a:lnTo>
                  <a:pt x="98171" y="106332"/>
                </a:lnTo>
                <a:lnTo>
                  <a:pt x="95907" y="108108"/>
                </a:lnTo>
                <a:lnTo>
                  <a:pt x="93529" y="109768"/>
                </a:lnTo>
                <a:lnTo>
                  <a:pt x="91112" y="111312"/>
                </a:lnTo>
                <a:lnTo>
                  <a:pt x="88618" y="112779"/>
                </a:lnTo>
                <a:lnTo>
                  <a:pt x="86010" y="114131"/>
                </a:lnTo>
                <a:lnTo>
                  <a:pt x="83363" y="115289"/>
                </a:lnTo>
                <a:lnTo>
                  <a:pt x="80639" y="116370"/>
                </a:lnTo>
                <a:lnTo>
                  <a:pt x="77838" y="117335"/>
                </a:lnTo>
                <a:lnTo>
                  <a:pt x="75000" y="118146"/>
                </a:lnTo>
                <a:lnTo>
                  <a:pt x="72084" y="118803"/>
                </a:lnTo>
                <a:lnTo>
                  <a:pt x="69168" y="119343"/>
                </a:lnTo>
                <a:lnTo>
                  <a:pt x="66138" y="119729"/>
                </a:lnTo>
                <a:lnTo>
                  <a:pt x="63107" y="119922"/>
                </a:lnTo>
                <a:lnTo>
                  <a:pt x="60000" y="119999"/>
                </a:lnTo>
                <a:lnTo>
                  <a:pt x="56930" y="119922"/>
                </a:lnTo>
                <a:lnTo>
                  <a:pt x="53861" y="119729"/>
                </a:lnTo>
                <a:lnTo>
                  <a:pt x="50869" y="119343"/>
                </a:lnTo>
                <a:lnTo>
                  <a:pt x="47915" y="118803"/>
                </a:lnTo>
                <a:lnTo>
                  <a:pt x="45038" y="118146"/>
                </a:lnTo>
                <a:lnTo>
                  <a:pt x="42161" y="117335"/>
                </a:lnTo>
                <a:lnTo>
                  <a:pt x="39360" y="116370"/>
                </a:lnTo>
                <a:lnTo>
                  <a:pt x="36636" y="115289"/>
                </a:lnTo>
                <a:lnTo>
                  <a:pt x="33951" y="114131"/>
                </a:lnTo>
                <a:lnTo>
                  <a:pt x="31381" y="112779"/>
                </a:lnTo>
                <a:lnTo>
                  <a:pt x="28887" y="111312"/>
                </a:lnTo>
                <a:lnTo>
                  <a:pt x="26432" y="109768"/>
                </a:lnTo>
                <a:lnTo>
                  <a:pt x="24053" y="108108"/>
                </a:lnTo>
                <a:lnTo>
                  <a:pt x="21828" y="106332"/>
                </a:lnTo>
                <a:lnTo>
                  <a:pt x="19641" y="104440"/>
                </a:lnTo>
                <a:lnTo>
                  <a:pt x="17570" y="102432"/>
                </a:lnTo>
                <a:lnTo>
                  <a:pt x="15537" y="100386"/>
                </a:lnTo>
                <a:lnTo>
                  <a:pt x="13657" y="98185"/>
                </a:lnTo>
                <a:lnTo>
                  <a:pt x="11930" y="95907"/>
                </a:lnTo>
                <a:lnTo>
                  <a:pt x="10242" y="93590"/>
                </a:lnTo>
                <a:lnTo>
                  <a:pt x="8670" y="91119"/>
                </a:lnTo>
                <a:lnTo>
                  <a:pt x="7212" y="88610"/>
                </a:lnTo>
                <a:lnTo>
                  <a:pt x="5907" y="86023"/>
                </a:lnTo>
                <a:lnTo>
                  <a:pt x="4680" y="83397"/>
                </a:lnTo>
                <a:lnTo>
                  <a:pt x="3606" y="80694"/>
                </a:lnTo>
                <a:lnTo>
                  <a:pt x="2685" y="77915"/>
                </a:lnTo>
                <a:lnTo>
                  <a:pt x="1879" y="75057"/>
                </a:lnTo>
                <a:lnTo>
                  <a:pt x="1189" y="72123"/>
                </a:lnTo>
                <a:lnTo>
                  <a:pt x="690" y="69189"/>
                </a:lnTo>
                <a:lnTo>
                  <a:pt x="268" y="66177"/>
                </a:lnTo>
                <a:lnTo>
                  <a:pt x="76" y="63127"/>
                </a:lnTo>
                <a:lnTo>
                  <a:pt x="0" y="60038"/>
                </a:lnTo>
                <a:lnTo>
                  <a:pt x="76" y="56949"/>
                </a:lnTo>
                <a:lnTo>
                  <a:pt x="268" y="53899"/>
                </a:lnTo>
                <a:lnTo>
                  <a:pt x="690" y="50888"/>
                </a:lnTo>
                <a:lnTo>
                  <a:pt x="1189" y="47953"/>
                </a:lnTo>
                <a:lnTo>
                  <a:pt x="1879" y="45057"/>
                </a:lnTo>
                <a:lnTo>
                  <a:pt x="2685" y="42200"/>
                </a:lnTo>
                <a:lnTo>
                  <a:pt x="3606" y="39420"/>
                </a:lnTo>
                <a:lnTo>
                  <a:pt x="4680" y="36718"/>
                </a:lnTo>
                <a:lnTo>
                  <a:pt x="5907" y="34015"/>
                </a:lnTo>
                <a:lnTo>
                  <a:pt x="7212" y="31428"/>
                </a:lnTo>
                <a:lnTo>
                  <a:pt x="8670" y="28957"/>
                </a:lnTo>
                <a:lnTo>
                  <a:pt x="10242" y="26486"/>
                </a:lnTo>
                <a:lnTo>
                  <a:pt x="11930" y="24131"/>
                </a:lnTo>
                <a:lnTo>
                  <a:pt x="13657" y="21891"/>
                </a:lnTo>
                <a:lnTo>
                  <a:pt x="15537" y="19729"/>
                </a:lnTo>
                <a:lnTo>
                  <a:pt x="17570" y="17644"/>
                </a:lnTo>
                <a:lnTo>
                  <a:pt x="19641" y="15637"/>
                </a:lnTo>
                <a:lnTo>
                  <a:pt x="21828" y="13745"/>
                </a:lnTo>
                <a:lnTo>
                  <a:pt x="24053" y="11969"/>
                </a:lnTo>
                <a:lnTo>
                  <a:pt x="26432" y="10270"/>
                </a:lnTo>
                <a:lnTo>
                  <a:pt x="28887" y="8725"/>
                </a:lnTo>
                <a:lnTo>
                  <a:pt x="31381" y="7297"/>
                </a:lnTo>
                <a:lnTo>
                  <a:pt x="33951" y="5945"/>
                </a:lnTo>
                <a:lnTo>
                  <a:pt x="36636" y="4749"/>
                </a:lnTo>
                <a:lnTo>
                  <a:pt x="39360" y="3706"/>
                </a:lnTo>
                <a:lnTo>
                  <a:pt x="42161" y="2741"/>
                </a:lnTo>
                <a:lnTo>
                  <a:pt x="45038" y="1930"/>
                </a:lnTo>
                <a:lnTo>
                  <a:pt x="47915" y="1274"/>
                </a:lnTo>
                <a:lnTo>
                  <a:pt x="50869" y="733"/>
                </a:lnTo>
                <a:lnTo>
                  <a:pt x="53861" y="347"/>
                </a:lnTo>
                <a:lnTo>
                  <a:pt x="56930" y="115"/>
                </a:lnTo>
                <a:lnTo>
                  <a:pt x="60000" y="0"/>
                </a:lnTo>
                <a:lnTo>
                  <a:pt x="63107" y="115"/>
                </a:lnTo>
                <a:lnTo>
                  <a:pt x="66138" y="347"/>
                </a:lnTo>
                <a:lnTo>
                  <a:pt x="69168" y="733"/>
                </a:lnTo>
                <a:lnTo>
                  <a:pt x="72084" y="1274"/>
                </a:lnTo>
                <a:lnTo>
                  <a:pt x="75000" y="1930"/>
                </a:lnTo>
                <a:lnTo>
                  <a:pt x="77838" y="2741"/>
                </a:lnTo>
                <a:lnTo>
                  <a:pt x="80639" y="3706"/>
                </a:lnTo>
                <a:lnTo>
                  <a:pt x="83363" y="4749"/>
                </a:lnTo>
                <a:lnTo>
                  <a:pt x="86010" y="5945"/>
                </a:lnTo>
                <a:lnTo>
                  <a:pt x="88618" y="7297"/>
                </a:lnTo>
                <a:lnTo>
                  <a:pt x="91112" y="8725"/>
                </a:lnTo>
                <a:lnTo>
                  <a:pt x="93529" y="10270"/>
                </a:lnTo>
                <a:lnTo>
                  <a:pt x="95907" y="11969"/>
                </a:lnTo>
                <a:lnTo>
                  <a:pt x="98171" y="13745"/>
                </a:lnTo>
                <a:lnTo>
                  <a:pt x="100319" y="15637"/>
                </a:lnTo>
                <a:lnTo>
                  <a:pt x="102429" y="17644"/>
                </a:lnTo>
                <a:lnTo>
                  <a:pt x="104424" y="19729"/>
                </a:lnTo>
                <a:lnTo>
                  <a:pt x="106304" y="21891"/>
                </a:lnTo>
                <a:lnTo>
                  <a:pt x="108069" y="24131"/>
                </a:lnTo>
                <a:lnTo>
                  <a:pt x="109718" y="26486"/>
                </a:lnTo>
                <a:lnTo>
                  <a:pt x="111329" y="28957"/>
                </a:lnTo>
                <a:lnTo>
                  <a:pt x="112749" y="31428"/>
                </a:lnTo>
                <a:lnTo>
                  <a:pt x="114053" y="34015"/>
                </a:lnTo>
                <a:lnTo>
                  <a:pt x="115281" y="36718"/>
                </a:lnTo>
                <a:lnTo>
                  <a:pt x="116355" y="39420"/>
                </a:lnTo>
                <a:lnTo>
                  <a:pt x="117276" y="42200"/>
                </a:lnTo>
                <a:lnTo>
                  <a:pt x="118120" y="45057"/>
                </a:lnTo>
                <a:lnTo>
                  <a:pt x="118772" y="47953"/>
                </a:lnTo>
                <a:lnTo>
                  <a:pt x="119309" y="50888"/>
                </a:lnTo>
                <a:lnTo>
                  <a:pt x="119693" y="53899"/>
                </a:lnTo>
                <a:lnTo>
                  <a:pt x="119923" y="56949"/>
                </a:lnTo>
                <a:lnTo>
                  <a:pt x="120000" y="60038"/>
                </a:ln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îṡlîḋè"/>
          <p:cNvSpPr/>
          <p:nvPr>
            <p:custDataLst>
              <p:tags r:id="rId5"/>
            </p:custDataLst>
          </p:nvPr>
        </p:nvSpPr>
        <p:spPr>
          <a:xfrm flipH="1">
            <a:off x="5397983" y="1804992"/>
            <a:ext cx="768261" cy="7865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9973"/>
                </a:moveTo>
                <a:lnTo>
                  <a:pt x="119921" y="63059"/>
                </a:lnTo>
                <a:lnTo>
                  <a:pt x="119685" y="66118"/>
                </a:lnTo>
                <a:lnTo>
                  <a:pt x="119318" y="69098"/>
                </a:lnTo>
                <a:lnTo>
                  <a:pt x="118768" y="72079"/>
                </a:lnTo>
                <a:lnTo>
                  <a:pt x="118113" y="74980"/>
                </a:lnTo>
                <a:lnTo>
                  <a:pt x="117327" y="77828"/>
                </a:lnTo>
                <a:lnTo>
                  <a:pt x="116358" y="80624"/>
                </a:lnTo>
                <a:lnTo>
                  <a:pt x="115283" y="83340"/>
                </a:lnTo>
                <a:lnTo>
                  <a:pt x="114104" y="85978"/>
                </a:lnTo>
                <a:lnTo>
                  <a:pt x="112768" y="88562"/>
                </a:lnTo>
                <a:lnTo>
                  <a:pt x="111301" y="91094"/>
                </a:lnTo>
                <a:lnTo>
                  <a:pt x="109755" y="93547"/>
                </a:lnTo>
                <a:lnTo>
                  <a:pt x="108078" y="95868"/>
                </a:lnTo>
                <a:lnTo>
                  <a:pt x="106323" y="98162"/>
                </a:lnTo>
                <a:lnTo>
                  <a:pt x="104410" y="100325"/>
                </a:lnTo>
                <a:lnTo>
                  <a:pt x="102445" y="102408"/>
                </a:lnTo>
                <a:lnTo>
                  <a:pt x="100349" y="104386"/>
                </a:lnTo>
                <a:lnTo>
                  <a:pt x="98148" y="106285"/>
                </a:lnTo>
                <a:lnTo>
                  <a:pt x="95895" y="108079"/>
                </a:lnTo>
                <a:lnTo>
                  <a:pt x="93537" y="109740"/>
                </a:lnTo>
                <a:lnTo>
                  <a:pt x="91126" y="111296"/>
                </a:lnTo>
                <a:lnTo>
                  <a:pt x="88611" y="112747"/>
                </a:lnTo>
                <a:lnTo>
                  <a:pt x="86017" y="114065"/>
                </a:lnTo>
                <a:lnTo>
                  <a:pt x="83371" y="115252"/>
                </a:lnTo>
                <a:lnTo>
                  <a:pt x="80620" y="116334"/>
                </a:lnTo>
                <a:lnTo>
                  <a:pt x="77842" y="117283"/>
                </a:lnTo>
                <a:lnTo>
                  <a:pt x="75013" y="118074"/>
                </a:lnTo>
                <a:lnTo>
                  <a:pt x="72104" y="118760"/>
                </a:lnTo>
                <a:lnTo>
                  <a:pt x="69144" y="119287"/>
                </a:lnTo>
                <a:lnTo>
                  <a:pt x="66131" y="119683"/>
                </a:lnTo>
                <a:lnTo>
                  <a:pt x="63091" y="119894"/>
                </a:lnTo>
                <a:lnTo>
                  <a:pt x="60000" y="120000"/>
                </a:lnTo>
                <a:lnTo>
                  <a:pt x="56908" y="119894"/>
                </a:lnTo>
                <a:lnTo>
                  <a:pt x="53842" y="119683"/>
                </a:lnTo>
                <a:lnTo>
                  <a:pt x="50855" y="119287"/>
                </a:lnTo>
                <a:lnTo>
                  <a:pt x="47921" y="118760"/>
                </a:lnTo>
                <a:lnTo>
                  <a:pt x="45013" y="118074"/>
                </a:lnTo>
                <a:lnTo>
                  <a:pt x="42157" y="117283"/>
                </a:lnTo>
                <a:lnTo>
                  <a:pt x="39379" y="116334"/>
                </a:lnTo>
                <a:lnTo>
                  <a:pt x="36628" y="115252"/>
                </a:lnTo>
                <a:lnTo>
                  <a:pt x="33982" y="114065"/>
                </a:lnTo>
                <a:lnTo>
                  <a:pt x="31388" y="112747"/>
                </a:lnTo>
                <a:lnTo>
                  <a:pt x="28873" y="111296"/>
                </a:lnTo>
                <a:lnTo>
                  <a:pt x="26462" y="109740"/>
                </a:lnTo>
                <a:lnTo>
                  <a:pt x="24078" y="108079"/>
                </a:lnTo>
                <a:lnTo>
                  <a:pt x="21825" y="106285"/>
                </a:lnTo>
                <a:lnTo>
                  <a:pt x="19676" y="104386"/>
                </a:lnTo>
                <a:lnTo>
                  <a:pt x="17554" y="102408"/>
                </a:lnTo>
                <a:lnTo>
                  <a:pt x="15589" y="100325"/>
                </a:lnTo>
                <a:lnTo>
                  <a:pt x="13703" y="98162"/>
                </a:lnTo>
                <a:lnTo>
                  <a:pt x="11921" y="95868"/>
                </a:lnTo>
                <a:lnTo>
                  <a:pt x="10218" y="93547"/>
                </a:lnTo>
                <a:lnTo>
                  <a:pt x="8698" y="91094"/>
                </a:lnTo>
                <a:lnTo>
                  <a:pt x="7231" y="88562"/>
                </a:lnTo>
                <a:lnTo>
                  <a:pt x="5895" y="85978"/>
                </a:lnTo>
                <a:lnTo>
                  <a:pt x="4689" y="83340"/>
                </a:lnTo>
                <a:lnTo>
                  <a:pt x="3641" y="80624"/>
                </a:lnTo>
                <a:lnTo>
                  <a:pt x="2698" y="77828"/>
                </a:lnTo>
                <a:lnTo>
                  <a:pt x="1886" y="74980"/>
                </a:lnTo>
                <a:lnTo>
                  <a:pt x="1231" y="72079"/>
                </a:lnTo>
                <a:lnTo>
                  <a:pt x="681" y="69098"/>
                </a:lnTo>
                <a:lnTo>
                  <a:pt x="314" y="66118"/>
                </a:lnTo>
                <a:lnTo>
                  <a:pt x="78" y="63059"/>
                </a:lnTo>
                <a:lnTo>
                  <a:pt x="0" y="59973"/>
                </a:lnTo>
                <a:lnTo>
                  <a:pt x="78" y="56914"/>
                </a:lnTo>
                <a:lnTo>
                  <a:pt x="314" y="53854"/>
                </a:lnTo>
                <a:lnTo>
                  <a:pt x="681" y="50821"/>
                </a:lnTo>
                <a:lnTo>
                  <a:pt x="1231" y="47894"/>
                </a:lnTo>
                <a:lnTo>
                  <a:pt x="1886" y="44993"/>
                </a:lnTo>
                <a:lnTo>
                  <a:pt x="2698" y="42145"/>
                </a:lnTo>
                <a:lnTo>
                  <a:pt x="3641" y="39349"/>
                </a:lnTo>
                <a:lnTo>
                  <a:pt x="4689" y="36632"/>
                </a:lnTo>
                <a:lnTo>
                  <a:pt x="5895" y="33969"/>
                </a:lnTo>
                <a:lnTo>
                  <a:pt x="7231" y="31384"/>
                </a:lnTo>
                <a:lnTo>
                  <a:pt x="8698" y="28879"/>
                </a:lnTo>
                <a:lnTo>
                  <a:pt x="10218" y="26426"/>
                </a:lnTo>
                <a:lnTo>
                  <a:pt x="11921" y="24079"/>
                </a:lnTo>
                <a:lnTo>
                  <a:pt x="13703" y="21810"/>
                </a:lnTo>
                <a:lnTo>
                  <a:pt x="15589" y="19648"/>
                </a:lnTo>
                <a:lnTo>
                  <a:pt x="17554" y="17564"/>
                </a:lnTo>
                <a:lnTo>
                  <a:pt x="19650" y="15560"/>
                </a:lnTo>
                <a:lnTo>
                  <a:pt x="21825" y="13687"/>
                </a:lnTo>
                <a:lnTo>
                  <a:pt x="24078" y="11920"/>
                </a:lnTo>
                <a:lnTo>
                  <a:pt x="26462" y="10232"/>
                </a:lnTo>
                <a:lnTo>
                  <a:pt x="28873" y="8703"/>
                </a:lnTo>
                <a:lnTo>
                  <a:pt x="31388" y="7252"/>
                </a:lnTo>
                <a:lnTo>
                  <a:pt x="33982" y="5907"/>
                </a:lnTo>
                <a:lnTo>
                  <a:pt x="36628" y="4694"/>
                </a:lnTo>
                <a:lnTo>
                  <a:pt x="39379" y="3639"/>
                </a:lnTo>
                <a:lnTo>
                  <a:pt x="42157" y="2716"/>
                </a:lnTo>
                <a:lnTo>
                  <a:pt x="45013" y="1872"/>
                </a:lnTo>
                <a:lnTo>
                  <a:pt x="47921" y="1213"/>
                </a:lnTo>
                <a:lnTo>
                  <a:pt x="50855" y="685"/>
                </a:lnTo>
                <a:lnTo>
                  <a:pt x="53842" y="316"/>
                </a:lnTo>
                <a:lnTo>
                  <a:pt x="56908" y="79"/>
                </a:lnTo>
                <a:lnTo>
                  <a:pt x="60000" y="0"/>
                </a:lnTo>
                <a:lnTo>
                  <a:pt x="63091" y="79"/>
                </a:lnTo>
                <a:lnTo>
                  <a:pt x="66131" y="316"/>
                </a:lnTo>
                <a:lnTo>
                  <a:pt x="69144" y="685"/>
                </a:lnTo>
                <a:lnTo>
                  <a:pt x="72104" y="1213"/>
                </a:lnTo>
                <a:lnTo>
                  <a:pt x="75013" y="1872"/>
                </a:lnTo>
                <a:lnTo>
                  <a:pt x="77842" y="2716"/>
                </a:lnTo>
                <a:lnTo>
                  <a:pt x="80620" y="3639"/>
                </a:lnTo>
                <a:lnTo>
                  <a:pt x="83371" y="4694"/>
                </a:lnTo>
                <a:lnTo>
                  <a:pt x="86017" y="5907"/>
                </a:lnTo>
                <a:lnTo>
                  <a:pt x="88611" y="7252"/>
                </a:lnTo>
                <a:lnTo>
                  <a:pt x="91126" y="8703"/>
                </a:lnTo>
                <a:lnTo>
                  <a:pt x="93537" y="10232"/>
                </a:lnTo>
                <a:lnTo>
                  <a:pt x="95895" y="11920"/>
                </a:lnTo>
                <a:lnTo>
                  <a:pt x="98148" y="13687"/>
                </a:lnTo>
                <a:lnTo>
                  <a:pt x="100349" y="15560"/>
                </a:lnTo>
                <a:lnTo>
                  <a:pt x="102445" y="17564"/>
                </a:lnTo>
                <a:lnTo>
                  <a:pt x="104410" y="19648"/>
                </a:lnTo>
                <a:lnTo>
                  <a:pt x="106323" y="21810"/>
                </a:lnTo>
                <a:lnTo>
                  <a:pt x="108078" y="24079"/>
                </a:lnTo>
                <a:lnTo>
                  <a:pt x="109755" y="26426"/>
                </a:lnTo>
                <a:lnTo>
                  <a:pt x="111301" y="28879"/>
                </a:lnTo>
                <a:lnTo>
                  <a:pt x="112768" y="31384"/>
                </a:lnTo>
                <a:lnTo>
                  <a:pt x="114104" y="33969"/>
                </a:lnTo>
                <a:lnTo>
                  <a:pt x="115283" y="36632"/>
                </a:lnTo>
                <a:lnTo>
                  <a:pt x="116358" y="39349"/>
                </a:lnTo>
                <a:lnTo>
                  <a:pt x="117327" y="42145"/>
                </a:lnTo>
                <a:lnTo>
                  <a:pt x="118113" y="44993"/>
                </a:lnTo>
                <a:lnTo>
                  <a:pt x="118768" y="47894"/>
                </a:lnTo>
                <a:lnTo>
                  <a:pt x="119318" y="50821"/>
                </a:lnTo>
                <a:lnTo>
                  <a:pt x="119685" y="53854"/>
                </a:lnTo>
                <a:lnTo>
                  <a:pt x="119921" y="56914"/>
                </a:lnTo>
                <a:lnTo>
                  <a:pt x="120000" y="59973"/>
                </a:ln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ïślidè"/>
          <p:cNvSpPr/>
          <p:nvPr>
            <p:custDataLst>
              <p:tags r:id="rId6"/>
            </p:custDataLst>
          </p:nvPr>
        </p:nvSpPr>
        <p:spPr>
          <a:xfrm flipH="1">
            <a:off x="6407021" y="2219007"/>
            <a:ext cx="579971" cy="5931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17"/>
                </a:moveTo>
                <a:lnTo>
                  <a:pt x="119930" y="63128"/>
                </a:lnTo>
                <a:lnTo>
                  <a:pt x="119687" y="66169"/>
                </a:lnTo>
                <a:lnTo>
                  <a:pt x="119270" y="69175"/>
                </a:lnTo>
                <a:lnTo>
                  <a:pt x="118784" y="72111"/>
                </a:lnTo>
                <a:lnTo>
                  <a:pt x="118125" y="75013"/>
                </a:lnTo>
                <a:lnTo>
                  <a:pt x="117291" y="77844"/>
                </a:lnTo>
                <a:lnTo>
                  <a:pt x="116319" y="80640"/>
                </a:lnTo>
                <a:lnTo>
                  <a:pt x="115277" y="83367"/>
                </a:lnTo>
                <a:lnTo>
                  <a:pt x="114062" y="86058"/>
                </a:lnTo>
                <a:lnTo>
                  <a:pt x="112743" y="88610"/>
                </a:lnTo>
                <a:lnTo>
                  <a:pt x="111319" y="91162"/>
                </a:lnTo>
                <a:lnTo>
                  <a:pt x="109756" y="93574"/>
                </a:lnTo>
                <a:lnTo>
                  <a:pt x="108055" y="95916"/>
                </a:lnTo>
                <a:lnTo>
                  <a:pt x="106284" y="98188"/>
                </a:lnTo>
                <a:lnTo>
                  <a:pt x="104409" y="100355"/>
                </a:lnTo>
                <a:lnTo>
                  <a:pt x="102430" y="102452"/>
                </a:lnTo>
                <a:lnTo>
                  <a:pt x="100347" y="104410"/>
                </a:lnTo>
                <a:lnTo>
                  <a:pt x="98159" y="106297"/>
                </a:lnTo>
                <a:lnTo>
                  <a:pt x="95902" y="108115"/>
                </a:lnTo>
                <a:lnTo>
                  <a:pt x="93541" y="109793"/>
                </a:lnTo>
                <a:lnTo>
                  <a:pt x="91111" y="111331"/>
                </a:lnTo>
                <a:lnTo>
                  <a:pt x="88611" y="112764"/>
                </a:lnTo>
                <a:lnTo>
                  <a:pt x="86006" y="114092"/>
                </a:lnTo>
                <a:lnTo>
                  <a:pt x="83333" y="115281"/>
                </a:lnTo>
                <a:lnTo>
                  <a:pt x="80625" y="116399"/>
                </a:lnTo>
                <a:lnTo>
                  <a:pt x="77847" y="117343"/>
                </a:lnTo>
                <a:lnTo>
                  <a:pt x="75000" y="118112"/>
                </a:lnTo>
                <a:lnTo>
                  <a:pt x="72083" y="118811"/>
                </a:lnTo>
                <a:lnTo>
                  <a:pt x="69131" y="119335"/>
                </a:lnTo>
                <a:lnTo>
                  <a:pt x="66111" y="119720"/>
                </a:lnTo>
                <a:lnTo>
                  <a:pt x="63090" y="119930"/>
                </a:lnTo>
                <a:lnTo>
                  <a:pt x="60000" y="120000"/>
                </a:lnTo>
                <a:lnTo>
                  <a:pt x="56909" y="119930"/>
                </a:lnTo>
                <a:lnTo>
                  <a:pt x="53888" y="119720"/>
                </a:lnTo>
                <a:lnTo>
                  <a:pt x="50868" y="119335"/>
                </a:lnTo>
                <a:lnTo>
                  <a:pt x="47916" y="118811"/>
                </a:lnTo>
                <a:lnTo>
                  <a:pt x="45000" y="118112"/>
                </a:lnTo>
                <a:lnTo>
                  <a:pt x="42152" y="117343"/>
                </a:lnTo>
                <a:lnTo>
                  <a:pt x="39375" y="116399"/>
                </a:lnTo>
                <a:lnTo>
                  <a:pt x="36666" y="115281"/>
                </a:lnTo>
                <a:lnTo>
                  <a:pt x="33958" y="114092"/>
                </a:lnTo>
                <a:lnTo>
                  <a:pt x="31388" y="112764"/>
                </a:lnTo>
                <a:lnTo>
                  <a:pt x="28854" y="111331"/>
                </a:lnTo>
                <a:lnTo>
                  <a:pt x="26458" y="109793"/>
                </a:lnTo>
                <a:lnTo>
                  <a:pt x="24097" y="108115"/>
                </a:lnTo>
                <a:lnTo>
                  <a:pt x="21840" y="106297"/>
                </a:lnTo>
                <a:lnTo>
                  <a:pt x="19652" y="104410"/>
                </a:lnTo>
                <a:lnTo>
                  <a:pt x="17569" y="102452"/>
                </a:lnTo>
                <a:lnTo>
                  <a:pt x="15555" y="100355"/>
                </a:lnTo>
                <a:lnTo>
                  <a:pt x="13680" y="98188"/>
                </a:lnTo>
                <a:lnTo>
                  <a:pt x="11909" y="95916"/>
                </a:lnTo>
                <a:lnTo>
                  <a:pt x="10243" y="93574"/>
                </a:lnTo>
                <a:lnTo>
                  <a:pt x="8680" y="91162"/>
                </a:lnTo>
                <a:lnTo>
                  <a:pt x="7256" y="88610"/>
                </a:lnTo>
                <a:lnTo>
                  <a:pt x="5902" y="86058"/>
                </a:lnTo>
                <a:lnTo>
                  <a:pt x="4722" y="83367"/>
                </a:lnTo>
                <a:lnTo>
                  <a:pt x="3611" y="80640"/>
                </a:lnTo>
                <a:lnTo>
                  <a:pt x="2673" y="77844"/>
                </a:lnTo>
                <a:lnTo>
                  <a:pt x="1875" y="75013"/>
                </a:lnTo>
                <a:lnTo>
                  <a:pt x="1215" y="72111"/>
                </a:lnTo>
                <a:lnTo>
                  <a:pt x="694" y="69175"/>
                </a:lnTo>
                <a:lnTo>
                  <a:pt x="312" y="66169"/>
                </a:lnTo>
                <a:lnTo>
                  <a:pt x="69" y="63128"/>
                </a:lnTo>
                <a:lnTo>
                  <a:pt x="0" y="60017"/>
                </a:lnTo>
                <a:lnTo>
                  <a:pt x="69" y="56941"/>
                </a:lnTo>
                <a:lnTo>
                  <a:pt x="312" y="53900"/>
                </a:lnTo>
                <a:lnTo>
                  <a:pt x="694" y="50859"/>
                </a:lnTo>
                <a:lnTo>
                  <a:pt x="1215" y="47923"/>
                </a:lnTo>
                <a:lnTo>
                  <a:pt x="1875" y="45021"/>
                </a:lnTo>
                <a:lnTo>
                  <a:pt x="2673" y="42190"/>
                </a:lnTo>
                <a:lnTo>
                  <a:pt x="3611" y="39394"/>
                </a:lnTo>
                <a:lnTo>
                  <a:pt x="4722" y="36667"/>
                </a:lnTo>
                <a:lnTo>
                  <a:pt x="5902" y="34011"/>
                </a:lnTo>
                <a:lnTo>
                  <a:pt x="7256" y="31424"/>
                </a:lnTo>
                <a:lnTo>
                  <a:pt x="8680" y="28907"/>
                </a:lnTo>
                <a:lnTo>
                  <a:pt x="10243" y="26460"/>
                </a:lnTo>
                <a:lnTo>
                  <a:pt x="11909" y="24118"/>
                </a:lnTo>
                <a:lnTo>
                  <a:pt x="13680" y="21846"/>
                </a:lnTo>
                <a:lnTo>
                  <a:pt x="15555" y="19644"/>
                </a:lnTo>
                <a:lnTo>
                  <a:pt x="17569" y="17582"/>
                </a:lnTo>
                <a:lnTo>
                  <a:pt x="19652" y="15624"/>
                </a:lnTo>
                <a:lnTo>
                  <a:pt x="21840" y="13737"/>
                </a:lnTo>
                <a:lnTo>
                  <a:pt x="24097" y="11954"/>
                </a:lnTo>
                <a:lnTo>
                  <a:pt x="26458" y="10241"/>
                </a:lnTo>
                <a:lnTo>
                  <a:pt x="28854" y="8703"/>
                </a:lnTo>
                <a:lnTo>
                  <a:pt x="31388" y="7270"/>
                </a:lnTo>
                <a:lnTo>
                  <a:pt x="33958" y="5942"/>
                </a:lnTo>
                <a:lnTo>
                  <a:pt x="36666" y="4753"/>
                </a:lnTo>
                <a:lnTo>
                  <a:pt x="39375" y="3635"/>
                </a:lnTo>
                <a:lnTo>
                  <a:pt x="42152" y="2691"/>
                </a:lnTo>
                <a:lnTo>
                  <a:pt x="45000" y="1887"/>
                </a:lnTo>
                <a:lnTo>
                  <a:pt x="47916" y="1223"/>
                </a:lnTo>
                <a:lnTo>
                  <a:pt x="50868" y="699"/>
                </a:lnTo>
                <a:lnTo>
                  <a:pt x="53888" y="314"/>
                </a:lnTo>
                <a:lnTo>
                  <a:pt x="56909" y="104"/>
                </a:lnTo>
                <a:lnTo>
                  <a:pt x="60000" y="0"/>
                </a:lnTo>
                <a:lnTo>
                  <a:pt x="63090" y="104"/>
                </a:lnTo>
                <a:lnTo>
                  <a:pt x="66111" y="314"/>
                </a:lnTo>
                <a:lnTo>
                  <a:pt x="69131" y="699"/>
                </a:lnTo>
                <a:lnTo>
                  <a:pt x="72083" y="1223"/>
                </a:lnTo>
                <a:lnTo>
                  <a:pt x="75000" y="1887"/>
                </a:lnTo>
                <a:lnTo>
                  <a:pt x="77847" y="2691"/>
                </a:lnTo>
                <a:lnTo>
                  <a:pt x="80625" y="3635"/>
                </a:lnTo>
                <a:lnTo>
                  <a:pt x="83333" y="4753"/>
                </a:lnTo>
                <a:lnTo>
                  <a:pt x="86006" y="5942"/>
                </a:lnTo>
                <a:lnTo>
                  <a:pt x="88611" y="7270"/>
                </a:lnTo>
                <a:lnTo>
                  <a:pt x="91111" y="8703"/>
                </a:lnTo>
                <a:lnTo>
                  <a:pt x="93541" y="10241"/>
                </a:lnTo>
                <a:lnTo>
                  <a:pt x="95902" y="11954"/>
                </a:lnTo>
                <a:lnTo>
                  <a:pt x="98159" y="13737"/>
                </a:lnTo>
                <a:lnTo>
                  <a:pt x="100347" y="15624"/>
                </a:lnTo>
                <a:lnTo>
                  <a:pt x="102430" y="17582"/>
                </a:lnTo>
                <a:lnTo>
                  <a:pt x="104409" y="19644"/>
                </a:lnTo>
                <a:lnTo>
                  <a:pt x="106284" y="21846"/>
                </a:lnTo>
                <a:lnTo>
                  <a:pt x="108055" y="24118"/>
                </a:lnTo>
                <a:lnTo>
                  <a:pt x="109756" y="26460"/>
                </a:lnTo>
                <a:lnTo>
                  <a:pt x="111319" y="28907"/>
                </a:lnTo>
                <a:lnTo>
                  <a:pt x="112743" y="31424"/>
                </a:lnTo>
                <a:lnTo>
                  <a:pt x="114062" y="34011"/>
                </a:lnTo>
                <a:lnTo>
                  <a:pt x="115277" y="36667"/>
                </a:lnTo>
                <a:lnTo>
                  <a:pt x="116319" y="39394"/>
                </a:lnTo>
                <a:lnTo>
                  <a:pt x="117291" y="42190"/>
                </a:lnTo>
                <a:lnTo>
                  <a:pt x="118125" y="45021"/>
                </a:lnTo>
                <a:lnTo>
                  <a:pt x="118784" y="47923"/>
                </a:lnTo>
                <a:lnTo>
                  <a:pt x="119270" y="50859"/>
                </a:lnTo>
                <a:lnTo>
                  <a:pt x="119687" y="53900"/>
                </a:lnTo>
                <a:lnTo>
                  <a:pt x="119930" y="56941"/>
                </a:lnTo>
                <a:lnTo>
                  <a:pt x="120000" y="60017"/>
                </a:ln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íṡ1ïḍê"/>
          <p:cNvSpPr/>
          <p:nvPr>
            <p:custDataLst>
              <p:tags r:id="rId7"/>
            </p:custDataLst>
          </p:nvPr>
        </p:nvSpPr>
        <p:spPr>
          <a:xfrm flipH="1">
            <a:off x="6469989" y="3298077"/>
            <a:ext cx="461157" cy="4718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0000"/>
                </a:moveTo>
                <a:lnTo>
                  <a:pt x="119956" y="63076"/>
                </a:lnTo>
                <a:lnTo>
                  <a:pt x="119737" y="66153"/>
                </a:lnTo>
                <a:lnTo>
                  <a:pt x="119344" y="69142"/>
                </a:lnTo>
                <a:lnTo>
                  <a:pt x="118820" y="72087"/>
                </a:lnTo>
                <a:lnTo>
                  <a:pt x="118121" y="74989"/>
                </a:lnTo>
                <a:lnTo>
                  <a:pt x="117291" y="77846"/>
                </a:lnTo>
                <a:lnTo>
                  <a:pt x="116417" y="80615"/>
                </a:lnTo>
                <a:lnTo>
                  <a:pt x="115282" y="83340"/>
                </a:lnTo>
                <a:lnTo>
                  <a:pt x="114102" y="85978"/>
                </a:lnTo>
                <a:lnTo>
                  <a:pt x="112792" y="88615"/>
                </a:lnTo>
                <a:lnTo>
                  <a:pt x="111306" y="91120"/>
                </a:lnTo>
                <a:lnTo>
                  <a:pt x="109777" y="93538"/>
                </a:lnTo>
                <a:lnTo>
                  <a:pt x="108074" y="95868"/>
                </a:lnTo>
                <a:lnTo>
                  <a:pt x="106326" y="98153"/>
                </a:lnTo>
                <a:lnTo>
                  <a:pt x="104404" y="100351"/>
                </a:lnTo>
                <a:lnTo>
                  <a:pt x="102482" y="102417"/>
                </a:lnTo>
                <a:lnTo>
                  <a:pt x="100385" y="104439"/>
                </a:lnTo>
                <a:lnTo>
                  <a:pt x="98201" y="106285"/>
                </a:lnTo>
                <a:lnTo>
                  <a:pt x="95930" y="108087"/>
                </a:lnTo>
                <a:lnTo>
                  <a:pt x="93571" y="109758"/>
                </a:lnTo>
                <a:lnTo>
                  <a:pt x="91124" y="111340"/>
                </a:lnTo>
                <a:lnTo>
                  <a:pt x="88591" y="112747"/>
                </a:lnTo>
                <a:lnTo>
                  <a:pt x="86013" y="114065"/>
                </a:lnTo>
                <a:lnTo>
                  <a:pt x="83349" y="115252"/>
                </a:lnTo>
                <a:lnTo>
                  <a:pt x="80640" y="116351"/>
                </a:lnTo>
                <a:lnTo>
                  <a:pt x="77844" y="117318"/>
                </a:lnTo>
                <a:lnTo>
                  <a:pt x="75005" y="118109"/>
                </a:lnTo>
                <a:lnTo>
                  <a:pt x="72078" y="118769"/>
                </a:lnTo>
                <a:lnTo>
                  <a:pt x="69151" y="119296"/>
                </a:lnTo>
                <a:lnTo>
                  <a:pt x="66137" y="119692"/>
                </a:lnTo>
                <a:lnTo>
                  <a:pt x="63079" y="119912"/>
                </a:lnTo>
                <a:lnTo>
                  <a:pt x="59978" y="120000"/>
                </a:lnTo>
                <a:lnTo>
                  <a:pt x="56876" y="119912"/>
                </a:lnTo>
                <a:lnTo>
                  <a:pt x="53818" y="119692"/>
                </a:lnTo>
                <a:lnTo>
                  <a:pt x="50848" y="119296"/>
                </a:lnTo>
                <a:lnTo>
                  <a:pt x="47877" y="118769"/>
                </a:lnTo>
                <a:lnTo>
                  <a:pt x="44994" y="118109"/>
                </a:lnTo>
                <a:lnTo>
                  <a:pt x="42155" y="117318"/>
                </a:lnTo>
                <a:lnTo>
                  <a:pt x="39359" y="116351"/>
                </a:lnTo>
                <a:lnTo>
                  <a:pt x="36650" y="115252"/>
                </a:lnTo>
                <a:lnTo>
                  <a:pt x="33986" y="114065"/>
                </a:lnTo>
                <a:lnTo>
                  <a:pt x="31408" y="112747"/>
                </a:lnTo>
                <a:lnTo>
                  <a:pt x="28875" y="111340"/>
                </a:lnTo>
                <a:lnTo>
                  <a:pt x="26428" y="109758"/>
                </a:lnTo>
                <a:lnTo>
                  <a:pt x="24069" y="108087"/>
                </a:lnTo>
                <a:lnTo>
                  <a:pt x="21798" y="106285"/>
                </a:lnTo>
                <a:lnTo>
                  <a:pt x="19614" y="104439"/>
                </a:lnTo>
                <a:lnTo>
                  <a:pt x="17560" y="102417"/>
                </a:lnTo>
                <a:lnTo>
                  <a:pt x="15595" y="100351"/>
                </a:lnTo>
                <a:lnTo>
                  <a:pt x="13673" y="98153"/>
                </a:lnTo>
                <a:lnTo>
                  <a:pt x="11925" y="95868"/>
                </a:lnTo>
                <a:lnTo>
                  <a:pt x="10265" y="93538"/>
                </a:lnTo>
                <a:lnTo>
                  <a:pt x="8693" y="91120"/>
                </a:lnTo>
                <a:lnTo>
                  <a:pt x="7207" y="88615"/>
                </a:lnTo>
                <a:lnTo>
                  <a:pt x="5897" y="85978"/>
                </a:lnTo>
                <a:lnTo>
                  <a:pt x="4674" y="83340"/>
                </a:lnTo>
                <a:lnTo>
                  <a:pt x="3582" y="80615"/>
                </a:lnTo>
                <a:lnTo>
                  <a:pt x="2708" y="77846"/>
                </a:lnTo>
                <a:lnTo>
                  <a:pt x="1878" y="74989"/>
                </a:lnTo>
                <a:lnTo>
                  <a:pt x="1223" y="72087"/>
                </a:lnTo>
                <a:lnTo>
                  <a:pt x="655" y="69142"/>
                </a:lnTo>
                <a:lnTo>
                  <a:pt x="262" y="66153"/>
                </a:lnTo>
                <a:lnTo>
                  <a:pt x="87" y="63076"/>
                </a:lnTo>
                <a:lnTo>
                  <a:pt x="0" y="60000"/>
                </a:lnTo>
                <a:lnTo>
                  <a:pt x="87" y="56923"/>
                </a:lnTo>
                <a:lnTo>
                  <a:pt x="262" y="53890"/>
                </a:lnTo>
                <a:lnTo>
                  <a:pt x="655" y="50901"/>
                </a:lnTo>
                <a:lnTo>
                  <a:pt x="1223" y="47956"/>
                </a:lnTo>
                <a:lnTo>
                  <a:pt x="1878" y="45054"/>
                </a:lnTo>
                <a:lnTo>
                  <a:pt x="2708" y="42197"/>
                </a:lnTo>
                <a:lnTo>
                  <a:pt x="3582" y="39384"/>
                </a:lnTo>
                <a:lnTo>
                  <a:pt x="4674" y="36659"/>
                </a:lnTo>
                <a:lnTo>
                  <a:pt x="5897" y="34021"/>
                </a:lnTo>
                <a:lnTo>
                  <a:pt x="7207" y="31384"/>
                </a:lnTo>
                <a:lnTo>
                  <a:pt x="8693" y="28879"/>
                </a:lnTo>
                <a:lnTo>
                  <a:pt x="10265" y="26461"/>
                </a:lnTo>
                <a:lnTo>
                  <a:pt x="11925" y="24131"/>
                </a:lnTo>
                <a:lnTo>
                  <a:pt x="13673" y="21846"/>
                </a:lnTo>
                <a:lnTo>
                  <a:pt x="15595" y="19692"/>
                </a:lnTo>
                <a:lnTo>
                  <a:pt x="17560" y="17582"/>
                </a:lnTo>
                <a:lnTo>
                  <a:pt x="19614" y="15604"/>
                </a:lnTo>
                <a:lnTo>
                  <a:pt x="21798" y="13714"/>
                </a:lnTo>
                <a:lnTo>
                  <a:pt x="24069" y="11912"/>
                </a:lnTo>
                <a:lnTo>
                  <a:pt x="26428" y="10241"/>
                </a:lnTo>
                <a:lnTo>
                  <a:pt x="28875" y="8703"/>
                </a:lnTo>
                <a:lnTo>
                  <a:pt x="31408" y="7252"/>
                </a:lnTo>
                <a:lnTo>
                  <a:pt x="33986" y="5934"/>
                </a:lnTo>
                <a:lnTo>
                  <a:pt x="36650" y="4703"/>
                </a:lnTo>
                <a:lnTo>
                  <a:pt x="39359" y="3648"/>
                </a:lnTo>
                <a:lnTo>
                  <a:pt x="42155" y="2725"/>
                </a:lnTo>
                <a:lnTo>
                  <a:pt x="44994" y="1890"/>
                </a:lnTo>
                <a:lnTo>
                  <a:pt x="47877" y="1230"/>
                </a:lnTo>
                <a:lnTo>
                  <a:pt x="50848" y="703"/>
                </a:lnTo>
                <a:lnTo>
                  <a:pt x="53818" y="351"/>
                </a:lnTo>
                <a:lnTo>
                  <a:pt x="56876" y="87"/>
                </a:lnTo>
                <a:lnTo>
                  <a:pt x="59978" y="0"/>
                </a:lnTo>
                <a:lnTo>
                  <a:pt x="63079" y="87"/>
                </a:lnTo>
                <a:lnTo>
                  <a:pt x="66137" y="351"/>
                </a:lnTo>
                <a:lnTo>
                  <a:pt x="69151" y="703"/>
                </a:lnTo>
                <a:lnTo>
                  <a:pt x="72078" y="1230"/>
                </a:lnTo>
                <a:lnTo>
                  <a:pt x="75005" y="1890"/>
                </a:lnTo>
                <a:lnTo>
                  <a:pt x="77844" y="2725"/>
                </a:lnTo>
                <a:lnTo>
                  <a:pt x="80640" y="3648"/>
                </a:lnTo>
                <a:lnTo>
                  <a:pt x="83349" y="4703"/>
                </a:lnTo>
                <a:lnTo>
                  <a:pt x="86013" y="5934"/>
                </a:lnTo>
                <a:lnTo>
                  <a:pt x="88591" y="7252"/>
                </a:lnTo>
                <a:lnTo>
                  <a:pt x="91124" y="8703"/>
                </a:lnTo>
                <a:lnTo>
                  <a:pt x="93571" y="10241"/>
                </a:lnTo>
                <a:lnTo>
                  <a:pt x="95930" y="11912"/>
                </a:lnTo>
                <a:lnTo>
                  <a:pt x="98201" y="13714"/>
                </a:lnTo>
                <a:lnTo>
                  <a:pt x="100385" y="15604"/>
                </a:lnTo>
                <a:lnTo>
                  <a:pt x="102482" y="17582"/>
                </a:lnTo>
                <a:lnTo>
                  <a:pt x="104404" y="19692"/>
                </a:lnTo>
                <a:lnTo>
                  <a:pt x="106326" y="21846"/>
                </a:lnTo>
                <a:lnTo>
                  <a:pt x="108074" y="24131"/>
                </a:lnTo>
                <a:lnTo>
                  <a:pt x="109777" y="26461"/>
                </a:lnTo>
                <a:lnTo>
                  <a:pt x="111306" y="28879"/>
                </a:lnTo>
                <a:lnTo>
                  <a:pt x="112792" y="31384"/>
                </a:lnTo>
                <a:lnTo>
                  <a:pt x="114102" y="34021"/>
                </a:lnTo>
                <a:lnTo>
                  <a:pt x="115282" y="36659"/>
                </a:lnTo>
                <a:lnTo>
                  <a:pt x="116417" y="39384"/>
                </a:lnTo>
                <a:lnTo>
                  <a:pt x="117291" y="42197"/>
                </a:lnTo>
                <a:lnTo>
                  <a:pt x="118121" y="45054"/>
                </a:lnTo>
                <a:lnTo>
                  <a:pt x="118820" y="47956"/>
                </a:lnTo>
                <a:lnTo>
                  <a:pt x="119344" y="50901"/>
                </a:lnTo>
                <a:lnTo>
                  <a:pt x="119737" y="53890"/>
                </a:lnTo>
                <a:lnTo>
                  <a:pt x="119956" y="56923"/>
                </a:lnTo>
                <a:lnTo>
                  <a:pt x="119999" y="60000"/>
                </a:ln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ïŝľíḍe"/>
          <p:cNvSpPr/>
          <p:nvPr>
            <p:custDataLst>
              <p:tags r:id="rId8"/>
            </p:custDataLst>
          </p:nvPr>
        </p:nvSpPr>
        <p:spPr bwMode="auto">
          <a:xfrm>
            <a:off x="6543680" y="2368519"/>
            <a:ext cx="321487" cy="309650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200"/>
          </a:p>
        </p:txBody>
      </p:sp>
      <p:sp>
        <p:nvSpPr>
          <p:cNvPr id="16" name="ïṣḻíḍê"/>
          <p:cNvSpPr/>
          <p:nvPr>
            <p:custDataLst>
              <p:tags r:id="rId9"/>
            </p:custDataLst>
          </p:nvPr>
        </p:nvSpPr>
        <p:spPr bwMode="auto">
          <a:xfrm>
            <a:off x="5546313" y="1961947"/>
            <a:ext cx="469046" cy="451777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işlíḋe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6574559" y="3422303"/>
            <a:ext cx="259728" cy="250166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88000" tIns="91416" rIns="182832" bIns="914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165">
              <a:lnSpc>
                <a:spcPct val="150000"/>
              </a:lnSpc>
            </a:pPr>
            <a:endParaRPr lang="en-GB" sz="36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îṩlïḋê"/>
          <p:cNvSpPr/>
          <p:nvPr>
            <p:custDataLst>
              <p:tags r:id="rId11"/>
            </p:custDataLst>
          </p:nvPr>
        </p:nvSpPr>
        <p:spPr bwMode="auto">
          <a:xfrm>
            <a:off x="4829114" y="3138699"/>
            <a:ext cx="274328" cy="264227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21888" tIns="121888" rIns="121888" bIns="12188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6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7686848" y="2405872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sym typeface="+mn-ea"/>
            </a:endParaRPr>
          </a:p>
        </p:txBody>
      </p:sp>
      <p:sp>
        <p:nvSpPr>
          <p:cNvPr id="20" name="圆角矩形 7"/>
          <p:cNvSpPr/>
          <p:nvPr>
            <p:custDataLst>
              <p:tags r:id="rId13"/>
            </p:custDataLst>
          </p:nvPr>
        </p:nvSpPr>
        <p:spPr>
          <a:xfrm>
            <a:off x="7648921" y="1909604"/>
            <a:ext cx="2562225" cy="4494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21" name="矩形 20"/>
          <p:cNvSpPr/>
          <p:nvPr>
            <p:custDataLst>
              <p:tags r:id="rId14"/>
            </p:custDataLst>
          </p:nvPr>
        </p:nvSpPr>
        <p:spPr>
          <a:xfrm>
            <a:off x="7831772" y="1927032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添加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15"/>
            </p:custDataLst>
          </p:nvPr>
        </p:nvSpPr>
        <p:spPr>
          <a:xfrm>
            <a:off x="1354759" y="2405872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sym typeface="+mn-ea"/>
            </a:endParaRPr>
          </a:p>
        </p:txBody>
      </p:sp>
      <p:sp>
        <p:nvSpPr>
          <p:cNvPr id="23" name="圆角矩形 7"/>
          <p:cNvSpPr/>
          <p:nvPr>
            <p:custDataLst>
              <p:tags r:id="rId16"/>
            </p:custDataLst>
          </p:nvPr>
        </p:nvSpPr>
        <p:spPr>
          <a:xfrm>
            <a:off x="1981834" y="1909604"/>
            <a:ext cx="2562225" cy="4494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24" name="矩形 23"/>
          <p:cNvSpPr/>
          <p:nvPr>
            <p:custDataLst>
              <p:tags r:id="rId17"/>
            </p:custDataLst>
          </p:nvPr>
        </p:nvSpPr>
        <p:spPr>
          <a:xfrm>
            <a:off x="2164685" y="1927032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添加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>
            <p:custDataLst>
              <p:tags r:id="rId18"/>
            </p:custDataLst>
          </p:nvPr>
        </p:nvSpPr>
        <p:spPr>
          <a:xfrm>
            <a:off x="7686848" y="4090808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sym typeface="+mn-ea"/>
            </a:endParaRPr>
          </a:p>
        </p:txBody>
      </p:sp>
      <p:sp>
        <p:nvSpPr>
          <p:cNvPr id="26" name="圆角矩形 7"/>
          <p:cNvSpPr/>
          <p:nvPr>
            <p:custDataLst>
              <p:tags r:id="rId19"/>
            </p:custDataLst>
          </p:nvPr>
        </p:nvSpPr>
        <p:spPr>
          <a:xfrm>
            <a:off x="7648921" y="3594540"/>
            <a:ext cx="2562225" cy="4494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27" name="矩形 26"/>
          <p:cNvSpPr/>
          <p:nvPr>
            <p:custDataLst>
              <p:tags r:id="rId20"/>
            </p:custDataLst>
          </p:nvPr>
        </p:nvSpPr>
        <p:spPr>
          <a:xfrm>
            <a:off x="7831772" y="3611968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添加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21"/>
            </p:custDataLst>
          </p:nvPr>
        </p:nvSpPr>
        <p:spPr>
          <a:xfrm>
            <a:off x="1354759" y="4090808"/>
            <a:ext cx="3239293" cy="5334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Calibri" panose="020F0502020204030204" pitchFamily="34" charset="0"/>
                <a:sym typeface="+mn-ea"/>
              </a:rPr>
              <a:t>添加你的正文内容，添添加你的正文内容，加你的正文内容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sym typeface="+mn-ea"/>
            </a:endParaRPr>
          </a:p>
        </p:txBody>
      </p:sp>
      <p:sp>
        <p:nvSpPr>
          <p:cNvPr id="29" name="圆角矩形 7"/>
          <p:cNvSpPr/>
          <p:nvPr>
            <p:custDataLst>
              <p:tags r:id="rId22"/>
            </p:custDataLst>
          </p:nvPr>
        </p:nvSpPr>
        <p:spPr>
          <a:xfrm>
            <a:off x="1981834" y="3594540"/>
            <a:ext cx="2562225" cy="4494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30" name="矩形 29"/>
          <p:cNvSpPr/>
          <p:nvPr>
            <p:custDataLst>
              <p:tags r:id="rId23"/>
            </p:custDataLst>
          </p:nvPr>
        </p:nvSpPr>
        <p:spPr>
          <a:xfrm>
            <a:off x="2164685" y="3611968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添加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179828" y="445453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添加标题</a:t>
            </a:r>
            <a:endParaRPr lang="zh-CN" altLang="en-US" sz="28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60" name="箭头: V 形 21"/>
          <p:cNvSpPr/>
          <p:nvPr/>
        </p:nvSpPr>
        <p:spPr>
          <a:xfrm>
            <a:off x="444137" y="517752"/>
            <a:ext cx="361606" cy="377372"/>
          </a:xfrm>
          <a:prstGeom prst="chevron">
            <a:avLst/>
          </a:prstGeom>
          <a:solidFill>
            <a:srgbClr val="E75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箭头: V 形 22"/>
          <p:cNvSpPr/>
          <p:nvPr/>
        </p:nvSpPr>
        <p:spPr>
          <a:xfrm>
            <a:off x="725015" y="517752"/>
            <a:ext cx="361606" cy="377372"/>
          </a:xfrm>
          <a:prstGeom prst="chevron">
            <a:avLst/>
          </a:prstGeom>
          <a:solidFill>
            <a:srgbClr val="9B8E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2" name="图片 61" descr="logo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9702800" y="552451"/>
            <a:ext cx="1831340" cy="30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27"/>
          <p:cNvSpPr/>
          <p:nvPr>
            <p:custDataLst>
              <p:tags r:id="rId1"/>
            </p:custDataLst>
          </p:nvPr>
        </p:nvSpPr>
        <p:spPr bwMode="auto">
          <a:xfrm rot="18958107">
            <a:off x="6104706" y="2067616"/>
            <a:ext cx="404322" cy="413904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-Condensed-Normal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2084958" y="2636521"/>
            <a:ext cx="8004872" cy="4235996"/>
            <a:chOff x="2603769" y="3370790"/>
            <a:chExt cx="6589880" cy="3487213"/>
          </a:xfr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5400000" scaled="1"/>
          </a:gradFill>
        </p:grpSpPr>
        <p:sp>
          <p:nvSpPr>
            <p:cNvPr id="10" name="Freeform: Shape 17"/>
            <p:cNvSpPr/>
            <p:nvPr/>
          </p:nvSpPr>
          <p:spPr>
            <a:xfrm rot="16200000" flipH="1">
              <a:off x="7473262" y="5137616"/>
              <a:ext cx="686250" cy="27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" y="840"/>
                  </a:lnTo>
                  <a:lnTo>
                    <a:pt x="21600" y="21600"/>
                  </a:lnTo>
                  <a:lnTo>
                    <a:pt x="21591" y="158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Futura-Condensed-Normal" pitchFamily="2" charset="0"/>
              </a:endParaRPr>
            </a:p>
          </p:txBody>
        </p:sp>
        <p:sp>
          <p:nvSpPr>
            <p:cNvPr id="11" name="Arrow: Right 18"/>
            <p:cNvSpPr/>
            <p:nvPr>
              <p:custDataLst>
                <p:tags r:id="rId3"/>
              </p:custDataLst>
            </p:nvPr>
          </p:nvSpPr>
          <p:spPr>
            <a:xfrm rot="16200000">
              <a:off x="6101496" y="5650954"/>
              <a:ext cx="784130" cy="253966"/>
            </a:xfrm>
            <a:prstGeom prst="rightArrow">
              <a:avLst>
                <a:gd name="adj1" fmla="val 42611"/>
                <a:gd name="adj2" fmla="val 8517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Futura-Condensed-Normal" pitchFamily="2" charset="0"/>
              </a:endParaRPr>
            </a:p>
          </p:txBody>
        </p:sp>
        <p:sp>
          <p:nvSpPr>
            <p:cNvPr id="12" name="Freeform: Shape 15"/>
            <p:cNvSpPr/>
            <p:nvPr/>
          </p:nvSpPr>
          <p:spPr>
            <a:xfrm rot="16200000" flipH="1">
              <a:off x="6493701" y="5707022"/>
              <a:ext cx="685109" cy="161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" y="0"/>
                  </a:moveTo>
                  <a:lnTo>
                    <a:pt x="0" y="1391"/>
                  </a:lnTo>
                  <a:lnTo>
                    <a:pt x="21600" y="21600"/>
                  </a:lnTo>
                  <a:lnTo>
                    <a:pt x="21600" y="1201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Futura-Condensed-Normal" pitchFamily="2" charset="0"/>
              </a:endParaRPr>
            </a:p>
          </p:txBody>
        </p:sp>
        <p:sp>
          <p:nvSpPr>
            <p:cNvPr id="13" name="Arrow: Right 16"/>
            <p:cNvSpPr/>
            <p:nvPr>
              <p:custDataLst>
                <p:tags r:id="rId4"/>
              </p:custDataLst>
            </p:nvPr>
          </p:nvSpPr>
          <p:spPr>
            <a:xfrm rot="16200000">
              <a:off x="4680340" y="4643413"/>
              <a:ext cx="2799212" cy="253966"/>
            </a:xfrm>
            <a:prstGeom prst="rightArrow">
              <a:avLst>
                <a:gd name="adj1" fmla="val 42611"/>
                <a:gd name="adj2" fmla="val 8517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Futura-Condensed-Normal" pitchFamily="2" charset="0"/>
              </a:endParaRPr>
            </a:p>
          </p:txBody>
        </p:sp>
        <p:sp>
          <p:nvSpPr>
            <p:cNvPr id="14" name="Freeform: Shape 11"/>
            <p:cNvSpPr/>
            <p:nvPr/>
          </p:nvSpPr>
          <p:spPr>
            <a:xfrm rot="16200000" flipH="1">
              <a:off x="4605858" y="5723663"/>
              <a:ext cx="686294" cy="158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" y="20157"/>
                  </a:moveTo>
                  <a:lnTo>
                    <a:pt x="21588" y="0"/>
                  </a:lnTo>
                  <a:lnTo>
                    <a:pt x="21600" y="9767"/>
                  </a:lnTo>
                  <a:lnTo>
                    <a:pt x="0" y="21600"/>
                  </a:lnTo>
                  <a:lnTo>
                    <a:pt x="27" y="2015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Futura-Condensed-Normal" pitchFamily="2" charset="0"/>
              </a:endParaRPr>
            </a:p>
          </p:txBody>
        </p:sp>
        <p:sp>
          <p:nvSpPr>
            <p:cNvPr id="15" name="Arrow: Right 12"/>
            <p:cNvSpPr/>
            <p:nvPr>
              <p:custDataLst>
                <p:tags r:id="rId5"/>
              </p:custDataLst>
            </p:nvPr>
          </p:nvSpPr>
          <p:spPr>
            <a:xfrm rot="16200000">
              <a:off x="4715015" y="5073116"/>
              <a:ext cx="1939806" cy="253966"/>
            </a:xfrm>
            <a:prstGeom prst="rightArrow">
              <a:avLst>
                <a:gd name="adj1" fmla="val 42611"/>
                <a:gd name="adj2" fmla="val 8517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Futura-Condensed-Normal" pitchFamily="2" charset="0"/>
              </a:endParaRPr>
            </a:p>
          </p:txBody>
        </p:sp>
        <p:sp>
          <p:nvSpPr>
            <p:cNvPr id="16" name="Freeform: Shape 9"/>
            <p:cNvSpPr/>
            <p:nvPr/>
          </p:nvSpPr>
          <p:spPr>
            <a:xfrm rot="16200000" flipH="1">
              <a:off x="3631712" y="5142630"/>
              <a:ext cx="687430" cy="274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28"/>
                  </a:moveTo>
                  <a:lnTo>
                    <a:pt x="21600" y="0"/>
                  </a:lnTo>
                  <a:lnTo>
                    <a:pt x="21591" y="5658"/>
                  </a:lnTo>
                  <a:lnTo>
                    <a:pt x="48" y="21600"/>
                  </a:lnTo>
                  <a:lnTo>
                    <a:pt x="0" y="2072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Futura-Condensed-Normal" pitchFamily="2" charset="0"/>
              </a:endParaRPr>
            </a:p>
          </p:txBody>
        </p:sp>
        <p:sp>
          <p:nvSpPr>
            <p:cNvPr id="17" name="Arrow: Right 10"/>
            <p:cNvSpPr/>
            <p:nvPr>
              <p:custDataLst>
                <p:tags r:id="rId6"/>
              </p:custDataLst>
            </p:nvPr>
          </p:nvSpPr>
          <p:spPr>
            <a:xfrm rot="16200000">
              <a:off x="4653155" y="5406285"/>
              <a:ext cx="1273469" cy="253965"/>
            </a:xfrm>
            <a:prstGeom prst="rightArrow">
              <a:avLst>
                <a:gd name="adj1" fmla="val 42611"/>
                <a:gd name="adj2" fmla="val 8517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latin typeface="Futura-Condensed-Normal" pitchFamily="2" charset="0"/>
              </a:endParaRPr>
            </a:p>
          </p:txBody>
        </p:sp>
      </p:grpSp>
      <p:sp>
        <p:nvSpPr>
          <p:cNvPr id="18" name="任意多边形: 形状 27"/>
          <p:cNvSpPr/>
          <p:nvPr>
            <p:custDataLst>
              <p:tags r:id="rId7"/>
            </p:custDataLst>
          </p:nvPr>
        </p:nvSpPr>
        <p:spPr bwMode="auto">
          <a:xfrm rot="18958107">
            <a:off x="5625536" y="3113079"/>
            <a:ext cx="404322" cy="413904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-Condensed-Normal" pitchFamily="2" charset="0"/>
              <a:ea typeface="微软雅黑" panose="020B0503020204020204" pitchFamily="34" charset="-122"/>
            </a:endParaRPr>
          </a:p>
        </p:txBody>
      </p:sp>
      <p:sp>
        <p:nvSpPr>
          <p:cNvPr id="19" name="任意多边形: 形状 27"/>
          <p:cNvSpPr/>
          <p:nvPr>
            <p:custDataLst>
              <p:tags r:id="rId8"/>
            </p:custDataLst>
          </p:nvPr>
        </p:nvSpPr>
        <p:spPr bwMode="auto">
          <a:xfrm rot="18958107">
            <a:off x="5145685" y="3962973"/>
            <a:ext cx="404322" cy="413904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-Condensed-Normal" pitchFamily="2" charset="0"/>
              <a:ea typeface="微软雅黑" panose="020B0503020204020204" pitchFamily="34" charset="-122"/>
            </a:endParaRPr>
          </a:p>
        </p:txBody>
      </p:sp>
      <p:sp>
        <p:nvSpPr>
          <p:cNvPr id="20" name="任意多边形: 形状 27"/>
          <p:cNvSpPr/>
          <p:nvPr>
            <p:custDataLst>
              <p:tags r:id="rId9"/>
            </p:custDataLst>
          </p:nvPr>
        </p:nvSpPr>
        <p:spPr bwMode="auto">
          <a:xfrm rot="18958107">
            <a:off x="6607813" y="4577655"/>
            <a:ext cx="404322" cy="413904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gradFill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</a:gra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-Condensed-Normal" pitchFamily="2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10"/>
            </p:custDataLst>
          </p:nvPr>
        </p:nvSpPr>
        <p:spPr>
          <a:xfrm>
            <a:off x="7686848" y="2812272"/>
            <a:ext cx="3239293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algn="l">
              <a:lnSpc>
                <a:spcPct val="120000"/>
              </a:lnSpc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2" name="圆角矩形 7"/>
          <p:cNvSpPr/>
          <p:nvPr>
            <p:custDataLst>
              <p:tags r:id="rId11"/>
            </p:custDataLst>
          </p:nvPr>
        </p:nvSpPr>
        <p:spPr>
          <a:xfrm>
            <a:off x="7648921" y="2316004"/>
            <a:ext cx="2562225" cy="449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23" name="矩形 22"/>
          <p:cNvSpPr/>
          <p:nvPr>
            <p:custDataLst>
              <p:tags r:id="rId12"/>
            </p:custDataLst>
          </p:nvPr>
        </p:nvSpPr>
        <p:spPr>
          <a:xfrm>
            <a:off x="7831772" y="2333432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>
            <p:custDataLst>
              <p:tags r:id="rId13"/>
            </p:custDataLst>
          </p:nvPr>
        </p:nvSpPr>
        <p:spPr>
          <a:xfrm>
            <a:off x="1354759" y="2812272"/>
            <a:ext cx="3239293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algn="r">
              <a:lnSpc>
                <a:spcPct val="120000"/>
              </a:lnSpc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5" name="圆角矩形 7"/>
          <p:cNvSpPr/>
          <p:nvPr>
            <p:custDataLst>
              <p:tags r:id="rId14"/>
            </p:custDataLst>
          </p:nvPr>
        </p:nvSpPr>
        <p:spPr>
          <a:xfrm>
            <a:off x="1981834" y="2316004"/>
            <a:ext cx="2562225" cy="449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26" name="矩形 25"/>
          <p:cNvSpPr/>
          <p:nvPr>
            <p:custDataLst>
              <p:tags r:id="rId15"/>
            </p:custDataLst>
          </p:nvPr>
        </p:nvSpPr>
        <p:spPr>
          <a:xfrm>
            <a:off x="2164685" y="2333432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>
            <p:custDataLst>
              <p:tags r:id="rId16"/>
            </p:custDataLst>
          </p:nvPr>
        </p:nvSpPr>
        <p:spPr>
          <a:xfrm>
            <a:off x="7686848" y="4497208"/>
            <a:ext cx="3239293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algn="l">
              <a:lnSpc>
                <a:spcPct val="120000"/>
              </a:lnSpc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8" name="圆角矩形 7"/>
          <p:cNvSpPr/>
          <p:nvPr>
            <p:custDataLst>
              <p:tags r:id="rId17"/>
            </p:custDataLst>
          </p:nvPr>
        </p:nvSpPr>
        <p:spPr>
          <a:xfrm>
            <a:off x="7648921" y="4000940"/>
            <a:ext cx="2562225" cy="449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29" name="矩形 28"/>
          <p:cNvSpPr/>
          <p:nvPr>
            <p:custDataLst>
              <p:tags r:id="rId18"/>
            </p:custDataLst>
          </p:nvPr>
        </p:nvSpPr>
        <p:spPr>
          <a:xfrm>
            <a:off x="7831772" y="4018368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>
            <p:custDataLst>
              <p:tags r:id="rId19"/>
            </p:custDataLst>
          </p:nvPr>
        </p:nvSpPr>
        <p:spPr>
          <a:xfrm>
            <a:off x="1354759" y="4497208"/>
            <a:ext cx="3239293" cy="755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rgbClr val="1D0000"/>
                </a:solidFill>
                <a:latin typeface="Calibri" panose="020F0502020204030204" pitchFamily="34" charset="0"/>
                <a:sym typeface="+mn-ea"/>
              </a:rPr>
              <a:t>添加你的正文内容，添加你的正文内容添加你的正文内容，添加你的正文内容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  <a:p>
            <a:pPr algn="r">
              <a:lnSpc>
                <a:spcPct val="120000"/>
              </a:lnSpc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1" name="圆角矩形 7"/>
          <p:cNvSpPr/>
          <p:nvPr>
            <p:custDataLst>
              <p:tags r:id="rId20"/>
            </p:custDataLst>
          </p:nvPr>
        </p:nvSpPr>
        <p:spPr>
          <a:xfrm>
            <a:off x="1981834" y="4000940"/>
            <a:ext cx="2562225" cy="449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84C7A"/>
              </a:gs>
              <a:gs pos="100000">
                <a:srgbClr val="6293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bg1"/>
              </a:solidFill>
              <a:latin typeface="Futura-Condensed-Normal" pitchFamily="2" charset="0"/>
            </a:endParaRPr>
          </a:p>
        </p:txBody>
      </p:sp>
      <p:sp>
        <p:nvSpPr>
          <p:cNvPr id="32" name="矩形 31"/>
          <p:cNvSpPr/>
          <p:nvPr>
            <p:custDataLst>
              <p:tags r:id="rId21"/>
            </p:custDataLst>
          </p:nvPr>
        </p:nvSpPr>
        <p:spPr>
          <a:xfrm>
            <a:off x="2164685" y="4018368"/>
            <a:ext cx="2084387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添加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9828" y="445453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rgbClr val="E84C7A"/>
                    </a:gs>
                    <a:gs pos="100000">
                      <a:srgbClr val="6293C4"/>
                    </a:gs>
                  </a:gsLst>
                  <a:lin ang="0" scaled="1"/>
                  <a:tileRect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lt"/>
              </a:rPr>
              <a:t>添加标题</a:t>
            </a:r>
            <a:endParaRPr lang="zh-CN" altLang="en-US" sz="2800" dirty="0">
              <a:gradFill flip="none" rotWithShape="1">
                <a:gsLst>
                  <a:gs pos="0">
                    <a:srgbClr val="E84C7A"/>
                  </a:gs>
                  <a:gs pos="100000">
                    <a:srgbClr val="6293C4"/>
                  </a:gs>
                </a:gsLst>
                <a:lin ang="0" scaled="1"/>
                <a:tileRect/>
              </a:gradFill>
              <a:latin typeface="思源黑体 CN Heavy" panose="020B0A00000000000000" pitchFamily="34" charset="-122"/>
              <a:ea typeface="思源黑体 CN Heavy" panose="020B0A00000000000000" pitchFamily="34" charset="-122"/>
              <a:sym typeface="+mn-lt"/>
            </a:endParaRPr>
          </a:p>
        </p:txBody>
      </p:sp>
      <p:sp>
        <p:nvSpPr>
          <p:cNvPr id="3" name="箭头: V 形 21"/>
          <p:cNvSpPr/>
          <p:nvPr/>
        </p:nvSpPr>
        <p:spPr>
          <a:xfrm>
            <a:off x="444137" y="517752"/>
            <a:ext cx="361606" cy="377372"/>
          </a:xfrm>
          <a:prstGeom prst="chevron">
            <a:avLst/>
          </a:prstGeom>
          <a:solidFill>
            <a:srgbClr val="E75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箭头: V 形 22"/>
          <p:cNvSpPr/>
          <p:nvPr/>
        </p:nvSpPr>
        <p:spPr>
          <a:xfrm>
            <a:off x="725015" y="517752"/>
            <a:ext cx="361606" cy="377372"/>
          </a:xfrm>
          <a:prstGeom prst="chevron">
            <a:avLst/>
          </a:prstGeom>
          <a:solidFill>
            <a:srgbClr val="9B8E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3" name="图片 32" descr="logo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702800" y="552451"/>
            <a:ext cx="1831340" cy="30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UNIT_VALUE" val="1750*261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40479634_1*d*1"/>
  <p:tag name="KSO_WM_TEMPLATE_CATEGORY" val="custom"/>
  <p:tag name="KSO_WM_TEMPLATE_INDEX" val="40479634"/>
  <p:tag name="KSO_WM_UNIT_LAYERLEVEL" val="1"/>
  <p:tag name="KSO_WM_TAG_VERSION" val="3.0"/>
  <p:tag name="KSO_WM_UNIT_PIC_EFFECT" val="1"/>
</p:tagLst>
</file>

<file path=ppt/tags/tag10.xml><?xml version="1.0" encoding="utf-8"?>
<p:tagLst xmlns:p="http://schemas.openxmlformats.org/presentationml/2006/main">
  <p:tag name="KSO_WM_DIAGRAM_VIRTUALLY_FRAME" val="{&quot;height&quot;:246.75858267716535,&quot;left&quot;:503.11818897637795,&quot;top&quot;:124.6459842519685,&quot;width&quot;:242.79157480314962}"/>
</p:tagLst>
</file>

<file path=ppt/tags/tag100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01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02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03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04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05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06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07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08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09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1.xml><?xml version="1.0" encoding="utf-8"?>
<p:tagLst xmlns:p="http://schemas.openxmlformats.org/presentationml/2006/main">
  <p:tag name="KSO_WM_BEAUTIFY_FLAG" val="#wm#"/>
  <p:tag name="KSO_WM_UNIT_VALUE" val="1750*261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40479634_1*d*1"/>
  <p:tag name="KSO_WM_TEMPLATE_CATEGORY" val="custom"/>
  <p:tag name="KSO_WM_TEMPLATE_INDEX" val="40479634"/>
  <p:tag name="KSO_WM_UNIT_LAYERLEVEL" val="1"/>
  <p:tag name="KSO_WM_TAG_VERSION" val="3.0"/>
  <p:tag name="KSO_WM_UNIT_PIC_EFFECT" val="1"/>
</p:tagLst>
</file>

<file path=ppt/tags/tag110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11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12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13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14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15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16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17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18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19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2.xml><?xml version="1.0" encoding="utf-8"?>
<p:tagLst xmlns:p="http://schemas.openxmlformats.org/presentationml/2006/main">
  <p:tag name="KSO_WM_BEAUTIFY_FLAG" val="#wm#"/>
  <p:tag name="KSO_WM_UNIT_VALUE" val="1750*261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40479634_1*d*1"/>
  <p:tag name="KSO_WM_TEMPLATE_CATEGORY" val="custom"/>
  <p:tag name="KSO_WM_TEMPLATE_INDEX" val="40479634"/>
  <p:tag name="KSO_WM_UNIT_LAYERLEVEL" val="1"/>
  <p:tag name="KSO_WM_TAG_VERSION" val="3.0"/>
  <p:tag name="KSO_WM_UNIT_PIC_EFFECT" val="1"/>
</p:tagLst>
</file>

<file path=ppt/tags/tag120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21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22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23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24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25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26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27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28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29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3.xml><?xml version="1.0" encoding="utf-8"?>
<p:tagLst xmlns:p="http://schemas.openxmlformats.org/presentationml/2006/main">
  <p:tag name="KSO_WM_BEAUTIFY_FLAG" val="#wm#"/>
  <p:tag name="KSO_WM_UNIT_VALUE" val="1750*261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40479634_1*d*1"/>
  <p:tag name="KSO_WM_TEMPLATE_CATEGORY" val="custom"/>
  <p:tag name="KSO_WM_TEMPLATE_INDEX" val="40479634"/>
  <p:tag name="KSO_WM_UNIT_LAYERLEVEL" val="1"/>
  <p:tag name="KSO_WM_TAG_VERSION" val="3.0"/>
  <p:tag name="KSO_WM_UNIT_PIC_EFFECT" val="1"/>
</p:tagLst>
</file>

<file path=ppt/tags/tag130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31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32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33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134.xml><?xml version="1.0" encoding="utf-8"?>
<p:tagLst xmlns:p="http://schemas.openxmlformats.org/presentationml/2006/main">
  <p:tag name="KSO_WM_UNIT_PLACING_PICTURE_USER_VIEWPORT" val="{&quot;height&quot;:485,&quot;width&quot;:2884}"/>
  <p:tag name="KSO_WM_DIAGRAM_VIRTUALLY_FRAME" val="{&quot;height&quot;:462.37992125984255,&quot;left&quot;:53.785354330708664,&quot;top&quot;:20.5,&quot;width&quot;:876.5646456692914}"/>
</p:tagLst>
</file>

<file path=ppt/tags/tag135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36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37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38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39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4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140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41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42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43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44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45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46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47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48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49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5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150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51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52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53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54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55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56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57.xml><?xml version="1.0" encoding="utf-8"?>
<p:tagLst xmlns:p="http://schemas.openxmlformats.org/presentationml/2006/main">
  <p:tag name="KSO_WM_DIAGRAM_VIRTUALLY_FRAME" val="{&quot;height&quot;:235.36992125984253,&quot;left&quot;:106.673937007874,&quot;top&quot;:142.12535433070866,&quot;width&quot;:753.652125984252}"/>
</p:tagLst>
</file>

<file path=ppt/tags/tag158.xml><?xml version="1.0" encoding="utf-8"?>
<p:tagLst xmlns:p="http://schemas.openxmlformats.org/presentationml/2006/main">
  <p:tag name="KSO_WM_UNIT_PLACING_PICTURE_USER_VIEWPORT" val="{&quot;height&quot;:485,&quot;width&quot;:2884}"/>
  <p:tag name="KSO_WM_DIAGRAM_VIRTUALLY_FRAME" val="{&quot;height&quot;:462.37992125984255,&quot;left&quot;:53.785354330708664,&quot;top&quot;:20.5,&quot;width&quot;:876.5646456692914}"/>
</p:tagLst>
</file>

<file path=ppt/tags/tag159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6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160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61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62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63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64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65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66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67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68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69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7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170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71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72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73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74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75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76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77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78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79.xml><?xml version="1.0" encoding="utf-8"?>
<p:tagLst xmlns:p="http://schemas.openxmlformats.org/presentationml/2006/main">
  <p:tag name="KSO_WM_DIAGRAM_VIRTUALLY_FRAME" val="{&quot;height&quot;:384.8229537200439,&quot;left&quot;:106.673937007874,&quot;top&quot;:156.3201171460978,&quot;width&quot;:753.652125984252}"/>
</p:tagLst>
</file>

<file path=ppt/tags/tag18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180.xml><?xml version="1.0" encoding="utf-8"?>
<p:tagLst xmlns:p="http://schemas.openxmlformats.org/presentationml/2006/main">
  <p:tag name="KSO_WM_UNIT_PLACING_PICTURE_USER_VIEWPORT" val="{&quot;height&quot;:485,&quot;width&quot;:2884}"/>
  <p:tag name="KSO_WM_DIAGRAM_VIRTUALLY_FRAME" val="{&quot;height&quot;:462.37992125984255,&quot;left&quot;:53.785354330708664,&quot;top&quot;:20.5,&quot;width&quot;:876.5646456692914}"/>
</p:tagLst>
</file>

<file path=ppt/tags/tag181.xml><?xml version="1.0" encoding="utf-8"?>
<p:tagLst xmlns:p="http://schemas.openxmlformats.org/presentationml/2006/main">
  <p:tag name="KSO_WM_UNIT_PLACING_PICTURE_USER_VIEWPORT" val="{&quot;height&quot;:485,&quot;width&quot;:2884}"/>
  <p:tag name="KSO_WM_DIAGRAM_VIRTUALLY_FRAME" val="{&quot;height&quot;:462.37992125984255,&quot;left&quot;:53.785354330708664,&quot;top&quot;:20.5,&quot;width&quot;:876.5646456692914}"/>
</p:tagLst>
</file>

<file path=ppt/tags/tag182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83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84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85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86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87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88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89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9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190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91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92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93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94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95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96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97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98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199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.xml><?xml version="1.0" encoding="utf-8"?>
<p:tagLst xmlns:p="http://schemas.openxmlformats.org/presentationml/2006/main">
  <p:tag name="KSO_WM_BEAUTIFY_FLAG" val="#wm#"/>
  <p:tag name="KSO_WM_UNIT_VALUE" val="1750*261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40479634_1*d*1"/>
  <p:tag name="KSO_WM_TEMPLATE_CATEGORY" val="custom"/>
  <p:tag name="KSO_WM_TEMPLATE_INDEX" val="40479634"/>
  <p:tag name="KSO_WM_UNIT_LAYERLEVEL" val="1"/>
  <p:tag name="KSO_WM_TAG_VERSION" val="3.0"/>
  <p:tag name="KSO_WM_UNIT_PIC_EFFECT" val="1"/>
</p:tagLst>
</file>

<file path=ppt/tags/tag20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200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01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02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03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04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05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06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07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08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09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1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210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11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12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13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14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15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16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17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18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19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2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220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21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22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23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24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25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26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27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28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29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3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230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31.xml><?xml version="1.0" encoding="utf-8"?>
<p:tagLst xmlns:p="http://schemas.openxmlformats.org/presentationml/2006/main">
  <p:tag name="KSO_WM_DIAGRAM_VIRTUALLY_FRAME" val="{&quot;height&quot;:319.33755905511816,&quot;left&quot;:31.3903937007874,&quot;top&quot;:128.3832283464567,&quot;width&quot;:895.3196062992126}"/>
</p:tagLst>
</file>

<file path=ppt/tags/tag232.xml><?xml version="1.0" encoding="utf-8"?>
<p:tagLst xmlns:p="http://schemas.openxmlformats.org/presentationml/2006/main">
  <p:tag name="KSO_WM_UNIT_PLACING_PICTURE_USER_VIEWPORT" val="{&quot;height&quot;:485,&quot;width&quot;:2884}"/>
  <p:tag name="KSO_WM_DIAGRAM_VIRTUALLY_FRAME" val="{&quot;height&quot;:462.37992125984255,&quot;left&quot;:53.785354330708664,&quot;top&quot;:20.5,&quot;width&quot;:876.5646456692914}"/>
</p:tagLst>
</file>

<file path=ppt/tags/tag233.xml><?xml version="1.0" encoding="utf-8"?>
<p:tagLst xmlns:p="http://schemas.openxmlformats.org/presentationml/2006/main">
  <p:tag name="KSO_WM_DIAGRAM_VIRTUALLY_FRAME" val="{&quot;height&quot;:255.28165354330704,&quot;left&quot;:89.25905511811024,&quot;top&quot;:177,&quot;width&quot;:793.5845669291338}"/>
</p:tagLst>
</file>

<file path=ppt/tags/tag234.xml><?xml version="1.0" encoding="utf-8"?>
<p:tagLst xmlns:p="http://schemas.openxmlformats.org/presentationml/2006/main">
  <p:tag name="KSO_WM_DIAGRAM_VIRTUALLY_FRAME" val="{&quot;height&quot;:255.28165354330704,&quot;left&quot;:89.25905511811021,&quot;top&quot;:177,&quot;width&quot;:793.5845669291338}"/>
</p:tagLst>
</file>

<file path=ppt/tags/tag235.xml><?xml version="1.0" encoding="utf-8"?>
<p:tagLst xmlns:p="http://schemas.openxmlformats.org/presentationml/2006/main">
  <p:tag name="KSO_WM_DIAGRAM_VIRTUALLY_FRAME" val="{&quot;height&quot;:255.28165354330704,&quot;left&quot;:89.25905511811021,&quot;top&quot;:177,&quot;width&quot;:793.5845669291338}"/>
</p:tagLst>
</file>

<file path=ppt/tags/tag236.xml><?xml version="1.0" encoding="utf-8"?>
<p:tagLst xmlns:p="http://schemas.openxmlformats.org/presentationml/2006/main">
  <p:tag name="KSO_WM_DIAGRAM_VIRTUALLY_FRAME" val="{&quot;height&quot;:255.28165354330704,&quot;left&quot;:89.25905511811021,&quot;top&quot;:177,&quot;width&quot;:793.5845669291338}"/>
</p:tagLst>
</file>

<file path=ppt/tags/tag237.xml><?xml version="1.0" encoding="utf-8"?>
<p:tagLst xmlns:p="http://schemas.openxmlformats.org/presentationml/2006/main">
  <p:tag name="KSO_WM_DIAGRAM_VIRTUALLY_FRAME" val="{&quot;height&quot;:255.28165354330704,&quot;left&quot;:89.25905511811024,&quot;top&quot;:177,&quot;width&quot;:793.5845669291338}"/>
</p:tagLst>
</file>

<file path=ppt/tags/tag238.xml><?xml version="1.0" encoding="utf-8"?>
<p:tagLst xmlns:p="http://schemas.openxmlformats.org/presentationml/2006/main">
  <p:tag name="KSO_WM_DIAGRAM_VIRTUALLY_FRAME" val="{&quot;height&quot;:255.28165354330704,&quot;left&quot;:89.25905511811024,&quot;top&quot;:177,&quot;width&quot;:793.5845669291338}"/>
</p:tagLst>
</file>

<file path=ppt/tags/tag239.xml><?xml version="1.0" encoding="utf-8"?>
<p:tagLst xmlns:p="http://schemas.openxmlformats.org/presentationml/2006/main">
  <p:tag name="KSO_WM_DIAGRAM_VIRTUALLY_FRAME" val="{&quot;height&quot;:255.28165354330704,&quot;left&quot;:89.25905511811024,&quot;top&quot;:177,&quot;width&quot;:793.5845669291338}"/>
</p:tagLst>
</file>

<file path=ppt/tags/tag24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240.xml><?xml version="1.0" encoding="utf-8"?>
<p:tagLst xmlns:p="http://schemas.openxmlformats.org/presentationml/2006/main">
  <p:tag name="KSO_WM_DIAGRAM_VIRTUALLY_FRAME" val="{&quot;height&quot;:255.28165354330704,&quot;left&quot;:89.25905511811021,&quot;top&quot;:177,&quot;width&quot;:793.5845669291338}"/>
</p:tagLst>
</file>

<file path=ppt/tags/tag241.xml><?xml version="1.0" encoding="utf-8"?>
<p:tagLst xmlns:p="http://schemas.openxmlformats.org/presentationml/2006/main">
  <p:tag name="KSO_WM_DIAGRAM_VIRTUALLY_FRAME" val="{&quot;height&quot;:255.28165354330704,&quot;left&quot;:89.25905511811021,&quot;top&quot;:177,&quot;width&quot;:793.5845669291338}"/>
</p:tagLst>
</file>

<file path=ppt/tags/tag242.xml><?xml version="1.0" encoding="utf-8"?>
<p:tagLst xmlns:p="http://schemas.openxmlformats.org/presentationml/2006/main">
  <p:tag name="KSO_WM_DIAGRAM_VIRTUALLY_FRAME" val="{&quot;height&quot;:255.28165354330704,&quot;left&quot;:89.25905511811021,&quot;top&quot;:177,&quot;width&quot;:793.5845669291338}"/>
</p:tagLst>
</file>

<file path=ppt/tags/tag243.xml><?xml version="1.0" encoding="utf-8"?>
<p:tagLst xmlns:p="http://schemas.openxmlformats.org/presentationml/2006/main">
  <p:tag name="KSO_WM_DIAGRAM_VIRTUALLY_FRAME" val="{&quot;height&quot;:255.28165354330704,&quot;left&quot;:89.25905511811021,&quot;top&quot;:177,&quot;width&quot;:793.5845669291338}"/>
</p:tagLst>
</file>

<file path=ppt/tags/tag244.xml><?xml version="1.0" encoding="utf-8"?>
<p:tagLst xmlns:p="http://schemas.openxmlformats.org/presentationml/2006/main">
  <p:tag name="KSO_WM_DIAGRAM_VIRTUALLY_FRAME" val="{&quot;height&quot;:255.28165354330704,&quot;left&quot;:89.25905511811021,&quot;top&quot;:177,&quot;width&quot;:793.5845669291338}"/>
</p:tagLst>
</file>

<file path=ppt/tags/tag245.xml><?xml version="1.0" encoding="utf-8"?>
<p:tagLst xmlns:p="http://schemas.openxmlformats.org/presentationml/2006/main">
  <p:tag name="KSO_WM_DIAGRAM_VIRTUALLY_FRAME" val="{&quot;height&quot;:255.28165354330704,&quot;left&quot;:89.25905511811021,&quot;top&quot;:177,&quot;width&quot;:793.5845669291338}"/>
</p:tagLst>
</file>

<file path=ppt/tags/tag246.xml><?xml version="1.0" encoding="utf-8"?>
<p:tagLst xmlns:p="http://schemas.openxmlformats.org/presentationml/2006/main">
  <p:tag name="KSO_WM_DIAGRAM_VIRTUALLY_FRAME" val="{&quot;height&quot;:255.28165354330704,&quot;left&quot;:89.25905511811021,&quot;top&quot;:177,&quot;width&quot;:793.5845669291338}"/>
</p:tagLst>
</file>

<file path=ppt/tags/tag247.xml><?xml version="1.0" encoding="utf-8"?>
<p:tagLst xmlns:p="http://schemas.openxmlformats.org/presentationml/2006/main">
  <p:tag name="KSO_WM_UNIT_PLACING_PICTURE_USER_VIEWPORT" val="{&quot;height&quot;:485,&quot;width&quot;:2884}"/>
  <p:tag name="KSO_WM_DIAGRAM_VIRTUALLY_FRAME" val="{&quot;height&quot;:462.37992125984255,&quot;left&quot;:53.785354330708664,&quot;top&quot;:20.5,&quot;width&quot;:876.5646456692914}"/>
</p:tagLst>
</file>

<file path=ppt/tags/tag248.xml><?xml version="1.0" encoding="utf-8"?>
<p:tagLst xmlns:p="http://schemas.openxmlformats.org/presentationml/2006/main">
  <p:tag name="KSO_WM_BEAUTIFY_FLAG" val="#wm#"/>
  <p:tag name="KSO_WM_UNIT_VALUE" val="1750*261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40479634_1*d*1"/>
  <p:tag name="KSO_WM_TEMPLATE_CATEGORY" val="custom"/>
  <p:tag name="KSO_WM_TEMPLATE_INDEX" val="40479634"/>
  <p:tag name="KSO_WM_UNIT_LAYERLEVEL" val="1"/>
  <p:tag name="KSO_WM_TAG_VERSION" val="3.0"/>
  <p:tag name="KSO_WM_UNIT_PIC_EFFECT" val="1"/>
</p:tagLst>
</file>

<file path=ppt/tags/tag249.xml><?xml version="1.0" encoding="utf-8"?>
<p:tagLst xmlns:p="http://schemas.openxmlformats.org/presentationml/2006/main">
  <p:tag name="KSO_WM_BEAUTIFY_FLAG" val="#wm#"/>
  <p:tag name="KSO_WM_UNIT_VALUE" val="1750*261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40479634_1*d*1"/>
  <p:tag name="KSO_WM_TEMPLATE_CATEGORY" val="custom"/>
  <p:tag name="KSO_WM_TEMPLATE_INDEX" val="40479634"/>
  <p:tag name="KSO_WM_UNIT_LAYERLEVEL" val="1"/>
  <p:tag name="KSO_WM_TAG_VERSION" val="3.0"/>
  <p:tag name="KSO_WM_UNIT_PIC_EFFECT" val="1"/>
</p:tagLst>
</file>

<file path=ppt/tags/tag25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26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27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28.xml><?xml version="1.0" encoding="utf-8"?>
<p:tagLst xmlns:p="http://schemas.openxmlformats.org/presentationml/2006/main">
  <p:tag name="KSO_WM_DIAGRAM_VIRTUALLY_FRAME" val="{&quot;height&quot;:336.819842519685,&quot;left&quot;:113.00015748031497,&quot;top&quot;:136.69779527559055,&quot;width&quot;:733.9998818897639}"/>
</p:tagLst>
</file>

<file path=ppt/tags/tag29.xml><?xml version="1.0" encoding="utf-8"?>
<p:tagLst xmlns:p="http://schemas.openxmlformats.org/presentationml/2006/main">
  <p:tag name="KSO_WM_UNIT_PLACING_PICTURE_USER_VIEWPORT" val="{&quot;height&quot;:485,&quot;width&quot;:2884}"/>
  <p:tag name="KSO_WM_DIAGRAM_VIRTUALLY_FRAME" val="{&quot;height&quot;:462.37992125984255,&quot;left&quot;:53.785354330708664,&quot;top&quot;:20.5,&quot;width&quot;:876.5646456692914}"/>
</p:tagLst>
</file>

<file path=ppt/tags/tag3.xml><?xml version="1.0" encoding="utf-8"?>
<p:tagLst xmlns:p="http://schemas.openxmlformats.org/presentationml/2006/main">
  <p:tag name="KSO_WM_DIAGRAM_VIRTUALLY_FRAME" val="{&quot;height&quot;:246.75858267716535,&quot;left&quot;:503.11818897637795,&quot;top&quot;:124.6459842519685,&quot;width&quot;:242.79157480314962}"/>
</p:tagLst>
</file>

<file path=ppt/tags/tag30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31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32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33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34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35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36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37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38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39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4.xml><?xml version="1.0" encoding="utf-8"?>
<p:tagLst xmlns:p="http://schemas.openxmlformats.org/presentationml/2006/main">
  <p:tag name="KSO_WM_DIAGRAM_VIRTUALLY_FRAME" val="{&quot;height&quot;:246.75858267716535,&quot;left&quot;:503.11818897637795,&quot;top&quot;:124.6459842519685,&quot;width&quot;:242.79157480314962}"/>
</p:tagLst>
</file>

<file path=ppt/tags/tag40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41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42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43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44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45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46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47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48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49.xml><?xml version="1.0" encoding="utf-8"?>
<p:tagLst xmlns:p="http://schemas.openxmlformats.org/presentationml/2006/main">
  <p:tag name="KSO_WM_DIAGRAM_VIRTUALLY_FRAME" val="{&quot;height&quot;:330.41062992125984,&quot;left&quot;:127.45842519685038,&quot;top&quot;:115.6196850393701,&quot;width&quot;:695.6366141732283}"/>
</p:tagLst>
</file>

<file path=ppt/tags/tag5.xml><?xml version="1.0" encoding="utf-8"?>
<p:tagLst xmlns:p="http://schemas.openxmlformats.org/presentationml/2006/main">
  <p:tag name="KSO_WM_DIAGRAM_VIRTUALLY_FRAME" val="{&quot;height&quot;:246.75858267716535,&quot;left&quot;:503.11818897637795,&quot;top&quot;:124.6459842519685,&quot;width&quot;:242.79157480314962}"/>
</p:tagLst>
</file>

<file path=ppt/tags/tag50.xml><?xml version="1.0" encoding="utf-8"?>
<p:tagLst xmlns:p="http://schemas.openxmlformats.org/presentationml/2006/main">
  <p:tag name="KSO_WM_UNIT_PLACING_PICTURE_USER_VIEWPORT" val="{&quot;height&quot;:485,&quot;width&quot;:2884}"/>
  <p:tag name="KSO_WM_DIAGRAM_VIRTUALLY_FRAME" val="{&quot;height&quot;:462.37992125984255,&quot;left&quot;:53.785354330708664,&quot;top&quot;:20.5,&quot;width&quot;:876.5646456692914}"/>
</p:tagLst>
</file>

<file path=ppt/tags/tag51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52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53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54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55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56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57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58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59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6.xml><?xml version="1.0" encoding="utf-8"?>
<p:tagLst xmlns:p="http://schemas.openxmlformats.org/presentationml/2006/main">
  <p:tag name="KSO_WM_DIAGRAM_VIRTUALLY_FRAME" val="{&quot;height&quot;:246.75858267716535,&quot;left&quot;:503.11818897637795,&quot;top&quot;:124.6459842519685,&quot;width&quot;:242.79157480314962}"/>
</p:tagLst>
</file>

<file path=ppt/tags/tag60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61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62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63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64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65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66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67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68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69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7.xml><?xml version="1.0" encoding="utf-8"?>
<p:tagLst xmlns:p="http://schemas.openxmlformats.org/presentationml/2006/main">
  <p:tag name="KSO_WM_DIAGRAM_VIRTUALLY_FRAME" val="{&quot;height&quot;:246.75858267716535,&quot;left&quot;:503.11818897637795,&quot;top&quot;:124.6459842519685,&quot;width&quot;:242.79157480314962}"/>
</p:tagLst>
</file>

<file path=ppt/tags/tag70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71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72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73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74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75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76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77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78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79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8.xml><?xml version="1.0" encoding="utf-8"?>
<p:tagLst xmlns:p="http://schemas.openxmlformats.org/presentationml/2006/main">
  <p:tag name="KSO_WM_DIAGRAM_VIRTUALLY_FRAME" val="{&quot;height&quot;:246.75858267716535,&quot;left&quot;:503.11818897637795,&quot;top&quot;:124.6459842519685,&quot;width&quot;:242.79157480314962}"/>
</p:tagLst>
</file>

<file path=ppt/tags/tag80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81.xml><?xml version="1.0" encoding="utf-8"?>
<p:tagLst xmlns:p="http://schemas.openxmlformats.org/presentationml/2006/main">
  <p:tag name="KSO_WM_DIAGRAM_VIRTUALLY_FRAME" val="{&quot;height&quot;:322.3907874015748,&quot;left&quot;:106.71858267716536,&quot;top&quot;:151.40047244094487,&quot;width&quot;:746.5630708661419}"/>
</p:tagLst>
</file>

<file path=ppt/tags/tag82.xml><?xml version="1.0" encoding="utf-8"?>
<p:tagLst xmlns:p="http://schemas.openxmlformats.org/presentationml/2006/main">
  <p:tag name="KSO_WM_UNIT_PLACING_PICTURE_USER_VIEWPORT" val="{&quot;height&quot;:485,&quot;width&quot;:2884}"/>
  <p:tag name="KSO_WM_DIAGRAM_VIRTUALLY_FRAME" val="{&quot;height&quot;:462.37992125984255,&quot;left&quot;:53.785354330708664,&quot;top&quot;:20.5,&quot;width&quot;:876.5646456692914}"/>
</p:tagLst>
</file>

<file path=ppt/tags/tag83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84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85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86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87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88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89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9.xml><?xml version="1.0" encoding="utf-8"?>
<p:tagLst xmlns:p="http://schemas.openxmlformats.org/presentationml/2006/main">
  <p:tag name="KSO_WM_DIAGRAM_VIRTUALLY_FRAME" val="{&quot;height&quot;:246.75858267716535,&quot;left&quot;:503.11818897637795,&quot;top&quot;:124.6459842519685,&quot;width&quot;:242.79157480314962}"/>
</p:tagLst>
</file>

<file path=ppt/tags/tag90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91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92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93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94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95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96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97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98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ags/tag99.xml><?xml version="1.0" encoding="utf-8"?>
<p:tagLst xmlns:p="http://schemas.openxmlformats.org/presentationml/2006/main">
  <p:tag name="KSO_WM_DIAGRAM_VIRTUALLY_FRAME" val="{&quot;height&quot;:216,&quot;left&quot;:124.68228346456692,&quot;top&quot;:202.5,&quot;width&quot;:710.635433070866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WPS 演示</Application>
  <PresentationFormat>宽屏</PresentationFormat>
  <Paragraphs>218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思源黑体 CN Heavy</vt:lpstr>
      <vt:lpstr>Century Gothic</vt:lpstr>
      <vt:lpstr>庞门正道标题体</vt:lpstr>
      <vt:lpstr>微软雅黑</vt:lpstr>
      <vt:lpstr>Calibri</vt:lpstr>
      <vt:lpstr>时尚中黑简体</vt:lpstr>
      <vt:lpstr>Calibri</vt:lpstr>
      <vt:lpstr>Futura-Condensed-Normal</vt:lpstr>
      <vt:lpstr>HelveticaNeue LT 43 LightEx</vt:lpstr>
      <vt:lpstr>等线</vt:lpstr>
      <vt:lpstr>等线 Light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Name</dc:creator>
  <cp:lastModifiedBy>侯欧巴</cp:lastModifiedBy>
  <cp:revision>33</cp:revision>
  <dcterms:created xsi:type="dcterms:W3CDTF">2018-08-29T10:21:00Z</dcterms:created>
  <dcterms:modified xsi:type="dcterms:W3CDTF">2025-05-20T07:06:39Z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DADF4F605D6247F39AE286834931927E_11</vt:lpwstr>
  </property>
  <property fmtid="{D5CDD505-2E9C-101B-9397-08002B2CF9AE}" pid="3" name="KSOProductBuildVer">
    <vt:lpwstr>2052-12.1.0.21171</vt:lpwstr>
  </property>
  <property fmtid="{D5CDD505-2E9C-101B-9397-08002B2CF9AE}" pid="4" name="KSOTemplateUUID">
    <vt:lpwstr>v1.0_mb_qPc/2qq3R8txNe0ninxfvg==</vt:lpwstr>
  </property>
</Properties>
</file>