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6" r:id="rId8"/>
    <p:sldId id="267" r:id="rId9"/>
    <p:sldId id="268" r:id="rId10"/>
    <p:sldId id="261" r:id="rId11"/>
    <p:sldId id="271" r:id="rId12"/>
    <p:sldId id="263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4D29F"/>
    <a:srgbClr val="AC000D"/>
    <a:srgbClr val="9B0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66" autoAdjust="0"/>
    <p:restoredTop sz="95314" autoAdjust="0"/>
  </p:normalViewPr>
  <p:slideViewPr>
    <p:cSldViewPr snapToGrid="0">
      <p:cViewPr>
        <p:scale>
          <a:sx n="50" d="100"/>
          <a:sy n="50" d="100"/>
        </p:scale>
        <p:origin x="389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0AAA1-8026-4D4A-BF53-071321F3B2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20AA6-9F83-4164-8614-B3F00CA3E74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20AA6-9F83-4164-8614-B3F00CA3E7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20AA6-9F83-4164-8614-B3F00CA3E7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gradFill>
          <a:gsLst>
            <a:gs pos="48000">
              <a:srgbClr val="C00000"/>
            </a:gs>
            <a:gs pos="0">
              <a:srgbClr val="9B000E"/>
            </a:gs>
            <a:gs pos="100000">
              <a:srgbClr val="AC000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436917" cy="1463040"/>
          </a:xfrm>
          <a:prstGeom prst="rect">
            <a:avLst/>
          </a:prstGeom>
        </p:spPr>
      </p:pic>
      <p:pic>
        <p:nvPicPr>
          <p:cNvPr id="24" name="图形 23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3973" y="243529"/>
            <a:ext cx="786986" cy="1051255"/>
          </a:xfrm>
          <a:prstGeom prst="rect">
            <a:avLst/>
          </a:prstGeom>
        </p:spPr>
      </p:pic>
      <p:pic>
        <p:nvPicPr>
          <p:cNvPr id="25" name="图形 2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76435" y="932837"/>
            <a:ext cx="391884" cy="523478"/>
          </a:xfrm>
          <a:prstGeom prst="rect">
            <a:avLst/>
          </a:prstGeom>
        </p:spPr>
      </p:pic>
      <p:pic>
        <p:nvPicPr>
          <p:cNvPr id="6" name="图片 5" descr="84f10463d4310e61beec31044dc7b87f1b7da45ed8ad5-9rSWjp"/>
          <p:cNvPicPr>
            <a:picLocks noChangeAspect="1"/>
          </p:cNvPicPr>
          <p:nvPr userDrawn="1"/>
        </p:nvPicPr>
        <p:blipFill>
          <a:blip r:embed="rId5"/>
          <a:srcRect t="6779" r="34639" b="9166"/>
          <a:stretch>
            <a:fillRect/>
          </a:stretch>
        </p:blipFill>
        <p:spPr>
          <a:xfrm rot="5400000">
            <a:off x="3413125" y="-1938655"/>
            <a:ext cx="5360670" cy="12187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gradFill>
          <a:gsLst>
            <a:gs pos="48000">
              <a:srgbClr val="C00000"/>
            </a:gs>
            <a:gs pos="0">
              <a:srgbClr val="9B000E"/>
            </a:gs>
            <a:gs pos="100000">
              <a:srgbClr val="AC000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78680" y="360317"/>
            <a:ext cx="786986" cy="1051255"/>
          </a:xfrm>
          <a:prstGeom prst="rect">
            <a:avLst/>
          </a:prstGeom>
        </p:spPr>
      </p:pic>
      <p:pic>
        <p:nvPicPr>
          <p:cNvPr id="5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271142" y="1049625"/>
            <a:ext cx="391884" cy="523478"/>
          </a:xfrm>
          <a:prstGeom prst="rect">
            <a:avLst/>
          </a:prstGeom>
        </p:spPr>
      </p:pic>
      <p:pic>
        <p:nvPicPr>
          <p:cNvPr id="14" name="图形 13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726233" y="253809"/>
            <a:ext cx="1087087" cy="1087087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164075" y="1129076"/>
            <a:ext cx="564991" cy="564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>
          <a:gsLst>
            <a:gs pos="48000">
              <a:srgbClr val="C00000"/>
            </a:gs>
            <a:gs pos="0">
              <a:srgbClr val="9B000E"/>
            </a:gs>
            <a:gs pos="100000">
              <a:srgbClr val="AC000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99" y="4272464"/>
            <a:ext cx="12718317" cy="3240856"/>
          </a:xfrm>
          <a:prstGeom prst="rect">
            <a:avLst/>
          </a:prstGeom>
        </p:spPr>
      </p:pic>
      <p:pic>
        <p:nvPicPr>
          <p:cNvPr id="3" name="图形 3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378680" y="360317"/>
            <a:ext cx="786986" cy="1051255"/>
          </a:xfrm>
          <a:prstGeom prst="rect">
            <a:avLst/>
          </a:prstGeom>
        </p:spPr>
      </p:pic>
      <p:pic>
        <p:nvPicPr>
          <p:cNvPr id="8" name="图形 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271142" y="1049625"/>
            <a:ext cx="391884" cy="523478"/>
          </a:xfrm>
          <a:prstGeom prst="rect">
            <a:avLst/>
          </a:prstGeom>
        </p:spPr>
      </p:pic>
      <p:pic>
        <p:nvPicPr>
          <p:cNvPr id="14" name="图形 13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0726233" y="253809"/>
            <a:ext cx="1087087" cy="1087087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0164075" y="1129076"/>
            <a:ext cx="564991" cy="564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bg>
      <p:bgPr>
        <a:gradFill>
          <a:gsLst>
            <a:gs pos="48000">
              <a:srgbClr val="C00000"/>
            </a:gs>
            <a:gs pos="0">
              <a:srgbClr val="9B000E"/>
            </a:gs>
            <a:gs pos="100000">
              <a:srgbClr val="AC000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形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46773" y="768715"/>
            <a:ext cx="391884" cy="523478"/>
          </a:xfrm>
          <a:prstGeom prst="rect">
            <a:avLst/>
          </a:prstGeom>
        </p:spPr>
      </p:pic>
      <p:pic>
        <p:nvPicPr>
          <p:cNvPr id="12" name="图形 3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78680" y="101237"/>
            <a:ext cx="786986" cy="1051255"/>
          </a:xfrm>
          <a:prstGeom prst="rect">
            <a:avLst/>
          </a:prstGeom>
        </p:spPr>
      </p:pic>
      <p:pic>
        <p:nvPicPr>
          <p:cNvPr id="13" name="图形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271142" y="1049625"/>
            <a:ext cx="391884" cy="523478"/>
          </a:xfrm>
          <a:prstGeom prst="rect">
            <a:avLst/>
          </a:prstGeom>
        </p:spPr>
      </p:pic>
      <p:pic>
        <p:nvPicPr>
          <p:cNvPr id="14" name="图形 13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726233" y="-5271"/>
            <a:ext cx="1087087" cy="1087087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164075" y="1129076"/>
            <a:ext cx="564991" cy="564991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276477" y="487123"/>
            <a:ext cx="11639046" cy="5993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srgbClr val="AA1B1A">
                <a:alpha val="5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7555173" y="888859"/>
            <a:ext cx="3560262" cy="0"/>
          </a:xfrm>
          <a:prstGeom prst="line">
            <a:avLst/>
          </a:prstGeom>
          <a:ln w="25400">
            <a:gradFill>
              <a:gsLst>
                <a:gs pos="0">
                  <a:srgbClr val="FF0000">
                    <a:alpha val="0"/>
                  </a:srgbClr>
                </a:gs>
                <a:gs pos="100000">
                  <a:srgbClr val="C00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H="1">
            <a:off x="1076564" y="888859"/>
            <a:ext cx="3560262" cy="0"/>
          </a:xfrm>
          <a:prstGeom prst="line">
            <a:avLst/>
          </a:prstGeom>
          <a:ln w="25400">
            <a:gradFill>
              <a:gsLst>
                <a:gs pos="0">
                  <a:srgbClr val="FF0000">
                    <a:alpha val="0"/>
                  </a:srgbClr>
                </a:gs>
                <a:gs pos="100000">
                  <a:srgbClr val="C00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1CE49-719A-4ACE-B109-293EEF1799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5E5FB-705A-4D0A-8E94-0E0817829DF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78.xml"/><Relationship Id="rId15" Type="http://schemas.openxmlformats.org/officeDocument/2006/relationships/tags" Target="../tags/tag77.xml"/><Relationship Id="rId14" Type="http://schemas.openxmlformats.org/officeDocument/2006/relationships/tags" Target="../tags/tag76.xml"/><Relationship Id="rId13" Type="http://schemas.openxmlformats.org/officeDocument/2006/relationships/tags" Target="../tags/tag75.xml"/><Relationship Id="rId12" Type="http://schemas.openxmlformats.org/officeDocument/2006/relationships/tags" Target="../tags/tag74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tags" Target="../tags/tag63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102.xml"/><Relationship Id="rId2" Type="http://schemas.openxmlformats.org/officeDocument/2006/relationships/tags" Target="../tags/tag84.xml"/><Relationship Id="rId19" Type="http://schemas.openxmlformats.org/officeDocument/2006/relationships/tags" Target="../tags/tag101.xml"/><Relationship Id="rId18" Type="http://schemas.openxmlformats.org/officeDocument/2006/relationships/tags" Target="../tags/tag100.xml"/><Relationship Id="rId17" Type="http://schemas.openxmlformats.org/officeDocument/2006/relationships/tags" Target="../tags/tag99.xml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tags" Target="../tags/tag93.xml"/><Relationship Id="rId10" Type="http://schemas.openxmlformats.org/officeDocument/2006/relationships/tags" Target="../tags/tag92.xml"/><Relationship Id="rId1" Type="http://schemas.openxmlformats.org/officeDocument/2006/relationships/tags" Target="../tags/tag8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3.svg"/><Relationship Id="rId12" Type="http://schemas.openxmlformats.org/officeDocument/2006/relationships/image" Target="../media/image2.png"/><Relationship Id="rId11" Type="http://schemas.openxmlformats.org/officeDocument/2006/relationships/image" Target="../media/image1.png"/><Relationship Id="rId10" Type="http://schemas.openxmlformats.org/officeDocument/2006/relationships/tags" Target="../tags/tag9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image" Target="../media/image9.jpe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7" Type="http://schemas.openxmlformats.org/officeDocument/2006/relationships/slideLayout" Target="../slideLayouts/slideLayout5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8" Type="http://schemas.openxmlformats.org/officeDocument/2006/relationships/slideLayout" Target="../slideLayouts/slideLayout4.xml"/><Relationship Id="rId17" Type="http://schemas.openxmlformats.org/officeDocument/2006/relationships/tags" Target="../tags/tag36.xml"/><Relationship Id="rId16" Type="http://schemas.openxmlformats.org/officeDocument/2006/relationships/tags" Target="../tags/tag35.xml"/><Relationship Id="rId15" Type="http://schemas.openxmlformats.org/officeDocument/2006/relationships/tags" Target="../tags/tag34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tags" Target="../tags/tag2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46.xml"/><Relationship Id="rId1" Type="http://schemas.openxmlformats.org/officeDocument/2006/relationships/tags" Target="../tags/tag3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25195" y="1788795"/>
            <a:ext cx="10447655" cy="14916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>
                <a:gradFill>
                  <a:gsLst>
                    <a:gs pos="20408">
                      <a:srgbClr val="FF1B13"/>
                    </a:gs>
                    <a:gs pos="87000">
                      <a:srgbClr val="FF1B13"/>
                    </a:gs>
                    <a:gs pos="51000">
                      <a:srgbClr val="FF6201"/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pPr lvl="0" algn="dist" defTabSz="457200">
              <a:lnSpc>
                <a:spcPct val="130000"/>
              </a:lnSpc>
              <a:defRPr/>
            </a:pPr>
            <a:r>
              <a:rPr lang="zh-CN" altLang="en-US" sz="7000" kern="0" dirty="0">
                <a:ln w="12700">
                  <a:noFill/>
                </a:ln>
                <a:solidFill>
                  <a:srgbClr val="F4D29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东北师范大学附属小学</a:t>
            </a:r>
            <a:endParaRPr lang="zh-CN" altLang="en-US" sz="7000" kern="0" dirty="0">
              <a:ln w="12700">
                <a:noFill/>
              </a:ln>
              <a:solidFill>
                <a:srgbClr val="F4D29F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35960" y="3429000"/>
            <a:ext cx="5720080" cy="49149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>
                <a:gradFill>
                  <a:gsLst>
                    <a:gs pos="20408">
                      <a:srgbClr val="FF1B13"/>
                    </a:gs>
                    <a:gs pos="87000">
                      <a:srgbClr val="FF1B13"/>
                    </a:gs>
                    <a:gs pos="51000">
                      <a:srgbClr val="FF6201"/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pPr lvl="0" algn="ctr" defTabSz="457200">
              <a:lnSpc>
                <a:spcPct val="130000"/>
              </a:lnSpc>
              <a:defRPr/>
            </a:pPr>
            <a:r>
              <a:rPr lang="zh-CN" altLang="en-US" sz="2000" dirty="0">
                <a:solidFill>
                  <a:srgbClr val="F4D29F"/>
                </a:solidFill>
                <a:latin typeface="Century Gothic" panose="020B0502020202020204" pitchFamily="34" charset="0"/>
                <a:sym typeface="+mn-ea"/>
              </a:rPr>
              <a:t>坚持实验</a:t>
            </a:r>
            <a:r>
              <a:rPr lang="en-US" altLang="zh-CN" sz="2000" dirty="0">
                <a:solidFill>
                  <a:srgbClr val="F4D29F"/>
                </a:solidFill>
                <a:latin typeface="Century Gothic" panose="020B0502020202020204" pitchFamily="34" charset="0"/>
                <a:sym typeface="+mn-ea"/>
              </a:rPr>
              <a:t>  </a:t>
            </a:r>
            <a:r>
              <a:rPr lang="zh-CN" altLang="en-US" sz="2000" dirty="0">
                <a:solidFill>
                  <a:srgbClr val="F4D29F"/>
                </a:solidFill>
                <a:latin typeface="Century Gothic" panose="020B0502020202020204" pitchFamily="34" charset="0"/>
                <a:sym typeface="+mn-ea"/>
              </a:rPr>
              <a:t>探索规律</a:t>
            </a:r>
            <a:r>
              <a:rPr lang="en-US" altLang="zh-CN" sz="2000" dirty="0">
                <a:solidFill>
                  <a:srgbClr val="F4D29F"/>
                </a:solidFill>
                <a:latin typeface="Century Gothic" panose="020B0502020202020204" pitchFamily="34" charset="0"/>
                <a:sym typeface="+mn-ea"/>
              </a:rPr>
              <a:t>  </a:t>
            </a:r>
            <a:r>
              <a:rPr lang="zh-CN" altLang="en-US" sz="2000" dirty="0">
                <a:solidFill>
                  <a:srgbClr val="F4D29F"/>
                </a:solidFill>
                <a:latin typeface="Century Gothic" panose="020B0502020202020204" pitchFamily="34" charset="0"/>
                <a:sym typeface="+mn-ea"/>
              </a:rPr>
              <a:t>科学施教</a:t>
            </a:r>
            <a:r>
              <a:rPr lang="en-US" altLang="zh-CN" sz="2000" dirty="0">
                <a:solidFill>
                  <a:srgbClr val="F4D29F"/>
                </a:solidFill>
                <a:latin typeface="Century Gothic" panose="020B0502020202020204" pitchFamily="34" charset="0"/>
                <a:sym typeface="+mn-ea"/>
              </a:rPr>
              <a:t>  </a:t>
            </a:r>
            <a:r>
              <a:rPr lang="zh-CN" altLang="en-US" sz="2000" dirty="0">
                <a:solidFill>
                  <a:srgbClr val="F4D29F"/>
                </a:solidFill>
                <a:latin typeface="Century Gothic" panose="020B0502020202020204" pitchFamily="34" charset="0"/>
                <a:sym typeface="+mn-ea"/>
              </a:rPr>
              <a:t>全面育人</a:t>
            </a:r>
            <a:endParaRPr lang="zh-CN" altLang="en-US" sz="2000" b="1" kern="0" dirty="0">
              <a:ln w="12700">
                <a:noFill/>
              </a:ln>
              <a:solidFill>
                <a:srgbClr val="F4D29F"/>
              </a:solidFill>
              <a:latin typeface="Century Gothic" panose="020B0502020202020204" pitchFamily="34" charset="0"/>
              <a:ea typeface="思源宋体 CN Heavy" panose="02020900000000000000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35960" y="1456315"/>
            <a:ext cx="5720080" cy="61087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>
                <a:gradFill>
                  <a:gsLst>
                    <a:gs pos="20408">
                      <a:srgbClr val="FF1B13"/>
                    </a:gs>
                    <a:gs pos="87000">
                      <a:srgbClr val="FF1B13"/>
                    </a:gs>
                    <a:gs pos="51000">
                      <a:srgbClr val="FF6201"/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pPr marL="0" marR="0" lvl="0" indent="0" algn="dist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600" b="1" kern="0" dirty="0">
                <a:ln w="12700">
                  <a:noFill/>
                </a:ln>
                <a:solidFill>
                  <a:srgbClr val="F4D29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东</a:t>
            </a:r>
            <a:r>
              <a:rPr kumimoji="0" lang="en-US" altLang="zh-CN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/</a:t>
            </a:r>
            <a:r>
              <a:rPr lang="zh-CN" altLang="en-US" sz="2600" b="1" kern="0" dirty="0">
                <a:ln w="12700">
                  <a:noFill/>
                </a:ln>
                <a:solidFill>
                  <a:srgbClr val="F4D29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北</a:t>
            </a:r>
            <a:r>
              <a:rPr kumimoji="0" lang="en-US" altLang="zh-CN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/</a:t>
            </a:r>
            <a:r>
              <a:rPr kumimoji="0" lang="zh-CN" altLang="en-US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师</a:t>
            </a:r>
            <a:r>
              <a:rPr kumimoji="0" lang="en-US" altLang="zh-CN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/</a:t>
            </a:r>
            <a:r>
              <a:rPr kumimoji="0" lang="zh-CN" altLang="en-US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范</a:t>
            </a:r>
            <a:r>
              <a:rPr kumimoji="0" lang="en-US" altLang="zh-CN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/</a:t>
            </a:r>
            <a:r>
              <a:rPr kumimoji="0" lang="zh-CN" altLang="en-US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大</a:t>
            </a:r>
            <a:r>
              <a:rPr kumimoji="0" lang="en-US" altLang="zh-CN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/</a:t>
            </a:r>
            <a:r>
              <a:rPr kumimoji="0" lang="zh-CN" altLang="en-US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学</a:t>
            </a:r>
            <a:r>
              <a:rPr kumimoji="0" lang="en-US" altLang="zh-CN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/</a:t>
            </a:r>
            <a:r>
              <a:rPr kumimoji="0" lang="zh-CN" altLang="en-US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附</a:t>
            </a:r>
            <a:r>
              <a:rPr kumimoji="0" lang="en-US" altLang="zh-CN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/</a:t>
            </a:r>
            <a:r>
              <a:rPr kumimoji="0" lang="zh-CN" altLang="en-US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小</a:t>
            </a:r>
            <a:r>
              <a:rPr kumimoji="0" lang="en-US" altLang="zh-CN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/</a:t>
            </a:r>
            <a:r>
              <a:rPr kumimoji="0" lang="zh-CN" altLang="en-US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学</a:t>
            </a:r>
            <a:endParaRPr kumimoji="0" lang="zh-CN" altLang="en-US" sz="2600" b="1" i="0" u="none" strike="noStrike" kern="0" cap="none" spc="0" normalizeH="0" baseline="0" noProof="0" dirty="0">
              <a:ln w="12700">
                <a:noFill/>
              </a:ln>
              <a:solidFill>
                <a:srgbClr val="F4D29F"/>
              </a:solidFill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cxnSp>
        <p:nvCxnSpPr>
          <p:cNvPr id="5" name="直线连接符 16"/>
          <p:cNvCxnSpPr/>
          <p:nvPr/>
        </p:nvCxnSpPr>
        <p:spPr>
          <a:xfrm>
            <a:off x="9111353" y="3710952"/>
            <a:ext cx="968948" cy="0"/>
          </a:xfrm>
          <a:prstGeom prst="line">
            <a:avLst/>
          </a:prstGeom>
          <a:noFill/>
          <a:ln w="19050" cap="flat" cmpd="sng" algn="ctr">
            <a:solidFill>
              <a:srgbClr val="F8CBAD"/>
            </a:solidFill>
            <a:prstDash val="solid"/>
            <a:miter lim="800000"/>
          </a:ln>
          <a:effectLst/>
        </p:spPr>
      </p:cxnSp>
      <p:cxnSp>
        <p:nvCxnSpPr>
          <p:cNvPr id="6" name="直线连接符 16"/>
          <p:cNvCxnSpPr/>
          <p:nvPr/>
        </p:nvCxnSpPr>
        <p:spPr>
          <a:xfrm>
            <a:off x="2098979" y="3710952"/>
            <a:ext cx="968948" cy="0"/>
          </a:xfrm>
          <a:prstGeom prst="line">
            <a:avLst/>
          </a:prstGeom>
          <a:noFill/>
          <a:ln w="19050" cap="flat" cmpd="sng" algn="ctr">
            <a:solidFill>
              <a:srgbClr val="F8CBAD"/>
            </a:solidFill>
            <a:prstDash val="solid"/>
            <a:miter lim="800000"/>
          </a:ln>
          <a:effectLst/>
        </p:spPr>
      </p:cxnSp>
      <p:sp>
        <p:nvSpPr>
          <p:cNvPr id="7" name="矩形: 圆角 6"/>
          <p:cNvSpPr/>
          <p:nvPr/>
        </p:nvSpPr>
        <p:spPr>
          <a:xfrm>
            <a:off x="4097705" y="4717463"/>
            <a:ext cx="1798638" cy="383745"/>
          </a:xfrm>
          <a:prstGeom prst="roundRect">
            <a:avLst>
              <a:gd name="adj" fmla="val 50000"/>
            </a:avLst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汇报人：</a:t>
            </a:r>
            <a:r>
              <a:rPr lang="en-US" altLang="zh-CN" sz="1400" dirty="0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XXX</a:t>
            </a:r>
            <a:endParaRPr lang="en-US" altLang="zh-CN" sz="1400" dirty="0">
              <a:solidFill>
                <a:srgbClr val="C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6307505" y="4717463"/>
            <a:ext cx="1798638" cy="383745"/>
          </a:xfrm>
          <a:prstGeom prst="roundRect">
            <a:avLst>
              <a:gd name="adj" fmla="val 50000"/>
            </a:avLst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汇报时间：</a:t>
            </a:r>
            <a:r>
              <a:rPr lang="en-US" altLang="zh-CN" sz="1400" dirty="0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202X</a:t>
            </a:r>
            <a:endParaRPr lang="zh-CN" altLang="en-US" sz="1400" dirty="0">
              <a:solidFill>
                <a:srgbClr val="C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436917" cy="1463040"/>
          </a:xfrm>
          <a:prstGeom prst="rect">
            <a:avLst/>
          </a:prstGeom>
        </p:spPr>
      </p:pic>
      <p:pic>
        <p:nvPicPr>
          <p:cNvPr id="11" name="图形 23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3973" y="243529"/>
            <a:ext cx="786986" cy="1051255"/>
          </a:xfrm>
          <a:prstGeom prst="rect">
            <a:avLst/>
          </a:prstGeom>
        </p:spPr>
      </p:pic>
      <p:pic>
        <p:nvPicPr>
          <p:cNvPr id="12" name="图形 2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76435" y="932837"/>
            <a:ext cx="391884" cy="523478"/>
          </a:xfrm>
          <a:prstGeom prst="rect">
            <a:avLst/>
          </a:prstGeom>
        </p:spPr>
      </p:pic>
      <p:pic>
        <p:nvPicPr>
          <p:cNvPr id="13" name="图片 12" descr="84f10463d4310e61beec31044dc7b87f1b7da45ed8ad5-9rSWjp"/>
          <p:cNvPicPr>
            <a:picLocks noChangeAspect="1"/>
          </p:cNvPicPr>
          <p:nvPr userDrawn="1"/>
        </p:nvPicPr>
        <p:blipFill>
          <a:blip r:embed="rId5"/>
          <a:srcRect t="6779" r="34639" b="9166"/>
          <a:stretch>
            <a:fillRect/>
          </a:stretch>
        </p:blipFill>
        <p:spPr>
          <a:xfrm rot="5400000">
            <a:off x="3413125" y="-1938655"/>
            <a:ext cx="5360670" cy="12187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/学校ppt/年终述职ppt/微信图片_20240104152105.jpg微信图片_20240104152105"/>
          <p:cNvPicPr>
            <a:picLocks noChangeAspect="1"/>
          </p:cNvPicPr>
          <p:nvPr/>
        </p:nvPicPr>
        <p:blipFill>
          <a:blip r:embed="rId1"/>
          <a:srcRect t="3050" b="3050"/>
          <a:stretch>
            <a:fillRect/>
          </a:stretch>
        </p:blipFill>
        <p:spPr>
          <a:xfrm>
            <a:off x="5852024" y="1977225"/>
            <a:ext cx="5199682" cy="366235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140294" y="1856965"/>
            <a:ext cx="6775450" cy="3589367"/>
            <a:chOff x="1335369" y="2210172"/>
            <a:chExt cx="6775450" cy="3051348"/>
          </a:xfrm>
        </p:grpSpPr>
        <p:sp>
          <p:nvSpPr>
            <p:cNvPr id="4" name="矩形: 圆角 3"/>
            <p:cNvSpPr/>
            <p:nvPr/>
          </p:nvSpPr>
          <p:spPr>
            <a:xfrm>
              <a:off x="1335369" y="2476683"/>
              <a:ext cx="6775450" cy="2784837"/>
            </a:xfrm>
            <a:prstGeom prst="roundRect">
              <a:avLst>
                <a:gd name="adj" fmla="val 4002"/>
              </a:avLst>
            </a:prstGeom>
            <a:solidFill>
              <a:schemeClr val="bg1"/>
            </a:solidFill>
            <a:ln w="9525">
              <a:solidFill>
                <a:srgbClr val="D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2659980" y="2210172"/>
              <a:ext cx="4038598" cy="533020"/>
              <a:chOff x="2722139" y="2894040"/>
              <a:chExt cx="3699850" cy="323866"/>
            </a:xfrm>
          </p:grpSpPr>
          <p:sp>
            <p:nvSpPr>
              <p:cNvPr id="7" name="矩形: 圆角 6"/>
              <p:cNvSpPr/>
              <p:nvPr/>
            </p:nvSpPr>
            <p:spPr>
              <a:xfrm>
                <a:off x="2722139" y="2894040"/>
                <a:ext cx="3699850" cy="323866"/>
              </a:xfrm>
              <a:prstGeom prst="roundRect">
                <a:avLst>
                  <a:gd name="adj" fmla="val 50000"/>
                </a:avLst>
              </a:prstGeom>
              <a:solidFill>
                <a:srgbClr val="D00000"/>
              </a:solidFill>
              <a:ln>
                <a:noFill/>
              </a:ln>
              <a:effectLst>
                <a:outerShdw blurRad="63500" sx="102000" sy="102000" algn="ctr" rotWithShape="0">
                  <a:srgbClr val="CB242E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宋体 Heavy" panose="02020900000000000000" pitchFamily="18" charset="-122"/>
                  <a:ea typeface="思源宋体 Heavy" panose="02020900000000000000" pitchFamily="18" charset="-122"/>
                </a:endParaRPr>
              </a:p>
            </p:txBody>
          </p:sp>
          <p:sp>
            <p:nvSpPr>
              <p:cNvPr id="8" name="Text Placeholder 3"/>
              <p:cNvSpPr txBox="1"/>
              <p:nvPr/>
            </p:nvSpPr>
            <p:spPr>
              <a:xfrm>
                <a:off x="2975221" y="2920280"/>
                <a:ext cx="3273963" cy="238454"/>
              </a:xfrm>
              <a:prstGeom prst="rect">
                <a:avLst/>
              </a:prstGeom>
            </p:spPr>
            <p:txBody>
              <a:bodyPr wrap="square" lIns="90000" tIns="46800" rIns="90000" bIns="46800" anchor="t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lvl="0">
                  <a:spcBef>
                    <a:spcPct val="0"/>
                  </a:spcBef>
                  <a:defRPr/>
                </a:pPr>
                <a:r>
                  <a:rPr lang="zh-CN" altLang="en-US" sz="2400" dirty="0">
                    <a:solidFill>
                      <a:schemeClr val="bg1"/>
                    </a:solidFill>
                    <a:latin typeface="+mj-lt"/>
                    <a:ea typeface="+mj-lt"/>
                    <a:cs typeface="+mn-ea"/>
                    <a:sym typeface="+mn-lt"/>
                  </a:rPr>
                  <a:t>输入你需要的标题</a:t>
                </a:r>
                <a:endParaRPr lang="zh-CN" altLang="en-US" sz="2400" dirty="0">
                  <a:solidFill>
                    <a:schemeClr val="bg1"/>
                  </a:solidFill>
                  <a:latin typeface="+mj-lt"/>
                  <a:ea typeface="+mj-lt"/>
                  <a:cs typeface="+mn-ea"/>
                  <a:sym typeface="+mn-lt"/>
                </a:endParaRPr>
              </a:p>
            </p:txBody>
          </p:sp>
        </p:grpSp>
      </p:grpSp>
      <p:sp>
        <p:nvSpPr>
          <p:cNvPr id="9" name="文本框 8"/>
          <p:cNvSpPr txBox="1"/>
          <p:nvPr/>
        </p:nvSpPr>
        <p:spPr>
          <a:xfrm>
            <a:off x="1272529" y="2640527"/>
            <a:ext cx="6510978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添加你的正文内容，添加你的正文内容，加你的正文内容，添加你的正文内容，添加你的正文内容，添添加你的正文内容</a:t>
            </a:r>
            <a:r>
              <a:rPr lang="en-US" altLang="zh-CN" sz="16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,</a:t>
            </a:r>
            <a:r>
              <a:rPr lang="zh-CN" altLang="en-US" sz="16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</a:t>
            </a:r>
            <a:endParaRPr lang="zh-CN" altLang="en-US" sz="1600" dirty="0">
              <a:solidFill>
                <a:srgbClr val="1D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添加你的正文内容，添加你的正文内容，加你的正文内容，添加你的正文内容，添加你的正文内容，添添加你的正文内容</a:t>
            </a:r>
            <a:r>
              <a:rPr lang="en-US" altLang="zh-CN" sz="16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,</a:t>
            </a:r>
            <a:r>
              <a:rPr lang="zh-CN" altLang="en-US" sz="16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24992" y="641572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输入你</a:t>
            </a:r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需要的</a:t>
            </a:r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标题</a:t>
            </a:r>
            <a:endParaRPr kumimoji="1" lang="zh-CN" altLang="en-US" sz="2800" dirty="0">
              <a:solidFill>
                <a:srgbClr val="D0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156"/>
          <p:cNvSpPr/>
          <p:nvPr>
            <p:custDataLst>
              <p:tags r:id="rId1"/>
            </p:custDataLst>
          </p:nvPr>
        </p:nvSpPr>
        <p:spPr>
          <a:xfrm>
            <a:off x="935840" y="2270741"/>
            <a:ext cx="10318335" cy="3701411"/>
          </a:xfrm>
          <a:prstGeom prst="rect">
            <a:avLst/>
          </a:prstGeom>
          <a:noFill/>
          <a:ln w="19050" cap="flat" cmpd="sng" algn="ctr">
            <a:solidFill>
              <a:srgbClr val="D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3" name="PA-157"/>
          <p:cNvSpPr txBox="1"/>
          <p:nvPr>
            <p:custDataLst>
              <p:tags r:id="rId2"/>
            </p:custDataLst>
          </p:nvPr>
        </p:nvSpPr>
        <p:spPr>
          <a:xfrm>
            <a:off x="1915085" y="2884009"/>
            <a:ext cx="8359844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</a:t>
            </a:r>
            <a:endParaRPr lang="zh-CN" altLang="en-US" sz="2000" dirty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4" name="PA-158"/>
          <p:cNvSpPr/>
          <p:nvPr>
            <p:custDataLst>
              <p:tags r:id="rId3"/>
            </p:custDataLst>
          </p:nvPr>
        </p:nvSpPr>
        <p:spPr>
          <a:xfrm>
            <a:off x="2291357" y="1917433"/>
            <a:ext cx="7607300" cy="623151"/>
          </a:xfrm>
          <a:prstGeom prst="roundRect">
            <a:avLst/>
          </a:prstGeom>
          <a:solidFill>
            <a:srgbClr val="D00000"/>
          </a:solidFill>
          <a:ln w="127000" cap="flat" cmpd="sng" algn="ctr">
            <a:solidFill>
              <a:srgbClr val="C00000">
                <a:alpha val="3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kern="100" dirty="0">
                <a:solidFill>
                  <a:srgbClr val="FFFDF8"/>
                </a:solidFill>
                <a:latin typeface="+mj-lt"/>
                <a:ea typeface="+mj-lt"/>
                <a:cs typeface="+mn-ea"/>
                <a:sym typeface="+mn-lt"/>
              </a:rPr>
              <a:t>输入你需要的</a:t>
            </a:r>
            <a:r>
              <a:rPr lang="zh-CN" altLang="en-US" sz="2400" kern="100" dirty="0">
                <a:solidFill>
                  <a:srgbClr val="FFFDF8"/>
                </a:solidFill>
                <a:latin typeface="+mj-lt"/>
                <a:ea typeface="+mj-lt"/>
                <a:cs typeface="+mn-ea"/>
                <a:sym typeface="+mn-lt"/>
              </a:rPr>
              <a:t>标题</a:t>
            </a:r>
            <a:endParaRPr lang="zh-CN" altLang="en-US" sz="2400" kern="100" dirty="0">
              <a:solidFill>
                <a:srgbClr val="FFFDF8"/>
              </a:solidFill>
              <a:latin typeface="+mj-lt"/>
              <a:ea typeface="+mj-lt"/>
              <a:cs typeface="+mn-ea"/>
              <a:sym typeface="+mn-lt"/>
            </a:endParaRPr>
          </a:p>
        </p:txBody>
      </p:sp>
      <p:sp>
        <p:nvSpPr>
          <p:cNvPr id="5" name="PA-157"/>
          <p:cNvSpPr txBox="1"/>
          <p:nvPr>
            <p:custDataLst>
              <p:tags r:id="rId4"/>
            </p:custDataLst>
          </p:nvPr>
        </p:nvSpPr>
        <p:spPr>
          <a:xfrm>
            <a:off x="1915085" y="3445405"/>
            <a:ext cx="8359844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</a:t>
            </a:r>
            <a:endParaRPr lang="zh-CN" altLang="en-US" sz="2000" dirty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7" name="PA-157"/>
          <p:cNvSpPr txBox="1"/>
          <p:nvPr>
            <p:custDataLst>
              <p:tags r:id="rId5"/>
            </p:custDataLst>
          </p:nvPr>
        </p:nvSpPr>
        <p:spPr>
          <a:xfrm>
            <a:off x="1915085" y="4006802"/>
            <a:ext cx="8359844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</a:t>
            </a:r>
            <a:endParaRPr lang="zh-CN" altLang="en-US" sz="2000" dirty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8" name="PA-157"/>
          <p:cNvSpPr txBox="1"/>
          <p:nvPr>
            <p:custDataLst>
              <p:tags r:id="rId6"/>
            </p:custDataLst>
          </p:nvPr>
        </p:nvSpPr>
        <p:spPr>
          <a:xfrm>
            <a:off x="1925139" y="4568199"/>
            <a:ext cx="8359844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</a:t>
            </a:r>
            <a:endParaRPr lang="zh-CN" altLang="en-US" sz="2000" dirty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9" name="PA-157"/>
          <p:cNvSpPr txBox="1"/>
          <p:nvPr>
            <p:custDataLst>
              <p:tags r:id="rId7"/>
            </p:custDataLst>
          </p:nvPr>
        </p:nvSpPr>
        <p:spPr>
          <a:xfrm>
            <a:off x="1915085" y="5129595"/>
            <a:ext cx="8359844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</a:t>
            </a:r>
            <a:endParaRPr lang="zh-CN" altLang="en-US" sz="2000" dirty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24992" y="641572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输入你</a:t>
            </a:r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需要的</a:t>
            </a:r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标题</a:t>
            </a:r>
            <a:endParaRPr kumimoji="1" lang="zh-CN" altLang="en-US" sz="2800" dirty="0">
              <a:solidFill>
                <a:srgbClr val="D0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>
            <p:custDataLst>
              <p:tags r:id="rId1"/>
            </p:custDataLst>
          </p:nvPr>
        </p:nvSpPr>
        <p:spPr>
          <a:xfrm>
            <a:off x="1884561" y="1917745"/>
            <a:ext cx="2670505" cy="3508241"/>
          </a:xfrm>
          <a:prstGeom prst="roundRect">
            <a:avLst>
              <a:gd name="adj" fmla="val 596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28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40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3" name="矩形: 圆顶角 2"/>
          <p:cNvSpPr/>
          <p:nvPr>
            <p:custDataLst>
              <p:tags r:id="rId2"/>
            </p:custDataLst>
          </p:nvPr>
        </p:nvSpPr>
        <p:spPr>
          <a:xfrm>
            <a:off x="1884561" y="1917747"/>
            <a:ext cx="2670505" cy="607711"/>
          </a:xfrm>
          <a:prstGeom prst="round2SameRect">
            <a:avLst/>
          </a:prstGeom>
          <a:solidFill>
            <a:srgbClr val="D51E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4" name="矩形: 圆角 3"/>
          <p:cNvSpPr/>
          <p:nvPr>
            <p:custDataLst>
              <p:tags r:id="rId3"/>
            </p:custDataLst>
          </p:nvPr>
        </p:nvSpPr>
        <p:spPr>
          <a:xfrm>
            <a:off x="7636933" y="1917745"/>
            <a:ext cx="2670505" cy="3508241"/>
          </a:xfrm>
          <a:prstGeom prst="roundRect">
            <a:avLst>
              <a:gd name="adj" fmla="val 596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28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40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5" name="矩形: 圆顶角 4"/>
          <p:cNvSpPr/>
          <p:nvPr>
            <p:custDataLst>
              <p:tags r:id="rId4"/>
            </p:custDataLst>
          </p:nvPr>
        </p:nvSpPr>
        <p:spPr>
          <a:xfrm>
            <a:off x="7636933" y="1917747"/>
            <a:ext cx="2670505" cy="607711"/>
          </a:xfrm>
          <a:prstGeom prst="round2SameRect">
            <a:avLst/>
          </a:prstGeom>
          <a:solidFill>
            <a:srgbClr val="D51E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7" name="文本框 12"/>
          <p:cNvSpPr txBox="1"/>
          <p:nvPr>
            <p:custDataLst>
              <p:tags r:id="rId5"/>
            </p:custDataLst>
          </p:nvPr>
        </p:nvSpPr>
        <p:spPr>
          <a:xfrm>
            <a:off x="4947448" y="2085833"/>
            <a:ext cx="1665605" cy="36893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02 </a:t>
            </a:r>
            <a:r>
              <a:rPr lang="zh-CN" altLang="en-US" sz="24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输入</a:t>
            </a:r>
            <a:r>
              <a:rPr lang="zh-CN" altLang="en-US" sz="24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标题</a:t>
            </a:r>
            <a:endParaRPr lang="zh-CN" altLang="en-US" sz="2400" dirty="0">
              <a:solidFill>
                <a:srgbClr val="C0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8" name="文本框 14"/>
          <p:cNvSpPr txBox="1"/>
          <p:nvPr>
            <p:custDataLst>
              <p:tags r:id="rId6"/>
            </p:custDataLst>
          </p:nvPr>
        </p:nvSpPr>
        <p:spPr>
          <a:xfrm>
            <a:off x="7823633" y="2028640"/>
            <a:ext cx="1665605" cy="36893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03 </a:t>
            </a:r>
            <a:r>
              <a:rPr lang="zh-CN" altLang="en-US" sz="24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输入</a:t>
            </a:r>
            <a:r>
              <a:rPr lang="zh-CN" altLang="en-US" sz="24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标题</a:t>
            </a:r>
            <a:endParaRPr lang="zh-CN" altLang="en-US" sz="2400" dirty="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9" name="文本框 15"/>
          <p:cNvSpPr txBox="1"/>
          <p:nvPr>
            <p:custDataLst>
              <p:tags r:id="rId7"/>
            </p:custDataLst>
          </p:nvPr>
        </p:nvSpPr>
        <p:spPr>
          <a:xfrm>
            <a:off x="2069509" y="2043990"/>
            <a:ext cx="1665605" cy="36893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01 </a:t>
            </a:r>
            <a:r>
              <a:rPr lang="zh-CN" altLang="en-US" sz="24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输入</a:t>
            </a:r>
            <a:r>
              <a:rPr lang="zh-CN" altLang="en-US" sz="24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标题</a:t>
            </a:r>
            <a:endParaRPr lang="zh-CN" altLang="en-US" sz="2400" dirty="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0" name="文本框 17"/>
          <p:cNvSpPr txBox="1"/>
          <p:nvPr>
            <p:custDataLst>
              <p:tags r:id="rId8"/>
            </p:custDataLst>
          </p:nvPr>
        </p:nvSpPr>
        <p:spPr>
          <a:xfrm>
            <a:off x="2045311" y="2683074"/>
            <a:ext cx="2345500" cy="8382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051323" y="3889851"/>
            <a:ext cx="313266" cy="313266"/>
          </a:xfrm>
          <a:prstGeom prst="ellipse">
            <a:avLst/>
          </a:prstGeom>
          <a:solidFill>
            <a:srgbClr val="D51E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D51E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0827409" y="3889851"/>
            <a:ext cx="313266" cy="313266"/>
          </a:xfrm>
          <a:prstGeom prst="ellipse">
            <a:avLst/>
          </a:prstGeom>
          <a:solidFill>
            <a:srgbClr val="D51E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D51E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73685" y="3933789"/>
            <a:ext cx="225390" cy="225390"/>
          </a:xfrm>
          <a:prstGeom prst="ellipse">
            <a:avLst/>
          </a:prstGeom>
          <a:solidFill>
            <a:srgbClr val="8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1392925" y="3933789"/>
            <a:ext cx="225390" cy="225390"/>
          </a:xfrm>
          <a:prstGeom prst="ellipse">
            <a:avLst/>
          </a:prstGeom>
          <a:solidFill>
            <a:srgbClr val="8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2045311" y="3567099"/>
            <a:ext cx="2345500" cy="8382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</a:t>
            </a:r>
            <a:endParaRPr lang="zh-CN" altLang="en-US" sz="1400" dirty="0">
              <a:solidFill>
                <a:srgbClr val="1D0000"/>
              </a:solidFill>
              <a:latin typeface="宋体" panose="02010600030101010101" pitchFamily="2" charset="-122"/>
              <a:ea typeface="宋体" panose="02010600030101010101" pitchFamily="2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2044041" y="4474563"/>
            <a:ext cx="2345500" cy="8382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</a:t>
            </a:r>
            <a:endParaRPr lang="zh-CN" altLang="en-US" sz="1400" dirty="0">
              <a:solidFill>
                <a:srgbClr val="1D0000"/>
              </a:solidFill>
              <a:latin typeface="宋体" panose="02010600030101010101" pitchFamily="2" charset="-122"/>
              <a:ea typeface="宋体" panose="02010600030101010101" pitchFamily="2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7801189" y="2655642"/>
            <a:ext cx="2345500" cy="8382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</a:t>
            </a:r>
            <a:endParaRPr lang="zh-CN" altLang="en-US" sz="1400" dirty="0">
              <a:solidFill>
                <a:srgbClr val="1D0000"/>
              </a:solidFill>
              <a:latin typeface="宋体" panose="02010600030101010101" pitchFamily="2" charset="-122"/>
              <a:ea typeface="宋体" panose="02010600030101010101" pitchFamily="2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7801189" y="3492550"/>
            <a:ext cx="2345500" cy="8382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</a:t>
            </a:r>
            <a:endParaRPr lang="zh-CN" altLang="en-US" sz="1400" dirty="0">
              <a:solidFill>
                <a:srgbClr val="1D0000"/>
              </a:solidFill>
              <a:latin typeface="宋体" panose="02010600030101010101" pitchFamily="2" charset="-122"/>
              <a:ea typeface="宋体" panose="02010600030101010101" pitchFamily="2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13"/>
            </p:custDataLst>
          </p:nvPr>
        </p:nvSpPr>
        <p:spPr>
          <a:xfrm>
            <a:off x="7801189" y="4328640"/>
            <a:ext cx="2345500" cy="8382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</a:t>
            </a:r>
            <a:endParaRPr lang="zh-CN" altLang="en-US" sz="1400" dirty="0">
              <a:solidFill>
                <a:srgbClr val="1D0000"/>
              </a:solidFill>
              <a:latin typeface="宋体" panose="02010600030101010101" pitchFamily="2" charset="-122"/>
              <a:ea typeface="宋体" panose="02010600030101010101" pitchFamily="2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20" name="文本框 17"/>
          <p:cNvSpPr txBox="1"/>
          <p:nvPr>
            <p:custDataLst>
              <p:tags r:id="rId14"/>
            </p:custDataLst>
          </p:nvPr>
        </p:nvSpPr>
        <p:spPr>
          <a:xfrm>
            <a:off x="4840878" y="2667639"/>
            <a:ext cx="2509213" cy="8382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1" name="文本框 17"/>
          <p:cNvSpPr txBox="1"/>
          <p:nvPr>
            <p:custDataLst>
              <p:tags r:id="rId15"/>
            </p:custDataLst>
          </p:nvPr>
        </p:nvSpPr>
        <p:spPr>
          <a:xfrm>
            <a:off x="4841393" y="3477110"/>
            <a:ext cx="2509213" cy="8382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2" name="文本框 17"/>
          <p:cNvSpPr txBox="1"/>
          <p:nvPr>
            <p:custDataLst>
              <p:tags r:id="rId16"/>
            </p:custDataLst>
          </p:nvPr>
        </p:nvSpPr>
        <p:spPr>
          <a:xfrm>
            <a:off x="4840877" y="4286581"/>
            <a:ext cx="2509213" cy="8382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624992" y="641572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输入你</a:t>
            </a:r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需要的</a:t>
            </a:r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标题</a:t>
            </a:r>
            <a:endParaRPr kumimoji="1" lang="zh-CN" altLang="en-US" sz="2800" dirty="0">
              <a:solidFill>
                <a:srgbClr val="D0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6217" y="3704309"/>
            <a:ext cx="11667282" cy="133392"/>
          </a:xfrm>
          <a:prstGeom prst="rect">
            <a:avLst/>
          </a:prstGeom>
          <a:solidFill>
            <a:srgbClr val="89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6217" y="1590645"/>
            <a:ext cx="11667282" cy="2113664"/>
          </a:xfrm>
          <a:prstGeom prst="rect">
            <a:avLst/>
          </a:prstGeom>
          <a:solidFill>
            <a:srgbClr val="C40000">
              <a:alpha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6217" y="1459911"/>
            <a:ext cx="11667282" cy="133392"/>
          </a:xfrm>
          <a:prstGeom prst="rect">
            <a:avLst/>
          </a:prstGeom>
          <a:solidFill>
            <a:srgbClr val="89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67200" y="1904313"/>
            <a:ext cx="3657600" cy="55372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输入你需要的</a:t>
            </a:r>
            <a:r>
              <a:rPr lang="zh-CN" altLang="en-US" sz="36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标题</a:t>
            </a:r>
            <a:endParaRPr lang="zh-CN" altLang="en-US" sz="3600" dirty="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887382" y="4566379"/>
            <a:ext cx="4344367" cy="147701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添加你的正文内容，添加你的正文内容，加你的正文内容，添加你的正文内容，添加你的正文内容，添添加你的正文内容</a:t>
            </a:r>
            <a:r>
              <a:rPr lang="en-US" altLang="zh-CN" sz="16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,</a:t>
            </a:r>
            <a:r>
              <a:rPr lang="zh-CN" altLang="en-US" sz="16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</a:t>
            </a:r>
            <a:endParaRPr lang="zh-CN" altLang="en-US" sz="16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6410170" y="4085491"/>
            <a:ext cx="1828800" cy="36893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rgbClr val="9C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输入你的</a:t>
            </a:r>
            <a:r>
              <a:rPr lang="zh-CN" altLang="en-US" sz="2400" dirty="0">
                <a:solidFill>
                  <a:srgbClr val="9C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标题</a:t>
            </a:r>
            <a:endParaRPr lang="zh-CN" altLang="en-US" sz="2400" dirty="0">
              <a:solidFill>
                <a:srgbClr val="9C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887382" y="4085491"/>
            <a:ext cx="1828800" cy="36893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rgbClr val="9C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输入你的</a:t>
            </a:r>
            <a:r>
              <a:rPr lang="zh-CN" altLang="en-US" sz="2400" dirty="0">
                <a:solidFill>
                  <a:srgbClr val="9C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标题</a:t>
            </a:r>
            <a:endParaRPr lang="zh-CN" altLang="en-US" sz="2400" dirty="0">
              <a:solidFill>
                <a:srgbClr val="9C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6410169" y="4610013"/>
            <a:ext cx="4894449" cy="110744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添加你的正文内容，添加你的正文内容，加你的正文内容，添加你的正文内容，添加你的正文内容，添添加你的正文内容</a:t>
            </a:r>
            <a:r>
              <a:rPr lang="en-US" altLang="zh-CN" sz="16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,</a:t>
            </a:r>
            <a:r>
              <a:rPr lang="zh-CN" altLang="en-US" sz="16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</a:t>
            </a:r>
            <a:endParaRPr lang="zh-CN" altLang="en-US" sz="16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16667" y="2790965"/>
            <a:ext cx="9958665" cy="4794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添加你的正文内容，添加你的正文内容，添加你的正文内容，添加你</a:t>
            </a:r>
            <a:r>
              <a:rPr lang="zh-CN" altLang="en-US" sz="24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</a:t>
            </a:r>
            <a:endParaRPr lang="zh-CN" altLang="en-US" sz="24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24992" y="641572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输入你</a:t>
            </a:r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需要的</a:t>
            </a:r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标题</a:t>
            </a:r>
            <a:endParaRPr kumimoji="1" lang="zh-CN" altLang="en-US" sz="2800" dirty="0">
              <a:solidFill>
                <a:srgbClr val="D0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579272" y="641572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ea"/>
              </a:rPr>
              <a:t>输入你需要的标题</a:t>
            </a:r>
            <a:endParaRPr kumimoji="1" lang="zh-CN" altLang="en-US" sz="2800" dirty="0">
              <a:solidFill>
                <a:srgbClr val="D0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2" name="椭圆 1"/>
          <p:cNvSpPr/>
          <p:nvPr>
            <p:custDataLst>
              <p:tags r:id="rId1"/>
            </p:custDataLst>
          </p:nvPr>
        </p:nvSpPr>
        <p:spPr>
          <a:xfrm flipH="1">
            <a:off x="1968925" y="2258594"/>
            <a:ext cx="1318109" cy="1339557"/>
          </a:xfrm>
          <a:prstGeom prst="ellipse">
            <a:avLst/>
          </a:prstGeom>
          <a:gradFill>
            <a:gsLst>
              <a:gs pos="49000">
                <a:srgbClr val="C4281D"/>
              </a:gs>
              <a:gs pos="80000">
                <a:srgbClr val="CB242E"/>
              </a:gs>
            </a:gsLst>
            <a:lin ang="5400000" scaled="1"/>
          </a:gradFill>
          <a:ln>
            <a:noFill/>
          </a:ln>
          <a:effectLst>
            <a:outerShdw blurRad="50800" dist="508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3" name="椭圆 2"/>
          <p:cNvSpPr/>
          <p:nvPr>
            <p:custDataLst>
              <p:tags r:id="rId2"/>
            </p:custDataLst>
          </p:nvPr>
        </p:nvSpPr>
        <p:spPr>
          <a:xfrm flipH="1">
            <a:off x="1826840" y="2114198"/>
            <a:ext cx="1602279" cy="1628351"/>
          </a:xfrm>
          <a:prstGeom prst="ellipse">
            <a:avLst/>
          </a:prstGeom>
          <a:noFill/>
          <a:ln w="12700">
            <a:solidFill>
              <a:srgbClr val="9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4" name="弧形 3"/>
          <p:cNvSpPr/>
          <p:nvPr>
            <p:custDataLst>
              <p:tags r:id="rId3"/>
            </p:custDataLst>
          </p:nvPr>
        </p:nvSpPr>
        <p:spPr>
          <a:xfrm flipH="1">
            <a:off x="1820694" y="2107952"/>
            <a:ext cx="1614570" cy="1640842"/>
          </a:xfrm>
          <a:prstGeom prst="arc">
            <a:avLst>
              <a:gd name="adj1" fmla="val 12571704"/>
              <a:gd name="adj2" fmla="val 16503485"/>
            </a:avLst>
          </a:prstGeom>
          <a:noFill/>
          <a:ln w="63500">
            <a:solidFill>
              <a:srgbClr val="F5B8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5" name="椭圆 4"/>
          <p:cNvSpPr/>
          <p:nvPr>
            <p:custDataLst>
              <p:tags r:id="rId4"/>
            </p:custDataLst>
          </p:nvPr>
        </p:nvSpPr>
        <p:spPr>
          <a:xfrm flipH="1">
            <a:off x="6388965" y="2258594"/>
            <a:ext cx="1318109" cy="1339557"/>
          </a:xfrm>
          <a:prstGeom prst="ellipse">
            <a:avLst/>
          </a:prstGeom>
          <a:gradFill>
            <a:gsLst>
              <a:gs pos="49000">
                <a:srgbClr val="C4281D"/>
              </a:gs>
              <a:gs pos="80000">
                <a:srgbClr val="C4281D"/>
              </a:gs>
            </a:gsLst>
            <a:lin ang="5400000" scaled="1"/>
          </a:gradFill>
          <a:ln>
            <a:noFill/>
          </a:ln>
          <a:effectLst>
            <a:outerShdw blurRad="50800" dist="508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7" name="弧形 6"/>
          <p:cNvSpPr/>
          <p:nvPr>
            <p:custDataLst>
              <p:tags r:id="rId5"/>
            </p:custDataLst>
          </p:nvPr>
        </p:nvSpPr>
        <p:spPr>
          <a:xfrm flipH="1">
            <a:off x="6240734" y="2107952"/>
            <a:ext cx="1614570" cy="1640842"/>
          </a:xfrm>
          <a:prstGeom prst="arc">
            <a:avLst>
              <a:gd name="adj1" fmla="val 12571704"/>
              <a:gd name="adj2" fmla="val 16503485"/>
            </a:avLst>
          </a:prstGeom>
          <a:noFill/>
          <a:ln w="63500">
            <a:solidFill>
              <a:srgbClr val="9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8" name="椭圆 7"/>
          <p:cNvSpPr/>
          <p:nvPr>
            <p:custDataLst>
              <p:tags r:id="rId6"/>
            </p:custDataLst>
          </p:nvPr>
        </p:nvSpPr>
        <p:spPr>
          <a:xfrm flipH="1">
            <a:off x="6246880" y="2120855"/>
            <a:ext cx="1602279" cy="1628351"/>
          </a:xfrm>
          <a:prstGeom prst="ellipse">
            <a:avLst/>
          </a:prstGeom>
          <a:noFill/>
          <a:ln w="12700">
            <a:solidFill>
              <a:srgbClr val="9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3777283" y="2356346"/>
            <a:ext cx="2121432" cy="10502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Arial" panose="020B0604020202020204" pitchFamily="34" charset="0"/>
              </a:rPr>
              <a:t>输入你的正文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Arial" panose="020B0604020202020204" pitchFamily="34" charset="0"/>
              </a:rPr>
              <a:t>内容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10" name="文本框 30"/>
          <p:cNvSpPr txBox="1"/>
          <p:nvPr>
            <p:custDataLst>
              <p:tags r:id="rId8"/>
            </p:custDataLst>
          </p:nvPr>
        </p:nvSpPr>
        <p:spPr>
          <a:xfrm>
            <a:off x="2157605" y="2533694"/>
            <a:ext cx="940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01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1" name="文本框 30"/>
          <p:cNvSpPr txBox="1"/>
          <p:nvPr>
            <p:custDataLst>
              <p:tags r:id="rId9"/>
            </p:custDataLst>
          </p:nvPr>
        </p:nvSpPr>
        <p:spPr>
          <a:xfrm>
            <a:off x="6436728" y="2533694"/>
            <a:ext cx="1222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03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2" name="椭圆 11"/>
          <p:cNvSpPr/>
          <p:nvPr>
            <p:custDataLst>
              <p:tags r:id="rId10"/>
            </p:custDataLst>
          </p:nvPr>
        </p:nvSpPr>
        <p:spPr>
          <a:xfrm flipH="1">
            <a:off x="4178945" y="4034569"/>
            <a:ext cx="1318109" cy="1339557"/>
          </a:xfrm>
          <a:prstGeom prst="ellipse">
            <a:avLst/>
          </a:prstGeom>
          <a:gradFill>
            <a:gsLst>
              <a:gs pos="49000">
                <a:srgbClr val="C4281D"/>
              </a:gs>
              <a:gs pos="80000">
                <a:srgbClr val="C4281D"/>
              </a:gs>
            </a:gsLst>
            <a:lin ang="5400000" scaled="1"/>
          </a:gradFill>
          <a:ln>
            <a:noFill/>
          </a:ln>
          <a:effectLst>
            <a:outerShdw blurRad="50800" dist="508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3" name="弧形 12"/>
          <p:cNvSpPr/>
          <p:nvPr>
            <p:custDataLst>
              <p:tags r:id="rId11"/>
            </p:custDataLst>
          </p:nvPr>
        </p:nvSpPr>
        <p:spPr>
          <a:xfrm flipH="1">
            <a:off x="4030714" y="3883927"/>
            <a:ext cx="1614570" cy="1640842"/>
          </a:xfrm>
          <a:prstGeom prst="arc">
            <a:avLst>
              <a:gd name="adj1" fmla="val 12571704"/>
              <a:gd name="adj2" fmla="val 16503485"/>
            </a:avLst>
          </a:prstGeom>
          <a:noFill/>
          <a:ln w="63500">
            <a:solidFill>
              <a:srgbClr val="F5B8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4" name="文本框 30"/>
          <p:cNvSpPr txBox="1"/>
          <p:nvPr>
            <p:custDataLst>
              <p:tags r:id="rId12"/>
            </p:custDataLst>
          </p:nvPr>
        </p:nvSpPr>
        <p:spPr>
          <a:xfrm>
            <a:off x="4226708" y="4309669"/>
            <a:ext cx="1222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02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5" name="椭圆 14"/>
          <p:cNvSpPr/>
          <p:nvPr>
            <p:custDataLst>
              <p:tags r:id="rId13"/>
            </p:custDataLst>
          </p:nvPr>
        </p:nvSpPr>
        <p:spPr>
          <a:xfrm flipH="1">
            <a:off x="4036860" y="3895355"/>
            <a:ext cx="1602279" cy="1628351"/>
          </a:xfrm>
          <a:prstGeom prst="ellipse">
            <a:avLst/>
          </a:prstGeom>
          <a:noFill/>
          <a:ln w="12700">
            <a:solidFill>
              <a:srgbClr val="9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6" name="椭圆 15"/>
          <p:cNvSpPr/>
          <p:nvPr>
            <p:custDataLst>
              <p:tags r:id="rId14"/>
            </p:custDataLst>
          </p:nvPr>
        </p:nvSpPr>
        <p:spPr>
          <a:xfrm flipH="1">
            <a:off x="8802356" y="3926599"/>
            <a:ext cx="1318109" cy="1339557"/>
          </a:xfrm>
          <a:prstGeom prst="ellipse">
            <a:avLst/>
          </a:prstGeom>
          <a:gradFill>
            <a:gsLst>
              <a:gs pos="49000">
                <a:srgbClr val="C4281D"/>
              </a:gs>
              <a:gs pos="80000">
                <a:srgbClr val="C4281D"/>
              </a:gs>
            </a:gsLst>
            <a:lin ang="5400000" scaled="1"/>
          </a:gradFill>
          <a:ln>
            <a:noFill/>
          </a:ln>
          <a:effectLst>
            <a:outerShdw blurRad="50800" dist="508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7" name="文本框 30"/>
          <p:cNvSpPr txBox="1"/>
          <p:nvPr>
            <p:custDataLst>
              <p:tags r:id="rId15"/>
            </p:custDataLst>
          </p:nvPr>
        </p:nvSpPr>
        <p:spPr>
          <a:xfrm>
            <a:off x="8921247" y="4201699"/>
            <a:ext cx="1080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04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8" name="椭圆 17"/>
          <p:cNvSpPr/>
          <p:nvPr>
            <p:custDataLst>
              <p:tags r:id="rId16"/>
            </p:custDataLst>
          </p:nvPr>
        </p:nvSpPr>
        <p:spPr>
          <a:xfrm flipH="1">
            <a:off x="8660271" y="3787385"/>
            <a:ext cx="1602279" cy="1628351"/>
          </a:xfrm>
          <a:prstGeom prst="ellipse">
            <a:avLst/>
          </a:prstGeom>
          <a:noFill/>
          <a:ln w="12700">
            <a:solidFill>
              <a:srgbClr val="9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9" name="弧形 18"/>
          <p:cNvSpPr/>
          <p:nvPr>
            <p:custDataLst>
              <p:tags r:id="rId17"/>
            </p:custDataLst>
          </p:nvPr>
        </p:nvSpPr>
        <p:spPr>
          <a:xfrm flipH="1">
            <a:off x="8654125" y="3775956"/>
            <a:ext cx="1614570" cy="1640842"/>
          </a:xfrm>
          <a:prstGeom prst="arc">
            <a:avLst>
              <a:gd name="adj1" fmla="val 12571704"/>
              <a:gd name="adj2" fmla="val 16503485"/>
            </a:avLst>
          </a:prstGeom>
          <a:noFill/>
          <a:ln w="63500">
            <a:solidFill>
              <a:srgbClr val="9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20" name="矩形 19"/>
          <p:cNvSpPr/>
          <p:nvPr>
            <p:custDataLst>
              <p:tags r:id="rId18"/>
            </p:custDataLst>
          </p:nvPr>
        </p:nvSpPr>
        <p:spPr>
          <a:xfrm>
            <a:off x="8400694" y="2356346"/>
            <a:ext cx="2121432" cy="10502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noProof="0" dirty="0">
                <a:ln>
                  <a:noFill/>
                </a:ln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Arial" panose="020B0604020202020204" pitchFamily="34" charset="0"/>
              </a:rPr>
              <a:t>输入你的正文内容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>
            <p:custDataLst>
              <p:tags r:id="rId19"/>
            </p:custDataLst>
          </p:nvPr>
        </p:nvSpPr>
        <p:spPr>
          <a:xfrm>
            <a:off x="6088988" y="4215540"/>
            <a:ext cx="2121432" cy="10502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noProof="0" dirty="0">
                <a:ln>
                  <a:noFill/>
                </a:ln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Arial" panose="020B0604020202020204" pitchFamily="34" charset="0"/>
              </a:rPr>
              <a:t>输入你的正文内容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22" name="矩形 21"/>
          <p:cNvSpPr/>
          <p:nvPr>
            <p:custDataLst>
              <p:tags r:id="rId20"/>
            </p:custDataLst>
          </p:nvPr>
        </p:nvSpPr>
        <p:spPr>
          <a:xfrm>
            <a:off x="1567263" y="4215540"/>
            <a:ext cx="2121432" cy="10502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noProof="0" dirty="0">
                <a:ln>
                  <a:noFill/>
                </a:ln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Arial" panose="020B0604020202020204" pitchFamily="34" charset="0"/>
              </a:rPr>
              <a:t>输入你的正文内容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579272" y="641572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ea"/>
              </a:rPr>
              <a:t>输入你需要的标题</a:t>
            </a:r>
            <a:endParaRPr kumimoji="1" lang="zh-CN" altLang="en-US" sz="2800" dirty="0">
              <a:solidFill>
                <a:srgbClr val="D0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33026" y="1978817"/>
            <a:ext cx="1285566" cy="862497"/>
            <a:chOff x="647772" y="1803947"/>
            <a:chExt cx="1285566" cy="862497"/>
          </a:xfrm>
        </p:grpSpPr>
        <p:cxnSp>
          <p:nvCxnSpPr>
            <p:cNvPr id="3" name="Aitds3"/>
            <p:cNvCxnSpPr/>
            <p:nvPr/>
          </p:nvCxnSpPr>
          <p:spPr>
            <a:xfrm>
              <a:off x="649590" y="1890940"/>
              <a:ext cx="0" cy="775504"/>
            </a:xfrm>
            <a:prstGeom prst="line">
              <a:avLst/>
            </a:prstGeom>
            <a:noFill/>
            <a:ln w="25400" cap="flat" cmpd="sng" algn="ctr">
              <a:solidFill>
                <a:srgbClr val="D51E00"/>
              </a:solidFill>
              <a:prstDash val="solid"/>
              <a:miter lim="800000"/>
            </a:ln>
            <a:effectLst/>
          </p:spPr>
        </p:cxnSp>
        <p:grpSp>
          <p:nvGrpSpPr>
            <p:cNvPr id="4" name="Aitds4"/>
            <p:cNvGrpSpPr/>
            <p:nvPr/>
          </p:nvGrpSpPr>
          <p:grpSpPr>
            <a:xfrm>
              <a:off x="647772" y="1803947"/>
              <a:ext cx="1285566" cy="173986"/>
              <a:chOff x="2977032" y="4671203"/>
              <a:chExt cx="1285566" cy="173986"/>
            </a:xfrm>
          </p:grpSpPr>
          <p:cxnSp>
            <p:nvCxnSpPr>
              <p:cNvPr id="5" name="Aitds4-1"/>
              <p:cNvCxnSpPr/>
              <p:nvPr/>
            </p:nvCxnSpPr>
            <p:spPr>
              <a:xfrm>
                <a:off x="2977032" y="4758196"/>
                <a:ext cx="1111580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D51E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7" name="Aitds4-2"/>
              <p:cNvSpPr/>
              <p:nvPr/>
            </p:nvSpPr>
            <p:spPr>
              <a:xfrm>
                <a:off x="4088612" y="4671203"/>
                <a:ext cx="173986" cy="173986"/>
              </a:xfrm>
              <a:prstGeom prst="donut">
                <a:avLst/>
              </a:prstGeom>
              <a:solidFill>
                <a:srgbClr val="95000B"/>
              </a:solidFill>
              <a:ln w="25400" cap="flat" cmpd="sng" algn="ctr">
                <a:solidFill>
                  <a:srgbClr val="D51E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7419559" y="3499536"/>
            <a:ext cx="3989840" cy="2444064"/>
            <a:chOff x="4402692" y="3265363"/>
            <a:chExt cx="4239550" cy="2682944"/>
          </a:xfrm>
        </p:grpSpPr>
        <p:cxnSp>
          <p:nvCxnSpPr>
            <p:cNvPr id="9" name="Aitds5"/>
            <p:cNvCxnSpPr/>
            <p:nvPr/>
          </p:nvCxnSpPr>
          <p:spPr>
            <a:xfrm>
              <a:off x="8639734" y="3265363"/>
              <a:ext cx="0" cy="2682944"/>
            </a:xfrm>
            <a:prstGeom prst="line">
              <a:avLst/>
            </a:prstGeom>
            <a:noFill/>
            <a:ln w="25400" cap="flat" cmpd="sng" algn="ctr">
              <a:solidFill>
                <a:srgbClr val="D51E00"/>
              </a:solidFill>
              <a:prstDash val="solid"/>
              <a:miter lim="800000"/>
            </a:ln>
            <a:effectLst/>
          </p:spPr>
        </p:cxnSp>
        <p:cxnSp>
          <p:nvCxnSpPr>
            <p:cNvPr id="10" name="Aitds6"/>
            <p:cNvCxnSpPr/>
            <p:nvPr/>
          </p:nvCxnSpPr>
          <p:spPr>
            <a:xfrm>
              <a:off x="4402692" y="5936732"/>
              <a:ext cx="4239550" cy="0"/>
            </a:xfrm>
            <a:prstGeom prst="line">
              <a:avLst/>
            </a:prstGeom>
            <a:noFill/>
            <a:ln w="25400" cap="flat" cmpd="sng" algn="ctr">
              <a:solidFill>
                <a:srgbClr val="D51E00"/>
              </a:solidFill>
              <a:prstDash val="solid"/>
              <a:miter lim="800000"/>
            </a:ln>
            <a:effectLst/>
          </p:spPr>
        </p:cxnSp>
      </p:grpSp>
      <p:sp>
        <p:nvSpPr>
          <p:cNvPr id="11" name="Aitds8"/>
          <p:cNvSpPr txBox="1"/>
          <p:nvPr/>
        </p:nvSpPr>
        <p:spPr>
          <a:xfrm>
            <a:off x="2217688" y="1875438"/>
            <a:ext cx="47532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8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Arial" panose="020B0604020202020204" pitchFamily="34" charset="0"/>
              </a:rPr>
              <a:t>输入你需要的</a:t>
            </a:r>
            <a:r>
              <a:rPr lang="zh-CN" altLang="en-US" sz="28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Arial" panose="020B0604020202020204" pitchFamily="34" charset="0"/>
              </a:rPr>
              <a:t>标题</a:t>
            </a:r>
            <a:endParaRPr lang="zh-CN" altLang="en-US" sz="2800" dirty="0">
              <a:solidFill>
                <a:srgbClr val="C0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sym typeface="Arial" panose="020B0604020202020204" pitchFamily="34" charset="0"/>
            </a:endParaRPr>
          </a:p>
        </p:txBody>
      </p:sp>
      <p:sp>
        <p:nvSpPr>
          <p:cNvPr id="12" name="Aitds6"/>
          <p:cNvSpPr/>
          <p:nvPr/>
        </p:nvSpPr>
        <p:spPr>
          <a:xfrm>
            <a:off x="990600" y="2538730"/>
            <a:ext cx="10263505" cy="960755"/>
          </a:xfrm>
          <a:prstGeom prst="rect">
            <a:avLst/>
          </a:prstGeom>
        </p:spPr>
        <p:txBody>
          <a:bodyPr wrap="square" lIns="63498" tIns="31749" rIns="63498" bIns="31749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 hangingPunct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添加你的正文内容，添加你的正文内容，加你的正文内容，添加你的正文内容，添加你的正文内容，添添加你的正文内容</a:t>
            </a:r>
            <a:r>
              <a:rPr lang="en-US" altLang="zh-CN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,</a:t>
            </a:r>
            <a:r>
              <a:rPr lang="zh-CN" altLang="en-US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</a:t>
            </a:r>
            <a:endParaRPr lang="zh-CN" altLang="en-US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285750" indent="-285750" algn="just" hangingPunct="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5" name="Aitds6"/>
          <p:cNvSpPr/>
          <p:nvPr/>
        </p:nvSpPr>
        <p:spPr>
          <a:xfrm>
            <a:off x="990600" y="3755390"/>
            <a:ext cx="10263505" cy="960755"/>
          </a:xfrm>
          <a:prstGeom prst="rect">
            <a:avLst/>
          </a:prstGeom>
        </p:spPr>
        <p:txBody>
          <a:bodyPr wrap="square" lIns="63498" tIns="31749" rIns="63498" bIns="31749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 hangingPunct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添加你的正文内容，添加你的正文内容，加你的正文内容，添加你的正文内容，添加你的正文内容，添添加你的正文内容</a:t>
            </a:r>
            <a:r>
              <a:rPr lang="en-US" altLang="zh-CN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,</a:t>
            </a:r>
            <a:r>
              <a:rPr lang="zh-CN" altLang="en-US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</a:t>
            </a:r>
            <a:endParaRPr lang="zh-CN" altLang="en-US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285750" indent="-285750" algn="just" hangingPunct="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6" name="Aitds6"/>
          <p:cNvSpPr/>
          <p:nvPr/>
        </p:nvSpPr>
        <p:spPr>
          <a:xfrm>
            <a:off x="990600" y="4972050"/>
            <a:ext cx="10263505" cy="960755"/>
          </a:xfrm>
          <a:prstGeom prst="rect">
            <a:avLst/>
          </a:prstGeom>
        </p:spPr>
        <p:txBody>
          <a:bodyPr wrap="square" lIns="63498" tIns="31749" rIns="63498" bIns="31749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 hangingPunct="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添加你的正文内容，添加你的正文内容，加你的正文内容，添加你的正文内容，添加你的正文内容，添添加你的正文内容</a:t>
            </a:r>
            <a:r>
              <a:rPr lang="en-US" altLang="zh-CN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,</a:t>
            </a:r>
            <a:r>
              <a:rPr lang="zh-CN" altLang="en-US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</a:t>
            </a:r>
            <a:endParaRPr lang="zh-CN" altLang="en-US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285750" indent="-285750" algn="just" hangingPunct="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579272" y="641572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ea"/>
              </a:rPr>
              <a:t>输入你需要的标题</a:t>
            </a:r>
            <a:endParaRPr kumimoji="1" lang="zh-CN" altLang="en-US" sz="2800" dirty="0">
              <a:solidFill>
                <a:srgbClr val="D0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2" name="梯形 1"/>
          <p:cNvSpPr/>
          <p:nvPr/>
        </p:nvSpPr>
        <p:spPr>
          <a:xfrm>
            <a:off x="467946" y="2486104"/>
            <a:ext cx="11303000" cy="693652"/>
          </a:xfrm>
          <a:prstGeom prst="trapezoid">
            <a:avLst>
              <a:gd name="adj" fmla="val 155928"/>
            </a:avLst>
          </a:prstGeom>
          <a:gradFill>
            <a:gsLst>
              <a:gs pos="60000">
                <a:schemeClr val="accent2">
                  <a:alpha val="0"/>
                </a:schemeClr>
              </a:gs>
              <a:gs pos="40000">
                <a:schemeClr val="accent2">
                  <a:alpha val="0"/>
                </a:schemeClr>
              </a:gs>
              <a:gs pos="0">
                <a:schemeClr val="accent2">
                  <a:alpha val="2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 dirty="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819652" y="1901843"/>
            <a:ext cx="2599588" cy="2599588"/>
          </a:xfrm>
          <a:prstGeom prst="ellipse">
            <a:avLst/>
          </a:prstGeom>
          <a:gradFill>
            <a:gsLst>
              <a:gs pos="0">
                <a:srgbClr val="9C0000"/>
              </a:gs>
              <a:gs pos="100000">
                <a:srgbClr val="9C0000">
                  <a:alpha val="5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 dirty="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4819651" y="4489309"/>
            <a:ext cx="2599588" cy="558652"/>
          </a:xfrm>
          <a:prstGeom prst="ellipse">
            <a:avLst/>
          </a:prstGeom>
          <a:gradFill>
            <a:gsLst>
              <a:gs pos="0">
                <a:srgbClr val="9C0000">
                  <a:alpha val="25000"/>
                </a:srgbClr>
              </a:gs>
              <a:gs pos="100000">
                <a:srgbClr val="9C0000">
                  <a:alpha val="56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112701" y="2546231"/>
            <a:ext cx="2438400" cy="434215"/>
            <a:chOff x="1593532" y="2073087"/>
            <a:chExt cx="2438400" cy="434215"/>
          </a:xfrm>
        </p:grpSpPr>
        <p:sp>
          <p:nvSpPr>
            <p:cNvPr id="7" name="文本框 6"/>
            <p:cNvSpPr txBox="1"/>
            <p:nvPr/>
          </p:nvSpPr>
          <p:spPr>
            <a:xfrm>
              <a:off x="1593532" y="2073087"/>
              <a:ext cx="2438400" cy="368935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r"/>
              <a:r>
                <a:rPr lang="zh-CN" altLang="en-US" sz="2400" dirty="0">
                  <a:solidFill>
                    <a:srgbClr val="C00000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输入你需要的</a:t>
              </a:r>
              <a:r>
                <a:rPr lang="zh-CN" altLang="en-US" sz="2400" dirty="0">
                  <a:solidFill>
                    <a:srgbClr val="C00000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标题</a:t>
              </a:r>
              <a:endParaRPr lang="zh-CN" altLang="en-US" sz="24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 flipH="1">
              <a:off x="3724155" y="2507302"/>
              <a:ext cx="254416" cy="0"/>
            </a:xfrm>
            <a:prstGeom prst="line">
              <a:avLst/>
            </a:prstGeom>
            <a:ln w="19050">
              <a:solidFill>
                <a:srgbClr val="93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7687791" y="2546231"/>
            <a:ext cx="2438400" cy="434215"/>
            <a:chOff x="8182950" y="2073087"/>
            <a:chExt cx="2438400" cy="434215"/>
          </a:xfrm>
        </p:grpSpPr>
        <p:sp>
          <p:nvSpPr>
            <p:cNvPr id="10" name="文本框 9"/>
            <p:cNvSpPr txBox="1"/>
            <p:nvPr/>
          </p:nvSpPr>
          <p:spPr>
            <a:xfrm>
              <a:off x="8182950" y="2073087"/>
              <a:ext cx="2438400" cy="368935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r>
                <a:rPr lang="zh-CN" altLang="en-US" sz="2400" dirty="0">
                  <a:solidFill>
                    <a:srgbClr val="C00000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输入你需要的</a:t>
              </a:r>
              <a:r>
                <a:rPr lang="zh-CN" altLang="en-US" sz="2400" dirty="0">
                  <a:solidFill>
                    <a:srgbClr val="C00000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标题</a:t>
              </a:r>
              <a:endParaRPr lang="zh-CN" altLang="en-US" sz="24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 flipH="1">
              <a:off x="8182950" y="2507302"/>
              <a:ext cx="256480" cy="0"/>
            </a:xfrm>
            <a:prstGeom prst="line">
              <a:avLst/>
            </a:prstGeom>
            <a:ln w="19050">
              <a:solidFill>
                <a:srgbClr val="93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/>
        </p:nvSpPr>
        <p:spPr>
          <a:xfrm>
            <a:off x="5178384" y="2980446"/>
            <a:ext cx="1867717" cy="4305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输入</a:t>
            </a:r>
            <a:r>
              <a:rPr lang="zh-CN" altLang="en-US" sz="28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标题</a:t>
            </a:r>
            <a:endParaRPr lang="zh-CN" altLang="en-US" sz="2800" dirty="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3" name="文本框 22"/>
          <p:cNvSpPr txBox="1"/>
          <p:nvPr/>
        </p:nvSpPr>
        <p:spPr>
          <a:xfrm>
            <a:off x="525284" y="3351183"/>
            <a:ext cx="4133411" cy="2011045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添加你的正文内容，添加你的正文内容，加你的正文内容，添加你的正文内容，添加你的正文内容，添添加你的正文内容</a:t>
            </a:r>
            <a:endParaRPr lang="zh-CN" altLang="en-US" sz="16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添加你的正文内容，添加你的正文内容，加你的正文内容，添加你的正文内容，添加你的正文内容，添添加你的正文内容</a:t>
            </a:r>
            <a:endParaRPr lang="zh-CN" altLang="en-US" sz="16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14" name="文本框 22"/>
          <p:cNvSpPr txBox="1"/>
          <p:nvPr/>
        </p:nvSpPr>
        <p:spPr>
          <a:xfrm>
            <a:off x="7580197" y="3351183"/>
            <a:ext cx="4133411" cy="2011045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添加你的正文内容，添加你的正文内容，加你的正文内容，添加你的正文内容，添加你的正文内容，添添加你的正文内容</a:t>
            </a:r>
            <a:endParaRPr lang="zh-CN" altLang="en-US" sz="16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添加你的正文内容，添加你的正文内容，加你的正文内容，添加你的正文内容，添加你的正文内容，添添加你的正文内容</a:t>
            </a:r>
            <a:endParaRPr lang="zh-CN" altLang="en-US" sz="16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579272" y="641572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ea"/>
              </a:rPr>
              <a:t>输入你需要的标题</a:t>
            </a:r>
            <a:endParaRPr kumimoji="1" lang="zh-CN" altLang="en-US" sz="2800" dirty="0">
              <a:solidFill>
                <a:srgbClr val="D0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72623" y="1582551"/>
            <a:ext cx="8646754" cy="0"/>
            <a:chOff x="1733909" y="1358084"/>
            <a:chExt cx="8646754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820401" y="1358084"/>
              <a:ext cx="3560262" cy="0"/>
            </a:xfrm>
            <a:prstGeom prst="line">
              <a:avLst/>
            </a:prstGeom>
            <a:ln w="25400">
              <a:gradFill>
                <a:gsLst>
                  <a:gs pos="100000">
                    <a:srgbClr val="F9EDE4"/>
                  </a:gs>
                  <a:gs pos="0">
                    <a:srgbClr val="CB151D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1733909" y="1358084"/>
              <a:ext cx="3560262" cy="0"/>
            </a:xfrm>
            <a:prstGeom prst="line">
              <a:avLst/>
            </a:prstGeom>
            <a:ln w="25400">
              <a:gradFill>
                <a:gsLst>
                  <a:gs pos="0">
                    <a:srgbClr val="F9EDE4"/>
                  </a:gs>
                  <a:gs pos="100000">
                    <a:srgbClr val="CB151D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14"/>
          <p:cNvSpPr txBox="1"/>
          <p:nvPr/>
        </p:nvSpPr>
        <p:spPr>
          <a:xfrm>
            <a:off x="1563472" y="3129905"/>
            <a:ext cx="9085904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添加你的正文内容，添加你的正文内容，加你的正文内容，添加你的正文内容，添加你的正文内容，添添加你的正文内容</a:t>
            </a:r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82172" y="2385027"/>
            <a:ext cx="9984255" cy="368049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604114" y="1973436"/>
            <a:ext cx="9001999" cy="932323"/>
            <a:chOff x="1386245" y="2546361"/>
            <a:chExt cx="9566638" cy="1009736"/>
          </a:xfrm>
          <a:solidFill>
            <a:srgbClr val="C00000"/>
          </a:solidFill>
        </p:grpSpPr>
        <p:sp>
          <p:nvSpPr>
            <p:cNvPr id="9" name="等腰三角形 8"/>
            <p:cNvSpPr/>
            <p:nvPr/>
          </p:nvSpPr>
          <p:spPr>
            <a:xfrm>
              <a:off x="10632492" y="2546362"/>
              <a:ext cx="320391" cy="40996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>
              <a:off x="1386245" y="2546362"/>
              <a:ext cx="320391" cy="40996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11" name="梯形 10"/>
            <p:cNvSpPr/>
            <p:nvPr/>
          </p:nvSpPr>
          <p:spPr>
            <a:xfrm flipV="1">
              <a:off x="1546707" y="2546361"/>
              <a:ext cx="9245714" cy="1009736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</p:grpSp>
      <p:sp>
        <p:nvSpPr>
          <p:cNvPr id="12" name="文本框 20"/>
          <p:cNvSpPr txBox="1"/>
          <p:nvPr/>
        </p:nvSpPr>
        <p:spPr>
          <a:xfrm>
            <a:off x="2022306" y="2159185"/>
            <a:ext cx="810801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微软雅黑" panose="020B0503020204020204" pitchFamily="34" charset="-122"/>
              </a:rPr>
              <a:t>输入你需要的</a:t>
            </a:r>
            <a:r>
              <a:rPr lang="zh-CN" altLang="en-US" sz="24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微软雅黑" panose="020B0503020204020204" pitchFamily="34" charset="-122"/>
              </a:rPr>
              <a:t>标题</a:t>
            </a:r>
            <a:endParaRPr lang="zh-CN" altLang="en-US" sz="2400" dirty="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214" y="1453263"/>
            <a:ext cx="1179571" cy="308882"/>
          </a:xfrm>
          <a:prstGeom prst="rect">
            <a:avLst/>
          </a:prstGeom>
        </p:spPr>
      </p:pic>
      <p:sp>
        <p:nvSpPr>
          <p:cNvPr id="14" name="文本框 14"/>
          <p:cNvSpPr txBox="1"/>
          <p:nvPr/>
        </p:nvSpPr>
        <p:spPr>
          <a:xfrm>
            <a:off x="1563472" y="4028196"/>
            <a:ext cx="9085904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添加你的正文内容，添加你的正文内容，加你的正文内容，添加你的正文内容，添加你的正文内容，添添加你的正文内容</a:t>
            </a:r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63472" y="4926487"/>
            <a:ext cx="9085904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添加你的正文内容，添加你的正文内容，加你的正文内容，添加你的正文内容，添加你的正文内容，添添加你的正文内容</a:t>
            </a:r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00481" y="1788930"/>
            <a:ext cx="8391038" cy="201168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>
                <a:gradFill>
                  <a:gsLst>
                    <a:gs pos="20408">
                      <a:srgbClr val="FF1B13"/>
                    </a:gs>
                    <a:gs pos="87000">
                      <a:srgbClr val="FF1B13"/>
                    </a:gs>
                    <a:gs pos="51000">
                      <a:srgbClr val="FF6201"/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pPr lvl="0" algn="dist" defTabSz="457200">
              <a:lnSpc>
                <a:spcPct val="130000"/>
              </a:lnSpc>
              <a:defRPr/>
            </a:pPr>
            <a:r>
              <a:rPr lang="zh-CN" altLang="en-US" sz="9600" kern="0" dirty="0">
                <a:ln w="12700">
                  <a:noFill/>
                </a:ln>
                <a:solidFill>
                  <a:srgbClr val="F4D29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感谢大家观看</a:t>
            </a:r>
            <a:endParaRPr lang="zh-CN" altLang="en-US" sz="9600" kern="0" dirty="0">
              <a:ln w="12700">
                <a:noFill/>
              </a:ln>
              <a:solidFill>
                <a:srgbClr val="F4D29F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4097705" y="4260263"/>
            <a:ext cx="1798638" cy="383745"/>
          </a:xfrm>
          <a:prstGeom prst="roundRect">
            <a:avLst>
              <a:gd name="adj" fmla="val 50000"/>
            </a:avLst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汇报人：</a:t>
            </a:r>
            <a:r>
              <a:rPr lang="en-US" altLang="zh-CN" sz="1400" dirty="0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XXX</a:t>
            </a:r>
            <a:endParaRPr lang="en-US" altLang="zh-CN" sz="1400" dirty="0">
              <a:solidFill>
                <a:srgbClr val="C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6307505" y="4260263"/>
            <a:ext cx="1798638" cy="383745"/>
          </a:xfrm>
          <a:prstGeom prst="roundRect">
            <a:avLst>
              <a:gd name="adj" fmla="val 50000"/>
            </a:avLst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汇报时间：</a:t>
            </a:r>
            <a:r>
              <a:rPr lang="en-US" altLang="zh-CN" sz="1400" dirty="0">
                <a:solidFill>
                  <a:srgbClr val="C00000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202X</a:t>
            </a:r>
            <a:endParaRPr lang="zh-CN" altLang="en-US" sz="1400" dirty="0">
              <a:solidFill>
                <a:srgbClr val="C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35960" y="1456315"/>
            <a:ext cx="5720080" cy="61087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>
                <a:gradFill>
                  <a:gsLst>
                    <a:gs pos="20408">
                      <a:srgbClr val="FF1B13"/>
                    </a:gs>
                    <a:gs pos="87000">
                      <a:srgbClr val="FF1B13"/>
                    </a:gs>
                    <a:gs pos="51000">
                      <a:srgbClr val="FF6201"/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pPr marL="0" marR="0" lvl="0" indent="0" algn="dist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600" b="1" kern="0" dirty="0">
                <a:ln w="12700">
                  <a:noFill/>
                </a:ln>
                <a:solidFill>
                  <a:srgbClr val="F4D29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东</a:t>
            </a:r>
            <a:r>
              <a:rPr kumimoji="0" lang="en-US" altLang="zh-CN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/</a:t>
            </a:r>
            <a:r>
              <a:rPr lang="zh-CN" altLang="en-US" sz="2600" b="1" kern="0" dirty="0">
                <a:ln w="12700">
                  <a:noFill/>
                </a:ln>
                <a:solidFill>
                  <a:srgbClr val="F4D29F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北</a:t>
            </a:r>
            <a:r>
              <a:rPr kumimoji="0" lang="en-US" altLang="zh-CN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/</a:t>
            </a:r>
            <a:r>
              <a:rPr kumimoji="0" lang="zh-CN" altLang="en-US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师</a:t>
            </a:r>
            <a:r>
              <a:rPr kumimoji="0" lang="en-US" altLang="zh-CN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/</a:t>
            </a:r>
            <a:r>
              <a:rPr kumimoji="0" lang="zh-CN" altLang="en-US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范</a:t>
            </a:r>
            <a:r>
              <a:rPr kumimoji="0" lang="en-US" altLang="zh-CN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/</a:t>
            </a:r>
            <a:r>
              <a:rPr kumimoji="0" lang="zh-CN" altLang="en-US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大</a:t>
            </a:r>
            <a:r>
              <a:rPr kumimoji="0" lang="en-US" altLang="zh-CN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/</a:t>
            </a:r>
            <a:r>
              <a:rPr kumimoji="0" lang="zh-CN" altLang="en-US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学</a:t>
            </a:r>
            <a:r>
              <a:rPr kumimoji="0" lang="en-US" altLang="zh-CN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/</a:t>
            </a:r>
            <a:r>
              <a:rPr kumimoji="0" lang="zh-CN" altLang="en-US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附</a:t>
            </a:r>
            <a:r>
              <a:rPr kumimoji="0" lang="en-US" altLang="zh-CN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/</a:t>
            </a:r>
            <a:r>
              <a:rPr kumimoji="0" lang="zh-CN" altLang="en-US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小</a:t>
            </a:r>
            <a:r>
              <a:rPr kumimoji="0" lang="en-US" altLang="zh-CN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/</a:t>
            </a:r>
            <a:r>
              <a:rPr kumimoji="0" lang="zh-CN" altLang="en-US" sz="2600" b="1" i="0" u="none" strike="noStrike" kern="0" cap="none" spc="0" normalizeH="0" baseline="0" noProof="0" dirty="0">
                <a:ln w="12700">
                  <a:noFill/>
                </a:ln>
                <a:solidFill>
                  <a:srgbClr val="F4D29F"/>
                </a:solidFill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学</a:t>
            </a:r>
            <a:endParaRPr kumimoji="0" lang="zh-CN" altLang="en-US" sz="2600" b="1" i="0" u="none" strike="noStrike" kern="0" cap="none" spc="0" normalizeH="0" baseline="0" noProof="0" dirty="0">
              <a:ln w="12700">
                <a:noFill/>
              </a:ln>
              <a:solidFill>
                <a:srgbClr val="F4D29F"/>
              </a:solidFill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436917" cy="1463040"/>
          </a:xfrm>
          <a:prstGeom prst="rect">
            <a:avLst/>
          </a:prstGeom>
        </p:spPr>
      </p:pic>
      <p:pic>
        <p:nvPicPr>
          <p:cNvPr id="11" name="图形 23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3973" y="243529"/>
            <a:ext cx="786986" cy="1051255"/>
          </a:xfrm>
          <a:prstGeom prst="rect">
            <a:avLst/>
          </a:prstGeom>
        </p:spPr>
      </p:pic>
      <p:pic>
        <p:nvPicPr>
          <p:cNvPr id="12" name="图形 2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76435" y="932837"/>
            <a:ext cx="391884" cy="523478"/>
          </a:xfrm>
          <a:prstGeom prst="rect">
            <a:avLst/>
          </a:prstGeom>
        </p:spPr>
      </p:pic>
      <p:pic>
        <p:nvPicPr>
          <p:cNvPr id="13" name="图片 12" descr="84f10463d4310e61beec31044dc7b87f1b7da45ed8ad5-9rSWjp"/>
          <p:cNvPicPr>
            <a:picLocks noChangeAspect="1"/>
          </p:cNvPicPr>
          <p:nvPr userDrawn="1"/>
        </p:nvPicPr>
        <p:blipFill>
          <a:blip r:embed="rId5"/>
          <a:srcRect t="6779" r="34639" b="9166"/>
          <a:stretch>
            <a:fillRect/>
          </a:stretch>
        </p:blipFill>
        <p:spPr>
          <a:xfrm rot="5400000">
            <a:off x="3413125" y="-1938655"/>
            <a:ext cx="5360670" cy="12187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1656229" y="1109955"/>
            <a:ext cx="9854902" cy="3741584"/>
            <a:chOff x="1732479" y="1095106"/>
            <a:chExt cx="9854902" cy="3741584"/>
          </a:xfrm>
        </p:grpSpPr>
        <p:sp>
          <p:nvSpPr>
            <p:cNvPr id="3" name="文本框 2"/>
            <p:cNvSpPr txBox="1"/>
            <p:nvPr>
              <p:custDataLst>
                <p:tags r:id="rId3"/>
              </p:custDataLst>
            </p:nvPr>
          </p:nvSpPr>
          <p:spPr>
            <a:xfrm>
              <a:off x="6578093" y="2793199"/>
              <a:ext cx="1255721" cy="768350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3200">
                  <a:gradFill>
                    <a:gsLst>
                      <a:gs pos="20408">
                        <a:srgbClr val="FF1B13"/>
                      </a:gs>
                      <a:gs pos="87000">
                        <a:srgbClr val="FF1B13"/>
                      </a:gs>
                      <a:gs pos="51000">
                        <a:srgbClr val="FF6201"/>
                      </a:gs>
                    </a:gsLst>
                    <a:lin ang="2700000" scaled="1"/>
                  </a:gra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en-US" altLang="zh-CN" sz="4400" dirty="0">
                  <a:ln w="12700">
                    <a:noFill/>
                  </a:ln>
                  <a:solidFill>
                    <a:srgbClr val="F4D29F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02</a:t>
              </a:r>
              <a:endParaRPr lang="en-US" altLang="zh-CN" sz="4400" dirty="0">
                <a:ln w="12700">
                  <a:noFill/>
                </a:ln>
                <a:solidFill>
                  <a:srgbClr val="F4D29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4"/>
              </p:custDataLst>
            </p:nvPr>
          </p:nvSpPr>
          <p:spPr>
            <a:xfrm>
              <a:off x="1732479" y="2812142"/>
              <a:ext cx="1255721" cy="768350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3200">
                  <a:gradFill>
                    <a:gsLst>
                      <a:gs pos="20408">
                        <a:srgbClr val="FF1B13"/>
                      </a:gs>
                      <a:gs pos="87000">
                        <a:srgbClr val="FF1B13"/>
                      </a:gs>
                      <a:gs pos="51000">
                        <a:srgbClr val="FF6201"/>
                      </a:gs>
                    </a:gsLst>
                    <a:lin ang="2700000" scaled="1"/>
                  </a:gra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en-US" altLang="zh-CN" sz="4400" dirty="0">
                  <a:ln w="12700">
                    <a:noFill/>
                  </a:ln>
                  <a:solidFill>
                    <a:srgbClr val="F4D29F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01</a:t>
              </a:r>
              <a:endParaRPr lang="en-US" altLang="zh-CN" sz="4400" dirty="0">
                <a:ln w="12700">
                  <a:noFill/>
                </a:ln>
                <a:solidFill>
                  <a:srgbClr val="F4D29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769250" y="1095106"/>
              <a:ext cx="2051844" cy="1231106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8000" dirty="0">
                  <a:solidFill>
                    <a:srgbClr val="F4D29F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目录</a:t>
              </a:r>
              <a:endParaRPr lang="zh-CN" altLang="en-US" sz="8000" dirty="0">
                <a:solidFill>
                  <a:srgbClr val="F4D29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6578093" y="4068340"/>
              <a:ext cx="1255721" cy="768350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3200">
                  <a:gradFill>
                    <a:gsLst>
                      <a:gs pos="20408">
                        <a:srgbClr val="FF1B13"/>
                      </a:gs>
                      <a:gs pos="87000">
                        <a:srgbClr val="FF1B13"/>
                      </a:gs>
                      <a:gs pos="51000">
                        <a:srgbClr val="FF6201"/>
                      </a:gs>
                    </a:gsLst>
                    <a:lin ang="2700000" scaled="1"/>
                  </a:gra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en-US" altLang="zh-CN" sz="4400" dirty="0">
                  <a:ln w="12700">
                    <a:noFill/>
                  </a:ln>
                  <a:solidFill>
                    <a:srgbClr val="F4D29F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04</a:t>
              </a:r>
              <a:endParaRPr lang="en-US" altLang="zh-CN" sz="4400" dirty="0">
                <a:ln w="12700">
                  <a:noFill/>
                </a:ln>
                <a:solidFill>
                  <a:srgbClr val="F4D29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732479" y="4024653"/>
              <a:ext cx="1255721" cy="768350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3200">
                  <a:gradFill>
                    <a:gsLst>
                      <a:gs pos="20408">
                        <a:srgbClr val="FF1B13"/>
                      </a:gs>
                      <a:gs pos="87000">
                        <a:srgbClr val="FF1B13"/>
                      </a:gs>
                      <a:gs pos="51000">
                        <a:srgbClr val="FF6201"/>
                      </a:gs>
                    </a:gsLst>
                    <a:lin ang="2700000" scaled="1"/>
                  </a:gra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en-US" altLang="zh-CN" sz="4400" dirty="0">
                  <a:ln w="12700">
                    <a:noFill/>
                  </a:ln>
                  <a:solidFill>
                    <a:srgbClr val="F4D29F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03</a:t>
              </a:r>
              <a:endParaRPr lang="en-US" altLang="zh-CN" sz="4400" dirty="0">
                <a:ln w="12700">
                  <a:noFill/>
                </a:ln>
                <a:solidFill>
                  <a:srgbClr val="F4D29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7684735" y="4252749"/>
              <a:ext cx="390264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F4D29F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 Medium" panose="00020600040101010101" pitchFamily="18" charset="-122"/>
                </a:rPr>
                <a:t>输入标题</a:t>
              </a:r>
              <a:r>
                <a:rPr lang="zh-CN" altLang="en-US" sz="2400" dirty="0">
                  <a:solidFill>
                    <a:srgbClr val="F4D29F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 Medium" panose="00020600040101010101" pitchFamily="18" charset="-122"/>
                </a:rPr>
                <a:t>四</a:t>
              </a:r>
              <a:endParaRPr lang="zh-CN" altLang="en-US" sz="2400" dirty="0">
                <a:solidFill>
                  <a:srgbClr val="F4D29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 Medium" panose="00020600040101010101" pitchFamily="18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684735" y="2978125"/>
              <a:ext cx="390264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F4D29F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 Medium" panose="00020600040101010101" pitchFamily="18" charset="-122"/>
                </a:rPr>
                <a:t>输入标题</a:t>
              </a:r>
              <a:r>
                <a:rPr lang="zh-CN" altLang="en-US" sz="2400" dirty="0">
                  <a:solidFill>
                    <a:srgbClr val="F4D29F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 Medium" panose="00020600040101010101" pitchFamily="18" charset="-122"/>
                </a:rPr>
                <a:t>二</a:t>
              </a:r>
              <a:endParaRPr lang="zh-CN" altLang="en-US" sz="2400" dirty="0">
                <a:solidFill>
                  <a:srgbClr val="F4D29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 Medium" panose="00020600040101010101" pitchFamily="18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2839120" y="4242810"/>
              <a:ext cx="411950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F4D29F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 Medium" panose="00020600040101010101" pitchFamily="18" charset="-122"/>
                </a:rPr>
                <a:t>输入标题</a:t>
              </a:r>
              <a:r>
                <a:rPr lang="zh-CN" altLang="en-US" sz="2400" dirty="0">
                  <a:solidFill>
                    <a:srgbClr val="F4D29F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 Medium" panose="00020600040101010101" pitchFamily="18" charset="-122"/>
                </a:rPr>
                <a:t>三</a:t>
              </a:r>
              <a:endParaRPr lang="zh-CN" altLang="en-US" sz="2400" dirty="0">
                <a:solidFill>
                  <a:srgbClr val="F4D29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 Medium" panose="00020600040101010101" pitchFamily="18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2839121" y="2951927"/>
              <a:ext cx="390264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F4D29F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 Medium" panose="00020600040101010101" pitchFamily="18" charset="-122"/>
                </a:rPr>
                <a:t>输入标题</a:t>
              </a:r>
              <a:r>
                <a:rPr lang="zh-CN" altLang="en-US" sz="2400" dirty="0">
                  <a:solidFill>
                    <a:srgbClr val="F4D29F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 Medium" panose="00020600040101010101" pitchFamily="18" charset="-122"/>
                </a:rPr>
                <a:t>一</a:t>
              </a:r>
              <a:endParaRPr lang="zh-CN" altLang="en-US" sz="2400" dirty="0">
                <a:solidFill>
                  <a:srgbClr val="F4D29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 Medium" panose="00020600040101010101" pitchFamily="18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934556" y="1387493"/>
              <a:ext cx="2951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rgbClr val="F4D29F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阿里巴巴普惠体 Medium" panose="00020600040101010101" pitchFamily="18" charset="-122"/>
                </a:rPr>
                <a:t>CONTENTS</a:t>
              </a:r>
              <a:endParaRPr lang="zh-CN" altLang="en-US" sz="3600" dirty="0">
                <a:solidFill>
                  <a:srgbClr val="F4D29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 Medium" panose="00020600040101010101" pitchFamily="18" charset="-122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436917" cy="1463040"/>
          </a:xfrm>
          <a:prstGeom prst="rect">
            <a:avLst/>
          </a:prstGeom>
        </p:spPr>
      </p:pic>
      <p:pic>
        <p:nvPicPr>
          <p:cNvPr id="24" name="图形 23"/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83973" y="243529"/>
            <a:ext cx="786986" cy="1051255"/>
          </a:xfrm>
          <a:prstGeom prst="rect">
            <a:avLst/>
          </a:prstGeom>
        </p:spPr>
      </p:pic>
      <p:pic>
        <p:nvPicPr>
          <p:cNvPr id="25" name="图形 24"/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76435" y="932837"/>
            <a:ext cx="391884" cy="5234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2434814" y="1757796"/>
            <a:ext cx="7322371" cy="2446517"/>
            <a:chOff x="2434815" y="1968649"/>
            <a:chExt cx="7322371" cy="2730065"/>
          </a:xfrm>
        </p:grpSpPr>
        <p:sp>
          <p:nvSpPr>
            <p:cNvPr id="22" name="矩形 1"/>
            <p:cNvSpPr/>
            <p:nvPr userDrawn="1"/>
          </p:nvSpPr>
          <p:spPr>
            <a:xfrm rot="16200000">
              <a:off x="2424733" y="1978731"/>
              <a:ext cx="2730063" cy="2709899"/>
            </a:xfrm>
            <a:custGeom>
              <a:avLst/>
              <a:gdLst>
                <a:gd name="connsiteX0" fmla="*/ 0 w 8313683"/>
                <a:gd name="connsiteY0" fmla="*/ 0 h 2207173"/>
                <a:gd name="connsiteX1" fmla="*/ 8313683 w 8313683"/>
                <a:gd name="connsiteY1" fmla="*/ 0 h 2207173"/>
                <a:gd name="connsiteX2" fmla="*/ 8313683 w 8313683"/>
                <a:gd name="connsiteY2" fmla="*/ 2207173 h 2207173"/>
                <a:gd name="connsiteX3" fmla="*/ 0 w 8313683"/>
                <a:gd name="connsiteY3" fmla="*/ 2207173 h 2207173"/>
                <a:gd name="connsiteX4" fmla="*/ 0 w 8313683"/>
                <a:gd name="connsiteY4" fmla="*/ 0 h 2207173"/>
                <a:gd name="connsiteX0-1" fmla="*/ 0 w 8313683"/>
                <a:gd name="connsiteY0-2" fmla="*/ 2207173 h 2298613"/>
                <a:gd name="connsiteX1-3" fmla="*/ 0 w 8313683"/>
                <a:gd name="connsiteY1-4" fmla="*/ 0 h 2298613"/>
                <a:gd name="connsiteX2-5" fmla="*/ 8313683 w 8313683"/>
                <a:gd name="connsiteY2-6" fmla="*/ 0 h 2298613"/>
                <a:gd name="connsiteX3-7" fmla="*/ 8313683 w 8313683"/>
                <a:gd name="connsiteY3-8" fmla="*/ 2207173 h 2298613"/>
                <a:gd name="connsiteX4-9" fmla="*/ 91440 w 8313683"/>
                <a:gd name="connsiteY4-10" fmla="*/ 2298613 h 2298613"/>
                <a:gd name="connsiteX0-11" fmla="*/ 0 w 8313683"/>
                <a:gd name="connsiteY0-12" fmla="*/ 2207173 h 2207173"/>
                <a:gd name="connsiteX1-13" fmla="*/ 0 w 8313683"/>
                <a:gd name="connsiteY1-14" fmla="*/ 0 h 2207173"/>
                <a:gd name="connsiteX2-15" fmla="*/ 8313683 w 8313683"/>
                <a:gd name="connsiteY2-16" fmla="*/ 0 h 2207173"/>
                <a:gd name="connsiteX3-17" fmla="*/ 8313683 w 8313683"/>
                <a:gd name="connsiteY3-18" fmla="*/ 2207173 h 22071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13683" h="2207173">
                  <a:moveTo>
                    <a:pt x="0" y="2207173"/>
                  </a:moveTo>
                  <a:lnTo>
                    <a:pt x="0" y="0"/>
                  </a:lnTo>
                  <a:lnTo>
                    <a:pt x="8313683" y="0"/>
                  </a:lnTo>
                  <a:lnTo>
                    <a:pt x="8313683" y="2207173"/>
                  </a:lnTo>
                </a:path>
              </a:pathLst>
            </a:custGeom>
            <a:noFill/>
            <a:ln w="28575">
              <a:solidFill>
                <a:srgbClr val="F4D2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4D29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23" name="矩形 1"/>
            <p:cNvSpPr/>
            <p:nvPr userDrawn="1"/>
          </p:nvSpPr>
          <p:spPr>
            <a:xfrm rot="16200000" flipV="1">
              <a:off x="7037204" y="1978732"/>
              <a:ext cx="2730065" cy="2709899"/>
            </a:xfrm>
            <a:custGeom>
              <a:avLst/>
              <a:gdLst>
                <a:gd name="connsiteX0" fmla="*/ 0 w 8313683"/>
                <a:gd name="connsiteY0" fmla="*/ 0 h 2207173"/>
                <a:gd name="connsiteX1" fmla="*/ 8313683 w 8313683"/>
                <a:gd name="connsiteY1" fmla="*/ 0 h 2207173"/>
                <a:gd name="connsiteX2" fmla="*/ 8313683 w 8313683"/>
                <a:gd name="connsiteY2" fmla="*/ 2207173 h 2207173"/>
                <a:gd name="connsiteX3" fmla="*/ 0 w 8313683"/>
                <a:gd name="connsiteY3" fmla="*/ 2207173 h 2207173"/>
                <a:gd name="connsiteX4" fmla="*/ 0 w 8313683"/>
                <a:gd name="connsiteY4" fmla="*/ 0 h 2207173"/>
                <a:gd name="connsiteX0-1" fmla="*/ 0 w 8313683"/>
                <a:gd name="connsiteY0-2" fmla="*/ 2207173 h 2298613"/>
                <a:gd name="connsiteX1-3" fmla="*/ 0 w 8313683"/>
                <a:gd name="connsiteY1-4" fmla="*/ 0 h 2298613"/>
                <a:gd name="connsiteX2-5" fmla="*/ 8313683 w 8313683"/>
                <a:gd name="connsiteY2-6" fmla="*/ 0 h 2298613"/>
                <a:gd name="connsiteX3-7" fmla="*/ 8313683 w 8313683"/>
                <a:gd name="connsiteY3-8" fmla="*/ 2207173 h 2298613"/>
                <a:gd name="connsiteX4-9" fmla="*/ 91440 w 8313683"/>
                <a:gd name="connsiteY4-10" fmla="*/ 2298613 h 2298613"/>
                <a:gd name="connsiteX0-11" fmla="*/ 0 w 8313683"/>
                <a:gd name="connsiteY0-12" fmla="*/ 2207173 h 2207173"/>
                <a:gd name="connsiteX1-13" fmla="*/ 0 w 8313683"/>
                <a:gd name="connsiteY1-14" fmla="*/ 0 h 2207173"/>
                <a:gd name="connsiteX2-15" fmla="*/ 8313683 w 8313683"/>
                <a:gd name="connsiteY2-16" fmla="*/ 0 h 2207173"/>
                <a:gd name="connsiteX3-17" fmla="*/ 8313683 w 8313683"/>
                <a:gd name="connsiteY3-18" fmla="*/ 2207173 h 22071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13683" h="2207173">
                  <a:moveTo>
                    <a:pt x="0" y="2207173"/>
                  </a:moveTo>
                  <a:lnTo>
                    <a:pt x="0" y="0"/>
                  </a:lnTo>
                  <a:lnTo>
                    <a:pt x="8313683" y="0"/>
                  </a:lnTo>
                  <a:lnTo>
                    <a:pt x="8313683" y="2207173"/>
                  </a:lnTo>
                </a:path>
              </a:pathLst>
            </a:custGeom>
            <a:noFill/>
            <a:ln w="28575">
              <a:solidFill>
                <a:srgbClr val="F4D2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4D29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5213868" y="3988867"/>
            <a:ext cx="1784143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kumimoji="1" sz="2800">
                <a:solidFill>
                  <a:schemeClr val="bg1"/>
                </a:solidFill>
                <a:latin typeface="+mn-ea"/>
                <a:cs typeface="Alibaba PuHuiTi R" pitchFamily="18" charset="-122"/>
              </a:defRPr>
            </a:lvl1pPr>
          </a:lstStyle>
          <a:p>
            <a:pPr algn="dist"/>
            <a:r>
              <a:rPr lang="zh-CN" altLang="en-US" dirty="0">
                <a:solidFill>
                  <a:srgbClr val="F4D29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关键词</a:t>
            </a:r>
            <a:endParaRPr lang="zh-CN" altLang="en-US" dirty="0">
              <a:solidFill>
                <a:srgbClr val="F4D29F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298855" y="1577077"/>
            <a:ext cx="1614170" cy="3689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1" lang="en-US" altLang="zh-CN" sz="2400" dirty="0">
                <a:solidFill>
                  <a:srgbClr val="F4D29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Alibaba PuHuiTi R" pitchFamily="18" charset="-122"/>
              </a:rPr>
              <a:t>PART</a:t>
            </a:r>
            <a:r>
              <a:rPr kumimoji="1" lang="zh-CN" altLang="en-US" sz="2400" dirty="0">
                <a:solidFill>
                  <a:srgbClr val="F4D29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Alibaba PuHuiTi R" pitchFamily="18" charset="-122"/>
              </a:rPr>
              <a:t> </a:t>
            </a:r>
            <a:r>
              <a:rPr kumimoji="1" lang="en-US" altLang="zh-CN" sz="2400" dirty="0">
                <a:solidFill>
                  <a:srgbClr val="F4D29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Alibaba PuHuiTi R" pitchFamily="18" charset="-122"/>
              </a:rPr>
              <a:t>ONE</a:t>
            </a:r>
            <a:endParaRPr kumimoji="1" lang="zh-CN" altLang="en-US" sz="2400" dirty="0">
              <a:solidFill>
                <a:srgbClr val="F4D29F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Alibaba PuHuiTi R" pitchFamily="18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639677" y="2523887"/>
            <a:ext cx="6912646" cy="110744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kumimoji="1" lang="zh-CN" altLang="en-US" sz="7200" dirty="0">
                <a:solidFill>
                  <a:srgbClr val="F4D29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输入你的</a:t>
            </a:r>
            <a:r>
              <a:rPr kumimoji="1" lang="zh-CN" altLang="en-US" sz="7200" dirty="0">
                <a:solidFill>
                  <a:srgbClr val="F4D29F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标题</a:t>
            </a:r>
            <a:endParaRPr kumimoji="1" lang="zh-CN" altLang="en-US" sz="7200" dirty="0">
              <a:solidFill>
                <a:srgbClr val="F4D29F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99" y="4272464"/>
            <a:ext cx="12718317" cy="3240856"/>
          </a:xfrm>
          <a:prstGeom prst="rect">
            <a:avLst/>
          </a:prstGeom>
        </p:spPr>
      </p:pic>
      <p:pic>
        <p:nvPicPr>
          <p:cNvPr id="5" name="图形 3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378680" y="360317"/>
            <a:ext cx="786986" cy="1051255"/>
          </a:xfrm>
          <a:prstGeom prst="rect">
            <a:avLst/>
          </a:prstGeom>
        </p:spPr>
      </p:pic>
      <p:pic>
        <p:nvPicPr>
          <p:cNvPr id="6" name="图形 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271142" y="1049625"/>
            <a:ext cx="391884" cy="523478"/>
          </a:xfrm>
          <a:prstGeom prst="rect">
            <a:avLst/>
          </a:prstGeom>
        </p:spPr>
      </p:pic>
      <p:pic>
        <p:nvPicPr>
          <p:cNvPr id="7" name="图形 13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0726233" y="253809"/>
            <a:ext cx="1087087" cy="1087087"/>
          </a:xfrm>
          <a:prstGeom prst="rect">
            <a:avLst/>
          </a:prstGeom>
        </p:spPr>
      </p:pic>
      <p:pic>
        <p:nvPicPr>
          <p:cNvPr id="9" name="图形 14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0164075" y="1129076"/>
            <a:ext cx="564991" cy="564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形 13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726233" y="-5271"/>
            <a:ext cx="1087087" cy="1087087"/>
          </a:xfrm>
          <a:prstGeom prst="rect">
            <a:avLst/>
          </a:prstGeom>
        </p:spPr>
      </p:pic>
      <p:pic>
        <p:nvPicPr>
          <p:cNvPr id="26" name="图形 3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78680" y="101237"/>
            <a:ext cx="786986" cy="1051255"/>
          </a:xfrm>
          <a:prstGeom prst="rect">
            <a:avLst/>
          </a:prstGeom>
        </p:spPr>
      </p:pic>
      <p:sp>
        <p:nvSpPr>
          <p:cNvPr id="28" name="矩形 27"/>
          <p:cNvSpPr/>
          <p:nvPr userDrawn="1"/>
        </p:nvSpPr>
        <p:spPr>
          <a:xfrm>
            <a:off x="276477" y="487123"/>
            <a:ext cx="11639046" cy="5993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srgbClr val="AA1B1A">
                <a:alpha val="5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24992" y="641572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输入你</a:t>
            </a:r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需要的</a:t>
            </a:r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标题</a:t>
            </a:r>
            <a:endParaRPr kumimoji="1" lang="zh-CN" altLang="en-US" sz="2800" dirty="0">
              <a:solidFill>
                <a:srgbClr val="D0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pic>
        <p:nvPicPr>
          <p:cNvPr id="7" name="图片 6" descr="D:/学校ppt/年终述职ppt/微信图片_20240104152110.jpg微信图片_20240104152110"/>
          <p:cNvPicPr>
            <a:picLocks noChangeAspect="1"/>
          </p:cNvPicPr>
          <p:nvPr/>
        </p:nvPicPr>
        <p:blipFill>
          <a:blip r:embed="rId6"/>
          <a:srcRect t="32549" b="32549"/>
          <a:stretch>
            <a:fillRect/>
          </a:stretch>
        </p:blipFill>
        <p:spPr>
          <a:xfrm>
            <a:off x="689771" y="1590584"/>
            <a:ext cx="10812458" cy="2320143"/>
          </a:xfrm>
          <a:prstGeom prst="rect">
            <a:avLst/>
          </a:prstGeom>
        </p:spPr>
      </p:pic>
      <p:sp>
        <p:nvSpPr>
          <p:cNvPr id="10" name="矩形: 圆角 9"/>
          <p:cNvSpPr/>
          <p:nvPr>
            <p:custDataLst>
              <p:tags r:id="rId7"/>
            </p:custDataLst>
          </p:nvPr>
        </p:nvSpPr>
        <p:spPr>
          <a:xfrm>
            <a:off x="701348" y="4013754"/>
            <a:ext cx="5185298" cy="2073720"/>
          </a:xfrm>
          <a:prstGeom prst="roundRect">
            <a:avLst>
              <a:gd name="adj" fmla="val 4002"/>
            </a:avLst>
          </a:prstGeom>
          <a:solidFill>
            <a:schemeClr val="bg1">
              <a:alpha val="50000"/>
            </a:schemeClr>
          </a:solidFill>
          <a:ln w="9525">
            <a:solidFill>
              <a:srgbClr val="9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1" name="矩形: 圆角 10"/>
          <p:cNvSpPr/>
          <p:nvPr>
            <p:custDataLst>
              <p:tags r:id="rId8"/>
            </p:custDataLst>
          </p:nvPr>
        </p:nvSpPr>
        <p:spPr>
          <a:xfrm>
            <a:off x="6282200" y="4013754"/>
            <a:ext cx="5185298" cy="2073720"/>
          </a:xfrm>
          <a:prstGeom prst="roundRect">
            <a:avLst>
              <a:gd name="adj" fmla="val 4002"/>
            </a:avLst>
          </a:prstGeom>
          <a:solidFill>
            <a:schemeClr val="bg1">
              <a:alpha val="50000"/>
            </a:schemeClr>
          </a:solidFill>
          <a:ln w="9525">
            <a:solidFill>
              <a:srgbClr val="9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788434" y="4345503"/>
            <a:ext cx="4999037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>
              <a:lnSpc>
                <a:spcPct val="130000"/>
              </a:lnSpc>
            </a:pPr>
            <a:r>
              <a:rPr lang="zh-CN" altLang="en-US" sz="16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添加你的正文内容，添加你的正文内容，加你的正文内容，添加你的正文内容，添加你的正文内容，添加你的正文内容，加你的正文内容，添加你的正文内容添加你的正文内容，添添加你的正文内容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6381373" y="4345503"/>
            <a:ext cx="4999037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>
              <a:lnSpc>
                <a:spcPct val="130000"/>
              </a:lnSpc>
            </a:pPr>
            <a:r>
              <a:rPr lang="zh-CN" altLang="en-US" sz="16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添加你的正文内容，添加你的正文内容，加你的正文内容，添加你的正文内容，添加你的正文内容，添加你的正文内容，加你的正文内容，添加你的正文内容添加你的正文内容，添添加你的正文内容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阿里巴巴普惠体" panose="00020600040101010101" pitchFamily="18" charset="-122"/>
            </a:endParaRPr>
          </a:p>
        </p:txBody>
      </p:sp>
      <p:cxnSp>
        <p:nvCxnSpPr>
          <p:cNvPr id="29" name="直接连接符 28"/>
          <p:cNvCxnSpPr/>
          <p:nvPr userDrawn="1"/>
        </p:nvCxnSpPr>
        <p:spPr>
          <a:xfrm>
            <a:off x="7555173" y="888859"/>
            <a:ext cx="3560262" cy="0"/>
          </a:xfrm>
          <a:prstGeom prst="line">
            <a:avLst/>
          </a:prstGeom>
          <a:ln w="25400">
            <a:gradFill>
              <a:gsLst>
                <a:gs pos="0">
                  <a:srgbClr val="FF0000">
                    <a:alpha val="0"/>
                  </a:srgbClr>
                </a:gs>
                <a:gs pos="100000">
                  <a:srgbClr val="C00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 userDrawn="1"/>
        </p:nvCxnSpPr>
        <p:spPr>
          <a:xfrm flipH="1">
            <a:off x="1076564" y="888859"/>
            <a:ext cx="3560262" cy="0"/>
          </a:xfrm>
          <a:prstGeom prst="line">
            <a:avLst/>
          </a:prstGeom>
          <a:ln w="25400">
            <a:gradFill>
              <a:gsLst>
                <a:gs pos="0">
                  <a:srgbClr val="FF0000">
                    <a:alpha val="0"/>
                  </a:srgbClr>
                </a:gs>
                <a:gs pos="100000">
                  <a:srgbClr val="C00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>
            <p:custDataLst>
              <p:tags r:id="rId11"/>
            </p:custDataLst>
          </p:nvPr>
        </p:nvGrpSpPr>
        <p:grpSpPr>
          <a:xfrm>
            <a:off x="1759578" y="3767331"/>
            <a:ext cx="2895757" cy="533020"/>
            <a:chOff x="2471818" y="2894040"/>
            <a:chExt cx="2652868" cy="323866"/>
          </a:xfrm>
        </p:grpSpPr>
        <p:sp>
          <p:nvSpPr>
            <p:cNvPr id="15" name="矩形: 圆角 14"/>
            <p:cNvSpPr/>
            <p:nvPr>
              <p:custDataLst>
                <p:tags r:id="rId12"/>
              </p:custDataLst>
            </p:nvPr>
          </p:nvSpPr>
          <p:spPr>
            <a:xfrm>
              <a:off x="2471818" y="2894040"/>
              <a:ext cx="2652868" cy="323866"/>
            </a:xfrm>
            <a:prstGeom prst="roundRect">
              <a:avLst>
                <a:gd name="adj" fmla="val 50000"/>
              </a:avLst>
            </a:prstGeom>
            <a:solidFill>
              <a:srgbClr val="D00000"/>
            </a:solidFill>
            <a:ln>
              <a:noFill/>
            </a:ln>
            <a:effectLst>
              <a:outerShdw blurRad="63500" sx="102000" sy="102000" algn="ctr" rotWithShape="0">
                <a:srgbClr val="CB242E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6" name="Text Placeholder 3"/>
            <p:cNvSpPr txBox="1"/>
            <p:nvPr>
              <p:custDataLst>
                <p:tags r:id="rId13"/>
              </p:custDataLst>
            </p:nvPr>
          </p:nvSpPr>
          <p:spPr>
            <a:xfrm>
              <a:off x="2567634" y="2933756"/>
              <a:ext cx="2461234" cy="243073"/>
            </a:xfrm>
            <a:prstGeom prst="rect">
              <a:avLst/>
            </a:prstGeom>
          </p:spPr>
          <p:txBody>
            <a:bodyPr wrap="square" lIns="90000" tIns="46800" rIns="90000" bIns="4680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+mn-ea"/>
                  <a:sym typeface="+mn-lt"/>
                </a:rPr>
                <a:t>输入你需要的</a:t>
              </a:r>
              <a:r>
                <a:rPr lang="zh-CN" altLang="en-US" sz="20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+mn-ea"/>
                  <a:sym typeface="+mn-lt"/>
                </a:rPr>
                <a:t>标题</a:t>
              </a:r>
              <a:endParaRPr lang="zh-CN" altLang="en-US" sz="20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14"/>
            </p:custDataLst>
          </p:nvPr>
        </p:nvGrpSpPr>
        <p:grpSpPr>
          <a:xfrm>
            <a:off x="7426970" y="3767331"/>
            <a:ext cx="2895757" cy="533020"/>
            <a:chOff x="2471818" y="2894040"/>
            <a:chExt cx="2652868" cy="323866"/>
          </a:xfrm>
        </p:grpSpPr>
        <p:sp>
          <p:nvSpPr>
            <p:cNvPr id="18" name="矩形: 圆角 17"/>
            <p:cNvSpPr/>
            <p:nvPr>
              <p:custDataLst>
                <p:tags r:id="rId15"/>
              </p:custDataLst>
            </p:nvPr>
          </p:nvSpPr>
          <p:spPr>
            <a:xfrm>
              <a:off x="2471818" y="2894040"/>
              <a:ext cx="2652868" cy="323866"/>
            </a:xfrm>
            <a:prstGeom prst="roundRect">
              <a:avLst>
                <a:gd name="adj" fmla="val 50000"/>
              </a:avLst>
            </a:prstGeom>
            <a:solidFill>
              <a:srgbClr val="D00000"/>
            </a:solidFill>
            <a:ln>
              <a:noFill/>
            </a:ln>
            <a:effectLst>
              <a:outerShdw blurRad="63500" sx="102000" sy="102000" algn="ctr" rotWithShape="0">
                <a:srgbClr val="CB242E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9" name="Text Placeholder 3"/>
            <p:cNvSpPr txBox="1"/>
            <p:nvPr>
              <p:custDataLst>
                <p:tags r:id="rId16"/>
              </p:custDataLst>
            </p:nvPr>
          </p:nvSpPr>
          <p:spPr>
            <a:xfrm>
              <a:off x="2567634" y="2933756"/>
              <a:ext cx="2461234" cy="243073"/>
            </a:xfrm>
            <a:prstGeom prst="rect">
              <a:avLst/>
            </a:prstGeom>
          </p:spPr>
          <p:txBody>
            <a:bodyPr wrap="square" lIns="90000" tIns="46800" rIns="90000" bIns="4680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+mn-ea"/>
                  <a:sym typeface="+mn-lt"/>
                </a:rPr>
                <a:t>输入你需要的</a:t>
              </a:r>
              <a:r>
                <a:rPr lang="zh-CN" altLang="en-US" sz="20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+mn-ea"/>
                  <a:sym typeface="+mn-lt"/>
                </a:rPr>
                <a:t>标题</a:t>
              </a:r>
              <a:endParaRPr lang="zh-CN" altLang="en-US" sz="20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644042" y="641572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ea"/>
              </a:rPr>
              <a:t>输入你需要的标题</a:t>
            </a:r>
            <a:endParaRPr kumimoji="1" lang="zh-CN" altLang="en-US" sz="2800" dirty="0">
              <a:solidFill>
                <a:srgbClr val="D0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845554" y="4251038"/>
            <a:ext cx="181102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solidFill>
                  <a:srgbClr val="C4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输入</a:t>
            </a:r>
            <a:r>
              <a:rPr lang="zh-CN" altLang="en-US" sz="3200" b="1" dirty="0">
                <a:solidFill>
                  <a:srgbClr val="C4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标题</a:t>
            </a:r>
            <a:endParaRPr lang="zh-CN" altLang="en-US" sz="3200" b="1" dirty="0">
              <a:solidFill>
                <a:srgbClr val="C4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169326" y="4251038"/>
            <a:ext cx="181102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solidFill>
                  <a:srgbClr val="C4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输入标题</a:t>
            </a:r>
            <a:endParaRPr lang="zh-CN" altLang="en-US" sz="3200" b="1" dirty="0">
              <a:solidFill>
                <a:srgbClr val="C4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8493097" y="4251038"/>
            <a:ext cx="181102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solidFill>
                  <a:srgbClr val="C4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输入标题</a:t>
            </a:r>
            <a:endParaRPr lang="zh-CN" altLang="en-US" sz="3200" b="1" dirty="0">
              <a:solidFill>
                <a:srgbClr val="C4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5" name="菱形 4"/>
          <p:cNvSpPr/>
          <p:nvPr>
            <p:custDataLst>
              <p:tags r:id="rId4"/>
            </p:custDataLst>
          </p:nvPr>
        </p:nvSpPr>
        <p:spPr>
          <a:xfrm>
            <a:off x="1856509" y="1935116"/>
            <a:ext cx="1789108" cy="1789108"/>
          </a:xfrm>
          <a:prstGeom prst="diamond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7" name="菱形 6"/>
          <p:cNvSpPr/>
          <p:nvPr>
            <p:custDataLst>
              <p:tags r:id="rId5"/>
            </p:custDataLst>
          </p:nvPr>
        </p:nvSpPr>
        <p:spPr>
          <a:xfrm>
            <a:off x="1740703" y="1819310"/>
            <a:ext cx="2020720" cy="2020720"/>
          </a:xfrm>
          <a:prstGeom prst="diamond">
            <a:avLst/>
          </a:prstGeom>
          <a:noFill/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8" name="菱形 7"/>
          <p:cNvSpPr/>
          <p:nvPr>
            <p:custDataLst>
              <p:tags r:id="rId6"/>
            </p:custDataLst>
          </p:nvPr>
        </p:nvSpPr>
        <p:spPr>
          <a:xfrm>
            <a:off x="5180281" y="1935116"/>
            <a:ext cx="1789108" cy="1789108"/>
          </a:xfrm>
          <a:prstGeom prst="diamond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9" name="菱形 8"/>
          <p:cNvSpPr/>
          <p:nvPr>
            <p:custDataLst>
              <p:tags r:id="rId7"/>
            </p:custDataLst>
          </p:nvPr>
        </p:nvSpPr>
        <p:spPr>
          <a:xfrm>
            <a:off x="5064475" y="1819310"/>
            <a:ext cx="2020720" cy="2020720"/>
          </a:xfrm>
          <a:prstGeom prst="diamond">
            <a:avLst/>
          </a:prstGeom>
          <a:noFill/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10" name="菱形 9"/>
          <p:cNvSpPr/>
          <p:nvPr>
            <p:custDataLst>
              <p:tags r:id="rId8"/>
            </p:custDataLst>
          </p:nvPr>
        </p:nvSpPr>
        <p:spPr>
          <a:xfrm>
            <a:off x="8504052" y="1935116"/>
            <a:ext cx="1789108" cy="1789108"/>
          </a:xfrm>
          <a:prstGeom prst="diamond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11" name="菱形 10"/>
          <p:cNvSpPr/>
          <p:nvPr>
            <p:custDataLst>
              <p:tags r:id="rId9"/>
            </p:custDataLst>
          </p:nvPr>
        </p:nvSpPr>
        <p:spPr>
          <a:xfrm>
            <a:off x="8388246" y="1819310"/>
            <a:ext cx="2020720" cy="2020720"/>
          </a:xfrm>
          <a:prstGeom prst="diamond">
            <a:avLst/>
          </a:prstGeom>
          <a:noFill/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12" name="Oval 25"/>
          <p:cNvSpPr/>
          <p:nvPr>
            <p:custDataLst>
              <p:tags r:id="rId10"/>
            </p:custDataLst>
          </p:nvPr>
        </p:nvSpPr>
        <p:spPr>
          <a:xfrm>
            <a:off x="2464603" y="2543712"/>
            <a:ext cx="572920" cy="571916"/>
          </a:xfrm>
          <a:custGeom>
            <a:avLst/>
            <a:gdLst>
              <a:gd name="connsiteX0" fmla="*/ 164777 w 604110"/>
              <a:gd name="connsiteY0" fmla="*/ 264973 h 603052"/>
              <a:gd name="connsiteX1" fmla="*/ 457609 w 604110"/>
              <a:gd name="connsiteY1" fmla="*/ 264973 h 603052"/>
              <a:gd name="connsiteX2" fmla="*/ 485066 w 604110"/>
              <a:gd name="connsiteY2" fmla="*/ 292388 h 603052"/>
              <a:gd name="connsiteX3" fmla="*/ 457609 w 604110"/>
              <a:gd name="connsiteY3" fmla="*/ 319802 h 603052"/>
              <a:gd name="connsiteX4" fmla="*/ 164777 w 604110"/>
              <a:gd name="connsiteY4" fmla="*/ 319802 h 603052"/>
              <a:gd name="connsiteX5" fmla="*/ 137320 w 604110"/>
              <a:gd name="connsiteY5" fmla="*/ 292388 h 603052"/>
              <a:gd name="connsiteX6" fmla="*/ 164777 w 604110"/>
              <a:gd name="connsiteY6" fmla="*/ 264973 h 603052"/>
              <a:gd name="connsiteX7" fmla="*/ 164777 w 604110"/>
              <a:gd name="connsiteY7" fmla="*/ 137038 h 603052"/>
              <a:gd name="connsiteX8" fmla="*/ 457609 w 604110"/>
              <a:gd name="connsiteY8" fmla="*/ 137038 h 603052"/>
              <a:gd name="connsiteX9" fmla="*/ 485066 w 604110"/>
              <a:gd name="connsiteY9" fmla="*/ 164453 h 603052"/>
              <a:gd name="connsiteX10" fmla="*/ 457609 w 604110"/>
              <a:gd name="connsiteY10" fmla="*/ 191867 h 603052"/>
              <a:gd name="connsiteX11" fmla="*/ 164777 w 604110"/>
              <a:gd name="connsiteY11" fmla="*/ 191867 h 603052"/>
              <a:gd name="connsiteX12" fmla="*/ 137320 w 604110"/>
              <a:gd name="connsiteY12" fmla="*/ 164453 h 603052"/>
              <a:gd name="connsiteX13" fmla="*/ 164777 w 604110"/>
              <a:gd name="connsiteY13" fmla="*/ 137038 h 603052"/>
              <a:gd name="connsiteX14" fmla="*/ 54919 w 604110"/>
              <a:gd name="connsiteY14" fmla="*/ 54823 h 603052"/>
              <a:gd name="connsiteX15" fmla="*/ 54919 w 604110"/>
              <a:gd name="connsiteY15" fmla="*/ 420355 h 603052"/>
              <a:gd name="connsiteX16" fmla="*/ 137298 w 604110"/>
              <a:gd name="connsiteY16" fmla="*/ 420355 h 603052"/>
              <a:gd name="connsiteX17" fmla="*/ 164757 w 604110"/>
              <a:gd name="connsiteY17" fmla="*/ 447766 h 603052"/>
              <a:gd name="connsiteX18" fmla="*/ 164757 w 604110"/>
              <a:gd name="connsiteY18" fmla="*/ 523011 h 603052"/>
              <a:gd name="connsiteX19" fmla="*/ 304664 w 604110"/>
              <a:gd name="connsiteY19" fmla="*/ 425289 h 603052"/>
              <a:gd name="connsiteX20" fmla="*/ 320316 w 604110"/>
              <a:gd name="connsiteY20" fmla="*/ 420355 h 603052"/>
              <a:gd name="connsiteX21" fmla="*/ 549191 w 604110"/>
              <a:gd name="connsiteY21" fmla="*/ 420355 h 603052"/>
              <a:gd name="connsiteX22" fmla="*/ 549191 w 604110"/>
              <a:gd name="connsiteY22" fmla="*/ 54823 h 603052"/>
              <a:gd name="connsiteX23" fmla="*/ 27460 w 604110"/>
              <a:gd name="connsiteY23" fmla="*/ 0 h 603052"/>
              <a:gd name="connsiteX24" fmla="*/ 576650 w 604110"/>
              <a:gd name="connsiteY24" fmla="*/ 0 h 603052"/>
              <a:gd name="connsiteX25" fmla="*/ 604110 w 604110"/>
              <a:gd name="connsiteY25" fmla="*/ 27411 h 603052"/>
              <a:gd name="connsiteX26" fmla="*/ 604110 w 604110"/>
              <a:gd name="connsiteY26" fmla="*/ 447766 h 603052"/>
              <a:gd name="connsiteX27" fmla="*/ 576650 w 604110"/>
              <a:gd name="connsiteY27" fmla="*/ 475178 h 603052"/>
              <a:gd name="connsiteX28" fmla="*/ 328965 w 604110"/>
              <a:gd name="connsiteY28" fmla="*/ 475178 h 603052"/>
              <a:gd name="connsiteX29" fmla="*/ 153087 w 604110"/>
              <a:gd name="connsiteY29" fmla="*/ 598118 h 603052"/>
              <a:gd name="connsiteX30" fmla="*/ 137298 w 604110"/>
              <a:gd name="connsiteY30" fmla="*/ 603052 h 603052"/>
              <a:gd name="connsiteX31" fmla="*/ 124666 w 604110"/>
              <a:gd name="connsiteY31" fmla="*/ 599900 h 603052"/>
              <a:gd name="connsiteX32" fmla="*/ 109838 w 604110"/>
              <a:gd name="connsiteY32" fmla="*/ 575641 h 603052"/>
              <a:gd name="connsiteX33" fmla="*/ 109838 w 604110"/>
              <a:gd name="connsiteY33" fmla="*/ 475178 h 603052"/>
              <a:gd name="connsiteX34" fmla="*/ 27460 w 604110"/>
              <a:gd name="connsiteY34" fmla="*/ 475178 h 603052"/>
              <a:gd name="connsiteX35" fmla="*/ 0 w 604110"/>
              <a:gd name="connsiteY35" fmla="*/ 447766 h 603052"/>
              <a:gd name="connsiteX36" fmla="*/ 0 w 604110"/>
              <a:gd name="connsiteY36" fmla="*/ 27411 h 603052"/>
              <a:gd name="connsiteX37" fmla="*/ 27460 w 604110"/>
              <a:gd name="connsiteY37" fmla="*/ 0 h 60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4110" h="603052">
                <a:moveTo>
                  <a:pt x="164777" y="264973"/>
                </a:moveTo>
                <a:lnTo>
                  <a:pt x="457609" y="264973"/>
                </a:lnTo>
                <a:cubicBezTo>
                  <a:pt x="472848" y="264973"/>
                  <a:pt x="485066" y="277310"/>
                  <a:pt x="485066" y="292388"/>
                </a:cubicBezTo>
                <a:cubicBezTo>
                  <a:pt x="485066" y="307603"/>
                  <a:pt x="472848" y="319802"/>
                  <a:pt x="457609" y="319802"/>
                </a:cubicBezTo>
                <a:lnTo>
                  <a:pt x="164777" y="319802"/>
                </a:lnTo>
                <a:cubicBezTo>
                  <a:pt x="149676" y="319802"/>
                  <a:pt x="137320" y="307603"/>
                  <a:pt x="137320" y="292388"/>
                </a:cubicBezTo>
                <a:cubicBezTo>
                  <a:pt x="137320" y="277310"/>
                  <a:pt x="149676" y="264973"/>
                  <a:pt x="164777" y="264973"/>
                </a:cubicBezTo>
                <a:close/>
                <a:moveTo>
                  <a:pt x="164777" y="137038"/>
                </a:moveTo>
                <a:lnTo>
                  <a:pt x="457609" y="137038"/>
                </a:lnTo>
                <a:cubicBezTo>
                  <a:pt x="472848" y="137038"/>
                  <a:pt x="485066" y="149375"/>
                  <a:pt x="485066" y="164453"/>
                </a:cubicBezTo>
                <a:cubicBezTo>
                  <a:pt x="485066" y="179531"/>
                  <a:pt x="472848" y="191867"/>
                  <a:pt x="457609" y="191867"/>
                </a:cubicBezTo>
                <a:lnTo>
                  <a:pt x="164777" y="191867"/>
                </a:lnTo>
                <a:cubicBezTo>
                  <a:pt x="149676" y="191867"/>
                  <a:pt x="137320" y="179531"/>
                  <a:pt x="137320" y="164453"/>
                </a:cubicBezTo>
                <a:cubicBezTo>
                  <a:pt x="137320" y="149375"/>
                  <a:pt x="149676" y="137038"/>
                  <a:pt x="164777" y="137038"/>
                </a:cubicBezTo>
                <a:close/>
                <a:moveTo>
                  <a:pt x="54919" y="54823"/>
                </a:moveTo>
                <a:lnTo>
                  <a:pt x="54919" y="420355"/>
                </a:lnTo>
                <a:lnTo>
                  <a:pt x="137298" y="420355"/>
                </a:lnTo>
                <a:cubicBezTo>
                  <a:pt x="152401" y="420355"/>
                  <a:pt x="164757" y="432553"/>
                  <a:pt x="164757" y="447766"/>
                </a:cubicBezTo>
                <a:lnTo>
                  <a:pt x="164757" y="523011"/>
                </a:lnTo>
                <a:lnTo>
                  <a:pt x="304664" y="425289"/>
                </a:lnTo>
                <a:cubicBezTo>
                  <a:pt x="309194" y="422000"/>
                  <a:pt x="314686" y="420355"/>
                  <a:pt x="320316" y="420355"/>
                </a:cubicBezTo>
                <a:lnTo>
                  <a:pt x="549191" y="420355"/>
                </a:lnTo>
                <a:lnTo>
                  <a:pt x="549191" y="54823"/>
                </a:lnTo>
                <a:close/>
                <a:moveTo>
                  <a:pt x="27460" y="0"/>
                </a:moveTo>
                <a:lnTo>
                  <a:pt x="576650" y="0"/>
                </a:lnTo>
                <a:cubicBezTo>
                  <a:pt x="591753" y="0"/>
                  <a:pt x="604110" y="12335"/>
                  <a:pt x="604110" y="27411"/>
                </a:cubicBezTo>
                <a:lnTo>
                  <a:pt x="604110" y="447766"/>
                </a:lnTo>
                <a:cubicBezTo>
                  <a:pt x="604110" y="462843"/>
                  <a:pt x="591753" y="475178"/>
                  <a:pt x="576650" y="475178"/>
                </a:cubicBezTo>
                <a:lnTo>
                  <a:pt x="328965" y="475178"/>
                </a:lnTo>
                <a:lnTo>
                  <a:pt x="153087" y="598118"/>
                </a:lnTo>
                <a:cubicBezTo>
                  <a:pt x="148282" y="601408"/>
                  <a:pt x="142790" y="603052"/>
                  <a:pt x="137298" y="603052"/>
                </a:cubicBezTo>
                <a:cubicBezTo>
                  <a:pt x="132904" y="603052"/>
                  <a:pt x="128648" y="602093"/>
                  <a:pt x="124666" y="599900"/>
                </a:cubicBezTo>
                <a:cubicBezTo>
                  <a:pt x="115467" y="595240"/>
                  <a:pt x="109838" y="585920"/>
                  <a:pt x="109838" y="575641"/>
                </a:cubicBezTo>
                <a:lnTo>
                  <a:pt x="109838" y="475178"/>
                </a:lnTo>
                <a:lnTo>
                  <a:pt x="27460" y="475178"/>
                </a:lnTo>
                <a:cubicBezTo>
                  <a:pt x="12357" y="475178"/>
                  <a:pt x="0" y="462843"/>
                  <a:pt x="0" y="447766"/>
                </a:cubicBezTo>
                <a:lnTo>
                  <a:pt x="0" y="27411"/>
                </a:lnTo>
                <a:cubicBezTo>
                  <a:pt x="0" y="12335"/>
                  <a:pt x="12357" y="0"/>
                  <a:pt x="2746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13" name="Oval 26"/>
          <p:cNvSpPr/>
          <p:nvPr>
            <p:custDataLst>
              <p:tags r:id="rId11"/>
            </p:custDataLst>
          </p:nvPr>
        </p:nvSpPr>
        <p:spPr>
          <a:xfrm>
            <a:off x="5788375" y="2548479"/>
            <a:ext cx="572920" cy="562381"/>
          </a:xfrm>
          <a:custGeom>
            <a:avLst/>
            <a:gdLst>
              <a:gd name="connsiteX0" fmla="*/ 244277 w 606086"/>
              <a:gd name="connsiteY0" fmla="*/ 198378 h 594937"/>
              <a:gd name="connsiteX1" fmla="*/ 198685 w 606086"/>
              <a:gd name="connsiteY1" fmla="*/ 243894 h 594937"/>
              <a:gd name="connsiteX2" fmla="*/ 198685 w 606086"/>
              <a:gd name="connsiteY2" fmla="*/ 340675 h 594937"/>
              <a:gd name="connsiteX3" fmla="*/ 228863 w 606086"/>
              <a:gd name="connsiteY3" fmla="*/ 383317 h 594937"/>
              <a:gd name="connsiteX4" fmla="*/ 238798 w 606086"/>
              <a:gd name="connsiteY4" fmla="*/ 397501 h 594937"/>
              <a:gd name="connsiteX5" fmla="*/ 238798 w 606086"/>
              <a:gd name="connsiteY5" fmla="*/ 534235 h 594937"/>
              <a:gd name="connsiteX6" fmla="*/ 268884 w 606086"/>
              <a:gd name="connsiteY6" fmla="*/ 564271 h 594937"/>
              <a:gd name="connsiteX7" fmla="*/ 337690 w 606086"/>
              <a:gd name="connsiteY7" fmla="*/ 564271 h 594937"/>
              <a:gd name="connsiteX8" fmla="*/ 367775 w 606086"/>
              <a:gd name="connsiteY8" fmla="*/ 534235 h 594937"/>
              <a:gd name="connsiteX9" fmla="*/ 367775 w 606086"/>
              <a:gd name="connsiteY9" fmla="*/ 397501 h 594937"/>
              <a:gd name="connsiteX10" fmla="*/ 377710 w 606086"/>
              <a:gd name="connsiteY10" fmla="*/ 383317 h 594937"/>
              <a:gd name="connsiteX11" fmla="*/ 407517 w 606086"/>
              <a:gd name="connsiteY11" fmla="*/ 340675 h 594937"/>
              <a:gd name="connsiteX12" fmla="*/ 407517 w 606086"/>
              <a:gd name="connsiteY12" fmla="*/ 243894 h 594937"/>
              <a:gd name="connsiteX13" fmla="*/ 362018 w 606086"/>
              <a:gd name="connsiteY13" fmla="*/ 198378 h 594937"/>
              <a:gd name="connsiteX14" fmla="*/ 465039 w 606086"/>
              <a:gd name="connsiteY14" fmla="*/ 168299 h 594937"/>
              <a:gd name="connsiteX15" fmla="*/ 530224 w 606086"/>
              <a:gd name="connsiteY15" fmla="*/ 168299 h 594937"/>
              <a:gd name="connsiteX16" fmla="*/ 606086 w 606086"/>
              <a:gd name="connsiteY16" fmla="*/ 243932 h 594937"/>
              <a:gd name="connsiteX17" fmla="*/ 606086 w 606086"/>
              <a:gd name="connsiteY17" fmla="*/ 340697 h 594937"/>
              <a:gd name="connsiteX18" fmla="*/ 566251 w 606086"/>
              <a:gd name="connsiteY18" fmla="*/ 407339 h 594937"/>
              <a:gd name="connsiteX19" fmla="*/ 566251 w 606086"/>
              <a:gd name="connsiteY19" fmla="*/ 534598 h 594937"/>
              <a:gd name="connsiteX20" fmla="*/ 505803 w 606086"/>
              <a:gd name="connsiteY20" fmla="*/ 594937 h 594937"/>
              <a:gd name="connsiteX21" fmla="*/ 436997 w 606086"/>
              <a:gd name="connsiteY21" fmla="*/ 594937 h 594937"/>
              <a:gd name="connsiteX22" fmla="*/ 421769 w 606086"/>
              <a:gd name="connsiteY22" fmla="*/ 579736 h 594937"/>
              <a:gd name="connsiteX23" fmla="*/ 436997 w 606086"/>
              <a:gd name="connsiteY23" fmla="*/ 564536 h 594937"/>
              <a:gd name="connsiteX24" fmla="*/ 505803 w 606086"/>
              <a:gd name="connsiteY24" fmla="*/ 564536 h 594937"/>
              <a:gd name="connsiteX25" fmla="*/ 535888 w 606086"/>
              <a:gd name="connsiteY25" fmla="*/ 534505 h 594937"/>
              <a:gd name="connsiteX26" fmla="*/ 535888 w 606086"/>
              <a:gd name="connsiteY26" fmla="*/ 397792 h 594937"/>
              <a:gd name="connsiteX27" fmla="*/ 545823 w 606086"/>
              <a:gd name="connsiteY27" fmla="*/ 383611 h 594937"/>
              <a:gd name="connsiteX28" fmla="*/ 575722 w 606086"/>
              <a:gd name="connsiteY28" fmla="*/ 340975 h 594937"/>
              <a:gd name="connsiteX29" fmla="*/ 575722 w 606086"/>
              <a:gd name="connsiteY29" fmla="*/ 244210 h 594937"/>
              <a:gd name="connsiteX30" fmla="*/ 530224 w 606086"/>
              <a:gd name="connsiteY30" fmla="*/ 198700 h 594937"/>
              <a:gd name="connsiteX31" fmla="*/ 465039 w 606086"/>
              <a:gd name="connsiteY31" fmla="*/ 198700 h 594937"/>
              <a:gd name="connsiteX32" fmla="*/ 449811 w 606086"/>
              <a:gd name="connsiteY32" fmla="*/ 183500 h 594937"/>
              <a:gd name="connsiteX33" fmla="*/ 465039 w 606086"/>
              <a:gd name="connsiteY33" fmla="*/ 168299 h 594937"/>
              <a:gd name="connsiteX34" fmla="*/ 244091 w 606086"/>
              <a:gd name="connsiteY34" fmla="*/ 168157 h 594937"/>
              <a:gd name="connsiteX35" fmla="*/ 361832 w 606086"/>
              <a:gd name="connsiteY35" fmla="*/ 168157 h 594937"/>
              <a:gd name="connsiteX36" fmla="*/ 437788 w 606086"/>
              <a:gd name="connsiteY36" fmla="*/ 243894 h 594937"/>
              <a:gd name="connsiteX37" fmla="*/ 437788 w 606086"/>
              <a:gd name="connsiteY37" fmla="*/ 340675 h 594937"/>
              <a:gd name="connsiteX38" fmla="*/ 397860 w 606086"/>
              <a:gd name="connsiteY38" fmla="*/ 407327 h 594937"/>
              <a:gd name="connsiteX39" fmla="*/ 397860 w 606086"/>
              <a:gd name="connsiteY39" fmla="*/ 534235 h 594937"/>
              <a:gd name="connsiteX40" fmla="*/ 337504 w 606086"/>
              <a:gd name="connsiteY40" fmla="*/ 594584 h 594937"/>
              <a:gd name="connsiteX41" fmla="*/ 268605 w 606086"/>
              <a:gd name="connsiteY41" fmla="*/ 594584 h 594937"/>
              <a:gd name="connsiteX42" fmla="*/ 208063 w 606086"/>
              <a:gd name="connsiteY42" fmla="*/ 534235 h 594937"/>
              <a:gd name="connsiteX43" fmla="*/ 208063 w 606086"/>
              <a:gd name="connsiteY43" fmla="*/ 407327 h 594937"/>
              <a:gd name="connsiteX44" fmla="*/ 168228 w 606086"/>
              <a:gd name="connsiteY44" fmla="*/ 340675 h 594937"/>
              <a:gd name="connsiteX45" fmla="*/ 168228 w 606086"/>
              <a:gd name="connsiteY45" fmla="*/ 243894 h 594937"/>
              <a:gd name="connsiteX46" fmla="*/ 244091 w 606086"/>
              <a:gd name="connsiteY46" fmla="*/ 168157 h 594937"/>
              <a:gd name="connsiteX47" fmla="*/ 75862 w 606086"/>
              <a:gd name="connsiteY47" fmla="*/ 168016 h 594937"/>
              <a:gd name="connsiteX48" fmla="*/ 140861 w 606086"/>
              <a:gd name="connsiteY48" fmla="*/ 168016 h 594937"/>
              <a:gd name="connsiteX49" fmla="*/ 156089 w 606086"/>
              <a:gd name="connsiteY49" fmla="*/ 183217 h 594937"/>
              <a:gd name="connsiteX50" fmla="*/ 140861 w 606086"/>
              <a:gd name="connsiteY50" fmla="*/ 198419 h 594937"/>
              <a:gd name="connsiteX51" fmla="*/ 76048 w 606086"/>
              <a:gd name="connsiteY51" fmla="*/ 198419 h 594937"/>
              <a:gd name="connsiteX52" fmla="*/ 30456 w 606086"/>
              <a:gd name="connsiteY52" fmla="*/ 243931 h 594937"/>
              <a:gd name="connsiteX53" fmla="*/ 30456 w 606086"/>
              <a:gd name="connsiteY53" fmla="*/ 340701 h 594937"/>
              <a:gd name="connsiteX54" fmla="*/ 60263 w 606086"/>
              <a:gd name="connsiteY54" fmla="*/ 383339 h 594937"/>
              <a:gd name="connsiteX55" fmla="*/ 70198 w 606086"/>
              <a:gd name="connsiteY55" fmla="*/ 397521 h 594937"/>
              <a:gd name="connsiteX56" fmla="*/ 70198 w 606086"/>
              <a:gd name="connsiteY56" fmla="*/ 534149 h 594937"/>
              <a:gd name="connsiteX57" fmla="*/ 100283 w 606086"/>
              <a:gd name="connsiteY57" fmla="*/ 564181 h 594937"/>
              <a:gd name="connsiteX58" fmla="*/ 169089 w 606086"/>
              <a:gd name="connsiteY58" fmla="*/ 564181 h 594937"/>
              <a:gd name="connsiteX59" fmla="*/ 184317 w 606086"/>
              <a:gd name="connsiteY59" fmla="*/ 579383 h 594937"/>
              <a:gd name="connsiteX60" fmla="*/ 169089 w 606086"/>
              <a:gd name="connsiteY60" fmla="*/ 594584 h 594937"/>
              <a:gd name="connsiteX61" fmla="*/ 100283 w 606086"/>
              <a:gd name="connsiteY61" fmla="*/ 594584 h 594937"/>
              <a:gd name="connsiteX62" fmla="*/ 39835 w 606086"/>
              <a:gd name="connsiteY62" fmla="*/ 534149 h 594937"/>
              <a:gd name="connsiteX63" fmla="*/ 39835 w 606086"/>
              <a:gd name="connsiteY63" fmla="*/ 407161 h 594937"/>
              <a:gd name="connsiteX64" fmla="*/ 0 w 606086"/>
              <a:gd name="connsiteY64" fmla="*/ 340608 h 594937"/>
              <a:gd name="connsiteX65" fmla="*/ 0 w 606086"/>
              <a:gd name="connsiteY65" fmla="*/ 243838 h 594937"/>
              <a:gd name="connsiteX66" fmla="*/ 75862 w 606086"/>
              <a:gd name="connsiteY66" fmla="*/ 168016 h 594937"/>
              <a:gd name="connsiteX67" fmla="*/ 478786 w 606086"/>
              <a:gd name="connsiteY67" fmla="*/ 30314 h 594937"/>
              <a:gd name="connsiteX68" fmla="*/ 432649 w 606086"/>
              <a:gd name="connsiteY68" fmla="*/ 76387 h 594937"/>
              <a:gd name="connsiteX69" fmla="*/ 478786 w 606086"/>
              <a:gd name="connsiteY69" fmla="*/ 122553 h 594937"/>
              <a:gd name="connsiteX70" fmla="*/ 525016 w 606086"/>
              <a:gd name="connsiteY70" fmla="*/ 76387 h 594937"/>
              <a:gd name="connsiteX71" fmla="*/ 478786 w 606086"/>
              <a:gd name="connsiteY71" fmla="*/ 30314 h 594937"/>
              <a:gd name="connsiteX72" fmla="*/ 303043 w 606086"/>
              <a:gd name="connsiteY72" fmla="*/ 30314 h 594937"/>
              <a:gd name="connsiteX73" fmla="*/ 256885 w 606086"/>
              <a:gd name="connsiteY73" fmla="*/ 76387 h 594937"/>
              <a:gd name="connsiteX74" fmla="*/ 303043 w 606086"/>
              <a:gd name="connsiteY74" fmla="*/ 122553 h 594937"/>
              <a:gd name="connsiteX75" fmla="*/ 349201 w 606086"/>
              <a:gd name="connsiteY75" fmla="*/ 76387 h 594937"/>
              <a:gd name="connsiteX76" fmla="*/ 303043 w 606086"/>
              <a:gd name="connsiteY76" fmla="*/ 30314 h 594937"/>
              <a:gd name="connsiteX77" fmla="*/ 127300 w 606086"/>
              <a:gd name="connsiteY77" fmla="*/ 30314 h 594937"/>
              <a:gd name="connsiteX78" fmla="*/ 81070 w 606086"/>
              <a:gd name="connsiteY78" fmla="*/ 76387 h 594937"/>
              <a:gd name="connsiteX79" fmla="*/ 127300 w 606086"/>
              <a:gd name="connsiteY79" fmla="*/ 122553 h 594937"/>
              <a:gd name="connsiteX80" fmla="*/ 173437 w 606086"/>
              <a:gd name="connsiteY80" fmla="*/ 76387 h 594937"/>
              <a:gd name="connsiteX81" fmla="*/ 127300 w 606086"/>
              <a:gd name="connsiteY81" fmla="*/ 30314 h 594937"/>
              <a:gd name="connsiteX82" fmla="*/ 478786 w 606086"/>
              <a:gd name="connsiteY82" fmla="*/ 0 h 594937"/>
              <a:gd name="connsiteX83" fmla="*/ 555279 w 606086"/>
              <a:gd name="connsiteY83" fmla="*/ 76387 h 594937"/>
              <a:gd name="connsiteX84" fmla="*/ 478786 w 606086"/>
              <a:gd name="connsiteY84" fmla="*/ 152774 h 594937"/>
              <a:gd name="connsiteX85" fmla="*/ 402293 w 606086"/>
              <a:gd name="connsiteY85" fmla="*/ 76387 h 594937"/>
              <a:gd name="connsiteX86" fmla="*/ 478786 w 606086"/>
              <a:gd name="connsiteY86" fmla="*/ 0 h 594937"/>
              <a:gd name="connsiteX87" fmla="*/ 303043 w 606086"/>
              <a:gd name="connsiteY87" fmla="*/ 0 h 594937"/>
              <a:gd name="connsiteX88" fmla="*/ 379571 w 606086"/>
              <a:gd name="connsiteY88" fmla="*/ 76387 h 594937"/>
              <a:gd name="connsiteX89" fmla="*/ 303043 w 606086"/>
              <a:gd name="connsiteY89" fmla="*/ 152774 h 594937"/>
              <a:gd name="connsiteX90" fmla="*/ 226515 w 606086"/>
              <a:gd name="connsiteY90" fmla="*/ 76387 h 594937"/>
              <a:gd name="connsiteX91" fmla="*/ 303043 w 606086"/>
              <a:gd name="connsiteY91" fmla="*/ 0 h 594937"/>
              <a:gd name="connsiteX92" fmla="*/ 127300 w 606086"/>
              <a:gd name="connsiteY92" fmla="*/ 0 h 594937"/>
              <a:gd name="connsiteX93" fmla="*/ 203793 w 606086"/>
              <a:gd name="connsiteY93" fmla="*/ 76387 h 594937"/>
              <a:gd name="connsiteX94" fmla="*/ 127300 w 606086"/>
              <a:gd name="connsiteY94" fmla="*/ 152774 h 594937"/>
              <a:gd name="connsiteX95" fmla="*/ 50807 w 606086"/>
              <a:gd name="connsiteY95" fmla="*/ 76387 h 594937"/>
              <a:gd name="connsiteX96" fmla="*/ 127300 w 606086"/>
              <a:gd name="connsiteY96" fmla="*/ 0 h 59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06086" h="594937">
                <a:moveTo>
                  <a:pt x="244277" y="198378"/>
                </a:moveTo>
                <a:cubicBezTo>
                  <a:pt x="219113" y="198378"/>
                  <a:pt x="198685" y="218772"/>
                  <a:pt x="198685" y="243894"/>
                </a:cubicBezTo>
                <a:lnTo>
                  <a:pt x="198685" y="340675"/>
                </a:lnTo>
                <a:cubicBezTo>
                  <a:pt x="198685" y="359586"/>
                  <a:pt x="210663" y="376735"/>
                  <a:pt x="228863" y="383317"/>
                </a:cubicBezTo>
                <a:cubicBezTo>
                  <a:pt x="234806" y="385542"/>
                  <a:pt x="238798" y="391197"/>
                  <a:pt x="238798" y="397501"/>
                </a:cubicBezTo>
                <a:lnTo>
                  <a:pt x="238798" y="534235"/>
                </a:lnTo>
                <a:cubicBezTo>
                  <a:pt x="238798" y="550829"/>
                  <a:pt x="252262" y="564271"/>
                  <a:pt x="268884" y="564271"/>
                </a:cubicBezTo>
                <a:lnTo>
                  <a:pt x="337690" y="564271"/>
                </a:lnTo>
                <a:cubicBezTo>
                  <a:pt x="354311" y="564271"/>
                  <a:pt x="367775" y="550829"/>
                  <a:pt x="367775" y="534235"/>
                </a:cubicBezTo>
                <a:lnTo>
                  <a:pt x="367775" y="397501"/>
                </a:lnTo>
                <a:cubicBezTo>
                  <a:pt x="367775" y="391197"/>
                  <a:pt x="371768" y="385542"/>
                  <a:pt x="377710" y="383317"/>
                </a:cubicBezTo>
                <a:cubicBezTo>
                  <a:pt x="395539" y="376735"/>
                  <a:pt x="407517" y="359586"/>
                  <a:pt x="407517" y="340675"/>
                </a:cubicBezTo>
                <a:lnTo>
                  <a:pt x="407517" y="243894"/>
                </a:lnTo>
                <a:cubicBezTo>
                  <a:pt x="407517" y="218772"/>
                  <a:pt x="387089" y="198378"/>
                  <a:pt x="362018" y="198378"/>
                </a:cubicBezTo>
                <a:close/>
                <a:moveTo>
                  <a:pt x="465039" y="168299"/>
                </a:moveTo>
                <a:lnTo>
                  <a:pt x="530224" y="168299"/>
                </a:lnTo>
                <a:cubicBezTo>
                  <a:pt x="572008" y="168299"/>
                  <a:pt x="606086" y="202130"/>
                  <a:pt x="606086" y="243932"/>
                </a:cubicBezTo>
                <a:lnTo>
                  <a:pt x="606086" y="340697"/>
                </a:lnTo>
                <a:cubicBezTo>
                  <a:pt x="606086" y="368595"/>
                  <a:pt x="590486" y="394177"/>
                  <a:pt x="566251" y="407339"/>
                </a:cubicBezTo>
                <a:lnTo>
                  <a:pt x="566251" y="534598"/>
                </a:lnTo>
                <a:cubicBezTo>
                  <a:pt x="566251" y="567872"/>
                  <a:pt x="539138" y="594937"/>
                  <a:pt x="505803" y="594937"/>
                </a:cubicBezTo>
                <a:lnTo>
                  <a:pt x="436997" y="594937"/>
                </a:lnTo>
                <a:cubicBezTo>
                  <a:pt x="428547" y="594937"/>
                  <a:pt x="421769" y="588078"/>
                  <a:pt x="421769" y="579736"/>
                </a:cubicBezTo>
                <a:cubicBezTo>
                  <a:pt x="421769" y="571302"/>
                  <a:pt x="428547" y="564536"/>
                  <a:pt x="436997" y="564536"/>
                </a:cubicBezTo>
                <a:lnTo>
                  <a:pt x="505803" y="564536"/>
                </a:lnTo>
                <a:cubicBezTo>
                  <a:pt x="522424" y="564536"/>
                  <a:pt x="535888" y="551003"/>
                  <a:pt x="535888" y="534505"/>
                </a:cubicBezTo>
                <a:lnTo>
                  <a:pt x="535888" y="397792"/>
                </a:lnTo>
                <a:cubicBezTo>
                  <a:pt x="535888" y="391489"/>
                  <a:pt x="539880" y="385835"/>
                  <a:pt x="545823" y="383611"/>
                </a:cubicBezTo>
                <a:cubicBezTo>
                  <a:pt x="563744" y="377030"/>
                  <a:pt x="575722" y="359883"/>
                  <a:pt x="575722" y="340975"/>
                </a:cubicBezTo>
                <a:lnTo>
                  <a:pt x="575722" y="244210"/>
                </a:lnTo>
                <a:cubicBezTo>
                  <a:pt x="575722" y="219091"/>
                  <a:pt x="555294" y="198700"/>
                  <a:pt x="530224" y="198700"/>
                </a:cubicBezTo>
                <a:lnTo>
                  <a:pt x="465039" y="198700"/>
                </a:lnTo>
                <a:cubicBezTo>
                  <a:pt x="456682" y="198700"/>
                  <a:pt x="449811" y="191934"/>
                  <a:pt x="449811" y="183500"/>
                </a:cubicBezTo>
                <a:cubicBezTo>
                  <a:pt x="449811" y="175065"/>
                  <a:pt x="456682" y="168299"/>
                  <a:pt x="465039" y="168299"/>
                </a:cubicBezTo>
                <a:close/>
                <a:moveTo>
                  <a:pt x="244091" y="168157"/>
                </a:moveTo>
                <a:lnTo>
                  <a:pt x="361832" y="168157"/>
                </a:lnTo>
                <a:cubicBezTo>
                  <a:pt x="403710" y="168157"/>
                  <a:pt x="437788" y="202086"/>
                  <a:pt x="437788" y="243894"/>
                </a:cubicBezTo>
                <a:lnTo>
                  <a:pt x="437788" y="340675"/>
                </a:lnTo>
                <a:cubicBezTo>
                  <a:pt x="437788" y="368578"/>
                  <a:pt x="422188" y="394163"/>
                  <a:pt x="397860" y="407327"/>
                </a:cubicBezTo>
                <a:lnTo>
                  <a:pt x="397860" y="534235"/>
                </a:lnTo>
                <a:cubicBezTo>
                  <a:pt x="397860" y="567515"/>
                  <a:pt x="370746" y="594584"/>
                  <a:pt x="337504" y="594584"/>
                </a:cubicBezTo>
                <a:lnTo>
                  <a:pt x="268605" y="594584"/>
                </a:lnTo>
                <a:cubicBezTo>
                  <a:pt x="235363" y="594584"/>
                  <a:pt x="208249" y="567515"/>
                  <a:pt x="208063" y="534235"/>
                </a:cubicBezTo>
                <a:lnTo>
                  <a:pt x="208063" y="407327"/>
                </a:lnTo>
                <a:cubicBezTo>
                  <a:pt x="183828" y="394163"/>
                  <a:pt x="168228" y="368578"/>
                  <a:pt x="168228" y="340675"/>
                </a:cubicBezTo>
                <a:lnTo>
                  <a:pt x="168228" y="243894"/>
                </a:lnTo>
                <a:cubicBezTo>
                  <a:pt x="168228" y="202086"/>
                  <a:pt x="202306" y="168157"/>
                  <a:pt x="244091" y="168157"/>
                </a:cubicBezTo>
                <a:close/>
                <a:moveTo>
                  <a:pt x="75862" y="168016"/>
                </a:moveTo>
                <a:lnTo>
                  <a:pt x="140861" y="168016"/>
                </a:lnTo>
                <a:cubicBezTo>
                  <a:pt x="149311" y="168016"/>
                  <a:pt x="156089" y="174875"/>
                  <a:pt x="156089" y="183217"/>
                </a:cubicBezTo>
                <a:cubicBezTo>
                  <a:pt x="156089" y="191652"/>
                  <a:pt x="149311" y="198419"/>
                  <a:pt x="140861" y="198419"/>
                </a:cubicBezTo>
                <a:lnTo>
                  <a:pt x="76048" y="198419"/>
                </a:lnTo>
                <a:cubicBezTo>
                  <a:pt x="50884" y="198419"/>
                  <a:pt x="30456" y="218811"/>
                  <a:pt x="30456" y="243931"/>
                </a:cubicBezTo>
                <a:lnTo>
                  <a:pt x="30456" y="340701"/>
                </a:lnTo>
                <a:cubicBezTo>
                  <a:pt x="30456" y="359703"/>
                  <a:pt x="42435" y="376758"/>
                  <a:pt x="60263" y="383339"/>
                </a:cubicBezTo>
                <a:cubicBezTo>
                  <a:pt x="66206" y="385564"/>
                  <a:pt x="70198" y="391218"/>
                  <a:pt x="70198" y="397521"/>
                </a:cubicBezTo>
                <a:lnTo>
                  <a:pt x="70198" y="534149"/>
                </a:lnTo>
                <a:cubicBezTo>
                  <a:pt x="70198" y="550648"/>
                  <a:pt x="83662" y="564181"/>
                  <a:pt x="100283" y="564181"/>
                </a:cubicBezTo>
                <a:lnTo>
                  <a:pt x="169089" y="564181"/>
                </a:lnTo>
                <a:cubicBezTo>
                  <a:pt x="177539" y="564181"/>
                  <a:pt x="184317" y="570948"/>
                  <a:pt x="184317" y="579383"/>
                </a:cubicBezTo>
                <a:cubicBezTo>
                  <a:pt x="184317" y="587725"/>
                  <a:pt x="177539" y="594584"/>
                  <a:pt x="169089" y="594584"/>
                </a:cubicBezTo>
                <a:lnTo>
                  <a:pt x="100283" y="594584"/>
                </a:lnTo>
                <a:cubicBezTo>
                  <a:pt x="66948" y="594584"/>
                  <a:pt x="39835" y="567518"/>
                  <a:pt x="39835" y="534149"/>
                </a:cubicBezTo>
                <a:lnTo>
                  <a:pt x="39835" y="407161"/>
                </a:lnTo>
                <a:cubicBezTo>
                  <a:pt x="15600" y="394091"/>
                  <a:pt x="0" y="368509"/>
                  <a:pt x="0" y="340608"/>
                </a:cubicBezTo>
                <a:lnTo>
                  <a:pt x="0" y="243838"/>
                </a:lnTo>
                <a:cubicBezTo>
                  <a:pt x="0" y="202034"/>
                  <a:pt x="34078" y="168016"/>
                  <a:pt x="75862" y="168016"/>
                </a:cubicBezTo>
                <a:close/>
                <a:moveTo>
                  <a:pt x="478786" y="30314"/>
                </a:moveTo>
                <a:cubicBezTo>
                  <a:pt x="453350" y="30314"/>
                  <a:pt x="432649" y="50986"/>
                  <a:pt x="432649" y="76387"/>
                </a:cubicBezTo>
                <a:cubicBezTo>
                  <a:pt x="432649" y="101880"/>
                  <a:pt x="453350" y="122553"/>
                  <a:pt x="478786" y="122553"/>
                </a:cubicBezTo>
                <a:cubicBezTo>
                  <a:pt x="504315" y="122553"/>
                  <a:pt x="525016" y="101880"/>
                  <a:pt x="525016" y="76387"/>
                </a:cubicBezTo>
                <a:cubicBezTo>
                  <a:pt x="525016" y="50986"/>
                  <a:pt x="504315" y="30314"/>
                  <a:pt x="478786" y="30314"/>
                </a:cubicBezTo>
                <a:close/>
                <a:moveTo>
                  <a:pt x="303043" y="30314"/>
                </a:moveTo>
                <a:cubicBezTo>
                  <a:pt x="277503" y="30314"/>
                  <a:pt x="256885" y="51079"/>
                  <a:pt x="256885" y="76387"/>
                </a:cubicBezTo>
                <a:cubicBezTo>
                  <a:pt x="256885" y="101880"/>
                  <a:pt x="277503" y="122553"/>
                  <a:pt x="303043" y="122553"/>
                </a:cubicBezTo>
                <a:cubicBezTo>
                  <a:pt x="328583" y="122553"/>
                  <a:pt x="349201" y="101880"/>
                  <a:pt x="349201" y="76387"/>
                </a:cubicBezTo>
                <a:cubicBezTo>
                  <a:pt x="349201" y="50986"/>
                  <a:pt x="328583" y="30314"/>
                  <a:pt x="303043" y="30314"/>
                </a:cubicBezTo>
                <a:close/>
                <a:moveTo>
                  <a:pt x="127300" y="30314"/>
                </a:moveTo>
                <a:cubicBezTo>
                  <a:pt x="101771" y="30314"/>
                  <a:pt x="81070" y="51079"/>
                  <a:pt x="81070" y="76387"/>
                </a:cubicBezTo>
                <a:cubicBezTo>
                  <a:pt x="81070" y="101880"/>
                  <a:pt x="101771" y="122553"/>
                  <a:pt x="127300" y="122553"/>
                </a:cubicBezTo>
                <a:cubicBezTo>
                  <a:pt x="152736" y="122553"/>
                  <a:pt x="173437" y="101880"/>
                  <a:pt x="173437" y="76387"/>
                </a:cubicBezTo>
                <a:cubicBezTo>
                  <a:pt x="173437" y="50986"/>
                  <a:pt x="152736" y="30314"/>
                  <a:pt x="127300" y="30314"/>
                </a:cubicBezTo>
                <a:close/>
                <a:moveTo>
                  <a:pt x="478786" y="0"/>
                </a:moveTo>
                <a:cubicBezTo>
                  <a:pt x="521024" y="0"/>
                  <a:pt x="555279" y="34300"/>
                  <a:pt x="555279" y="76387"/>
                </a:cubicBezTo>
                <a:cubicBezTo>
                  <a:pt x="555279" y="118567"/>
                  <a:pt x="521024" y="152774"/>
                  <a:pt x="478786" y="152774"/>
                </a:cubicBezTo>
                <a:cubicBezTo>
                  <a:pt x="436641" y="152774"/>
                  <a:pt x="402293" y="118567"/>
                  <a:pt x="402293" y="76387"/>
                </a:cubicBezTo>
                <a:cubicBezTo>
                  <a:pt x="402293" y="34300"/>
                  <a:pt x="436641" y="0"/>
                  <a:pt x="478786" y="0"/>
                </a:cubicBezTo>
                <a:close/>
                <a:moveTo>
                  <a:pt x="303043" y="0"/>
                </a:moveTo>
                <a:cubicBezTo>
                  <a:pt x="345301" y="0"/>
                  <a:pt x="379571" y="34300"/>
                  <a:pt x="379571" y="76387"/>
                </a:cubicBezTo>
                <a:cubicBezTo>
                  <a:pt x="379571" y="118567"/>
                  <a:pt x="345301" y="152774"/>
                  <a:pt x="303043" y="152774"/>
                </a:cubicBezTo>
                <a:cubicBezTo>
                  <a:pt x="260785" y="152774"/>
                  <a:pt x="226515" y="118567"/>
                  <a:pt x="226515" y="76387"/>
                </a:cubicBezTo>
                <a:cubicBezTo>
                  <a:pt x="226515" y="34300"/>
                  <a:pt x="260785" y="0"/>
                  <a:pt x="303043" y="0"/>
                </a:cubicBezTo>
                <a:close/>
                <a:moveTo>
                  <a:pt x="127300" y="0"/>
                </a:moveTo>
                <a:cubicBezTo>
                  <a:pt x="169445" y="0"/>
                  <a:pt x="203793" y="34300"/>
                  <a:pt x="203793" y="76387"/>
                </a:cubicBezTo>
                <a:cubicBezTo>
                  <a:pt x="203793" y="118567"/>
                  <a:pt x="169353" y="152774"/>
                  <a:pt x="127300" y="152774"/>
                </a:cubicBezTo>
                <a:cubicBezTo>
                  <a:pt x="85062" y="152774"/>
                  <a:pt x="50807" y="118567"/>
                  <a:pt x="50807" y="76387"/>
                </a:cubicBezTo>
                <a:cubicBezTo>
                  <a:pt x="50807" y="34300"/>
                  <a:pt x="85062" y="0"/>
                  <a:pt x="1273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14" name="Oval 27"/>
          <p:cNvSpPr/>
          <p:nvPr>
            <p:custDataLst>
              <p:tags r:id="rId12"/>
            </p:custDataLst>
          </p:nvPr>
        </p:nvSpPr>
        <p:spPr>
          <a:xfrm>
            <a:off x="9112146" y="2569832"/>
            <a:ext cx="572920" cy="519677"/>
          </a:xfrm>
          <a:custGeom>
            <a:avLst/>
            <a:gdLst>
              <a:gd name="connsiteX0" fmla="*/ 247154 w 599460"/>
              <a:gd name="connsiteY0" fmla="*/ 445665 h 543751"/>
              <a:gd name="connsiteX1" fmla="*/ 576993 w 599460"/>
              <a:gd name="connsiteY1" fmla="*/ 445665 h 543751"/>
              <a:gd name="connsiteX2" fmla="*/ 599460 w 599460"/>
              <a:gd name="connsiteY2" fmla="*/ 468070 h 543751"/>
              <a:gd name="connsiteX3" fmla="*/ 576993 w 599460"/>
              <a:gd name="connsiteY3" fmla="*/ 490474 h 543751"/>
              <a:gd name="connsiteX4" fmla="*/ 247154 w 599460"/>
              <a:gd name="connsiteY4" fmla="*/ 490474 h 543751"/>
              <a:gd name="connsiteX5" fmla="*/ 224687 w 599460"/>
              <a:gd name="connsiteY5" fmla="*/ 468070 h 543751"/>
              <a:gd name="connsiteX6" fmla="*/ 247154 w 599460"/>
              <a:gd name="connsiteY6" fmla="*/ 445665 h 543751"/>
              <a:gd name="connsiteX7" fmla="*/ 46399 w 599460"/>
              <a:gd name="connsiteY7" fmla="*/ 393087 h 543751"/>
              <a:gd name="connsiteX8" fmla="*/ 97281 w 599460"/>
              <a:gd name="connsiteY8" fmla="*/ 407918 h 543751"/>
              <a:gd name="connsiteX9" fmla="*/ 183092 w 599460"/>
              <a:gd name="connsiteY9" fmla="*/ 432506 h 543751"/>
              <a:gd name="connsiteX10" fmla="*/ 97281 w 599460"/>
              <a:gd name="connsiteY10" fmla="*/ 543751 h 543751"/>
              <a:gd name="connsiteX11" fmla="*/ 11471 w 599460"/>
              <a:gd name="connsiteY11" fmla="*/ 432506 h 543751"/>
              <a:gd name="connsiteX12" fmla="*/ 46399 w 599460"/>
              <a:gd name="connsiteY12" fmla="*/ 393087 h 543751"/>
              <a:gd name="connsiteX13" fmla="*/ 247154 w 599460"/>
              <a:gd name="connsiteY13" fmla="*/ 249423 h 543751"/>
              <a:gd name="connsiteX14" fmla="*/ 576993 w 599460"/>
              <a:gd name="connsiteY14" fmla="*/ 249423 h 543751"/>
              <a:gd name="connsiteX15" fmla="*/ 599460 w 599460"/>
              <a:gd name="connsiteY15" fmla="*/ 271863 h 543751"/>
              <a:gd name="connsiteX16" fmla="*/ 576993 w 599460"/>
              <a:gd name="connsiteY16" fmla="*/ 294303 h 543751"/>
              <a:gd name="connsiteX17" fmla="*/ 247154 w 599460"/>
              <a:gd name="connsiteY17" fmla="*/ 294303 h 543751"/>
              <a:gd name="connsiteX18" fmla="*/ 224687 w 599460"/>
              <a:gd name="connsiteY18" fmla="*/ 271863 h 543751"/>
              <a:gd name="connsiteX19" fmla="*/ 247154 w 599460"/>
              <a:gd name="connsiteY19" fmla="*/ 249423 h 543751"/>
              <a:gd name="connsiteX20" fmla="*/ 198851 w 599460"/>
              <a:gd name="connsiteY20" fmla="*/ 162727 h 543751"/>
              <a:gd name="connsiteX21" fmla="*/ 223504 w 599460"/>
              <a:gd name="connsiteY21" fmla="*/ 170185 h 543751"/>
              <a:gd name="connsiteX22" fmla="*/ 228286 w 599460"/>
              <a:gd name="connsiteY22" fmla="*/ 217202 h 543751"/>
              <a:gd name="connsiteX23" fmla="*/ 123336 w 599460"/>
              <a:gd name="connsiteY23" fmla="*/ 346318 h 543751"/>
              <a:gd name="connsiteX24" fmla="*/ 100386 w 599460"/>
              <a:gd name="connsiteY24" fmla="*/ 358489 h 543751"/>
              <a:gd name="connsiteX25" fmla="*/ 97278 w 599460"/>
              <a:gd name="connsiteY25" fmla="*/ 358728 h 543751"/>
              <a:gd name="connsiteX26" fmla="*/ 75762 w 599460"/>
              <a:gd name="connsiteY26" fmla="*/ 350852 h 543751"/>
              <a:gd name="connsiteX27" fmla="*/ 11931 w 599460"/>
              <a:gd name="connsiteY27" fmla="*/ 297631 h 543751"/>
              <a:gd name="connsiteX28" fmla="*/ 7867 w 599460"/>
              <a:gd name="connsiteY28" fmla="*/ 250375 h 543751"/>
              <a:gd name="connsiteX29" fmla="*/ 55202 w 599460"/>
              <a:gd name="connsiteY29" fmla="*/ 246080 h 543751"/>
              <a:gd name="connsiteX30" fmla="*/ 92736 w 599460"/>
              <a:gd name="connsiteY30" fmla="*/ 277583 h 543751"/>
              <a:gd name="connsiteX31" fmla="*/ 176169 w 599460"/>
              <a:gd name="connsiteY31" fmla="*/ 174958 h 543751"/>
              <a:gd name="connsiteX32" fmla="*/ 198851 w 599460"/>
              <a:gd name="connsiteY32" fmla="*/ 162727 h 543751"/>
              <a:gd name="connsiteX33" fmla="*/ 247154 w 599460"/>
              <a:gd name="connsiteY33" fmla="*/ 53251 h 543751"/>
              <a:gd name="connsiteX34" fmla="*/ 576993 w 599460"/>
              <a:gd name="connsiteY34" fmla="*/ 53251 h 543751"/>
              <a:gd name="connsiteX35" fmla="*/ 599460 w 599460"/>
              <a:gd name="connsiteY35" fmla="*/ 75691 h 543751"/>
              <a:gd name="connsiteX36" fmla="*/ 576993 w 599460"/>
              <a:gd name="connsiteY36" fmla="*/ 98131 h 543751"/>
              <a:gd name="connsiteX37" fmla="*/ 247154 w 599460"/>
              <a:gd name="connsiteY37" fmla="*/ 98131 h 543751"/>
              <a:gd name="connsiteX38" fmla="*/ 224687 w 599460"/>
              <a:gd name="connsiteY38" fmla="*/ 75691 h 543751"/>
              <a:gd name="connsiteX39" fmla="*/ 247154 w 599460"/>
              <a:gd name="connsiteY39" fmla="*/ 53251 h 543751"/>
              <a:gd name="connsiteX40" fmla="*/ 46399 w 599460"/>
              <a:gd name="connsiteY40" fmla="*/ 739 h 543751"/>
              <a:gd name="connsiteX41" fmla="*/ 97281 w 599460"/>
              <a:gd name="connsiteY41" fmla="*/ 15563 h 543751"/>
              <a:gd name="connsiteX42" fmla="*/ 183092 w 599460"/>
              <a:gd name="connsiteY42" fmla="*/ 40141 h 543751"/>
              <a:gd name="connsiteX43" fmla="*/ 97281 w 599460"/>
              <a:gd name="connsiteY43" fmla="*/ 151337 h 543751"/>
              <a:gd name="connsiteX44" fmla="*/ 11471 w 599460"/>
              <a:gd name="connsiteY44" fmla="*/ 40141 h 543751"/>
              <a:gd name="connsiteX45" fmla="*/ 46399 w 599460"/>
              <a:gd name="connsiteY45" fmla="*/ 739 h 54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9460" h="543751">
                <a:moveTo>
                  <a:pt x="247154" y="445665"/>
                </a:moveTo>
                <a:lnTo>
                  <a:pt x="576993" y="445665"/>
                </a:lnTo>
                <a:cubicBezTo>
                  <a:pt x="589422" y="445665"/>
                  <a:pt x="599460" y="455676"/>
                  <a:pt x="599460" y="468070"/>
                </a:cubicBezTo>
                <a:cubicBezTo>
                  <a:pt x="599460" y="480463"/>
                  <a:pt x="589422" y="490474"/>
                  <a:pt x="576993" y="490474"/>
                </a:cubicBezTo>
                <a:lnTo>
                  <a:pt x="247154" y="490474"/>
                </a:lnTo>
                <a:cubicBezTo>
                  <a:pt x="234726" y="490474"/>
                  <a:pt x="224687" y="480463"/>
                  <a:pt x="224687" y="468070"/>
                </a:cubicBezTo>
                <a:cubicBezTo>
                  <a:pt x="224687" y="455676"/>
                  <a:pt x="234726" y="445665"/>
                  <a:pt x="247154" y="445665"/>
                </a:cubicBezTo>
                <a:close/>
                <a:moveTo>
                  <a:pt x="46399" y="393087"/>
                </a:moveTo>
                <a:cubicBezTo>
                  <a:pt x="63937" y="390133"/>
                  <a:pt x="84135" y="396220"/>
                  <a:pt x="97281" y="407918"/>
                </a:cubicBezTo>
                <a:cubicBezTo>
                  <a:pt x="123574" y="384523"/>
                  <a:pt x="178073" y="383568"/>
                  <a:pt x="183092" y="432506"/>
                </a:cubicBezTo>
                <a:cubicBezTo>
                  <a:pt x="189546" y="495290"/>
                  <a:pt x="97281" y="543751"/>
                  <a:pt x="97281" y="543751"/>
                </a:cubicBezTo>
                <a:cubicBezTo>
                  <a:pt x="97281" y="543751"/>
                  <a:pt x="5017" y="495290"/>
                  <a:pt x="11471" y="432506"/>
                </a:cubicBezTo>
                <a:cubicBezTo>
                  <a:pt x="13980" y="408037"/>
                  <a:pt x="28860" y="396041"/>
                  <a:pt x="46399" y="393087"/>
                </a:cubicBezTo>
                <a:close/>
                <a:moveTo>
                  <a:pt x="247154" y="249423"/>
                </a:moveTo>
                <a:lnTo>
                  <a:pt x="576993" y="249423"/>
                </a:lnTo>
                <a:cubicBezTo>
                  <a:pt x="589422" y="249423"/>
                  <a:pt x="599460" y="259449"/>
                  <a:pt x="599460" y="271863"/>
                </a:cubicBezTo>
                <a:cubicBezTo>
                  <a:pt x="599460" y="284277"/>
                  <a:pt x="589422" y="294303"/>
                  <a:pt x="576993" y="294303"/>
                </a:cubicBezTo>
                <a:lnTo>
                  <a:pt x="247154" y="294303"/>
                </a:lnTo>
                <a:cubicBezTo>
                  <a:pt x="234726" y="294303"/>
                  <a:pt x="224687" y="284277"/>
                  <a:pt x="224687" y="271863"/>
                </a:cubicBezTo>
                <a:cubicBezTo>
                  <a:pt x="224687" y="259449"/>
                  <a:pt x="234726" y="249423"/>
                  <a:pt x="247154" y="249423"/>
                </a:cubicBezTo>
                <a:close/>
                <a:moveTo>
                  <a:pt x="198851" y="162727"/>
                </a:moveTo>
                <a:cubicBezTo>
                  <a:pt x="207427" y="161832"/>
                  <a:pt x="216332" y="164219"/>
                  <a:pt x="223504" y="170185"/>
                </a:cubicBezTo>
                <a:cubicBezTo>
                  <a:pt x="237848" y="181641"/>
                  <a:pt x="240000" y="202882"/>
                  <a:pt x="228286" y="217202"/>
                </a:cubicBezTo>
                <a:lnTo>
                  <a:pt x="123336" y="346318"/>
                </a:lnTo>
                <a:cubicBezTo>
                  <a:pt x="117837" y="353239"/>
                  <a:pt x="109470" y="357773"/>
                  <a:pt x="100386" y="358489"/>
                </a:cubicBezTo>
                <a:cubicBezTo>
                  <a:pt x="99429" y="358728"/>
                  <a:pt x="98473" y="358728"/>
                  <a:pt x="97278" y="358728"/>
                </a:cubicBezTo>
                <a:cubicBezTo>
                  <a:pt x="89389" y="358728"/>
                  <a:pt x="81738" y="356103"/>
                  <a:pt x="75762" y="350852"/>
                </a:cubicBezTo>
                <a:lnTo>
                  <a:pt x="11931" y="297631"/>
                </a:lnTo>
                <a:cubicBezTo>
                  <a:pt x="-2174" y="285697"/>
                  <a:pt x="-4086" y="264457"/>
                  <a:pt x="7867" y="250375"/>
                </a:cubicBezTo>
                <a:cubicBezTo>
                  <a:pt x="19820" y="236056"/>
                  <a:pt x="40858" y="234146"/>
                  <a:pt x="55202" y="246080"/>
                </a:cubicBezTo>
                <a:lnTo>
                  <a:pt x="92736" y="277583"/>
                </a:lnTo>
                <a:lnTo>
                  <a:pt x="176169" y="174958"/>
                </a:lnTo>
                <a:cubicBezTo>
                  <a:pt x="182027" y="167798"/>
                  <a:pt x="190274" y="163622"/>
                  <a:pt x="198851" y="162727"/>
                </a:cubicBezTo>
                <a:close/>
                <a:moveTo>
                  <a:pt x="247154" y="53251"/>
                </a:moveTo>
                <a:lnTo>
                  <a:pt x="576993" y="53251"/>
                </a:lnTo>
                <a:cubicBezTo>
                  <a:pt x="589422" y="53251"/>
                  <a:pt x="599460" y="63277"/>
                  <a:pt x="599460" y="75691"/>
                </a:cubicBezTo>
                <a:cubicBezTo>
                  <a:pt x="599460" y="88105"/>
                  <a:pt x="589422" y="98131"/>
                  <a:pt x="576993" y="98131"/>
                </a:cubicBezTo>
                <a:lnTo>
                  <a:pt x="247154" y="98131"/>
                </a:lnTo>
                <a:cubicBezTo>
                  <a:pt x="234726" y="98131"/>
                  <a:pt x="224687" y="88105"/>
                  <a:pt x="224687" y="75691"/>
                </a:cubicBezTo>
                <a:cubicBezTo>
                  <a:pt x="224687" y="63277"/>
                  <a:pt x="234726" y="53251"/>
                  <a:pt x="247154" y="53251"/>
                </a:cubicBezTo>
                <a:close/>
                <a:moveTo>
                  <a:pt x="46399" y="739"/>
                </a:moveTo>
                <a:cubicBezTo>
                  <a:pt x="63937" y="-2214"/>
                  <a:pt x="84135" y="3871"/>
                  <a:pt x="97281" y="15563"/>
                </a:cubicBezTo>
                <a:cubicBezTo>
                  <a:pt x="123574" y="-7822"/>
                  <a:pt x="178073" y="-8776"/>
                  <a:pt x="183092" y="40141"/>
                </a:cubicBezTo>
                <a:cubicBezTo>
                  <a:pt x="189546" y="102897"/>
                  <a:pt x="97281" y="151337"/>
                  <a:pt x="97281" y="151337"/>
                </a:cubicBezTo>
                <a:cubicBezTo>
                  <a:pt x="97281" y="151337"/>
                  <a:pt x="5017" y="102897"/>
                  <a:pt x="11471" y="40141"/>
                </a:cubicBezTo>
                <a:cubicBezTo>
                  <a:pt x="13980" y="15682"/>
                  <a:pt x="28860" y="3692"/>
                  <a:pt x="46399" y="7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15" name="弧形 14"/>
          <p:cNvSpPr/>
          <p:nvPr>
            <p:custDataLst>
              <p:tags r:id="rId13"/>
            </p:custDataLst>
          </p:nvPr>
        </p:nvSpPr>
        <p:spPr>
          <a:xfrm flipH="1">
            <a:off x="3711168" y="2205782"/>
            <a:ext cx="1247775" cy="1247775"/>
          </a:xfrm>
          <a:prstGeom prst="arc">
            <a:avLst>
              <a:gd name="adj1" fmla="val 12585267"/>
              <a:gd name="adj2" fmla="val 20174242"/>
            </a:avLst>
          </a:prstGeom>
          <a:ln w="9525" cap="rnd">
            <a:solidFill>
              <a:srgbClr val="C40000"/>
            </a:solidFill>
            <a:prstDash val="sysDash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4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16" name="弧形 15"/>
          <p:cNvSpPr/>
          <p:nvPr>
            <p:custDataLst>
              <p:tags r:id="rId14"/>
            </p:custDataLst>
          </p:nvPr>
        </p:nvSpPr>
        <p:spPr>
          <a:xfrm flipV="1">
            <a:off x="7047282" y="2205782"/>
            <a:ext cx="1247775" cy="1247775"/>
          </a:xfrm>
          <a:prstGeom prst="arc">
            <a:avLst>
              <a:gd name="adj1" fmla="val 12585267"/>
              <a:gd name="adj2" fmla="val 20174242"/>
            </a:avLst>
          </a:prstGeom>
          <a:ln w="9525" cap="rnd">
            <a:solidFill>
              <a:srgbClr val="C40000"/>
            </a:solidFill>
            <a:prstDash val="sysDash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4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>
            <p:custDataLst>
              <p:tags r:id="rId15"/>
            </p:custDataLst>
          </p:nvPr>
        </p:nvSpPr>
        <p:spPr>
          <a:xfrm>
            <a:off x="1573514" y="4912124"/>
            <a:ext cx="2347752" cy="5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输入需要的内容</a:t>
            </a:r>
            <a:endParaRPr lang="zh-CN" altLang="en-US" sz="2400" dirty="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6"/>
            </p:custDataLst>
          </p:nvPr>
        </p:nvSpPr>
        <p:spPr>
          <a:xfrm>
            <a:off x="4922124" y="4912124"/>
            <a:ext cx="2347752" cy="5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输入需要的内容</a:t>
            </a:r>
            <a:endParaRPr lang="zh-CN" altLang="en-US" sz="2400" dirty="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17"/>
            </p:custDataLst>
          </p:nvPr>
        </p:nvSpPr>
        <p:spPr>
          <a:xfrm>
            <a:off x="8224730" y="4912124"/>
            <a:ext cx="2347752" cy="5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输入需要的内容</a:t>
            </a:r>
            <a:endParaRPr lang="zh-CN" altLang="en-US" sz="2400" dirty="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644042" y="641572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ea"/>
              </a:rPr>
              <a:t>输入你需要的标题</a:t>
            </a:r>
            <a:endParaRPr kumimoji="1" lang="zh-CN" altLang="en-US" sz="2800" dirty="0">
              <a:solidFill>
                <a:srgbClr val="D0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2" name="矩形: 圆角 1"/>
          <p:cNvSpPr/>
          <p:nvPr>
            <p:custDataLst>
              <p:tags r:id="rId1"/>
            </p:custDataLst>
          </p:nvPr>
        </p:nvSpPr>
        <p:spPr>
          <a:xfrm>
            <a:off x="1133061" y="2982926"/>
            <a:ext cx="4634924" cy="2712194"/>
          </a:xfrm>
          <a:prstGeom prst="roundRect">
            <a:avLst>
              <a:gd name="adj" fmla="val 4002"/>
            </a:avLst>
          </a:prstGeom>
          <a:solidFill>
            <a:schemeClr val="bg1">
              <a:alpha val="50000"/>
            </a:schemeClr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3" name="矩形: 圆角 2"/>
          <p:cNvSpPr/>
          <p:nvPr>
            <p:custDataLst>
              <p:tags r:id="rId2"/>
            </p:custDataLst>
          </p:nvPr>
        </p:nvSpPr>
        <p:spPr>
          <a:xfrm>
            <a:off x="6342441" y="2913353"/>
            <a:ext cx="4634924" cy="2712194"/>
          </a:xfrm>
          <a:prstGeom prst="roundRect">
            <a:avLst>
              <a:gd name="adj" fmla="val 4002"/>
            </a:avLst>
          </a:prstGeom>
          <a:solidFill>
            <a:schemeClr val="bg1">
              <a:alpha val="50000"/>
            </a:schemeClr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6755997" y="3559436"/>
            <a:ext cx="4005824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>
              <a:lnSpc>
                <a:spcPct val="130000"/>
              </a:lnSpc>
            </a:pPr>
            <a:r>
              <a:rPr lang="zh-CN" altLang="en-US" sz="20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添加你的正文内容，添加你的正文内容，加你的正文内容，添加你的正文内容，添加你的正文内容，添添加你的正文内容</a:t>
            </a:r>
            <a:endParaRPr lang="zh-CN" altLang="en-US" sz="20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1447609" y="3559436"/>
            <a:ext cx="4005824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>
              <a:lnSpc>
                <a:spcPct val="130000"/>
              </a:lnSpc>
            </a:pPr>
            <a:r>
              <a:rPr lang="zh-CN" altLang="en-US" sz="20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添加你的正文内容，添加你的正文内容，加你的正文内容，添加你的正文内容，添加你的正文内容，添添加你的正文内容</a:t>
            </a:r>
            <a:endParaRPr lang="zh-CN" altLang="en-US" sz="20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5"/>
            </p:custDataLst>
          </p:nvPr>
        </p:nvGrpSpPr>
        <p:grpSpPr>
          <a:xfrm>
            <a:off x="1998027" y="2801103"/>
            <a:ext cx="2904987" cy="427425"/>
            <a:chOff x="2421061" y="2905374"/>
            <a:chExt cx="2122552" cy="259706"/>
          </a:xfrm>
        </p:grpSpPr>
        <p:sp>
          <p:nvSpPr>
            <p:cNvPr id="8" name="矩形: 圆角 7"/>
            <p:cNvSpPr/>
            <p:nvPr>
              <p:custDataLst>
                <p:tags r:id="rId6"/>
              </p:custDataLst>
            </p:nvPr>
          </p:nvSpPr>
          <p:spPr>
            <a:xfrm>
              <a:off x="2421061" y="2905374"/>
              <a:ext cx="2122552" cy="259706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9" name="Text Placeholder 3"/>
            <p:cNvSpPr txBox="1"/>
            <p:nvPr>
              <p:custDataLst>
                <p:tags r:id="rId7"/>
              </p:custDataLst>
            </p:nvPr>
          </p:nvSpPr>
          <p:spPr>
            <a:xfrm>
              <a:off x="2458633" y="2913010"/>
              <a:ext cx="2084980" cy="243073"/>
            </a:xfrm>
            <a:prstGeom prst="rect">
              <a:avLst/>
            </a:prstGeom>
          </p:spPr>
          <p:txBody>
            <a:bodyPr wrap="square" lIns="90000" tIns="46800" rIns="90000" bIns="4680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n-ea"/>
                  <a:sym typeface="+mn-lt"/>
                </a:rPr>
                <a:t>输入</a:t>
              </a:r>
              <a:r>
                <a:rPr lang="zh-CN" altLang="en-US" sz="2000" dirty="0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n-ea"/>
                  <a:sym typeface="+mn-lt"/>
                </a:rPr>
                <a:t>标题</a:t>
              </a:r>
              <a:endParaRPr lang="zh-CN" altLang="en-US" sz="20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8"/>
            </p:custDataLst>
          </p:nvPr>
        </p:nvGrpSpPr>
        <p:grpSpPr>
          <a:xfrm>
            <a:off x="7207409" y="2801103"/>
            <a:ext cx="2904987" cy="427425"/>
            <a:chOff x="2421061" y="2905374"/>
            <a:chExt cx="2122552" cy="259706"/>
          </a:xfrm>
        </p:grpSpPr>
        <p:sp>
          <p:nvSpPr>
            <p:cNvPr id="11" name="矩形: 圆角 10"/>
            <p:cNvSpPr/>
            <p:nvPr>
              <p:custDataLst>
                <p:tags r:id="rId9"/>
              </p:custDataLst>
            </p:nvPr>
          </p:nvSpPr>
          <p:spPr>
            <a:xfrm>
              <a:off x="2421061" y="2905374"/>
              <a:ext cx="2122552" cy="259706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12" name="Text Placeholder 3"/>
            <p:cNvSpPr txBox="1"/>
            <p:nvPr>
              <p:custDataLst>
                <p:tags r:id="rId10"/>
              </p:custDataLst>
            </p:nvPr>
          </p:nvSpPr>
          <p:spPr>
            <a:xfrm>
              <a:off x="2458633" y="2913010"/>
              <a:ext cx="2084980" cy="243073"/>
            </a:xfrm>
            <a:prstGeom prst="rect">
              <a:avLst/>
            </a:prstGeom>
          </p:spPr>
          <p:txBody>
            <a:bodyPr wrap="square" lIns="90000" tIns="46800" rIns="90000" bIns="4680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n-ea"/>
                  <a:sym typeface="+mn-lt"/>
                </a:rPr>
                <a:t>输入</a:t>
              </a:r>
              <a:r>
                <a:rPr lang="zh-CN" altLang="en-US" sz="2000" dirty="0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n-ea"/>
                  <a:sym typeface="+mn-lt"/>
                </a:rPr>
                <a:t>标题</a:t>
              </a:r>
              <a:endParaRPr lang="zh-CN" altLang="en-US" sz="20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13" name="矩形: 圆角 12"/>
          <p:cNvSpPr/>
          <p:nvPr/>
        </p:nvSpPr>
        <p:spPr>
          <a:xfrm>
            <a:off x="2806716" y="1663645"/>
            <a:ext cx="6578568" cy="646697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输入你需要的标题</a:t>
            </a:r>
            <a:r>
              <a:rPr lang="zh-CN" altLang="en-US" sz="28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题目</a:t>
            </a:r>
            <a:endParaRPr lang="zh-CN" altLang="en-US" sz="2800" dirty="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621182" y="641572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ea"/>
              </a:rPr>
              <a:t>输入你需要的标题</a:t>
            </a:r>
            <a:endParaRPr kumimoji="1" lang="zh-CN" altLang="en-US" sz="2800" dirty="0">
              <a:solidFill>
                <a:srgbClr val="D0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2" name="矩形: 圆角 33"/>
          <p:cNvSpPr/>
          <p:nvPr/>
        </p:nvSpPr>
        <p:spPr>
          <a:xfrm>
            <a:off x="1468518" y="2021510"/>
            <a:ext cx="9254963" cy="3803043"/>
          </a:xfrm>
          <a:custGeom>
            <a:avLst/>
            <a:gdLst>
              <a:gd name="connsiteX0" fmla="*/ 0 w 8605838"/>
              <a:gd name="connsiteY0" fmla="*/ 138297 h 3455702"/>
              <a:gd name="connsiteX1" fmla="*/ 138297 w 8605838"/>
              <a:gd name="connsiteY1" fmla="*/ 0 h 3455702"/>
              <a:gd name="connsiteX2" fmla="*/ 8467541 w 8605838"/>
              <a:gd name="connsiteY2" fmla="*/ 0 h 3455702"/>
              <a:gd name="connsiteX3" fmla="*/ 8605838 w 8605838"/>
              <a:gd name="connsiteY3" fmla="*/ 138297 h 3455702"/>
              <a:gd name="connsiteX4" fmla="*/ 8605838 w 8605838"/>
              <a:gd name="connsiteY4" fmla="*/ 3317405 h 3455702"/>
              <a:gd name="connsiteX5" fmla="*/ 8467541 w 8605838"/>
              <a:gd name="connsiteY5" fmla="*/ 3455702 h 3455702"/>
              <a:gd name="connsiteX6" fmla="*/ 138297 w 8605838"/>
              <a:gd name="connsiteY6" fmla="*/ 3455702 h 3455702"/>
              <a:gd name="connsiteX7" fmla="*/ 0 w 8605838"/>
              <a:gd name="connsiteY7" fmla="*/ 3317405 h 3455702"/>
              <a:gd name="connsiteX8" fmla="*/ 0 w 8605838"/>
              <a:gd name="connsiteY8" fmla="*/ 138297 h 3455702"/>
              <a:gd name="connsiteX0-1" fmla="*/ 0 w 8605838"/>
              <a:gd name="connsiteY0-2" fmla="*/ 146805 h 3464210"/>
              <a:gd name="connsiteX1-3" fmla="*/ 138297 w 8605838"/>
              <a:gd name="connsiteY1-4" fmla="*/ 8508 h 3464210"/>
              <a:gd name="connsiteX2-5" fmla="*/ 3508375 w 8605838"/>
              <a:gd name="connsiteY2-6" fmla="*/ 0 h 3464210"/>
              <a:gd name="connsiteX3-7" fmla="*/ 8467541 w 8605838"/>
              <a:gd name="connsiteY3-8" fmla="*/ 8508 h 3464210"/>
              <a:gd name="connsiteX4-9" fmla="*/ 8605838 w 8605838"/>
              <a:gd name="connsiteY4-10" fmla="*/ 146805 h 3464210"/>
              <a:gd name="connsiteX5-11" fmla="*/ 8605838 w 8605838"/>
              <a:gd name="connsiteY5-12" fmla="*/ 3325913 h 3464210"/>
              <a:gd name="connsiteX6-13" fmla="*/ 8467541 w 8605838"/>
              <a:gd name="connsiteY6-14" fmla="*/ 3464210 h 3464210"/>
              <a:gd name="connsiteX7-15" fmla="*/ 138297 w 8605838"/>
              <a:gd name="connsiteY7-16" fmla="*/ 3464210 h 3464210"/>
              <a:gd name="connsiteX8-17" fmla="*/ 0 w 8605838"/>
              <a:gd name="connsiteY8-18" fmla="*/ 3325913 h 3464210"/>
              <a:gd name="connsiteX9" fmla="*/ 0 w 8605838"/>
              <a:gd name="connsiteY9" fmla="*/ 146805 h 3464210"/>
              <a:gd name="connsiteX0-19" fmla="*/ 3508375 w 8605838"/>
              <a:gd name="connsiteY0-20" fmla="*/ 0 h 3464210"/>
              <a:gd name="connsiteX1-21" fmla="*/ 8467541 w 8605838"/>
              <a:gd name="connsiteY1-22" fmla="*/ 8508 h 3464210"/>
              <a:gd name="connsiteX2-23" fmla="*/ 8605838 w 8605838"/>
              <a:gd name="connsiteY2-24" fmla="*/ 146805 h 3464210"/>
              <a:gd name="connsiteX3-25" fmla="*/ 8605838 w 8605838"/>
              <a:gd name="connsiteY3-26" fmla="*/ 3325913 h 3464210"/>
              <a:gd name="connsiteX4-27" fmla="*/ 8467541 w 8605838"/>
              <a:gd name="connsiteY4-28" fmla="*/ 3464210 h 3464210"/>
              <a:gd name="connsiteX5-29" fmla="*/ 138297 w 8605838"/>
              <a:gd name="connsiteY5-30" fmla="*/ 3464210 h 3464210"/>
              <a:gd name="connsiteX6-31" fmla="*/ 0 w 8605838"/>
              <a:gd name="connsiteY6-32" fmla="*/ 3325913 h 3464210"/>
              <a:gd name="connsiteX7-33" fmla="*/ 0 w 8605838"/>
              <a:gd name="connsiteY7-34" fmla="*/ 146805 h 3464210"/>
              <a:gd name="connsiteX8-35" fmla="*/ 138297 w 8605838"/>
              <a:gd name="connsiteY8-36" fmla="*/ 8508 h 3464210"/>
              <a:gd name="connsiteX9-37" fmla="*/ 3599815 w 8605838"/>
              <a:gd name="connsiteY9-38" fmla="*/ 91440 h 3464210"/>
              <a:gd name="connsiteX0-39" fmla="*/ 6641041 w 8605838"/>
              <a:gd name="connsiteY0-40" fmla="*/ 28 h 3455771"/>
              <a:gd name="connsiteX1-41" fmla="*/ 8467541 w 8605838"/>
              <a:gd name="connsiteY1-42" fmla="*/ 69 h 3455771"/>
              <a:gd name="connsiteX2-43" fmla="*/ 8605838 w 8605838"/>
              <a:gd name="connsiteY2-44" fmla="*/ 138366 h 3455771"/>
              <a:gd name="connsiteX3-45" fmla="*/ 8605838 w 8605838"/>
              <a:gd name="connsiteY3-46" fmla="*/ 3317474 h 3455771"/>
              <a:gd name="connsiteX4-47" fmla="*/ 8467541 w 8605838"/>
              <a:gd name="connsiteY4-48" fmla="*/ 3455771 h 3455771"/>
              <a:gd name="connsiteX5-49" fmla="*/ 138297 w 8605838"/>
              <a:gd name="connsiteY5-50" fmla="*/ 3455771 h 3455771"/>
              <a:gd name="connsiteX6-51" fmla="*/ 0 w 8605838"/>
              <a:gd name="connsiteY6-52" fmla="*/ 3317474 h 3455771"/>
              <a:gd name="connsiteX7-53" fmla="*/ 0 w 8605838"/>
              <a:gd name="connsiteY7-54" fmla="*/ 138366 h 3455771"/>
              <a:gd name="connsiteX8-55" fmla="*/ 138297 w 8605838"/>
              <a:gd name="connsiteY8-56" fmla="*/ 69 h 3455771"/>
              <a:gd name="connsiteX9-57" fmla="*/ 3599815 w 8605838"/>
              <a:gd name="connsiteY9-58" fmla="*/ 83001 h 3455771"/>
              <a:gd name="connsiteX0-59" fmla="*/ 6641041 w 8605838"/>
              <a:gd name="connsiteY0-60" fmla="*/ 1693 h 3457436"/>
              <a:gd name="connsiteX1-61" fmla="*/ 8467541 w 8605838"/>
              <a:gd name="connsiteY1-62" fmla="*/ 1734 h 3457436"/>
              <a:gd name="connsiteX2-63" fmla="*/ 8605838 w 8605838"/>
              <a:gd name="connsiteY2-64" fmla="*/ 140031 h 3457436"/>
              <a:gd name="connsiteX3-65" fmla="*/ 8605838 w 8605838"/>
              <a:gd name="connsiteY3-66" fmla="*/ 3319139 h 3457436"/>
              <a:gd name="connsiteX4-67" fmla="*/ 8467541 w 8605838"/>
              <a:gd name="connsiteY4-68" fmla="*/ 3457436 h 3457436"/>
              <a:gd name="connsiteX5-69" fmla="*/ 138297 w 8605838"/>
              <a:gd name="connsiteY5-70" fmla="*/ 3457436 h 3457436"/>
              <a:gd name="connsiteX6-71" fmla="*/ 0 w 8605838"/>
              <a:gd name="connsiteY6-72" fmla="*/ 3319139 h 3457436"/>
              <a:gd name="connsiteX7-73" fmla="*/ 0 w 8605838"/>
              <a:gd name="connsiteY7-74" fmla="*/ 140031 h 3457436"/>
              <a:gd name="connsiteX8-75" fmla="*/ 138297 w 8605838"/>
              <a:gd name="connsiteY8-76" fmla="*/ 1734 h 3457436"/>
              <a:gd name="connsiteX9-77" fmla="*/ 2719282 w 8605838"/>
              <a:gd name="connsiteY9-78" fmla="*/ 0 h 3457436"/>
              <a:gd name="connsiteX0-79" fmla="*/ 6657975 w 8605838"/>
              <a:gd name="connsiteY0-80" fmla="*/ 1693 h 3457436"/>
              <a:gd name="connsiteX1-81" fmla="*/ 8467541 w 8605838"/>
              <a:gd name="connsiteY1-82" fmla="*/ 1734 h 3457436"/>
              <a:gd name="connsiteX2-83" fmla="*/ 8605838 w 8605838"/>
              <a:gd name="connsiteY2-84" fmla="*/ 140031 h 3457436"/>
              <a:gd name="connsiteX3-85" fmla="*/ 8605838 w 8605838"/>
              <a:gd name="connsiteY3-86" fmla="*/ 3319139 h 3457436"/>
              <a:gd name="connsiteX4-87" fmla="*/ 8467541 w 8605838"/>
              <a:gd name="connsiteY4-88" fmla="*/ 3457436 h 3457436"/>
              <a:gd name="connsiteX5-89" fmla="*/ 138297 w 8605838"/>
              <a:gd name="connsiteY5-90" fmla="*/ 3457436 h 3457436"/>
              <a:gd name="connsiteX6-91" fmla="*/ 0 w 8605838"/>
              <a:gd name="connsiteY6-92" fmla="*/ 3319139 h 3457436"/>
              <a:gd name="connsiteX7-93" fmla="*/ 0 w 8605838"/>
              <a:gd name="connsiteY7-94" fmla="*/ 140031 h 3457436"/>
              <a:gd name="connsiteX8-95" fmla="*/ 138297 w 8605838"/>
              <a:gd name="connsiteY8-96" fmla="*/ 1734 h 3457436"/>
              <a:gd name="connsiteX9-97" fmla="*/ 2719282 w 8605838"/>
              <a:gd name="connsiteY9-98" fmla="*/ 0 h 3457436"/>
              <a:gd name="connsiteX0-99" fmla="*/ 6657975 w 8605838"/>
              <a:gd name="connsiteY0-100" fmla="*/ 0 h 3455743"/>
              <a:gd name="connsiteX1-101" fmla="*/ 8467541 w 8605838"/>
              <a:gd name="connsiteY1-102" fmla="*/ 41 h 3455743"/>
              <a:gd name="connsiteX2-103" fmla="*/ 8605838 w 8605838"/>
              <a:gd name="connsiteY2-104" fmla="*/ 138338 h 3455743"/>
              <a:gd name="connsiteX3-105" fmla="*/ 8605838 w 8605838"/>
              <a:gd name="connsiteY3-106" fmla="*/ 3317446 h 3455743"/>
              <a:gd name="connsiteX4-107" fmla="*/ 8467541 w 8605838"/>
              <a:gd name="connsiteY4-108" fmla="*/ 3455743 h 3455743"/>
              <a:gd name="connsiteX5-109" fmla="*/ 138297 w 8605838"/>
              <a:gd name="connsiteY5-110" fmla="*/ 3455743 h 3455743"/>
              <a:gd name="connsiteX6-111" fmla="*/ 0 w 8605838"/>
              <a:gd name="connsiteY6-112" fmla="*/ 3317446 h 3455743"/>
              <a:gd name="connsiteX7-113" fmla="*/ 0 w 8605838"/>
              <a:gd name="connsiteY7-114" fmla="*/ 138338 h 3455743"/>
              <a:gd name="connsiteX8-115" fmla="*/ 138297 w 8605838"/>
              <a:gd name="connsiteY8-116" fmla="*/ 41 h 3455743"/>
              <a:gd name="connsiteX9-117" fmla="*/ 2600748 w 8605838"/>
              <a:gd name="connsiteY9-118" fmla="*/ 6773 h 3455743"/>
              <a:gd name="connsiteX0-119" fmla="*/ 6437841 w 8605838"/>
              <a:gd name="connsiteY0-120" fmla="*/ 0 h 3455743"/>
              <a:gd name="connsiteX1-121" fmla="*/ 8467541 w 8605838"/>
              <a:gd name="connsiteY1-122" fmla="*/ 41 h 3455743"/>
              <a:gd name="connsiteX2-123" fmla="*/ 8605838 w 8605838"/>
              <a:gd name="connsiteY2-124" fmla="*/ 138338 h 3455743"/>
              <a:gd name="connsiteX3-125" fmla="*/ 8605838 w 8605838"/>
              <a:gd name="connsiteY3-126" fmla="*/ 3317446 h 3455743"/>
              <a:gd name="connsiteX4-127" fmla="*/ 8467541 w 8605838"/>
              <a:gd name="connsiteY4-128" fmla="*/ 3455743 h 3455743"/>
              <a:gd name="connsiteX5-129" fmla="*/ 138297 w 8605838"/>
              <a:gd name="connsiteY5-130" fmla="*/ 3455743 h 3455743"/>
              <a:gd name="connsiteX6-131" fmla="*/ 0 w 8605838"/>
              <a:gd name="connsiteY6-132" fmla="*/ 3317446 h 3455743"/>
              <a:gd name="connsiteX7-133" fmla="*/ 0 w 8605838"/>
              <a:gd name="connsiteY7-134" fmla="*/ 138338 h 3455743"/>
              <a:gd name="connsiteX8-135" fmla="*/ 138297 w 8605838"/>
              <a:gd name="connsiteY8-136" fmla="*/ 41 h 3455743"/>
              <a:gd name="connsiteX9-137" fmla="*/ 2600748 w 8605838"/>
              <a:gd name="connsiteY9-138" fmla="*/ 6773 h 3455743"/>
              <a:gd name="connsiteX0-139" fmla="*/ 6437841 w 8605838"/>
              <a:gd name="connsiteY0-140" fmla="*/ 0 h 3455743"/>
              <a:gd name="connsiteX1-141" fmla="*/ 8467541 w 8605838"/>
              <a:gd name="connsiteY1-142" fmla="*/ 41 h 3455743"/>
              <a:gd name="connsiteX2-143" fmla="*/ 8605838 w 8605838"/>
              <a:gd name="connsiteY2-144" fmla="*/ 138338 h 3455743"/>
              <a:gd name="connsiteX3-145" fmla="*/ 8605838 w 8605838"/>
              <a:gd name="connsiteY3-146" fmla="*/ 3317446 h 3455743"/>
              <a:gd name="connsiteX4-147" fmla="*/ 8467541 w 8605838"/>
              <a:gd name="connsiteY4-148" fmla="*/ 3455743 h 3455743"/>
              <a:gd name="connsiteX5-149" fmla="*/ 138297 w 8605838"/>
              <a:gd name="connsiteY5-150" fmla="*/ 3455743 h 3455743"/>
              <a:gd name="connsiteX6-151" fmla="*/ 0 w 8605838"/>
              <a:gd name="connsiteY6-152" fmla="*/ 3317446 h 3455743"/>
              <a:gd name="connsiteX7-153" fmla="*/ 0 w 8605838"/>
              <a:gd name="connsiteY7-154" fmla="*/ 138338 h 3455743"/>
              <a:gd name="connsiteX8-155" fmla="*/ 138297 w 8605838"/>
              <a:gd name="connsiteY8-156" fmla="*/ 41 h 3455743"/>
              <a:gd name="connsiteX9-157" fmla="*/ 2388182 w 8605838"/>
              <a:gd name="connsiteY9-158" fmla="*/ 6773 h 3455743"/>
              <a:gd name="connsiteX0-159" fmla="*/ 6246532 w 8605838"/>
              <a:gd name="connsiteY0-160" fmla="*/ 0 h 3455743"/>
              <a:gd name="connsiteX1-161" fmla="*/ 8467541 w 8605838"/>
              <a:gd name="connsiteY1-162" fmla="*/ 41 h 3455743"/>
              <a:gd name="connsiteX2-163" fmla="*/ 8605838 w 8605838"/>
              <a:gd name="connsiteY2-164" fmla="*/ 138338 h 3455743"/>
              <a:gd name="connsiteX3-165" fmla="*/ 8605838 w 8605838"/>
              <a:gd name="connsiteY3-166" fmla="*/ 3317446 h 3455743"/>
              <a:gd name="connsiteX4-167" fmla="*/ 8467541 w 8605838"/>
              <a:gd name="connsiteY4-168" fmla="*/ 3455743 h 3455743"/>
              <a:gd name="connsiteX5-169" fmla="*/ 138297 w 8605838"/>
              <a:gd name="connsiteY5-170" fmla="*/ 3455743 h 3455743"/>
              <a:gd name="connsiteX6-171" fmla="*/ 0 w 8605838"/>
              <a:gd name="connsiteY6-172" fmla="*/ 3317446 h 3455743"/>
              <a:gd name="connsiteX7-173" fmla="*/ 0 w 8605838"/>
              <a:gd name="connsiteY7-174" fmla="*/ 138338 h 3455743"/>
              <a:gd name="connsiteX8-175" fmla="*/ 138297 w 8605838"/>
              <a:gd name="connsiteY8-176" fmla="*/ 41 h 3455743"/>
              <a:gd name="connsiteX9-177" fmla="*/ 2388182 w 8605838"/>
              <a:gd name="connsiteY9-178" fmla="*/ 6773 h 34557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8605838" h="3455743">
                <a:moveTo>
                  <a:pt x="6246532" y="0"/>
                </a:moveTo>
                <a:lnTo>
                  <a:pt x="8467541" y="41"/>
                </a:lnTo>
                <a:cubicBezTo>
                  <a:pt x="8543920" y="41"/>
                  <a:pt x="8605838" y="61959"/>
                  <a:pt x="8605838" y="138338"/>
                </a:cubicBezTo>
                <a:lnTo>
                  <a:pt x="8605838" y="3317446"/>
                </a:lnTo>
                <a:cubicBezTo>
                  <a:pt x="8605838" y="3393825"/>
                  <a:pt x="8543920" y="3455743"/>
                  <a:pt x="8467541" y="3455743"/>
                </a:cubicBezTo>
                <a:lnTo>
                  <a:pt x="138297" y="3455743"/>
                </a:lnTo>
                <a:cubicBezTo>
                  <a:pt x="61918" y="3455743"/>
                  <a:pt x="0" y="3393825"/>
                  <a:pt x="0" y="3317446"/>
                </a:cubicBezTo>
                <a:lnTo>
                  <a:pt x="0" y="138338"/>
                </a:lnTo>
                <a:cubicBezTo>
                  <a:pt x="0" y="61959"/>
                  <a:pt x="61918" y="41"/>
                  <a:pt x="138297" y="41"/>
                </a:cubicBezTo>
                <a:lnTo>
                  <a:pt x="2388182" y="6773"/>
                </a:lnTo>
              </a:path>
            </a:pathLst>
          </a:custGeom>
          <a:solidFill>
            <a:schemeClr val="bg1">
              <a:alpha val="42000"/>
            </a:schemeClr>
          </a:solidFill>
          <a:ln w="25400">
            <a:solidFill>
              <a:srgbClr val="D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 </a:t>
            </a:r>
            <a:endParaRPr lang="zh-CN" altLang="en-US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47003" y="2627503"/>
            <a:ext cx="903606" cy="461665"/>
            <a:chOff x="869474" y="1944008"/>
            <a:chExt cx="903606" cy="461665"/>
          </a:xfrm>
          <a:solidFill>
            <a:srgbClr val="D00000"/>
          </a:solidFill>
        </p:grpSpPr>
        <p:sp>
          <p:nvSpPr>
            <p:cNvPr id="4" name="Freeform 5"/>
            <p:cNvSpPr/>
            <p:nvPr/>
          </p:nvSpPr>
          <p:spPr bwMode="auto">
            <a:xfrm>
              <a:off x="1151440" y="1944008"/>
              <a:ext cx="621640" cy="461665"/>
            </a:xfrm>
            <a:custGeom>
              <a:avLst/>
              <a:gdLst>
                <a:gd name="T0" fmla="*/ 366 w 626"/>
                <a:gd name="T1" fmla="*/ 413 h 465"/>
                <a:gd name="T2" fmla="*/ 313 w 626"/>
                <a:gd name="T3" fmla="*/ 362 h 465"/>
                <a:gd name="T4" fmla="*/ 338 w 626"/>
                <a:gd name="T5" fmla="*/ 362 h 465"/>
                <a:gd name="T6" fmla="*/ 392 w 626"/>
                <a:gd name="T7" fmla="*/ 310 h 465"/>
                <a:gd name="T8" fmla="*/ 338 w 626"/>
                <a:gd name="T9" fmla="*/ 258 h 465"/>
                <a:gd name="T10" fmla="*/ 414 w 626"/>
                <a:gd name="T11" fmla="*/ 207 h 465"/>
                <a:gd name="T12" fmla="*/ 361 w 626"/>
                <a:gd name="T13" fmla="*/ 155 h 465"/>
                <a:gd name="T14" fmla="*/ 573 w 626"/>
                <a:gd name="T15" fmla="*/ 155 h 465"/>
                <a:gd name="T16" fmla="*/ 626 w 626"/>
                <a:gd name="T17" fmla="*/ 103 h 465"/>
                <a:gd name="T18" fmla="*/ 573 w 626"/>
                <a:gd name="T19" fmla="*/ 52 h 465"/>
                <a:gd name="T20" fmla="*/ 260 w 626"/>
                <a:gd name="T21" fmla="*/ 52 h 465"/>
                <a:gd name="T22" fmla="*/ 207 w 626"/>
                <a:gd name="T23" fmla="*/ 0 h 465"/>
                <a:gd name="T24" fmla="*/ 102 w 626"/>
                <a:gd name="T25" fmla="*/ 0 h 465"/>
                <a:gd name="T26" fmla="*/ 48 w 626"/>
                <a:gd name="T27" fmla="*/ 52 h 465"/>
                <a:gd name="T28" fmla="*/ 49 w 626"/>
                <a:gd name="T29" fmla="*/ 54 h 465"/>
                <a:gd name="T30" fmla="*/ 0 w 626"/>
                <a:gd name="T31" fmla="*/ 113 h 465"/>
                <a:gd name="T32" fmla="*/ 0 w 626"/>
                <a:gd name="T33" fmla="*/ 403 h 465"/>
                <a:gd name="T34" fmla="*/ 65 w 626"/>
                <a:gd name="T35" fmla="*/ 465 h 465"/>
                <a:gd name="T36" fmla="*/ 208 w 626"/>
                <a:gd name="T37" fmla="*/ 465 h 465"/>
                <a:gd name="T38" fmla="*/ 244 w 626"/>
                <a:gd name="T39" fmla="*/ 465 h 465"/>
                <a:gd name="T40" fmla="*/ 313 w 626"/>
                <a:gd name="T41" fmla="*/ 465 h 465"/>
                <a:gd name="T42" fmla="*/ 366 w 626"/>
                <a:gd name="T43" fmla="*/ 413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26" h="465">
                  <a:moveTo>
                    <a:pt x="366" y="413"/>
                  </a:moveTo>
                  <a:cubicBezTo>
                    <a:pt x="366" y="385"/>
                    <a:pt x="342" y="362"/>
                    <a:pt x="313" y="362"/>
                  </a:cubicBezTo>
                  <a:cubicBezTo>
                    <a:pt x="338" y="362"/>
                    <a:pt x="338" y="362"/>
                    <a:pt x="338" y="362"/>
                  </a:cubicBezTo>
                  <a:cubicBezTo>
                    <a:pt x="368" y="362"/>
                    <a:pt x="392" y="338"/>
                    <a:pt x="392" y="310"/>
                  </a:cubicBezTo>
                  <a:cubicBezTo>
                    <a:pt x="392" y="281"/>
                    <a:pt x="368" y="258"/>
                    <a:pt x="338" y="258"/>
                  </a:cubicBezTo>
                  <a:cubicBezTo>
                    <a:pt x="368" y="258"/>
                    <a:pt x="416" y="258"/>
                    <a:pt x="414" y="207"/>
                  </a:cubicBezTo>
                  <a:cubicBezTo>
                    <a:pt x="413" y="178"/>
                    <a:pt x="390" y="155"/>
                    <a:pt x="361" y="155"/>
                  </a:cubicBezTo>
                  <a:cubicBezTo>
                    <a:pt x="573" y="155"/>
                    <a:pt x="573" y="155"/>
                    <a:pt x="573" y="155"/>
                  </a:cubicBezTo>
                  <a:cubicBezTo>
                    <a:pt x="602" y="155"/>
                    <a:pt x="626" y="132"/>
                    <a:pt x="626" y="103"/>
                  </a:cubicBezTo>
                  <a:cubicBezTo>
                    <a:pt x="626" y="75"/>
                    <a:pt x="602" y="52"/>
                    <a:pt x="573" y="52"/>
                  </a:cubicBezTo>
                  <a:cubicBezTo>
                    <a:pt x="260" y="52"/>
                    <a:pt x="260" y="52"/>
                    <a:pt x="260" y="52"/>
                  </a:cubicBezTo>
                  <a:cubicBezTo>
                    <a:pt x="260" y="23"/>
                    <a:pt x="236" y="0"/>
                    <a:pt x="207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72" y="0"/>
                    <a:pt x="48" y="23"/>
                    <a:pt x="48" y="52"/>
                  </a:cubicBezTo>
                  <a:cubicBezTo>
                    <a:pt x="48" y="52"/>
                    <a:pt x="48" y="53"/>
                    <a:pt x="49" y="54"/>
                  </a:cubicBezTo>
                  <a:cubicBezTo>
                    <a:pt x="21" y="60"/>
                    <a:pt x="0" y="85"/>
                    <a:pt x="0" y="113"/>
                  </a:cubicBezTo>
                  <a:cubicBezTo>
                    <a:pt x="0" y="403"/>
                    <a:pt x="0" y="403"/>
                    <a:pt x="0" y="403"/>
                  </a:cubicBezTo>
                  <a:cubicBezTo>
                    <a:pt x="0" y="437"/>
                    <a:pt x="29" y="465"/>
                    <a:pt x="65" y="465"/>
                  </a:cubicBezTo>
                  <a:cubicBezTo>
                    <a:pt x="208" y="465"/>
                    <a:pt x="208" y="465"/>
                    <a:pt x="208" y="465"/>
                  </a:cubicBezTo>
                  <a:cubicBezTo>
                    <a:pt x="244" y="465"/>
                    <a:pt x="244" y="465"/>
                    <a:pt x="244" y="465"/>
                  </a:cubicBezTo>
                  <a:cubicBezTo>
                    <a:pt x="313" y="465"/>
                    <a:pt x="313" y="465"/>
                    <a:pt x="313" y="465"/>
                  </a:cubicBezTo>
                  <a:cubicBezTo>
                    <a:pt x="342" y="465"/>
                    <a:pt x="366" y="442"/>
                    <a:pt x="366" y="4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sym typeface="微软雅黑" panose="020B0503020204020204" pitchFamily="34" charset="-122"/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869474" y="2006830"/>
              <a:ext cx="233024" cy="3878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7" name="文本框 16"/>
          <p:cNvSpPr txBox="1"/>
          <p:nvPr>
            <p:custDataLst>
              <p:tags r:id="rId1"/>
            </p:custDataLst>
          </p:nvPr>
        </p:nvSpPr>
        <p:spPr>
          <a:xfrm>
            <a:off x="1999615" y="2962275"/>
            <a:ext cx="8413115" cy="82677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30000"/>
              </a:lnSpc>
            </a:pPr>
            <a:r>
              <a:rPr lang="zh-CN" altLang="en-US" sz="20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添加你的正文内容，添加你的正文内容，加你的正文内容，添加你的正文内容，添加你的正文内容，添添加你的正文内容，加你的正文内容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1798774" y="1778529"/>
            <a:ext cx="8564920" cy="503640"/>
          </a:xfrm>
          <a:prstGeom prst="roundRect">
            <a:avLst>
              <a:gd name="adj" fmla="val 50000"/>
            </a:avLst>
          </a:prstGeom>
          <a:solidFill>
            <a:srgbClr val="D00000"/>
          </a:solidFill>
          <a:ln>
            <a:noFill/>
          </a:ln>
          <a:effectLst>
            <a:outerShdw blurRad="63500" sx="102000" sy="102000" algn="ctr" rotWithShape="0">
              <a:srgbClr val="CB242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9" name="Text Placeholder 3"/>
          <p:cNvSpPr txBox="1"/>
          <p:nvPr/>
        </p:nvSpPr>
        <p:spPr>
          <a:xfrm>
            <a:off x="3443617" y="1842385"/>
            <a:ext cx="5275234" cy="400050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spcBef>
                <a:spcPct val="0"/>
              </a:spcBef>
              <a:defRPr/>
            </a:pP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输入你的需要的标题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047003" y="4091729"/>
            <a:ext cx="903606" cy="461665"/>
            <a:chOff x="869474" y="1944008"/>
            <a:chExt cx="903606" cy="461665"/>
          </a:xfrm>
          <a:solidFill>
            <a:srgbClr val="D00000"/>
          </a:solidFill>
        </p:grpSpPr>
        <p:sp>
          <p:nvSpPr>
            <p:cNvPr id="11" name="Freeform 5"/>
            <p:cNvSpPr/>
            <p:nvPr/>
          </p:nvSpPr>
          <p:spPr bwMode="auto">
            <a:xfrm>
              <a:off x="1151440" y="1944008"/>
              <a:ext cx="621640" cy="461665"/>
            </a:xfrm>
            <a:custGeom>
              <a:avLst/>
              <a:gdLst>
                <a:gd name="T0" fmla="*/ 366 w 626"/>
                <a:gd name="T1" fmla="*/ 413 h 465"/>
                <a:gd name="T2" fmla="*/ 313 w 626"/>
                <a:gd name="T3" fmla="*/ 362 h 465"/>
                <a:gd name="T4" fmla="*/ 338 w 626"/>
                <a:gd name="T5" fmla="*/ 362 h 465"/>
                <a:gd name="T6" fmla="*/ 392 w 626"/>
                <a:gd name="T7" fmla="*/ 310 h 465"/>
                <a:gd name="T8" fmla="*/ 338 w 626"/>
                <a:gd name="T9" fmla="*/ 258 h 465"/>
                <a:gd name="T10" fmla="*/ 414 w 626"/>
                <a:gd name="T11" fmla="*/ 207 h 465"/>
                <a:gd name="T12" fmla="*/ 361 w 626"/>
                <a:gd name="T13" fmla="*/ 155 h 465"/>
                <a:gd name="T14" fmla="*/ 573 w 626"/>
                <a:gd name="T15" fmla="*/ 155 h 465"/>
                <a:gd name="T16" fmla="*/ 626 w 626"/>
                <a:gd name="T17" fmla="*/ 103 h 465"/>
                <a:gd name="T18" fmla="*/ 573 w 626"/>
                <a:gd name="T19" fmla="*/ 52 h 465"/>
                <a:gd name="T20" fmla="*/ 260 w 626"/>
                <a:gd name="T21" fmla="*/ 52 h 465"/>
                <a:gd name="T22" fmla="*/ 207 w 626"/>
                <a:gd name="T23" fmla="*/ 0 h 465"/>
                <a:gd name="T24" fmla="*/ 102 w 626"/>
                <a:gd name="T25" fmla="*/ 0 h 465"/>
                <a:gd name="T26" fmla="*/ 48 w 626"/>
                <a:gd name="T27" fmla="*/ 52 h 465"/>
                <a:gd name="T28" fmla="*/ 49 w 626"/>
                <a:gd name="T29" fmla="*/ 54 h 465"/>
                <a:gd name="T30" fmla="*/ 0 w 626"/>
                <a:gd name="T31" fmla="*/ 113 h 465"/>
                <a:gd name="T32" fmla="*/ 0 w 626"/>
                <a:gd name="T33" fmla="*/ 403 h 465"/>
                <a:gd name="T34" fmla="*/ 65 w 626"/>
                <a:gd name="T35" fmla="*/ 465 h 465"/>
                <a:gd name="T36" fmla="*/ 208 w 626"/>
                <a:gd name="T37" fmla="*/ 465 h 465"/>
                <a:gd name="T38" fmla="*/ 244 w 626"/>
                <a:gd name="T39" fmla="*/ 465 h 465"/>
                <a:gd name="T40" fmla="*/ 313 w 626"/>
                <a:gd name="T41" fmla="*/ 465 h 465"/>
                <a:gd name="T42" fmla="*/ 366 w 626"/>
                <a:gd name="T43" fmla="*/ 413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26" h="465">
                  <a:moveTo>
                    <a:pt x="366" y="413"/>
                  </a:moveTo>
                  <a:cubicBezTo>
                    <a:pt x="366" y="385"/>
                    <a:pt x="342" y="362"/>
                    <a:pt x="313" y="362"/>
                  </a:cubicBezTo>
                  <a:cubicBezTo>
                    <a:pt x="338" y="362"/>
                    <a:pt x="338" y="362"/>
                    <a:pt x="338" y="362"/>
                  </a:cubicBezTo>
                  <a:cubicBezTo>
                    <a:pt x="368" y="362"/>
                    <a:pt x="392" y="338"/>
                    <a:pt x="392" y="310"/>
                  </a:cubicBezTo>
                  <a:cubicBezTo>
                    <a:pt x="392" y="281"/>
                    <a:pt x="368" y="258"/>
                    <a:pt x="338" y="258"/>
                  </a:cubicBezTo>
                  <a:cubicBezTo>
                    <a:pt x="368" y="258"/>
                    <a:pt x="416" y="258"/>
                    <a:pt x="414" y="207"/>
                  </a:cubicBezTo>
                  <a:cubicBezTo>
                    <a:pt x="413" y="178"/>
                    <a:pt x="390" y="155"/>
                    <a:pt x="361" y="155"/>
                  </a:cubicBezTo>
                  <a:cubicBezTo>
                    <a:pt x="573" y="155"/>
                    <a:pt x="573" y="155"/>
                    <a:pt x="573" y="155"/>
                  </a:cubicBezTo>
                  <a:cubicBezTo>
                    <a:pt x="602" y="155"/>
                    <a:pt x="626" y="132"/>
                    <a:pt x="626" y="103"/>
                  </a:cubicBezTo>
                  <a:cubicBezTo>
                    <a:pt x="626" y="75"/>
                    <a:pt x="602" y="52"/>
                    <a:pt x="573" y="52"/>
                  </a:cubicBezTo>
                  <a:cubicBezTo>
                    <a:pt x="260" y="52"/>
                    <a:pt x="260" y="52"/>
                    <a:pt x="260" y="52"/>
                  </a:cubicBezTo>
                  <a:cubicBezTo>
                    <a:pt x="260" y="23"/>
                    <a:pt x="236" y="0"/>
                    <a:pt x="207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72" y="0"/>
                    <a:pt x="48" y="23"/>
                    <a:pt x="48" y="52"/>
                  </a:cubicBezTo>
                  <a:cubicBezTo>
                    <a:pt x="48" y="52"/>
                    <a:pt x="48" y="53"/>
                    <a:pt x="49" y="54"/>
                  </a:cubicBezTo>
                  <a:cubicBezTo>
                    <a:pt x="21" y="60"/>
                    <a:pt x="0" y="85"/>
                    <a:pt x="0" y="113"/>
                  </a:cubicBezTo>
                  <a:cubicBezTo>
                    <a:pt x="0" y="403"/>
                    <a:pt x="0" y="403"/>
                    <a:pt x="0" y="403"/>
                  </a:cubicBezTo>
                  <a:cubicBezTo>
                    <a:pt x="0" y="437"/>
                    <a:pt x="29" y="465"/>
                    <a:pt x="65" y="465"/>
                  </a:cubicBezTo>
                  <a:cubicBezTo>
                    <a:pt x="208" y="465"/>
                    <a:pt x="208" y="465"/>
                    <a:pt x="208" y="465"/>
                  </a:cubicBezTo>
                  <a:cubicBezTo>
                    <a:pt x="244" y="465"/>
                    <a:pt x="244" y="465"/>
                    <a:pt x="244" y="465"/>
                  </a:cubicBezTo>
                  <a:cubicBezTo>
                    <a:pt x="313" y="465"/>
                    <a:pt x="313" y="465"/>
                    <a:pt x="313" y="465"/>
                  </a:cubicBezTo>
                  <a:cubicBezTo>
                    <a:pt x="342" y="465"/>
                    <a:pt x="366" y="442"/>
                    <a:pt x="366" y="4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sym typeface="微软雅黑" panose="020B0503020204020204" pitchFamily="34" charset="-122"/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869474" y="2006830"/>
              <a:ext cx="233024" cy="3878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2090158" y="2506941"/>
            <a:ext cx="8316072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hangingPunct="0">
              <a:lnSpc>
                <a:spcPct val="150000"/>
              </a:lnSpc>
            </a:pPr>
            <a:r>
              <a:rPr lang="zh-CN" altLang="en-US" sz="20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Arial" panose="020B0604020202020204" pitchFamily="34" charset="0"/>
              </a:rPr>
              <a:t>输入</a:t>
            </a:r>
            <a:r>
              <a:rPr lang="zh-CN" altLang="en-US" sz="20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Arial" panose="020B0604020202020204" pitchFamily="34" charset="0"/>
              </a:rPr>
              <a:t>标题</a:t>
            </a:r>
            <a:endParaRPr lang="zh-CN" altLang="en-US" sz="2000" dirty="0">
              <a:solidFill>
                <a:srgbClr val="C0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2090158" y="4013749"/>
            <a:ext cx="8316072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hangingPunct="0">
              <a:lnSpc>
                <a:spcPct val="150000"/>
              </a:lnSpc>
            </a:pPr>
            <a:r>
              <a:rPr lang="zh-CN" altLang="en-US" sz="20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Arial" panose="020B0604020202020204" pitchFamily="34" charset="0"/>
              </a:rPr>
              <a:t>输入</a:t>
            </a:r>
            <a:r>
              <a:rPr lang="zh-CN" altLang="en-US" sz="20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Arial" panose="020B0604020202020204" pitchFamily="34" charset="0"/>
              </a:rPr>
              <a:t>标题</a:t>
            </a:r>
            <a:endParaRPr lang="zh-CN" altLang="en-US" sz="2000" dirty="0">
              <a:solidFill>
                <a:srgbClr val="C0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sym typeface="Arial" panose="020B0604020202020204" pitchFamily="34" charset="0"/>
            </a:endParaRPr>
          </a:p>
        </p:txBody>
      </p:sp>
      <p:sp>
        <p:nvSpPr>
          <p:cNvPr id="14" name="文本框 16"/>
          <p:cNvSpPr txBox="1"/>
          <p:nvPr>
            <p:custDataLst>
              <p:tags r:id="rId4"/>
            </p:custDataLst>
          </p:nvPr>
        </p:nvSpPr>
        <p:spPr>
          <a:xfrm>
            <a:off x="1999615" y="4516755"/>
            <a:ext cx="8413115" cy="82677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30000"/>
              </a:lnSpc>
            </a:pPr>
            <a:r>
              <a:rPr lang="zh-CN" altLang="en-US" sz="2000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添加你的正文内容，添加你的正文内容，加你的正文内容，添加你的正文内容，添加你的正文内容，添添加你的正文内容，加你的正文内容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564032" y="641572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+mn-ea"/>
              </a:rPr>
              <a:t>输入你需要的标题</a:t>
            </a:r>
            <a:endParaRPr kumimoji="1" lang="zh-CN" altLang="en-US" sz="2800" dirty="0">
              <a:solidFill>
                <a:srgbClr val="D0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pic>
        <p:nvPicPr>
          <p:cNvPr id="2" name="图片 1" descr="D:/学校ppt/年终述职ppt/微信图片_20240104152050.jpg微信图片_20240104152050"/>
          <p:cNvPicPr>
            <a:picLocks noChangeAspect="1"/>
          </p:cNvPicPr>
          <p:nvPr/>
        </p:nvPicPr>
        <p:blipFill>
          <a:blip r:embed="rId1"/>
          <a:srcRect l="2700" r="2700"/>
          <a:stretch>
            <a:fillRect/>
          </a:stretch>
        </p:blipFill>
        <p:spPr>
          <a:xfrm>
            <a:off x="6035510" y="2103615"/>
            <a:ext cx="5199682" cy="366235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956808" y="2103615"/>
            <a:ext cx="4634924" cy="3715473"/>
          </a:xfrm>
          <a:prstGeom prst="roundRect">
            <a:avLst>
              <a:gd name="adj" fmla="val 4002"/>
            </a:avLst>
          </a:prstGeom>
          <a:solidFill>
            <a:schemeClr val="bg1">
              <a:alpha val="50000"/>
            </a:schemeClr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636451" y="1831744"/>
            <a:ext cx="3275635" cy="427425"/>
            <a:chOff x="1747888" y="2905374"/>
            <a:chExt cx="3468897" cy="259706"/>
          </a:xfrm>
        </p:grpSpPr>
        <p:sp>
          <p:nvSpPr>
            <p:cNvPr id="5" name="矩形: 圆角 4"/>
            <p:cNvSpPr/>
            <p:nvPr/>
          </p:nvSpPr>
          <p:spPr>
            <a:xfrm>
              <a:off x="1892162" y="2905374"/>
              <a:ext cx="3324623" cy="259706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7" name="Text Placeholder 3"/>
            <p:cNvSpPr txBox="1"/>
            <p:nvPr/>
          </p:nvSpPr>
          <p:spPr>
            <a:xfrm>
              <a:off x="1747888" y="2905374"/>
              <a:ext cx="3468897" cy="243073"/>
            </a:xfrm>
            <a:prstGeom prst="rect">
              <a:avLst/>
            </a:prstGeom>
          </p:spPr>
          <p:txBody>
            <a:bodyPr wrap="square" lIns="90000" tIns="46800" rIns="90000" bIns="4680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n-ea"/>
                  <a:sym typeface="+mn-lt"/>
                </a:rPr>
                <a:t>输入你的</a:t>
              </a:r>
              <a:r>
                <a:rPr lang="zh-CN" altLang="en-US" sz="2000" dirty="0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n-ea"/>
                  <a:sym typeface="+mn-lt"/>
                </a:rPr>
                <a:t>标题</a:t>
              </a:r>
              <a:endParaRPr lang="zh-CN" altLang="en-US" sz="2000" dirty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1271358" y="2442167"/>
            <a:ext cx="4005824" cy="2968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hangingPunct="0">
              <a:lnSpc>
                <a:spcPct val="130000"/>
              </a:lnSpc>
            </a:pPr>
            <a:r>
              <a:rPr lang="zh-CN" altLang="en-US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添加你的正文内容，添加你的正文内容，加你的正文内容，添加你的正文内容，添加你的正文内容，添添加你的正文内容</a:t>
            </a:r>
            <a:r>
              <a:rPr lang="en-US" altLang="zh-CN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,</a:t>
            </a:r>
            <a:r>
              <a:rPr lang="zh-CN" altLang="en-US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添加你的正文内容，添加你的正文内容，加你的正文内容，添加你的正文内容，添加你的正文内容，添加你的正文内容</a:t>
            </a:r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algn="ctr" hangingPunct="0">
              <a:lnSpc>
                <a:spcPct val="130000"/>
              </a:lnSpc>
            </a:pPr>
            <a:endParaRPr lang="en-US" altLang="zh-CN" dirty="0">
              <a:solidFill>
                <a:srgbClr val="1D0000"/>
              </a:solidFill>
              <a:latin typeface="宋体" panose="02010600030101010101" pitchFamily="2" charset="-122"/>
              <a:ea typeface="宋体" panose="02010600030101010101" pitchFamily="2" charset="-122"/>
              <a:cs typeface="阿里巴巴普惠体" panose="00020600040101010101" pitchFamily="18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195"/>
          <p:cNvSpPr/>
          <p:nvPr>
            <p:custDataLst>
              <p:tags r:id="rId1"/>
            </p:custDataLst>
          </p:nvPr>
        </p:nvSpPr>
        <p:spPr>
          <a:xfrm>
            <a:off x="1037230" y="2025925"/>
            <a:ext cx="10075270" cy="2555913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3" name="PA-196"/>
          <p:cNvSpPr txBox="1"/>
          <p:nvPr>
            <p:custDataLst>
              <p:tags r:id="rId2"/>
            </p:custDataLst>
          </p:nvPr>
        </p:nvSpPr>
        <p:spPr>
          <a:xfrm>
            <a:off x="1173878" y="2504892"/>
            <a:ext cx="9867899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>
              <a:lnSpc>
                <a:spcPct val="130000"/>
              </a:lnSpc>
            </a:pPr>
            <a:r>
              <a:rPr lang="zh-CN" altLang="en-US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添加你的正文内容，添加你的正文内容，加你的正文内容，添加你的正文内容，添加你的正文内容，添添加你的正文内容</a:t>
            </a:r>
            <a:r>
              <a:rPr lang="en-US" altLang="zh-CN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,</a:t>
            </a:r>
            <a:r>
              <a:rPr lang="zh-CN" altLang="en-US" dirty="0">
                <a:solidFill>
                  <a:srgbClr val="1D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添加你的正文内容，添加你的正文内容，加你的正文内容，添加你的正文内容，添加你的正文内容，添加你的正文内容添加你的正文内容，添加你的正文内容，加你的正文内容，添加你的正文内容</a:t>
            </a:r>
            <a:endParaRPr lang="zh-CN" altLang="en-US" dirty="0">
              <a:solidFill>
                <a:srgbClr val="000000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4" name="PA-197"/>
          <p:cNvSpPr/>
          <p:nvPr>
            <p:custDataLst>
              <p:tags r:id="rId3"/>
            </p:custDataLst>
          </p:nvPr>
        </p:nvSpPr>
        <p:spPr>
          <a:xfrm>
            <a:off x="2590800" y="1672615"/>
            <a:ext cx="7221941" cy="623151"/>
          </a:xfrm>
          <a:prstGeom prst="roundRect">
            <a:avLst/>
          </a:prstGeom>
          <a:solidFill>
            <a:srgbClr val="D00000"/>
          </a:solidFill>
          <a:ln w="127000" cap="flat" cmpd="sng" algn="ctr">
            <a:solidFill>
              <a:srgbClr val="95000B">
                <a:alpha val="3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kern="100" dirty="0">
                <a:solidFill>
                  <a:srgbClr val="FFFDF8"/>
                </a:solidFill>
                <a:latin typeface="+mj-ea"/>
                <a:ea typeface="+mj-ea"/>
                <a:cs typeface="+mn-ea"/>
                <a:sym typeface="+mn-lt"/>
              </a:rPr>
              <a:t>输入你的标题</a:t>
            </a:r>
            <a:endParaRPr lang="zh-CN" altLang="en-US" sz="2400" kern="100" dirty="0">
              <a:solidFill>
                <a:srgbClr val="FFFDF8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5" name="PA-198"/>
          <p:cNvSpPr/>
          <p:nvPr>
            <p:custDataLst>
              <p:tags r:id="rId4"/>
            </p:custDataLst>
          </p:nvPr>
        </p:nvSpPr>
        <p:spPr>
          <a:xfrm>
            <a:off x="1037230" y="4851678"/>
            <a:ext cx="10075270" cy="1234869"/>
          </a:xfrm>
          <a:prstGeom prst="rect">
            <a:avLst/>
          </a:prstGeom>
          <a:solidFill>
            <a:srgbClr val="D00000"/>
          </a:solidFill>
          <a:ln w="12700" cap="flat" cmpd="sng" algn="ctr">
            <a:solidFill>
              <a:srgbClr val="95000B"/>
            </a:solidFill>
            <a:prstDash val="solid"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CN" altLang="en-US" sz="1865" kern="0" dirty="0">
              <a:solidFill>
                <a:srgbClr val="FF0517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7" name="PA-19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73878" y="4885894"/>
            <a:ext cx="9693558" cy="152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添加你的正文内容，添加你的正文内容，加你的正文内容，添加你的正文内容，添加你的正文内容，添添加你的正文内容</a:t>
            </a:r>
            <a:r>
              <a:rPr lang="en-US" altLang="zh-CN" dirty="0">
                <a:solidFill>
                  <a:schemeClr val="bg1"/>
                </a:solidFill>
                <a:latin typeface="宋体" panose="02010600030101010101" pitchFamily="2" charset="-122"/>
                <a:sym typeface="+mn-ea"/>
              </a:rPr>
              <a:t>,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sym typeface="+mn-ea"/>
              </a:rPr>
              <a:t>添加你的正文内容，添加你的正文内容，加你的正文内容，添加你的正文内容，添加你的正文内容，添加你的正文内容</a:t>
            </a:r>
            <a:endParaRPr lang="zh-CN" altLang="en-US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24992" y="641572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输入你</a:t>
            </a:r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需要的</a:t>
            </a:r>
            <a:r>
              <a:rPr kumimoji="1" lang="zh-CN" altLang="en-US" sz="2800" dirty="0">
                <a:solidFill>
                  <a:srgbClr val="D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标题</a:t>
            </a:r>
            <a:endParaRPr kumimoji="1" lang="zh-CN" altLang="en-US" sz="2800" dirty="0">
              <a:solidFill>
                <a:srgbClr val="D0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300.816062992126,&quot;left&quot;:75.21173228346456,&quot;top&quot;:87.398031496063,&quot;width&quot;:831.176535433071}"/>
</p:tagLst>
</file>

<file path=ppt/tags/tag10.xml><?xml version="1.0" encoding="utf-8"?>
<p:tagLst xmlns:p="http://schemas.openxmlformats.org/presentationml/2006/main">
  <p:tag name="KSO_WM_DIAGRAM_VIRTUALLY_FRAME" val="{&quot;height&quot;:229.07535433070862,&quot;left&quot;:55.224251968503935,&quot;top&quot;:296.64023622047245,&quot;width&quot;:847.7283464566929}"/>
</p:tagLst>
</file>

<file path=ppt/tags/tag100.xml><?xml version="1.0" encoding="utf-8"?>
<p:tagLst xmlns:p="http://schemas.openxmlformats.org/presentationml/2006/main">
  <p:tag name="KSO_WM_DIAGRAM_VIRTUALLY_FRAME" val="{&quot;height&quot;:269.0407086614174,&quot;left&quot;:123.40653543307084,&quot;top&quot;:165.98047244094488,&quot;width&quot;:705.1073228346456}"/>
</p:tagLst>
</file>

<file path=ppt/tags/tag101.xml><?xml version="1.0" encoding="utf-8"?>
<p:tagLst xmlns:p="http://schemas.openxmlformats.org/presentationml/2006/main">
  <p:tag name="KSO_WM_DIAGRAM_VIRTUALLY_FRAME" val="{&quot;height&quot;:269.0407086614174,&quot;left&quot;:123.40653543307084,&quot;top&quot;:165.98047244094488,&quot;width&quot;:705.1073228346456}"/>
</p:tagLst>
</file>

<file path=ppt/tags/tag102.xml><?xml version="1.0" encoding="utf-8"?>
<p:tagLst xmlns:p="http://schemas.openxmlformats.org/presentationml/2006/main">
  <p:tag name="KSO_WM_DIAGRAM_VIRTUALLY_FRAME" val="{&quot;height&quot;:269.0407086614174,&quot;left&quot;:123.40653543307084,&quot;top&quot;:165.98047244094488,&quot;width&quot;:705.1073228346456}"/>
</p:tagLst>
</file>

<file path=ppt/tags/tag11.xml><?xml version="1.0" encoding="utf-8"?>
<p:tagLst xmlns:p="http://schemas.openxmlformats.org/presentationml/2006/main">
  <p:tag name="KSO_WM_DIAGRAM_VIRTUALLY_FRAME" val="{&quot;height&quot;:229.07535433070862,&quot;left&quot;:55.224251968503935,&quot;top&quot;:296.64023622047245,&quot;width&quot;:847.7283464566929}"/>
</p:tagLst>
</file>

<file path=ppt/tags/tag12.xml><?xml version="1.0" encoding="utf-8"?>
<p:tagLst xmlns:p="http://schemas.openxmlformats.org/presentationml/2006/main">
  <p:tag name="KSO_WM_DIAGRAM_VIRTUALLY_FRAME" val="{&quot;height&quot;:229.07535433070862,&quot;left&quot;:55.224251968503935,&quot;top&quot;:296.64023622047245,&quot;width&quot;:847.7283464566929}"/>
</p:tagLst>
</file>

<file path=ppt/tags/tag13.xml><?xml version="1.0" encoding="utf-8"?>
<p:tagLst xmlns:p="http://schemas.openxmlformats.org/presentationml/2006/main">
  <p:tag name="KSO_WM_DIAGRAM_VIRTUALLY_FRAME" val="{&quot;height&quot;:229.07535433070862,&quot;left&quot;:55.224251968503935,&quot;top&quot;:296.64023622047245,&quot;width&quot;:847.7283464566929}"/>
</p:tagLst>
</file>

<file path=ppt/tags/tag14.xml><?xml version="1.0" encoding="utf-8"?>
<p:tagLst xmlns:p="http://schemas.openxmlformats.org/presentationml/2006/main">
  <p:tag name="KSO_WM_DIAGRAM_VIRTUALLY_FRAME" val="{&quot;height&quot;:229.07535433070862,&quot;left&quot;:55.224251968503935,&quot;top&quot;:296.64023622047245,&quot;width&quot;:847.7283464566929}"/>
</p:tagLst>
</file>

<file path=ppt/tags/tag15.xml><?xml version="1.0" encoding="utf-8"?>
<p:tagLst xmlns:p="http://schemas.openxmlformats.org/presentationml/2006/main">
  <p:tag name="KSO_WM_DIAGRAM_VIRTUALLY_FRAME" val="{&quot;height&quot;:229.07535433070862,&quot;left&quot;:55.224251968503935,&quot;top&quot;:296.64023622047245,&quot;width&quot;:847.7283464566929}"/>
</p:tagLst>
</file>

<file path=ppt/tags/tag16.xml><?xml version="1.0" encoding="utf-8"?>
<p:tagLst xmlns:p="http://schemas.openxmlformats.org/presentationml/2006/main">
  <p:tag name="KSO_WM_DIAGRAM_VIRTUALLY_FRAME" val="{&quot;height&quot;:229.07535433070862,&quot;left&quot;:55.224251968503935,&quot;top&quot;:296.64023622047245,&quot;width&quot;:847.7283464566929}"/>
</p:tagLst>
</file>

<file path=ppt/tags/tag17.xml><?xml version="1.0" encoding="utf-8"?>
<p:tagLst xmlns:p="http://schemas.openxmlformats.org/presentationml/2006/main">
  <p:tag name="KSO_WM_DIAGRAM_VIRTUALLY_FRAME" val="{&quot;height&quot;:229.07535433070862,&quot;left&quot;:55.224251968503935,&quot;top&quot;:296.64023622047245,&quot;width&quot;:847.7283464566929}"/>
</p:tagLst>
</file>

<file path=ppt/tags/tag18.xml><?xml version="1.0" encoding="utf-8"?>
<p:tagLst xmlns:p="http://schemas.openxmlformats.org/presentationml/2006/main">
  <p:tag name="KSO_WM_DIAGRAM_VIRTUALLY_FRAME" val="{&quot;height&quot;:229.07535433070862,&quot;left&quot;:55.224251968503935,&quot;top&quot;:296.64023622047245,&quot;width&quot;:847.7283464566929}"/>
</p:tagLst>
</file>

<file path=ppt/tags/tag19.xml><?xml version="1.0" encoding="utf-8"?>
<p:tagLst xmlns:p="http://schemas.openxmlformats.org/presentationml/2006/main">
  <p:tag name="KSO_WM_DIAGRAM_VIRTUALLY_FRAME" val="{&quot;height&quot;:229.07535433070862,&quot;left&quot;:55.224251968503935,&quot;top&quot;:296.64023622047245,&quot;width&quot;:847.7283464566929}"/>
</p:tagLst>
</file>

<file path=ppt/tags/tag2.xml><?xml version="1.0" encoding="utf-8"?>
<p:tagLst xmlns:p="http://schemas.openxmlformats.org/presentationml/2006/main">
  <p:tag name="KSO_WM_DIAGRAM_VIRTUALLY_FRAME" val="{&quot;height&quot;:300.816062992126,&quot;left&quot;:75.21173228346456,&quot;top&quot;:87.398031496063,&quot;width&quot;:831.176535433071}"/>
</p:tagLst>
</file>

<file path=ppt/tags/tag20.xml><?xml version="1.0" encoding="utf-8"?>
<p:tagLst xmlns:p="http://schemas.openxmlformats.org/presentationml/2006/main">
  <p:tag name="KSO_WM_DIAGRAM_VIRTUALLY_FRAME" val="{&quot;height&quot;:326.2286614173228,&quot;left&quot;:123.89874015748032,&quot;top&quot;:143.2527559055118,&quot;width&quot;:708.580157480315}"/>
</p:tagLst>
</file>

<file path=ppt/tags/tag21.xml><?xml version="1.0" encoding="utf-8"?>
<p:tagLst xmlns:p="http://schemas.openxmlformats.org/presentationml/2006/main">
  <p:tag name="KSO_WM_DIAGRAM_VIRTUALLY_FRAME" val="{&quot;height&quot;:326.2286614173228,&quot;left&quot;:123.89874015748032,&quot;top&quot;:143.2527559055118,&quot;width&quot;:708.580157480315}"/>
</p:tagLst>
</file>

<file path=ppt/tags/tag22.xml><?xml version="1.0" encoding="utf-8"?>
<p:tagLst xmlns:p="http://schemas.openxmlformats.org/presentationml/2006/main">
  <p:tag name="KSO_WM_DIAGRAM_VIRTUALLY_FRAME" val="{&quot;height&quot;:326.2286614173228,&quot;left&quot;:123.89874015748032,&quot;top&quot;:143.2527559055118,&quot;width&quot;:708.580157480315}"/>
</p:tagLst>
</file>

<file path=ppt/tags/tag23.xml><?xml version="1.0" encoding="utf-8"?>
<p:tagLst xmlns:p="http://schemas.openxmlformats.org/presentationml/2006/main">
  <p:tag name="KSO_WM_DIAGRAM_VIRTUALLY_FRAME" val="{&quot;height&quot;:326.2286614173228,&quot;left&quot;:123.89874015748032,&quot;top&quot;:143.2527559055118,&quot;width&quot;:708.580157480315}"/>
</p:tagLst>
</file>

<file path=ppt/tags/tag24.xml><?xml version="1.0" encoding="utf-8"?>
<p:tagLst xmlns:p="http://schemas.openxmlformats.org/presentationml/2006/main">
  <p:tag name="KSO_WM_DIAGRAM_VIRTUALLY_FRAME" val="{&quot;height&quot;:326.2286614173228,&quot;left&quot;:123.89874015748032,&quot;top&quot;:143.2527559055118,&quot;width&quot;:708.580157480315}"/>
</p:tagLst>
</file>

<file path=ppt/tags/tag25.xml><?xml version="1.0" encoding="utf-8"?>
<p:tagLst xmlns:p="http://schemas.openxmlformats.org/presentationml/2006/main">
  <p:tag name="KSO_WM_DIAGRAM_VIRTUALLY_FRAME" val="{&quot;height&quot;:326.2286614173228,&quot;left&quot;:123.89874015748032,&quot;top&quot;:143.2527559055118,&quot;width&quot;:708.580157480315}"/>
</p:tagLst>
</file>

<file path=ppt/tags/tag26.xml><?xml version="1.0" encoding="utf-8"?>
<p:tagLst xmlns:p="http://schemas.openxmlformats.org/presentationml/2006/main">
  <p:tag name="KSO_WM_DIAGRAM_VIRTUALLY_FRAME" val="{&quot;height&quot;:326.2286614173228,&quot;left&quot;:123.89874015748032,&quot;top&quot;:143.2527559055118,&quot;width&quot;:708.580157480315}"/>
</p:tagLst>
</file>

<file path=ppt/tags/tag27.xml><?xml version="1.0" encoding="utf-8"?>
<p:tagLst xmlns:p="http://schemas.openxmlformats.org/presentationml/2006/main">
  <p:tag name="KSO_WM_DIAGRAM_VIRTUALLY_FRAME" val="{&quot;height&quot;:326.2286614173228,&quot;left&quot;:123.89874015748032,&quot;top&quot;:143.2527559055118,&quot;width&quot;:708.580157480315}"/>
</p:tagLst>
</file>

<file path=ppt/tags/tag28.xml><?xml version="1.0" encoding="utf-8"?>
<p:tagLst xmlns:p="http://schemas.openxmlformats.org/presentationml/2006/main">
  <p:tag name="KSO_WM_DIAGRAM_VIRTUALLY_FRAME" val="{&quot;height&quot;:326.2286614173228,&quot;left&quot;:123.89874015748032,&quot;top&quot;:143.2527559055118,&quot;width&quot;:708.580157480315}"/>
</p:tagLst>
</file>

<file path=ppt/tags/tag29.xml><?xml version="1.0" encoding="utf-8"?>
<p:tagLst xmlns:p="http://schemas.openxmlformats.org/presentationml/2006/main">
  <p:tag name="KSO_WM_DIAGRAM_VIRTUALLY_FRAME" val="{&quot;height&quot;:326.2286614173228,&quot;left&quot;:123.89874015748032,&quot;top&quot;:143.2527559055118,&quot;width&quot;:708.580157480315}"/>
</p:tagLst>
</file>

<file path=ppt/tags/tag3.xml><?xml version="1.0" encoding="utf-8"?>
<p:tagLst xmlns:p="http://schemas.openxmlformats.org/presentationml/2006/main">
  <p:tag name="KSO_WM_DIAGRAM_VIRTUALLY_FRAME" val="{&quot;height&quot;:300.816062992126,&quot;left&quot;:75.21173228346456,&quot;top&quot;:87.398031496063,&quot;width&quot;:831.176535433071}"/>
</p:tagLst>
</file>

<file path=ppt/tags/tag30.xml><?xml version="1.0" encoding="utf-8"?>
<p:tagLst xmlns:p="http://schemas.openxmlformats.org/presentationml/2006/main">
  <p:tag name="KSO_WM_DIAGRAM_VIRTUALLY_FRAME" val="{&quot;height&quot;:326.2286614173228,&quot;left&quot;:123.89874015748032,&quot;top&quot;:143.2527559055118,&quot;width&quot;:708.580157480315}"/>
</p:tagLst>
</file>

<file path=ppt/tags/tag31.xml><?xml version="1.0" encoding="utf-8"?>
<p:tagLst xmlns:p="http://schemas.openxmlformats.org/presentationml/2006/main">
  <p:tag name="KSO_WM_DIAGRAM_VIRTUALLY_FRAME" val="{&quot;height&quot;:326.2286614173228,&quot;left&quot;:123.89874015748032,&quot;top&quot;:143.2527559055118,&quot;width&quot;:708.580157480315}"/>
</p:tagLst>
</file>

<file path=ppt/tags/tag32.xml><?xml version="1.0" encoding="utf-8"?>
<p:tagLst xmlns:p="http://schemas.openxmlformats.org/presentationml/2006/main">
  <p:tag name="KSO_WM_DIAGRAM_VIRTUALLY_FRAME" val="{&quot;height&quot;:326.2286614173228,&quot;left&quot;:123.89874015748032,&quot;top&quot;:143.2527559055118,&quot;width&quot;:708.580157480315}"/>
</p:tagLst>
</file>

<file path=ppt/tags/tag33.xml><?xml version="1.0" encoding="utf-8"?>
<p:tagLst xmlns:p="http://schemas.openxmlformats.org/presentationml/2006/main">
  <p:tag name="KSO_WM_DIAGRAM_VIRTUALLY_FRAME" val="{&quot;height&quot;:326.2286614173228,&quot;left&quot;:123.89874015748032,&quot;top&quot;:143.2527559055118,&quot;width&quot;:708.580157480315}"/>
</p:tagLst>
</file>

<file path=ppt/tags/tag34.xml><?xml version="1.0" encoding="utf-8"?>
<p:tagLst xmlns:p="http://schemas.openxmlformats.org/presentationml/2006/main">
  <p:tag name="KSO_WM_DIAGRAM_VIRTUALLY_FRAME" val="{&quot;height&quot;:326.2286614173228,&quot;left&quot;:123.89874015748032,&quot;top&quot;:143.2527559055118,&quot;width&quot;:708.580157480315}"/>
</p:tagLst>
</file>

<file path=ppt/tags/tag35.xml><?xml version="1.0" encoding="utf-8"?>
<p:tagLst xmlns:p="http://schemas.openxmlformats.org/presentationml/2006/main">
  <p:tag name="KSO_WM_DIAGRAM_VIRTUALLY_FRAME" val="{&quot;height&quot;:326.2286614173228,&quot;left&quot;:123.89874015748032,&quot;top&quot;:143.2527559055118,&quot;width&quot;:708.580157480315}"/>
</p:tagLst>
</file>

<file path=ppt/tags/tag36.xml><?xml version="1.0" encoding="utf-8"?>
<p:tagLst xmlns:p="http://schemas.openxmlformats.org/presentationml/2006/main">
  <p:tag name="KSO_WM_DIAGRAM_VIRTUALLY_FRAME" val="{&quot;height&quot;:326.2286614173228,&quot;left&quot;:123.89874015748032,&quot;top&quot;:143.2527559055118,&quot;width&quot;:708.580157480315}"/>
</p:tagLst>
</file>

<file path=ppt/tags/tag37.xml><?xml version="1.0" encoding="utf-8"?>
<p:tagLst xmlns:p="http://schemas.openxmlformats.org/presentationml/2006/main">
  <p:tag name="KSO_WM_DIAGRAM_VIRTUALLY_FRAME" val="{&quot;height&quot;:255.9112598425197,&quot;left&quot;:89.21740157480315,&quot;top&quot;:220.55929133858268,&quot;width&quot;:775.1420472440946}"/>
</p:tagLst>
</file>

<file path=ppt/tags/tag38.xml><?xml version="1.0" encoding="utf-8"?>
<p:tagLst xmlns:p="http://schemas.openxmlformats.org/presentationml/2006/main">
  <p:tag name="KSO_WM_DIAGRAM_VIRTUALLY_FRAME" val="{&quot;height&quot;:255.9112598425197,&quot;left&quot;:89.21740157480315,&quot;top&quot;:220.55929133858268,&quot;width&quot;:775.1420472440946}"/>
</p:tagLst>
</file>

<file path=ppt/tags/tag39.xml><?xml version="1.0" encoding="utf-8"?>
<p:tagLst xmlns:p="http://schemas.openxmlformats.org/presentationml/2006/main">
  <p:tag name="KSO_WM_DIAGRAM_VIRTUALLY_FRAME" val="{&quot;height&quot;:255.9112598425197,&quot;left&quot;:89.21740157480315,&quot;top&quot;:220.55929133858268,&quot;width&quot;:775.1420472440946}"/>
</p:tagLst>
</file>

<file path=ppt/tags/tag4.xml><?xml version="1.0" encoding="utf-8"?>
<p:tagLst xmlns:p="http://schemas.openxmlformats.org/presentationml/2006/main">
  <p:tag name="KSO_WM_DIAGRAM_VIRTUALLY_FRAME" val="{&quot;height&quot;:300.816062992126,&quot;left&quot;:75.21173228346456,&quot;top&quot;:87.398031496063,&quot;width&quot;:831.176535433071}"/>
</p:tagLst>
</file>

<file path=ppt/tags/tag40.xml><?xml version="1.0" encoding="utf-8"?>
<p:tagLst xmlns:p="http://schemas.openxmlformats.org/presentationml/2006/main">
  <p:tag name="KSO_WM_DIAGRAM_VIRTUALLY_FRAME" val="{&quot;height&quot;:255.9112598425197,&quot;left&quot;:89.21740157480315,&quot;top&quot;:220.55929133858268,&quot;width&quot;:775.1420472440946}"/>
</p:tagLst>
</file>

<file path=ppt/tags/tag41.xml><?xml version="1.0" encoding="utf-8"?>
<p:tagLst xmlns:p="http://schemas.openxmlformats.org/presentationml/2006/main">
  <p:tag name="KSO_WM_DIAGRAM_VIRTUALLY_FRAME" val="{&quot;height&quot;:255.9112598425197,&quot;left&quot;:89.21740157480315,&quot;top&quot;:220.55929133858268,&quot;width&quot;:775.1420472440946}"/>
</p:tagLst>
</file>

<file path=ppt/tags/tag42.xml><?xml version="1.0" encoding="utf-8"?>
<p:tagLst xmlns:p="http://schemas.openxmlformats.org/presentationml/2006/main">
  <p:tag name="KSO_WM_DIAGRAM_VIRTUALLY_FRAME" val="{&quot;height&quot;:255.9112598425197,&quot;left&quot;:89.21740157480315,&quot;top&quot;:220.55929133858268,&quot;width&quot;:775.1420472440946}"/>
</p:tagLst>
</file>

<file path=ppt/tags/tag43.xml><?xml version="1.0" encoding="utf-8"?>
<p:tagLst xmlns:p="http://schemas.openxmlformats.org/presentationml/2006/main">
  <p:tag name="KSO_WM_DIAGRAM_VIRTUALLY_FRAME" val="{&quot;height&quot;:255.9112598425197,&quot;left&quot;:89.21740157480315,&quot;top&quot;:220.55929133858268,&quot;width&quot;:775.1420472440946}"/>
</p:tagLst>
</file>

<file path=ppt/tags/tag44.xml><?xml version="1.0" encoding="utf-8"?>
<p:tagLst xmlns:p="http://schemas.openxmlformats.org/presentationml/2006/main">
  <p:tag name="KSO_WM_DIAGRAM_VIRTUALLY_FRAME" val="{&quot;height&quot;:255.9112598425197,&quot;left&quot;:89.21740157480315,&quot;top&quot;:220.55929133858268,&quot;width&quot;:775.1420472440946}"/>
</p:tagLst>
</file>

<file path=ppt/tags/tag45.xml><?xml version="1.0" encoding="utf-8"?>
<p:tagLst xmlns:p="http://schemas.openxmlformats.org/presentationml/2006/main">
  <p:tag name="KSO_WM_DIAGRAM_VIRTUALLY_FRAME" val="{&quot;height&quot;:255.9112598425197,&quot;left&quot;:89.21740157480315,&quot;top&quot;:220.55929133858268,&quot;width&quot;:775.1420472440946}"/>
</p:tagLst>
</file>

<file path=ppt/tags/tag46.xml><?xml version="1.0" encoding="utf-8"?>
<p:tagLst xmlns:p="http://schemas.openxmlformats.org/presentationml/2006/main">
  <p:tag name="KSO_WM_DIAGRAM_VIRTUALLY_FRAME" val="{&quot;height&quot;:255.9112598425197,&quot;left&quot;:89.21740157480315,&quot;top&quot;:220.55929133858268,&quot;width&quot;:775.1420472440946}"/>
</p:tagLst>
</file>

<file path=ppt/tags/tag47.xml><?xml version="1.0" encoding="utf-8"?>
<p:tagLst xmlns:p="http://schemas.openxmlformats.org/presentationml/2006/main">
  <p:tag name="KSO_WM_DIAGRAM_VIRTUALLY_FRAME" val="{&quot;height&quot;:224.67787401574805,&quot;left&quot;:157.44496062992124,&quot;top&quot;:197.39692913385824,&quot;width&quot;:662.4550393700787}"/>
</p:tagLst>
</file>

<file path=ppt/tags/tag48.xml><?xml version="1.0" encoding="utf-8"?>
<p:tagLst xmlns:p="http://schemas.openxmlformats.org/presentationml/2006/main">
  <p:tag name="KSO_WM_DIAGRAM_VIRTUALLY_FRAME" val="{&quot;height&quot;:224.67787401574805,&quot;left&quot;:157.44496062992124,&quot;top&quot;:197.39692913385824,&quot;width&quot;:662.4550393700787}"/>
</p:tagLst>
</file>

<file path=ppt/tags/tag49.xml><?xml version="1.0" encoding="utf-8"?>
<p:tagLst xmlns:p="http://schemas.openxmlformats.org/presentationml/2006/main">
  <p:tag name="KSO_WM_DIAGRAM_VIRTUALLY_FRAME" val="{&quot;height&quot;:224.67787401574805,&quot;left&quot;:157.44496062992124,&quot;top&quot;:197.39692913385824,&quot;width&quot;:662.4550393700787}"/>
</p:tagLst>
</file>

<file path=ppt/tags/tag5.xml><?xml version="1.0" encoding="utf-8"?>
<p:tagLst xmlns:p="http://schemas.openxmlformats.org/presentationml/2006/main">
  <p:tag name="KSO_WM_DIAGRAM_VIRTUALLY_FRAME" val="{&quot;height&quot;:300.816062992126,&quot;left&quot;:75.21173228346456,&quot;top&quot;:87.398031496063,&quot;width&quot;:831.176535433071}"/>
</p:tagLst>
</file>

<file path=ppt/tags/tag50.xml><?xml version="1.0" encoding="utf-8"?>
<p:tagLst xmlns:p="http://schemas.openxmlformats.org/presentationml/2006/main">
  <p:tag name="KSO_WM_DIAGRAM_VIRTUALLY_FRAME" val="{&quot;height&quot;:224.67787401574805,&quot;left&quot;:157.44496062992124,&quot;top&quot;:197.39692913385824,&quot;width&quot;:662.4550393700787}"/>
</p:tagLst>
</file>

<file path=ppt/tags/tag51.xml><?xml version="1.0" encoding="utf-8"?>
<p:tagLst xmlns:p="http://schemas.openxmlformats.org/presentationml/2006/main">
  <p:tag name="PA" val="v5.2.4"/>
</p:tagLst>
</file>

<file path=ppt/tags/tag52.xml><?xml version="1.0" encoding="utf-8"?>
<p:tagLst xmlns:p="http://schemas.openxmlformats.org/presentationml/2006/main">
  <p:tag name="PA" val="v5.2.4"/>
</p:tagLst>
</file>

<file path=ppt/tags/tag53.xml><?xml version="1.0" encoding="utf-8"?>
<p:tagLst xmlns:p="http://schemas.openxmlformats.org/presentationml/2006/main">
  <p:tag name="PA" val="v5.2.4"/>
</p:tagLst>
</file>

<file path=ppt/tags/tag54.xml><?xml version="1.0" encoding="utf-8"?>
<p:tagLst xmlns:p="http://schemas.openxmlformats.org/presentationml/2006/main">
  <p:tag name="PA" val="v5.2.4"/>
</p:tagLst>
</file>

<file path=ppt/tags/tag55.xml><?xml version="1.0" encoding="utf-8"?>
<p:tagLst xmlns:p="http://schemas.openxmlformats.org/presentationml/2006/main">
  <p:tag name="PA" val="v5.2.4"/>
</p:tagLst>
</file>

<file path=ppt/tags/tag56.xml><?xml version="1.0" encoding="utf-8"?>
<p:tagLst xmlns:p="http://schemas.openxmlformats.org/presentationml/2006/main">
  <p:tag name="PA" val="v5.2.4"/>
</p:tagLst>
</file>

<file path=ppt/tags/tag57.xml><?xml version="1.0" encoding="utf-8"?>
<p:tagLst xmlns:p="http://schemas.openxmlformats.org/presentationml/2006/main">
  <p:tag name="PA" val="v5.2.4"/>
</p:tagLst>
</file>

<file path=ppt/tags/tag58.xml><?xml version="1.0" encoding="utf-8"?>
<p:tagLst xmlns:p="http://schemas.openxmlformats.org/presentationml/2006/main">
  <p:tag name="PA" val="v5.2.4"/>
</p:tagLst>
</file>

<file path=ppt/tags/tag59.xml><?xml version="1.0" encoding="utf-8"?>
<p:tagLst xmlns:p="http://schemas.openxmlformats.org/presentationml/2006/main">
  <p:tag name="PA" val="v5.2.4"/>
</p:tagLst>
</file>

<file path=ppt/tags/tag6.xml><?xml version="1.0" encoding="utf-8"?>
<p:tagLst xmlns:p="http://schemas.openxmlformats.org/presentationml/2006/main">
  <p:tag name="KSO_WM_DIAGRAM_VIRTUALLY_FRAME" val="{&quot;height&quot;:300.816062992126,&quot;left&quot;:75.21173228346456,&quot;top&quot;:87.398031496063,&quot;width&quot;:831.176535433071}"/>
</p:tagLst>
</file>

<file path=ppt/tags/tag60.xml><?xml version="1.0" encoding="utf-8"?>
<p:tagLst xmlns:p="http://schemas.openxmlformats.org/presentationml/2006/main">
  <p:tag name="PA" val="v5.2.4"/>
</p:tagLst>
</file>

<file path=ppt/tags/tag61.xml><?xml version="1.0" encoding="utf-8"?>
<p:tagLst xmlns:p="http://schemas.openxmlformats.org/presentationml/2006/main">
  <p:tag name="PA" val="v5.2.4"/>
</p:tagLst>
</file>

<file path=ppt/tags/tag62.xml><?xml version="1.0" encoding="utf-8"?>
<p:tagLst xmlns:p="http://schemas.openxmlformats.org/presentationml/2006/main">
  <p:tag name="PA" val="v5.2.4"/>
</p:tagLst>
</file>

<file path=ppt/tags/tag63.xml><?xml version="1.0" encoding="utf-8"?>
<p:tagLst xmlns:p="http://schemas.openxmlformats.org/presentationml/2006/main">
  <p:tag name="KSO_WM_DIAGRAM_VIRTUALLY_FRAME" val="{&quot;height&quot;:276.23944881889764,&quot;left&quot;:148.39062992125986,&quot;top&quot;:151.0035433070866,&quot;width&quot;:663.2186614173228}"/>
</p:tagLst>
</file>

<file path=ppt/tags/tag64.xml><?xml version="1.0" encoding="utf-8"?>
<p:tagLst xmlns:p="http://schemas.openxmlformats.org/presentationml/2006/main">
  <p:tag name="KSO_WM_DIAGRAM_VIRTUALLY_FRAME" val="{&quot;height&quot;:276.23944881889764,&quot;left&quot;:148.39062992125986,&quot;top&quot;:151.0035433070866,&quot;width&quot;:663.2186614173228}"/>
</p:tagLst>
</file>

<file path=ppt/tags/tag65.xml><?xml version="1.0" encoding="utf-8"?>
<p:tagLst xmlns:p="http://schemas.openxmlformats.org/presentationml/2006/main">
  <p:tag name="KSO_WM_DIAGRAM_VIRTUALLY_FRAME" val="{&quot;height&quot;:276.23944881889764,&quot;left&quot;:148.39062992125986,&quot;top&quot;:151.0035433070866,&quot;width&quot;:663.2186614173228}"/>
</p:tagLst>
</file>

<file path=ppt/tags/tag66.xml><?xml version="1.0" encoding="utf-8"?>
<p:tagLst xmlns:p="http://schemas.openxmlformats.org/presentationml/2006/main">
  <p:tag name="KSO_WM_DIAGRAM_VIRTUALLY_FRAME" val="{&quot;height&quot;:276.23944881889764,&quot;left&quot;:148.39062992125986,&quot;top&quot;:151.0035433070866,&quot;width&quot;:663.2186614173228}"/>
</p:tagLst>
</file>

<file path=ppt/tags/tag67.xml><?xml version="1.0" encoding="utf-8"?>
<p:tagLst xmlns:p="http://schemas.openxmlformats.org/presentationml/2006/main">
  <p:tag name="KSO_WM_DIAGRAM_VIRTUALLY_FRAME" val="{&quot;height&quot;:276.23944881889764,&quot;left&quot;:148.39062992125986,&quot;top&quot;:151.0035433070866,&quot;width&quot;:663.2186614173228}"/>
</p:tagLst>
</file>

<file path=ppt/tags/tag68.xml><?xml version="1.0" encoding="utf-8"?>
<p:tagLst xmlns:p="http://schemas.openxmlformats.org/presentationml/2006/main">
  <p:tag name="KSO_WM_DIAGRAM_VIRTUALLY_FRAME" val="{&quot;height&quot;:276.23944881889764,&quot;left&quot;:148.39062992125986,&quot;top&quot;:151.0035433070866,&quot;width&quot;:663.2186614173228}"/>
</p:tagLst>
</file>

<file path=ppt/tags/tag69.xml><?xml version="1.0" encoding="utf-8"?>
<p:tagLst xmlns:p="http://schemas.openxmlformats.org/presentationml/2006/main">
  <p:tag name="KSO_WM_DIAGRAM_VIRTUALLY_FRAME" val="{&quot;height&quot;:276.23944881889764,&quot;left&quot;:148.39062992125986,&quot;top&quot;:151.0035433070866,&quot;width&quot;:663.2186614173228}"/>
</p:tagLst>
</file>

<file path=ppt/tags/tag7.xml><?xml version="1.0" encoding="utf-8"?>
<p:tagLst xmlns:p="http://schemas.openxmlformats.org/presentationml/2006/main">
  <p:tag name="KSO_WM_DIAGRAM_VIRTUALLY_FRAME" val="{&quot;height&quot;:300.816062992126,&quot;left&quot;:75.21173228346456,&quot;top&quot;:87.398031496063,&quot;width&quot;:831.176535433071}"/>
</p:tagLst>
</file>

<file path=ppt/tags/tag70.xml><?xml version="1.0" encoding="utf-8"?>
<p:tagLst xmlns:p="http://schemas.openxmlformats.org/presentationml/2006/main">
  <p:tag name="KSO_WM_DIAGRAM_VIRTUALLY_FRAME" val="{&quot;height&quot;:276.23944881889764,&quot;left&quot;:148.39062992125986,&quot;top&quot;:151.0035433070866,&quot;width&quot;:663.2186614173228}"/>
</p:tagLst>
</file>

<file path=ppt/tags/tag71.xml><?xml version="1.0" encoding="utf-8"?>
<p:tagLst xmlns:p="http://schemas.openxmlformats.org/presentationml/2006/main">
  <p:tag name="KSO_WM_DIAGRAM_VIRTUALLY_FRAME" val="{&quot;height&quot;:276.23944881889764,&quot;left&quot;:148.39062992125986,&quot;top&quot;:151.0035433070866,&quot;width&quot;:663.2186614173228}"/>
</p:tagLst>
</file>

<file path=ppt/tags/tag72.xml><?xml version="1.0" encoding="utf-8"?>
<p:tagLst xmlns:p="http://schemas.openxmlformats.org/presentationml/2006/main">
  <p:tag name="KSO_WM_DIAGRAM_VIRTUALLY_FRAME" val="{&quot;height&quot;:276.23944881889764,&quot;left&quot;:148.39062992125986,&quot;top&quot;:151.0035433070866,&quot;width&quot;:663.2186614173228}"/>
</p:tagLst>
</file>

<file path=ppt/tags/tag73.xml><?xml version="1.0" encoding="utf-8"?>
<p:tagLst xmlns:p="http://schemas.openxmlformats.org/presentationml/2006/main">
  <p:tag name="KSO_WM_DIAGRAM_VIRTUALLY_FRAME" val="{&quot;height&quot;:276.23944881889764,&quot;left&quot;:148.39062992125986,&quot;top&quot;:151.0035433070866,&quot;width&quot;:663.2186614173228}"/>
</p:tagLst>
</file>

<file path=ppt/tags/tag74.xml><?xml version="1.0" encoding="utf-8"?>
<p:tagLst xmlns:p="http://schemas.openxmlformats.org/presentationml/2006/main">
  <p:tag name="KSO_WM_DIAGRAM_VIRTUALLY_FRAME" val="{&quot;height&quot;:276.23944881889764,&quot;left&quot;:148.39062992125986,&quot;top&quot;:151.0035433070866,&quot;width&quot;:663.2186614173228}"/>
</p:tagLst>
</file>

<file path=ppt/tags/tag75.xml><?xml version="1.0" encoding="utf-8"?>
<p:tagLst xmlns:p="http://schemas.openxmlformats.org/presentationml/2006/main">
  <p:tag name="KSO_WM_DIAGRAM_VIRTUALLY_FRAME" val="{&quot;height&quot;:276.23944881889764,&quot;left&quot;:148.39062992125986,&quot;top&quot;:151.0035433070866,&quot;width&quot;:663.2186614173228}"/>
</p:tagLst>
</file>

<file path=ppt/tags/tag76.xml><?xml version="1.0" encoding="utf-8"?>
<p:tagLst xmlns:p="http://schemas.openxmlformats.org/presentationml/2006/main">
  <p:tag name="KSO_WM_DIAGRAM_VIRTUALLY_FRAME" val="{&quot;height&quot;:276.23944881889764,&quot;left&quot;:148.39062992125986,&quot;top&quot;:151.0035433070866,&quot;width&quot;:663.2186614173228}"/>
</p:tagLst>
</file>

<file path=ppt/tags/tag77.xml><?xml version="1.0" encoding="utf-8"?>
<p:tagLst xmlns:p="http://schemas.openxmlformats.org/presentationml/2006/main">
  <p:tag name="KSO_WM_DIAGRAM_VIRTUALLY_FRAME" val="{&quot;height&quot;:276.23944881889764,&quot;left&quot;:148.39062992125986,&quot;top&quot;:151.0035433070866,&quot;width&quot;:663.2186614173228}"/>
</p:tagLst>
</file>

<file path=ppt/tags/tag78.xml><?xml version="1.0" encoding="utf-8"?>
<p:tagLst xmlns:p="http://schemas.openxmlformats.org/presentationml/2006/main">
  <p:tag name="KSO_WM_DIAGRAM_VIRTUALLY_FRAME" val="{&quot;height&quot;:276.23944881889764,&quot;left&quot;:148.39062992125986,&quot;top&quot;:151.0035433070866,&quot;width&quot;:663.2186614173228}"/>
</p:tagLst>
</file>

<file path=ppt/tags/tag79.xml><?xml version="1.0" encoding="utf-8"?>
<p:tagLst xmlns:p="http://schemas.openxmlformats.org/presentationml/2006/main">
  <p:tag name="KSO_WM_DIAGRAM_VIRTUALLY_FRAME" val="{&quot;height&quot;:154.1651968503937,&quot;left&quot;:69.87259842519684,&quot;top&quot;:321.6922047244094,&quot;width&quot;:820.2548031496062}"/>
</p:tagLst>
</file>

<file path=ppt/tags/tag8.xml><?xml version="1.0" encoding="utf-8"?>
<p:tagLst xmlns:p="http://schemas.openxmlformats.org/presentationml/2006/main">
  <p:tag name="KSO_WM_DIAGRAM_VIRTUALLY_FRAME" val="{&quot;height&quot;:300.816062992126,&quot;left&quot;:75.21173228346456,&quot;top&quot;:87.398031496063,&quot;width&quot;:831.176535433071}"/>
</p:tagLst>
</file>

<file path=ppt/tags/tag80.xml><?xml version="1.0" encoding="utf-8"?>
<p:tagLst xmlns:p="http://schemas.openxmlformats.org/presentationml/2006/main">
  <p:tag name="KSO_WM_DIAGRAM_VIRTUALLY_FRAME" val="{&quot;height&quot;:154.1651968503937,&quot;left&quot;:69.87259842519684,&quot;top&quot;:321.6922047244094,&quot;width&quot;:820.2548031496062}"/>
</p:tagLst>
</file>

<file path=ppt/tags/tag81.xml><?xml version="1.0" encoding="utf-8"?>
<p:tagLst xmlns:p="http://schemas.openxmlformats.org/presentationml/2006/main">
  <p:tag name="KSO_WM_DIAGRAM_VIRTUALLY_FRAME" val="{&quot;height&quot;:154.1651968503937,&quot;left&quot;:69.87259842519684,&quot;top&quot;:321.6922047244094,&quot;width&quot;:820.2548031496062}"/>
</p:tagLst>
</file>

<file path=ppt/tags/tag82.xml><?xml version="1.0" encoding="utf-8"?>
<p:tagLst xmlns:p="http://schemas.openxmlformats.org/presentationml/2006/main">
  <p:tag name="KSO_WM_DIAGRAM_VIRTUALLY_FRAME" val="{&quot;height&quot;:154.1651968503937,&quot;left&quot;:69.87259842519684,&quot;top&quot;:321.6922047244094,&quot;width&quot;:820.2548031496062}"/>
</p:tagLst>
</file>

<file path=ppt/tags/tag83.xml><?xml version="1.0" encoding="utf-8"?>
<p:tagLst xmlns:p="http://schemas.openxmlformats.org/presentationml/2006/main">
  <p:tag name="KSO_WM_DIAGRAM_VIRTUALLY_FRAME" val="{&quot;height&quot;:269.0407086614174,&quot;left&quot;:123.40653543307084,&quot;top&quot;:165.98047244094488,&quot;width&quot;:705.1073228346456}"/>
</p:tagLst>
</file>

<file path=ppt/tags/tag84.xml><?xml version="1.0" encoding="utf-8"?>
<p:tagLst xmlns:p="http://schemas.openxmlformats.org/presentationml/2006/main">
  <p:tag name="KSO_WM_DIAGRAM_VIRTUALLY_FRAME" val="{&quot;height&quot;:269.0407086614174,&quot;left&quot;:123.40653543307084,&quot;top&quot;:165.98047244094488,&quot;width&quot;:705.1073228346456}"/>
</p:tagLst>
</file>

<file path=ppt/tags/tag85.xml><?xml version="1.0" encoding="utf-8"?>
<p:tagLst xmlns:p="http://schemas.openxmlformats.org/presentationml/2006/main">
  <p:tag name="KSO_WM_DIAGRAM_VIRTUALLY_FRAME" val="{&quot;height&quot;:269.0407086614174,&quot;left&quot;:123.40653543307084,&quot;top&quot;:165.98047244094488,&quot;width&quot;:705.1073228346456}"/>
</p:tagLst>
</file>

<file path=ppt/tags/tag86.xml><?xml version="1.0" encoding="utf-8"?>
<p:tagLst xmlns:p="http://schemas.openxmlformats.org/presentationml/2006/main">
  <p:tag name="KSO_WM_DIAGRAM_VIRTUALLY_FRAME" val="{&quot;height&quot;:269.0407086614174,&quot;left&quot;:123.40653543307084,&quot;top&quot;:165.98047244094488,&quot;width&quot;:705.1073228346456}"/>
</p:tagLst>
</file>

<file path=ppt/tags/tag87.xml><?xml version="1.0" encoding="utf-8"?>
<p:tagLst xmlns:p="http://schemas.openxmlformats.org/presentationml/2006/main">
  <p:tag name="KSO_WM_DIAGRAM_VIRTUALLY_FRAME" val="{&quot;height&quot;:269.0407086614174,&quot;left&quot;:123.40653543307084,&quot;top&quot;:165.98047244094488,&quot;width&quot;:705.1073228346456}"/>
</p:tagLst>
</file>

<file path=ppt/tags/tag88.xml><?xml version="1.0" encoding="utf-8"?>
<p:tagLst xmlns:p="http://schemas.openxmlformats.org/presentationml/2006/main">
  <p:tag name="KSO_WM_DIAGRAM_VIRTUALLY_FRAME" val="{&quot;height&quot;:269.0407086614174,&quot;left&quot;:123.40653543307084,&quot;top&quot;:165.98047244094488,&quot;width&quot;:705.1073228346456}"/>
</p:tagLst>
</file>

<file path=ppt/tags/tag89.xml><?xml version="1.0" encoding="utf-8"?>
<p:tagLst xmlns:p="http://schemas.openxmlformats.org/presentationml/2006/main">
  <p:tag name="KSO_WM_DIAGRAM_VIRTUALLY_FRAME" val="{&quot;height&quot;:269.0407086614174,&quot;left&quot;:123.40653543307084,&quot;top&quot;:165.98047244094488,&quot;width&quot;:705.1073228346456}"/>
</p:tagLst>
</file>

<file path=ppt/tags/tag9.xml><?xml version="1.0" encoding="utf-8"?>
<p:tagLst xmlns:p="http://schemas.openxmlformats.org/presentationml/2006/main">
  <p:tag name="KSO_WM_DIAGRAM_VIRTUALLY_FRAME" val="{&quot;height&quot;:300.816062992126,&quot;left&quot;:75.21173228346456,&quot;top&quot;:87.398031496063,&quot;width&quot;:831.176535433071}"/>
</p:tagLst>
</file>

<file path=ppt/tags/tag90.xml><?xml version="1.0" encoding="utf-8"?>
<p:tagLst xmlns:p="http://schemas.openxmlformats.org/presentationml/2006/main">
  <p:tag name="KSO_WM_DIAGRAM_VIRTUALLY_FRAME" val="{&quot;height&quot;:269.0407086614174,&quot;left&quot;:123.40653543307084,&quot;top&quot;:165.98047244094488,&quot;width&quot;:705.1073228346456}"/>
</p:tagLst>
</file>

<file path=ppt/tags/tag91.xml><?xml version="1.0" encoding="utf-8"?>
<p:tagLst xmlns:p="http://schemas.openxmlformats.org/presentationml/2006/main">
  <p:tag name="KSO_WM_DIAGRAM_VIRTUALLY_FRAME" val="{&quot;height&quot;:269.0407086614174,&quot;left&quot;:123.40653543307084,&quot;top&quot;:165.98047244094488,&quot;width&quot;:705.1073228346456}"/>
</p:tagLst>
</file>

<file path=ppt/tags/tag92.xml><?xml version="1.0" encoding="utf-8"?>
<p:tagLst xmlns:p="http://schemas.openxmlformats.org/presentationml/2006/main">
  <p:tag name="KSO_WM_DIAGRAM_VIRTUALLY_FRAME" val="{&quot;height&quot;:269.0407086614174,&quot;left&quot;:123.40653543307084,&quot;top&quot;:165.98047244094488,&quot;width&quot;:705.1073228346456}"/>
</p:tagLst>
</file>

<file path=ppt/tags/tag93.xml><?xml version="1.0" encoding="utf-8"?>
<p:tagLst xmlns:p="http://schemas.openxmlformats.org/presentationml/2006/main">
  <p:tag name="KSO_WM_DIAGRAM_VIRTUALLY_FRAME" val="{&quot;height&quot;:269.0407086614174,&quot;left&quot;:123.40653543307084,&quot;top&quot;:165.98047244094488,&quot;width&quot;:705.1073228346456}"/>
</p:tagLst>
</file>

<file path=ppt/tags/tag94.xml><?xml version="1.0" encoding="utf-8"?>
<p:tagLst xmlns:p="http://schemas.openxmlformats.org/presentationml/2006/main">
  <p:tag name="KSO_WM_DIAGRAM_VIRTUALLY_FRAME" val="{&quot;height&quot;:269.0407086614174,&quot;left&quot;:123.40653543307084,&quot;top&quot;:165.98047244094488,&quot;width&quot;:705.1073228346456}"/>
</p:tagLst>
</file>

<file path=ppt/tags/tag95.xml><?xml version="1.0" encoding="utf-8"?>
<p:tagLst xmlns:p="http://schemas.openxmlformats.org/presentationml/2006/main">
  <p:tag name="KSO_WM_DIAGRAM_VIRTUALLY_FRAME" val="{&quot;height&quot;:269.0407086614174,&quot;left&quot;:123.40653543307084,&quot;top&quot;:165.98047244094488,&quot;width&quot;:705.1073228346456}"/>
</p:tagLst>
</file>

<file path=ppt/tags/tag96.xml><?xml version="1.0" encoding="utf-8"?>
<p:tagLst xmlns:p="http://schemas.openxmlformats.org/presentationml/2006/main">
  <p:tag name="KSO_WM_DIAGRAM_VIRTUALLY_FRAME" val="{&quot;height&quot;:269.0407086614174,&quot;left&quot;:123.40653543307084,&quot;top&quot;:165.98047244094488,&quot;width&quot;:705.1073228346456}"/>
</p:tagLst>
</file>

<file path=ppt/tags/tag97.xml><?xml version="1.0" encoding="utf-8"?>
<p:tagLst xmlns:p="http://schemas.openxmlformats.org/presentationml/2006/main">
  <p:tag name="KSO_WM_DIAGRAM_VIRTUALLY_FRAME" val="{&quot;height&quot;:269.0407086614174,&quot;left&quot;:123.40653543307084,&quot;top&quot;:165.98047244094488,&quot;width&quot;:705.1073228346456}"/>
</p:tagLst>
</file>

<file path=ppt/tags/tag98.xml><?xml version="1.0" encoding="utf-8"?>
<p:tagLst xmlns:p="http://schemas.openxmlformats.org/presentationml/2006/main">
  <p:tag name="KSO_WM_DIAGRAM_VIRTUALLY_FRAME" val="{&quot;height&quot;:269.0407086614174,&quot;left&quot;:123.40653543307084,&quot;top&quot;:165.98047244094488,&quot;width&quot;:705.1073228346456}"/>
</p:tagLst>
</file>

<file path=ppt/tags/tag99.xml><?xml version="1.0" encoding="utf-8"?>
<p:tagLst xmlns:p="http://schemas.openxmlformats.org/presentationml/2006/main">
  <p:tag name="KSO_WM_DIAGRAM_VIRTUALLY_FRAME" val="{&quot;height&quot;:269.0407086614174,&quot;left&quot;:123.40653543307084,&quot;top&quot;:165.98047244094488,&quot;width&quot;:705.1073228346456}"/>
</p:tagLst>
</file>

<file path=ppt/theme/theme1.xml><?xml version="1.0" encoding="utf-8"?>
<a:theme xmlns:a="http://schemas.openxmlformats.org/drawingml/2006/main" name="Office 主题​​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C00000"/>
      </a:accent3>
      <a:accent4>
        <a:srgbClr val="C55A1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4">
      <a:majorFont>
        <a:latin typeface="思源宋体 CN Heavy"/>
        <a:ea typeface="思源宋体 CN Heavy"/>
        <a:cs typeface=""/>
      </a:majorFont>
      <a:minorFont>
        <a:latin typeface="思源宋体 CN Light"/>
        <a:ea typeface="思源宋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2504</Words>
  <Application>WPS 演示</Application>
  <PresentationFormat>宽屏</PresentationFormat>
  <Paragraphs>226</Paragraphs>
  <Slides>18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Arial</vt:lpstr>
      <vt:lpstr>宋体</vt:lpstr>
      <vt:lpstr>Wingdings</vt:lpstr>
      <vt:lpstr>思源宋体 CN Heavy</vt:lpstr>
      <vt:lpstr>Century Gothic</vt:lpstr>
      <vt:lpstr>阿里巴巴普惠体</vt:lpstr>
      <vt:lpstr>阿里巴巴普惠体 Medium</vt:lpstr>
      <vt:lpstr>Alibaba PuHuiTi R</vt:lpstr>
      <vt:lpstr>思源宋体 Heavy</vt:lpstr>
      <vt:lpstr>思源黑体 CN Regular</vt:lpstr>
      <vt:lpstr>微软雅黑</vt:lpstr>
      <vt:lpstr>Calibri</vt:lpstr>
      <vt:lpstr>Arial Unicode MS</vt:lpstr>
      <vt:lpstr>思源宋体 CN Light</vt:lpstr>
      <vt:lpstr>等线</vt:lpstr>
      <vt:lpstr>思源宋體 TW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龙 程</dc:creator>
  <cp:lastModifiedBy>侯欧巴</cp:lastModifiedBy>
  <cp:revision>11</cp:revision>
  <dcterms:created xsi:type="dcterms:W3CDTF">2024-07-22T13:04:00Z</dcterms:created>
  <dcterms:modified xsi:type="dcterms:W3CDTF">2025-05-20T07:45:37Z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F2823525BD2F405FA483AA83D48F0167_13</vt:lpwstr>
  </property>
  <property fmtid="{D5CDD505-2E9C-101B-9397-08002B2CF9AE}" pid="3" name="KSOProductBuildVer">
    <vt:lpwstr>2052-12.1.0.21171</vt:lpwstr>
  </property>
</Properties>
</file>