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3"/>
  </p:sldMasterIdLst>
  <p:notesMasterIdLst>
    <p:notesMasterId r:id="rId13"/>
  </p:notesMasterIdLst>
  <p:sldIdLst>
    <p:sldId id="261" r:id="rId4"/>
    <p:sldId id="264" r:id="rId5"/>
    <p:sldId id="270" r:id="rId6"/>
    <p:sldId id="271" r:id="rId7"/>
    <p:sldId id="275" r:id="rId8"/>
    <p:sldId id="272" r:id="rId9"/>
    <p:sldId id="282" r:id="rId10"/>
    <p:sldId id="276" r:id="rId11"/>
    <p:sldId id="302" r:id="rId12"/>
    <p:sldId id="279" r:id="rId14"/>
    <p:sldId id="299" r:id="rId15"/>
  </p:sldIdLst>
  <p:sldSz cx="12192000" cy="6858000"/>
  <p:notesSz cx="6858000" cy="9144000"/>
  <p:embeddedFontLst>
    <p:embeddedFont>
      <p:font typeface="汉仪旗黑-55简" panose="00020600040101010101" pitchFamily="18" charset="-122"/>
      <p:regular r:id="rId19"/>
    </p:embeddedFont>
    <p:embeddedFont>
      <p:font typeface="汉仪文黑-85W" panose="00020600040101010101" pitchFamily="18" charset="-122"/>
      <p:regular r:id="rId20"/>
    </p:embeddedFont>
    <p:embeddedFont>
      <p:font typeface="等线" panose="02010600030101010101" charset="-122"/>
      <p:regular r:id="rId21"/>
    </p:embeddedFont>
    <p:embeddedFont>
      <p:font typeface="等线 Light" panose="02010600030101010101" charset="-122"/>
      <p:regular r:id="rId22"/>
    </p:embeddedFont>
    <p:embeddedFont>
      <p:font typeface="Calibri" panose="020F0502020204030204" charset="0"/>
      <p:regular r:id="rId23"/>
      <p:bold r:id="rId24"/>
      <p:italic r:id="rId25"/>
      <p:boldItalic r:id="rId26"/>
    </p:embeddedFont>
  </p:embeddedFontLst>
  <p:custDataLst>
    <p:tags r:id="rId2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59"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1642"/>
    <a:srgbClr val="820000"/>
    <a:srgbClr val="D6866B"/>
    <a:srgbClr val="C5C9D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59" autoAdjust="0"/>
    <p:restoredTop sz="94660"/>
  </p:normalViewPr>
  <p:slideViewPr>
    <p:cSldViewPr snapToGrid="0" showGuides="1">
      <p:cViewPr varScale="1">
        <p:scale>
          <a:sx n="111" d="100"/>
          <a:sy n="111" d="100"/>
        </p:scale>
        <p:origin x="797" y="82"/>
      </p:cViewPr>
      <p:guideLst>
        <p:guide orient="horz" pos="1459"/>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 Type="http://schemas.openxmlformats.org/officeDocument/2006/relationships/slideMaster" Target="slideMasters/slideMaster2.xml"/><Relationship Id="rId27" Type="http://schemas.openxmlformats.org/officeDocument/2006/relationships/tags" Target="tags/tag263.xml"/><Relationship Id="rId26" Type="http://schemas.openxmlformats.org/officeDocument/2006/relationships/font" Target="fonts/font8.fntdata"/><Relationship Id="rId25" Type="http://schemas.openxmlformats.org/officeDocument/2006/relationships/font" Target="fonts/font7.fntdata"/><Relationship Id="rId24" Type="http://schemas.openxmlformats.org/officeDocument/2006/relationships/font" Target="fonts/font6.fntdata"/><Relationship Id="rId23" Type="http://schemas.openxmlformats.org/officeDocument/2006/relationships/font" Target="fonts/font5.fntdata"/><Relationship Id="rId22" Type="http://schemas.openxmlformats.org/officeDocument/2006/relationships/font" Target="fonts/font4.fntdata"/><Relationship Id="rId21" Type="http://schemas.openxmlformats.org/officeDocument/2006/relationships/font" Target="fonts/font3.fntdata"/><Relationship Id="rId20" Type="http://schemas.openxmlformats.org/officeDocument/2006/relationships/font" Target="fonts/font2.fntdata"/><Relationship Id="rId2" Type="http://schemas.openxmlformats.org/officeDocument/2006/relationships/theme" Target="theme/theme1.xml"/><Relationship Id="rId19" Type="http://schemas.openxmlformats.org/officeDocument/2006/relationships/font" Target="fonts/font1.fntdata"/><Relationship Id="rId18" Type="http://schemas.openxmlformats.org/officeDocument/2006/relationships/tableStyles" Target="tableStyles.xml"/><Relationship Id="rId17" Type="http://schemas.openxmlformats.org/officeDocument/2006/relationships/viewProps" Target="viewProps.xml"/><Relationship Id="rId16" Type="http://schemas.openxmlformats.org/officeDocument/2006/relationships/presProps" Target="presProps.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notesMaster" Target="notesMasters/notesMaster1.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9F9027FC-77C3-4C47-91EB-B4FF8FC330B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16EE38D-7D1C-4957-8524-D29624169D18}"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9F9027FC-77C3-4C47-91EB-B4FF8FC330B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16EE38D-7D1C-4957-8524-D29624169D18}"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9F9027FC-77C3-4C47-91EB-B4FF8FC330B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16EE38D-7D1C-4957-8524-D29624169D18}"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9F9027FC-77C3-4C47-91EB-B4FF8FC330B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16EE38D-7D1C-4957-8524-D29624169D18}"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9F9027FC-77C3-4C47-91EB-B4FF8FC330B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16EE38D-7D1C-4957-8524-D29624169D18}"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9F9027FC-77C3-4C47-91EB-B4FF8FC330B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16EE38D-7D1C-4957-8524-D29624169D18}"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9F9027FC-77C3-4C47-91EB-B4FF8FC330B9}"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16EE38D-7D1C-4957-8524-D29624169D18}"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9F9027FC-77C3-4C47-91EB-B4FF8FC330B9}"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16EE38D-7D1C-4957-8524-D29624169D18}"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9F9027FC-77C3-4C47-91EB-B4FF8FC330B9}"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16EE38D-7D1C-4957-8524-D29624169D18}"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F9027FC-77C3-4C47-91EB-B4FF8FC330B9}"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pic>
        <p:nvPicPr>
          <p:cNvPr id="5" name="图片 4" descr="水中的倒影&#10;&#10;中度可信度描述已自动生成"/>
          <p:cNvPicPr>
            <a:picLocks noChangeAspect="1"/>
          </p:cNvPicPr>
          <p:nvPr userDrawn="1"/>
        </p:nvPicPr>
        <p:blipFill rotWithShape="1">
          <a:blip r:embed="rId2">
            <a:alphaModFix amt="50000"/>
            <a:extLst>
              <a:ext uri="{28A0092B-C50C-407E-A947-70E740481C1C}">
                <a14:useLocalDpi xmlns:a14="http://schemas.microsoft.com/office/drawing/2010/main" val="0"/>
              </a:ext>
            </a:extLst>
          </a:blip>
          <a:srcRect l="3292" t="7975" r="1504"/>
          <a:stretch>
            <a:fillRect/>
          </a:stretch>
        </p:blipFill>
        <p:spPr>
          <a:xfrm>
            <a:off x="0" y="0"/>
            <a:ext cx="12192000" cy="6858000"/>
          </a:xfrm>
          <a:prstGeom prst="rect">
            <a:avLst/>
          </a:prstGeom>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9F9027FC-77C3-4C47-91EB-B4FF8FC330B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16EE38D-7D1C-4957-8524-D29624169D18}"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9F9027FC-77C3-4C47-91EB-B4FF8FC330B9}"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16EE38D-7D1C-4957-8524-D29624169D18}"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9F9027FC-77C3-4C47-91EB-B4FF8FC330B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16EE38D-7D1C-4957-8524-D29624169D18}"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9F9027FC-77C3-4C47-91EB-B4FF8FC330B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16EE38D-7D1C-4957-8524-D29624169D18}"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9F9027FC-77C3-4C47-91EB-B4FF8FC330B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16EE38D-7D1C-4957-8524-D29624169D18}"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9F9027FC-77C3-4C47-91EB-B4FF8FC330B9}"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16EE38D-7D1C-4957-8524-D29624169D18}"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9F9027FC-77C3-4C47-91EB-B4FF8FC330B9}"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16EE38D-7D1C-4957-8524-D29624169D18}"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9F9027FC-77C3-4C47-91EB-B4FF8FC330B9}"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16EE38D-7D1C-4957-8524-D29624169D18}"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F9027FC-77C3-4C47-91EB-B4FF8FC330B9}"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pic>
        <p:nvPicPr>
          <p:cNvPr id="5" name="图片 4" descr="水中的倒影&#10;&#10;中度可信度描述已自动生成"/>
          <p:cNvPicPr>
            <a:picLocks noChangeAspect="1"/>
          </p:cNvPicPr>
          <p:nvPr userDrawn="1"/>
        </p:nvPicPr>
        <p:blipFill rotWithShape="1">
          <a:blip r:embed="rId2">
            <a:alphaModFix amt="50000"/>
            <a:extLst>
              <a:ext uri="{28A0092B-C50C-407E-A947-70E740481C1C}">
                <a14:useLocalDpi xmlns:a14="http://schemas.microsoft.com/office/drawing/2010/main" val="0"/>
              </a:ext>
            </a:extLst>
          </a:blip>
          <a:srcRect l="3292" t="7975" r="1504"/>
          <a:stretch>
            <a:fillRect/>
          </a:stretch>
        </p:blipFill>
        <p:spPr>
          <a:xfrm>
            <a:off x="0" y="0"/>
            <a:ext cx="12192000" cy="685800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9F9027FC-77C3-4C47-91EB-B4FF8FC330B9}"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16EE38D-7D1C-4957-8524-D29624169D18}"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9027FC-77C3-4C47-91EB-B4FF8FC330B9}"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6EE38D-7D1C-4957-8524-D29624169D18}"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9027FC-77C3-4C47-91EB-B4FF8FC330B9}"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6EE38D-7D1C-4957-8524-D29624169D18}"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8.xml"/><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9" Type="http://schemas.openxmlformats.org/officeDocument/2006/relationships/tags" Target="../tags/tag249.xml"/><Relationship Id="rId8" Type="http://schemas.openxmlformats.org/officeDocument/2006/relationships/tags" Target="../tags/tag248.xml"/><Relationship Id="rId7" Type="http://schemas.openxmlformats.org/officeDocument/2006/relationships/tags" Target="../tags/tag247.xml"/><Relationship Id="rId6" Type="http://schemas.openxmlformats.org/officeDocument/2006/relationships/tags" Target="../tags/tag246.xml"/><Relationship Id="rId5" Type="http://schemas.openxmlformats.org/officeDocument/2006/relationships/tags" Target="../tags/tag245.xml"/><Relationship Id="rId4" Type="http://schemas.openxmlformats.org/officeDocument/2006/relationships/tags" Target="../tags/tag244.xml"/><Relationship Id="rId3" Type="http://schemas.openxmlformats.org/officeDocument/2006/relationships/image" Target="../media/image12.png"/><Relationship Id="rId24" Type="http://schemas.openxmlformats.org/officeDocument/2006/relationships/slideLayout" Target="../slideLayouts/slideLayout8.xml"/><Relationship Id="rId23" Type="http://schemas.openxmlformats.org/officeDocument/2006/relationships/image" Target="../media/image5.png"/><Relationship Id="rId22" Type="http://schemas.openxmlformats.org/officeDocument/2006/relationships/tags" Target="../tags/tag262.xml"/><Relationship Id="rId21" Type="http://schemas.openxmlformats.org/officeDocument/2006/relationships/tags" Target="../tags/tag261.xml"/><Relationship Id="rId20" Type="http://schemas.openxmlformats.org/officeDocument/2006/relationships/tags" Target="../tags/tag260.xml"/><Relationship Id="rId2" Type="http://schemas.openxmlformats.org/officeDocument/2006/relationships/tags" Target="../tags/tag243.xml"/><Relationship Id="rId19" Type="http://schemas.openxmlformats.org/officeDocument/2006/relationships/tags" Target="../tags/tag259.xml"/><Relationship Id="rId18" Type="http://schemas.openxmlformats.org/officeDocument/2006/relationships/tags" Target="../tags/tag258.xml"/><Relationship Id="rId17" Type="http://schemas.openxmlformats.org/officeDocument/2006/relationships/tags" Target="../tags/tag257.xml"/><Relationship Id="rId16" Type="http://schemas.openxmlformats.org/officeDocument/2006/relationships/tags" Target="../tags/tag256.xml"/><Relationship Id="rId15" Type="http://schemas.openxmlformats.org/officeDocument/2006/relationships/tags" Target="../tags/tag255.xml"/><Relationship Id="rId14" Type="http://schemas.openxmlformats.org/officeDocument/2006/relationships/tags" Target="../tags/tag254.xml"/><Relationship Id="rId13" Type="http://schemas.openxmlformats.org/officeDocument/2006/relationships/tags" Target="../tags/tag253.xml"/><Relationship Id="rId12" Type="http://schemas.openxmlformats.org/officeDocument/2006/relationships/tags" Target="../tags/tag252.xml"/><Relationship Id="rId11" Type="http://schemas.openxmlformats.org/officeDocument/2006/relationships/tags" Target="../tags/tag251.xml"/><Relationship Id="rId10" Type="http://schemas.openxmlformats.org/officeDocument/2006/relationships/tags" Target="../tags/tag250.xml"/><Relationship Id="rId1" Type="http://schemas.openxmlformats.org/officeDocument/2006/relationships/image" Target="../media/image2.png"/></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8.xml"/><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image" Target="../media/image2.png"/></Relationships>
</file>

<file path=ppt/slides/_rels/slide2.xml.rels><?xml version="1.0" encoding="UTF-8" standalone="yes"?>
<Relationships xmlns="http://schemas.openxmlformats.org/package/2006/relationships"><Relationship Id="rId9" Type="http://schemas.openxmlformats.org/officeDocument/2006/relationships/tags" Target="../tags/tag7.xml"/><Relationship Id="rId8" Type="http://schemas.openxmlformats.org/officeDocument/2006/relationships/tags" Target="../tags/tag6.xml"/><Relationship Id="rId7" Type="http://schemas.openxmlformats.org/officeDocument/2006/relationships/tags" Target="../tags/tag5.xml"/><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tags" Target="../tags/tag1.xml"/><Relationship Id="rId25" Type="http://schemas.openxmlformats.org/officeDocument/2006/relationships/slideLayout" Target="../slideLayouts/slideLayout8.xml"/><Relationship Id="rId24" Type="http://schemas.openxmlformats.org/officeDocument/2006/relationships/image" Target="../media/image5.png"/><Relationship Id="rId23" Type="http://schemas.openxmlformats.org/officeDocument/2006/relationships/tags" Target="../tags/tag21.xml"/><Relationship Id="rId22" Type="http://schemas.openxmlformats.org/officeDocument/2006/relationships/tags" Target="../tags/tag20.xml"/><Relationship Id="rId21" Type="http://schemas.openxmlformats.org/officeDocument/2006/relationships/tags" Target="../tags/tag19.xml"/><Relationship Id="rId20" Type="http://schemas.openxmlformats.org/officeDocument/2006/relationships/tags" Target="../tags/tag18.xml"/><Relationship Id="rId2" Type="http://schemas.openxmlformats.org/officeDocument/2006/relationships/image" Target="../media/image6.jpeg"/><Relationship Id="rId19" Type="http://schemas.openxmlformats.org/officeDocument/2006/relationships/tags" Target="../tags/tag17.xml"/><Relationship Id="rId18" Type="http://schemas.openxmlformats.org/officeDocument/2006/relationships/tags" Target="../tags/tag16.xml"/><Relationship Id="rId17" Type="http://schemas.openxmlformats.org/officeDocument/2006/relationships/tags" Target="../tags/tag15.xml"/><Relationship Id="rId16" Type="http://schemas.openxmlformats.org/officeDocument/2006/relationships/tags" Target="../tags/tag14.xml"/><Relationship Id="rId15" Type="http://schemas.openxmlformats.org/officeDocument/2006/relationships/tags" Target="../tags/tag13.xml"/><Relationship Id="rId14" Type="http://schemas.openxmlformats.org/officeDocument/2006/relationships/tags" Target="../tags/tag12.xml"/><Relationship Id="rId13" Type="http://schemas.openxmlformats.org/officeDocument/2006/relationships/tags" Target="../tags/tag11.xml"/><Relationship Id="rId12" Type="http://schemas.openxmlformats.org/officeDocument/2006/relationships/tags" Target="../tags/tag10.xml"/><Relationship Id="rId11" Type="http://schemas.openxmlformats.org/officeDocument/2006/relationships/tags" Target="../tags/tag9.xml"/><Relationship Id="rId10" Type="http://schemas.openxmlformats.org/officeDocument/2006/relationships/tags" Target="../tags/tag8.xml"/><Relationship Id="rId1"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image" Target="../media/image5.png"/><Relationship Id="rId1" Type="http://schemas.openxmlformats.org/officeDocument/2006/relationships/image" Target="../media/image2.png"/></Relationships>
</file>

<file path=ppt/slides/_rels/slide4.xml.rels><?xml version="1.0" encoding="UTF-8" standalone="yes"?>
<Relationships xmlns="http://schemas.openxmlformats.org/package/2006/relationships"><Relationship Id="rId99" Type="http://schemas.openxmlformats.org/officeDocument/2006/relationships/tags" Target="../tags/tag117.xml"/><Relationship Id="rId98" Type="http://schemas.openxmlformats.org/officeDocument/2006/relationships/tags" Target="../tags/tag116.xml"/><Relationship Id="rId97" Type="http://schemas.openxmlformats.org/officeDocument/2006/relationships/tags" Target="../tags/tag115.xml"/><Relationship Id="rId96" Type="http://schemas.openxmlformats.org/officeDocument/2006/relationships/tags" Target="../tags/tag114.xml"/><Relationship Id="rId95" Type="http://schemas.openxmlformats.org/officeDocument/2006/relationships/tags" Target="../tags/tag113.xml"/><Relationship Id="rId94" Type="http://schemas.openxmlformats.org/officeDocument/2006/relationships/tags" Target="../tags/tag112.xml"/><Relationship Id="rId93" Type="http://schemas.openxmlformats.org/officeDocument/2006/relationships/tags" Target="../tags/tag111.xml"/><Relationship Id="rId92" Type="http://schemas.openxmlformats.org/officeDocument/2006/relationships/tags" Target="../tags/tag110.xml"/><Relationship Id="rId91" Type="http://schemas.openxmlformats.org/officeDocument/2006/relationships/tags" Target="../tags/tag109.xml"/><Relationship Id="rId90" Type="http://schemas.openxmlformats.org/officeDocument/2006/relationships/tags" Target="../tags/tag108.xml"/><Relationship Id="rId9" Type="http://schemas.openxmlformats.org/officeDocument/2006/relationships/tags" Target="../tags/tag27.xml"/><Relationship Id="rId89" Type="http://schemas.openxmlformats.org/officeDocument/2006/relationships/tags" Target="../tags/tag107.xml"/><Relationship Id="rId88" Type="http://schemas.openxmlformats.org/officeDocument/2006/relationships/tags" Target="../tags/tag106.xml"/><Relationship Id="rId87" Type="http://schemas.openxmlformats.org/officeDocument/2006/relationships/tags" Target="../tags/tag105.xml"/><Relationship Id="rId86" Type="http://schemas.openxmlformats.org/officeDocument/2006/relationships/tags" Target="../tags/tag104.xml"/><Relationship Id="rId85" Type="http://schemas.openxmlformats.org/officeDocument/2006/relationships/tags" Target="../tags/tag103.xml"/><Relationship Id="rId84" Type="http://schemas.openxmlformats.org/officeDocument/2006/relationships/tags" Target="../tags/tag102.xml"/><Relationship Id="rId83" Type="http://schemas.openxmlformats.org/officeDocument/2006/relationships/tags" Target="../tags/tag101.xml"/><Relationship Id="rId82" Type="http://schemas.openxmlformats.org/officeDocument/2006/relationships/tags" Target="../tags/tag100.xml"/><Relationship Id="rId81" Type="http://schemas.openxmlformats.org/officeDocument/2006/relationships/tags" Target="../tags/tag99.xml"/><Relationship Id="rId80" Type="http://schemas.openxmlformats.org/officeDocument/2006/relationships/tags" Target="../tags/tag98.xml"/><Relationship Id="rId8" Type="http://schemas.openxmlformats.org/officeDocument/2006/relationships/tags" Target="../tags/tag26.xml"/><Relationship Id="rId79" Type="http://schemas.openxmlformats.org/officeDocument/2006/relationships/tags" Target="../tags/tag97.xml"/><Relationship Id="rId78" Type="http://schemas.openxmlformats.org/officeDocument/2006/relationships/tags" Target="../tags/tag96.xml"/><Relationship Id="rId77" Type="http://schemas.openxmlformats.org/officeDocument/2006/relationships/tags" Target="../tags/tag95.xml"/><Relationship Id="rId76" Type="http://schemas.openxmlformats.org/officeDocument/2006/relationships/tags" Target="../tags/tag94.xml"/><Relationship Id="rId75" Type="http://schemas.openxmlformats.org/officeDocument/2006/relationships/tags" Target="../tags/tag93.xml"/><Relationship Id="rId74" Type="http://schemas.openxmlformats.org/officeDocument/2006/relationships/tags" Target="../tags/tag92.xml"/><Relationship Id="rId73" Type="http://schemas.openxmlformats.org/officeDocument/2006/relationships/tags" Target="../tags/tag91.xml"/><Relationship Id="rId72" Type="http://schemas.openxmlformats.org/officeDocument/2006/relationships/tags" Target="../tags/tag90.xml"/><Relationship Id="rId71" Type="http://schemas.openxmlformats.org/officeDocument/2006/relationships/tags" Target="../tags/tag89.xml"/><Relationship Id="rId70" Type="http://schemas.openxmlformats.org/officeDocument/2006/relationships/tags" Target="../tags/tag88.xml"/><Relationship Id="rId7" Type="http://schemas.openxmlformats.org/officeDocument/2006/relationships/tags" Target="../tags/tag25.xml"/><Relationship Id="rId69" Type="http://schemas.openxmlformats.org/officeDocument/2006/relationships/tags" Target="../tags/tag87.xml"/><Relationship Id="rId68" Type="http://schemas.openxmlformats.org/officeDocument/2006/relationships/tags" Target="../tags/tag86.xml"/><Relationship Id="rId67" Type="http://schemas.openxmlformats.org/officeDocument/2006/relationships/tags" Target="../tags/tag85.xml"/><Relationship Id="rId66" Type="http://schemas.openxmlformats.org/officeDocument/2006/relationships/tags" Target="../tags/tag84.xml"/><Relationship Id="rId65" Type="http://schemas.openxmlformats.org/officeDocument/2006/relationships/tags" Target="../tags/tag83.xml"/><Relationship Id="rId64" Type="http://schemas.openxmlformats.org/officeDocument/2006/relationships/tags" Target="../tags/tag82.xml"/><Relationship Id="rId63" Type="http://schemas.openxmlformats.org/officeDocument/2006/relationships/tags" Target="../tags/tag81.xml"/><Relationship Id="rId62" Type="http://schemas.openxmlformats.org/officeDocument/2006/relationships/tags" Target="../tags/tag80.xml"/><Relationship Id="rId61" Type="http://schemas.openxmlformats.org/officeDocument/2006/relationships/tags" Target="../tags/tag79.xml"/><Relationship Id="rId60" Type="http://schemas.openxmlformats.org/officeDocument/2006/relationships/tags" Target="../tags/tag78.xml"/><Relationship Id="rId6" Type="http://schemas.openxmlformats.org/officeDocument/2006/relationships/tags" Target="../tags/tag24.xml"/><Relationship Id="rId59" Type="http://schemas.openxmlformats.org/officeDocument/2006/relationships/tags" Target="../tags/tag77.xml"/><Relationship Id="rId58" Type="http://schemas.openxmlformats.org/officeDocument/2006/relationships/tags" Target="../tags/tag76.xml"/><Relationship Id="rId57" Type="http://schemas.openxmlformats.org/officeDocument/2006/relationships/tags" Target="../tags/tag75.xml"/><Relationship Id="rId56" Type="http://schemas.openxmlformats.org/officeDocument/2006/relationships/tags" Target="../tags/tag74.xml"/><Relationship Id="rId55" Type="http://schemas.openxmlformats.org/officeDocument/2006/relationships/tags" Target="../tags/tag73.xml"/><Relationship Id="rId54" Type="http://schemas.openxmlformats.org/officeDocument/2006/relationships/tags" Target="../tags/tag72.xml"/><Relationship Id="rId53" Type="http://schemas.openxmlformats.org/officeDocument/2006/relationships/tags" Target="../tags/tag71.xml"/><Relationship Id="rId52" Type="http://schemas.openxmlformats.org/officeDocument/2006/relationships/tags" Target="../tags/tag70.xml"/><Relationship Id="rId51" Type="http://schemas.openxmlformats.org/officeDocument/2006/relationships/tags" Target="../tags/tag69.xml"/><Relationship Id="rId50" Type="http://schemas.openxmlformats.org/officeDocument/2006/relationships/tags" Target="../tags/tag68.xml"/><Relationship Id="rId5" Type="http://schemas.openxmlformats.org/officeDocument/2006/relationships/tags" Target="../tags/tag23.xml"/><Relationship Id="rId49" Type="http://schemas.openxmlformats.org/officeDocument/2006/relationships/tags" Target="../tags/tag67.xml"/><Relationship Id="rId48" Type="http://schemas.openxmlformats.org/officeDocument/2006/relationships/tags" Target="../tags/tag66.xml"/><Relationship Id="rId47" Type="http://schemas.openxmlformats.org/officeDocument/2006/relationships/tags" Target="../tags/tag65.xml"/><Relationship Id="rId46" Type="http://schemas.openxmlformats.org/officeDocument/2006/relationships/tags" Target="../tags/tag64.xml"/><Relationship Id="rId45" Type="http://schemas.openxmlformats.org/officeDocument/2006/relationships/tags" Target="../tags/tag63.xml"/><Relationship Id="rId44" Type="http://schemas.openxmlformats.org/officeDocument/2006/relationships/tags" Target="../tags/tag62.xml"/><Relationship Id="rId43" Type="http://schemas.openxmlformats.org/officeDocument/2006/relationships/tags" Target="../tags/tag61.xml"/><Relationship Id="rId42" Type="http://schemas.openxmlformats.org/officeDocument/2006/relationships/tags" Target="../tags/tag60.xml"/><Relationship Id="rId41" Type="http://schemas.openxmlformats.org/officeDocument/2006/relationships/tags" Target="../tags/tag59.xml"/><Relationship Id="rId40" Type="http://schemas.openxmlformats.org/officeDocument/2006/relationships/tags" Target="../tags/tag58.xml"/><Relationship Id="rId4" Type="http://schemas.openxmlformats.org/officeDocument/2006/relationships/tags" Target="../tags/tag22.xml"/><Relationship Id="rId39" Type="http://schemas.openxmlformats.org/officeDocument/2006/relationships/tags" Target="../tags/tag57.xml"/><Relationship Id="rId38" Type="http://schemas.openxmlformats.org/officeDocument/2006/relationships/tags" Target="../tags/tag56.xml"/><Relationship Id="rId37" Type="http://schemas.openxmlformats.org/officeDocument/2006/relationships/tags" Target="../tags/tag55.xml"/><Relationship Id="rId36" Type="http://schemas.openxmlformats.org/officeDocument/2006/relationships/tags" Target="../tags/tag54.xml"/><Relationship Id="rId35" Type="http://schemas.openxmlformats.org/officeDocument/2006/relationships/tags" Target="../tags/tag53.xml"/><Relationship Id="rId34" Type="http://schemas.openxmlformats.org/officeDocument/2006/relationships/tags" Target="../tags/tag52.xml"/><Relationship Id="rId33" Type="http://schemas.openxmlformats.org/officeDocument/2006/relationships/tags" Target="../tags/tag51.xml"/><Relationship Id="rId32" Type="http://schemas.openxmlformats.org/officeDocument/2006/relationships/tags" Target="../tags/tag50.xml"/><Relationship Id="rId31" Type="http://schemas.openxmlformats.org/officeDocument/2006/relationships/tags" Target="../tags/tag49.xml"/><Relationship Id="rId30" Type="http://schemas.openxmlformats.org/officeDocument/2006/relationships/tags" Target="../tags/tag48.xml"/><Relationship Id="rId3" Type="http://schemas.openxmlformats.org/officeDocument/2006/relationships/image" Target="../media/image8.jpeg"/><Relationship Id="rId29" Type="http://schemas.openxmlformats.org/officeDocument/2006/relationships/tags" Target="../tags/tag47.xml"/><Relationship Id="rId28" Type="http://schemas.openxmlformats.org/officeDocument/2006/relationships/tags" Target="../tags/tag46.xml"/><Relationship Id="rId27" Type="http://schemas.openxmlformats.org/officeDocument/2006/relationships/tags" Target="../tags/tag45.xml"/><Relationship Id="rId26" Type="http://schemas.openxmlformats.org/officeDocument/2006/relationships/tags" Target="../tags/tag44.xml"/><Relationship Id="rId25" Type="http://schemas.openxmlformats.org/officeDocument/2006/relationships/tags" Target="../tags/tag43.xml"/><Relationship Id="rId24" Type="http://schemas.openxmlformats.org/officeDocument/2006/relationships/tags" Target="../tags/tag42.xml"/><Relationship Id="rId23" Type="http://schemas.openxmlformats.org/officeDocument/2006/relationships/tags" Target="../tags/tag41.xml"/><Relationship Id="rId22" Type="http://schemas.openxmlformats.org/officeDocument/2006/relationships/tags" Target="../tags/tag40.xml"/><Relationship Id="rId21" Type="http://schemas.openxmlformats.org/officeDocument/2006/relationships/tags" Target="../tags/tag39.xml"/><Relationship Id="rId20" Type="http://schemas.openxmlformats.org/officeDocument/2006/relationships/tags" Target="../tags/tag38.xml"/><Relationship Id="rId2" Type="http://schemas.openxmlformats.org/officeDocument/2006/relationships/image" Target="../media/image7.jpeg"/><Relationship Id="rId19" Type="http://schemas.openxmlformats.org/officeDocument/2006/relationships/tags" Target="../tags/tag37.xml"/><Relationship Id="rId18" Type="http://schemas.openxmlformats.org/officeDocument/2006/relationships/tags" Target="../tags/tag36.xml"/><Relationship Id="rId173" Type="http://schemas.openxmlformats.org/officeDocument/2006/relationships/slideLayout" Target="../slideLayouts/slideLayout19.xml"/><Relationship Id="rId172" Type="http://schemas.openxmlformats.org/officeDocument/2006/relationships/image" Target="../media/image5.png"/><Relationship Id="rId171" Type="http://schemas.openxmlformats.org/officeDocument/2006/relationships/tags" Target="../tags/tag189.xml"/><Relationship Id="rId170" Type="http://schemas.openxmlformats.org/officeDocument/2006/relationships/tags" Target="../tags/tag188.xml"/><Relationship Id="rId17" Type="http://schemas.openxmlformats.org/officeDocument/2006/relationships/tags" Target="../tags/tag35.xml"/><Relationship Id="rId169" Type="http://schemas.openxmlformats.org/officeDocument/2006/relationships/tags" Target="../tags/tag187.xml"/><Relationship Id="rId168" Type="http://schemas.openxmlformats.org/officeDocument/2006/relationships/tags" Target="../tags/tag186.xml"/><Relationship Id="rId167" Type="http://schemas.openxmlformats.org/officeDocument/2006/relationships/tags" Target="../tags/tag185.xml"/><Relationship Id="rId166" Type="http://schemas.openxmlformats.org/officeDocument/2006/relationships/tags" Target="../tags/tag184.xml"/><Relationship Id="rId165" Type="http://schemas.openxmlformats.org/officeDocument/2006/relationships/tags" Target="../tags/tag183.xml"/><Relationship Id="rId164" Type="http://schemas.openxmlformats.org/officeDocument/2006/relationships/tags" Target="../tags/tag182.xml"/><Relationship Id="rId163" Type="http://schemas.openxmlformats.org/officeDocument/2006/relationships/tags" Target="../tags/tag181.xml"/><Relationship Id="rId162" Type="http://schemas.openxmlformats.org/officeDocument/2006/relationships/tags" Target="../tags/tag180.xml"/><Relationship Id="rId161" Type="http://schemas.openxmlformats.org/officeDocument/2006/relationships/tags" Target="../tags/tag179.xml"/><Relationship Id="rId160" Type="http://schemas.openxmlformats.org/officeDocument/2006/relationships/tags" Target="../tags/tag178.xml"/><Relationship Id="rId16" Type="http://schemas.openxmlformats.org/officeDocument/2006/relationships/tags" Target="../tags/tag34.xml"/><Relationship Id="rId159" Type="http://schemas.openxmlformats.org/officeDocument/2006/relationships/tags" Target="../tags/tag177.xml"/><Relationship Id="rId158" Type="http://schemas.openxmlformats.org/officeDocument/2006/relationships/tags" Target="../tags/tag176.xml"/><Relationship Id="rId157" Type="http://schemas.openxmlformats.org/officeDocument/2006/relationships/tags" Target="../tags/tag175.xml"/><Relationship Id="rId156" Type="http://schemas.openxmlformats.org/officeDocument/2006/relationships/tags" Target="../tags/tag174.xml"/><Relationship Id="rId155" Type="http://schemas.openxmlformats.org/officeDocument/2006/relationships/tags" Target="../tags/tag173.xml"/><Relationship Id="rId154" Type="http://schemas.openxmlformats.org/officeDocument/2006/relationships/tags" Target="../tags/tag172.xml"/><Relationship Id="rId153" Type="http://schemas.openxmlformats.org/officeDocument/2006/relationships/tags" Target="../tags/tag171.xml"/><Relationship Id="rId152" Type="http://schemas.openxmlformats.org/officeDocument/2006/relationships/tags" Target="../tags/tag170.xml"/><Relationship Id="rId151" Type="http://schemas.openxmlformats.org/officeDocument/2006/relationships/tags" Target="../tags/tag169.xml"/><Relationship Id="rId150" Type="http://schemas.openxmlformats.org/officeDocument/2006/relationships/tags" Target="../tags/tag168.xml"/><Relationship Id="rId15" Type="http://schemas.openxmlformats.org/officeDocument/2006/relationships/tags" Target="../tags/tag33.xml"/><Relationship Id="rId149" Type="http://schemas.openxmlformats.org/officeDocument/2006/relationships/tags" Target="../tags/tag167.xml"/><Relationship Id="rId148" Type="http://schemas.openxmlformats.org/officeDocument/2006/relationships/tags" Target="../tags/tag166.xml"/><Relationship Id="rId147" Type="http://schemas.openxmlformats.org/officeDocument/2006/relationships/tags" Target="../tags/tag165.xml"/><Relationship Id="rId146" Type="http://schemas.openxmlformats.org/officeDocument/2006/relationships/tags" Target="../tags/tag164.xml"/><Relationship Id="rId145" Type="http://schemas.openxmlformats.org/officeDocument/2006/relationships/tags" Target="../tags/tag163.xml"/><Relationship Id="rId144" Type="http://schemas.openxmlformats.org/officeDocument/2006/relationships/tags" Target="../tags/tag162.xml"/><Relationship Id="rId143" Type="http://schemas.openxmlformats.org/officeDocument/2006/relationships/tags" Target="../tags/tag161.xml"/><Relationship Id="rId142" Type="http://schemas.openxmlformats.org/officeDocument/2006/relationships/tags" Target="../tags/tag160.xml"/><Relationship Id="rId141" Type="http://schemas.openxmlformats.org/officeDocument/2006/relationships/tags" Target="../tags/tag159.xml"/><Relationship Id="rId140" Type="http://schemas.openxmlformats.org/officeDocument/2006/relationships/tags" Target="../tags/tag158.xml"/><Relationship Id="rId14" Type="http://schemas.openxmlformats.org/officeDocument/2006/relationships/tags" Target="../tags/tag32.xml"/><Relationship Id="rId139" Type="http://schemas.openxmlformats.org/officeDocument/2006/relationships/tags" Target="../tags/tag157.xml"/><Relationship Id="rId138" Type="http://schemas.openxmlformats.org/officeDocument/2006/relationships/tags" Target="../tags/tag156.xml"/><Relationship Id="rId137" Type="http://schemas.openxmlformats.org/officeDocument/2006/relationships/tags" Target="../tags/tag155.xml"/><Relationship Id="rId136" Type="http://schemas.openxmlformats.org/officeDocument/2006/relationships/tags" Target="../tags/tag154.xml"/><Relationship Id="rId135" Type="http://schemas.openxmlformats.org/officeDocument/2006/relationships/tags" Target="../tags/tag153.xml"/><Relationship Id="rId134" Type="http://schemas.openxmlformats.org/officeDocument/2006/relationships/tags" Target="../tags/tag152.xml"/><Relationship Id="rId133" Type="http://schemas.openxmlformats.org/officeDocument/2006/relationships/tags" Target="../tags/tag151.xml"/><Relationship Id="rId132" Type="http://schemas.openxmlformats.org/officeDocument/2006/relationships/tags" Target="../tags/tag150.xml"/><Relationship Id="rId131" Type="http://schemas.openxmlformats.org/officeDocument/2006/relationships/tags" Target="../tags/tag149.xml"/><Relationship Id="rId130" Type="http://schemas.openxmlformats.org/officeDocument/2006/relationships/tags" Target="../tags/tag148.xml"/><Relationship Id="rId13" Type="http://schemas.openxmlformats.org/officeDocument/2006/relationships/tags" Target="../tags/tag31.xml"/><Relationship Id="rId129" Type="http://schemas.openxmlformats.org/officeDocument/2006/relationships/tags" Target="../tags/tag147.xml"/><Relationship Id="rId128" Type="http://schemas.openxmlformats.org/officeDocument/2006/relationships/tags" Target="../tags/tag146.xml"/><Relationship Id="rId127" Type="http://schemas.openxmlformats.org/officeDocument/2006/relationships/tags" Target="../tags/tag145.xml"/><Relationship Id="rId126" Type="http://schemas.openxmlformats.org/officeDocument/2006/relationships/tags" Target="../tags/tag144.xml"/><Relationship Id="rId125" Type="http://schemas.openxmlformats.org/officeDocument/2006/relationships/tags" Target="../tags/tag143.xml"/><Relationship Id="rId124" Type="http://schemas.openxmlformats.org/officeDocument/2006/relationships/tags" Target="../tags/tag142.xml"/><Relationship Id="rId123" Type="http://schemas.openxmlformats.org/officeDocument/2006/relationships/tags" Target="../tags/tag141.xml"/><Relationship Id="rId122" Type="http://schemas.openxmlformats.org/officeDocument/2006/relationships/tags" Target="../tags/tag140.xml"/><Relationship Id="rId121" Type="http://schemas.openxmlformats.org/officeDocument/2006/relationships/tags" Target="../tags/tag139.xml"/><Relationship Id="rId120" Type="http://schemas.openxmlformats.org/officeDocument/2006/relationships/tags" Target="../tags/tag138.xml"/><Relationship Id="rId12" Type="http://schemas.openxmlformats.org/officeDocument/2006/relationships/tags" Target="../tags/tag30.xml"/><Relationship Id="rId119" Type="http://schemas.openxmlformats.org/officeDocument/2006/relationships/tags" Target="../tags/tag137.xml"/><Relationship Id="rId118" Type="http://schemas.openxmlformats.org/officeDocument/2006/relationships/tags" Target="../tags/tag136.xml"/><Relationship Id="rId117" Type="http://schemas.openxmlformats.org/officeDocument/2006/relationships/tags" Target="../tags/tag135.xml"/><Relationship Id="rId116" Type="http://schemas.openxmlformats.org/officeDocument/2006/relationships/tags" Target="../tags/tag134.xml"/><Relationship Id="rId115" Type="http://schemas.openxmlformats.org/officeDocument/2006/relationships/tags" Target="../tags/tag133.xml"/><Relationship Id="rId114" Type="http://schemas.openxmlformats.org/officeDocument/2006/relationships/tags" Target="../tags/tag132.xml"/><Relationship Id="rId113" Type="http://schemas.openxmlformats.org/officeDocument/2006/relationships/tags" Target="../tags/tag131.xml"/><Relationship Id="rId112" Type="http://schemas.openxmlformats.org/officeDocument/2006/relationships/tags" Target="../tags/tag130.xml"/><Relationship Id="rId111" Type="http://schemas.openxmlformats.org/officeDocument/2006/relationships/tags" Target="../tags/tag129.xml"/><Relationship Id="rId110" Type="http://schemas.openxmlformats.org/officeDocument/2006/relationships/tags" Target="../tags/tag128.xml"/><Relationship Id="rId11" Type="http://schemas.openxmlformats.org/officeDocument/2006/relationships/tags" Target="../tags/tag29.xml"/><Relationship Id="rId109" Type="http://schemas.openxmlformats.org/officeDocument/2006/relationships/tags" Target="../tags/tag127.xml"/><Relationship Id="rId108" Type="http://schemas.openxmlformats.org/officeDocument/2006/relationships/tags" Target="../tags/tag126.xml"/><Relationship Id="rId107" Type="http://schemas.openxmlformats.org/officeDocument/2006/relationships/tags" Target="../tags/tag125.xml"/><Relationship Id="rId106" Type="http://schemas.openxmlformats.org/officeDocument/2006/relationships/tags" Target="../tags/tag124.xml"/><Relationship Id="rId105" Type="http://schemas.openxmlformats.org/officeDocument/2006/relationships/tags" Target="../tags/tag123.xml"/><Relationship Id="rId104" Type="http://schemas.openxmlformats.org/officeDocument/2006/relationships/tags" Target="../tags/tag122.xml"/><Relationship Id="rId103" Type="http://schemas.openxmlformats.org/officeDocument/2006/relationships/tags" Target="../tags/tag121.xml"/><Relationship Id="rId102" Type="http://schemas.openxmlformats.org/officeDocument/2006/relationships/tags" Target="../tags/tag120.xml"/><Relationship Id="rId101" Type="http://schemas.openxmlformats.org/officeDocument/2006/relationships/tags" Target="../tags/tag119.xml"/><Relationship Id="rId100" Type="http://schemas.openxmlformats.org/officeDocument/2006/relationships/tags" Target="../tags/tag118.xml"/><Relationship Id="rId10" Type="http://schemas.openxmlformats.org/officeDocument/2006/relationships/tags" Target="../tags/tag28.xml"/><Relationship Id="rId1" Type="http://schemas.openxmlformats.org/officeDocument/2006/relationships/image" Target="../media/image2.png"/></Relationships>
</file>

<file path=ppt/slides/_rels/slide5.xml.rels><?xml version="1.0" encoding="UTF-8" standalone="yes"?>
<Relationships xmlns="http://schemas.openxmlformats.org/package/2006/relationships"><Relationship Id="rId9" Type="http://schemas.openxmlformats.org/officeDocument/2006/relationships/tags" Target="../tags/tag195.xml"/><Relationship Id="rId8" Type="http://schemas.openxmlformats.org/officeDocument/2006/relationships/image" Target="../media/image6.jpeg"/><Relationship Id="rId7" Type="http://schemas.openxmlformats.org/officeDocument/2006/relationships/tags" Target="../tags/tag194.xml"/><Relationship Id="rId6" Type="http://schemas.openxmlformats.org/officeDocument/2006/relationships/tags" Target="../tags/tag193.xml"/><Relationship Id="rId5" Type="http://schemas.openxmlformats.org/officeDocument/2006/relationships/tags" Target="../tags/tag192.xml"/><Relationship Id="rId4" Type="http://schemas.openxmlformats.org/officeDocument/2006/relationships/tags" Target="../tags/tag191.xml"/><Relationship Id="rId35" Type="http://schemas.openxmlformats.org/officeDocument/2006/relationships/slideLayout" Target="../slideLayouts/slideLayout8.xml"/><Relationship Id="rId34" Type="http://schemas.openxmlformats.org/officeDocument/2006/relationships/tags" Target="../tags/tag219.xml"/><Relationship Id="rId33" Type="http://schemas.openxmlformats.org/officeDocument/2006/relationships/tags" Target="../tags/tag218.xml"/><Relationship Id="rId32" Type="http://schemas.openxmlformats.org/officeDocument/2006/relationships/tags" Target="../tags/tag217.xml"/><Relationship Id="rId31" Type="http://schemas.openxmlformats.org/officeDocument/2006/relationships/tags" Target="../tags/tag216.xml"/><Relationship Id="rId30" Type="http://schemas.openxmlformats.org/officeDocument/2006/relationships/tags" Target="../tags/tag215.xml"/><Relationship Id="rId3" Type="http://schemas.openxmlformats.org/officeDocument/2006/relationships/tags" Target="../tags/tag190.xml"/><Relationship Id="rId29" Type="http://schemas.openxmlformats.org/officeDocument/2006/relationships/tags" Target="../tags/tag214.xml"/><Relationship Id="rId28" Type="http://schemas.openxmlformats.org/officeDocument/2006/relationships/tags" Target="../tags/tag213.xml"/><Relationship Id="rId27" Type="http://schemas.openxmlformats.org/officeDocument/2006/relationships/tags" Target="../tags/tag212.xml"/><Relationship Id="rId26" Type="http://schemas.openxmlformats.org/officeDocument/2006/relationships/tags" Target="../tags/tag211.xml"/><Relationship Id="rId25" Type="http://schemas.openxmlformats.org/officeDocument/2006/relationships/tags" Target="../tags/tag210.xml"/><Relationship Id="rId24" Type="http://schemas.openxmlformats.org/officeDocument/2006/relationships/tags" Target="../tags/tag209.xml"/><Relationship Id="rId23" Type="http://schemas.openxmlformats.org/officeDocument/2006/relationships/tags" Target="../tags/tag208.xml"/><Relationship Id="rId22" Type="http://schemas.openxmlformats.org/officeDocument/2006/relationships/tags" Target="../tags/tag207.xml"/><Relationship Id="rId21" Type="http://schemas.openxmlformats.org/officeDocument/2006/relationships/tags" Target="../tags/tag206.xml"/><Relationship Id="rId20" Type="http://schemas.openxmlformats.org/officeDocument/2006/relationships/tags" Target="../tags/tag205.xml"/><Relationship Id="rId2" Type="http://schemas.openxmlformats.org/officeDocument/2006/relationships/image" Target="../media/image5.png"/><Relationship Id="rId19" Type="http://schemas.openxmlformats.org/officeDocument/2006/relationships/tags" Target="../tags/tag204.xml"/><Relationship Id="rId18" Type="http://schemas.openxmlformats.org/officeDocument/2006/relationships/tags" Target="../tags/tag203.xml"/><Relationship Id="rId17" Type="http://schemas.openxmlformats.org/officeDocument/2006/relationships/tags" Target="../tags/tag202.xml"/><Relationship Id="rId16" Type="http://schemas.openxmlformats.org/officeDocument/2006/relationships/tags" Target="../tags/tag201.xml"/><Relationship Id="rId15" Type="http://schemas.openxmlformats.org/officeDocument/2006/relationships/tags" Target="../tags/tag200.xml"/><Relationship Id="rId14" Type="http://schemas.openxmlformats.org/officeDocument/2006/relationships/tags" Target="../tags/tag199.xml"/><Relationship Id="rId13" Type="http://schemas.openxmlformats.org/officeDocument/2006/relationships/tags" Target="../tags/tag198.xml"/><Relationship Id="rId12" Type="http://schemas.openxmlformats.org/officeDocument/2006/relationships/image" Target="../media/image9.png"/><Relationship Id="rId11" Type="http://schemas.openxmlformats.org/officeDocument/2006/relationships/tags" Target="../tags/tag197.xml"/><Relationship Id="rId10" Type="http://schemas.openxmlformats.org/officeDocument/2006/relationships/tags" Target="../tags/tag196.xml"/><Relationship Id="rId1" Type="http://schemas.openxmlformats.org/officeDocument/2006/relationships/image" Target="../media/image2.png"/></Relationships>
</file>

<file path=ppt/slides/_rels/slide6.xml.rels><?xml version="1.0" encoding="UTF-8" standalone="yes"?>
<Relationships xmlns="http://schemas.openxmlformats.org/package/2006/relationships"><Relationship Id="rId9" Type="http://schemas.openxmlformats.org/officeDocument/2006/relationships/tags" Target="../tags/tag226.xml"/><Relationship Id="rId8" Type="http://schemas.openxmlformats.org/officeDocument/2006/relationships/tags" Target="../tags/tag225.xml"/><Relationship Id="rId7" Type="http://schemas.openxmlformats.org/officeDocument/2006/relationships/image" Target="../media/image10.png"/><Relationship Id="rId6" Type="http://schemas.openxmlformats.org/officeDocument/2006/relationships/tags" Target="../tags/tag224.xml"/><Relationship Id="rId5" Type="http://schemas.openxmlformats.org/officeDocument/2006/relationships/tags" Target="../tags/tag223.xml"/><Relationship Id="rId4" Type="http://schemas.openxmlformats.org/officeDocument/2006/relationships/tags" Target="../tags/tag222.xml"/><Relationship Id="rId3" Type="http://schemas.openxmlformats.org/officeDocument/2006/relationships/tags" Target="../tags/tag221.xml"/><Relationship Id="rId2" Type="http://schemas.openxmlformats.org/officeDocument/2006/relationships/tags" Target="../tags/tag220.xml"/><Relationship Id="rId17" Type="http://schemas.openxmlformats.org/officeDocument/2006/relationships/slideLayout" Target="../slideLayouts/slideLayout19.xml"/><Relationship Id="rId16" Type="http://schemas.openxmlformats.org/officeDocument/2006/relationships/image" Target="../media/image5.png"/><Relationship Id="rId15" Type="http://schemas.openxmlformats.org/officeDocument/2006/relationships/tags" Target="../tags/tag232.xml"/><Relationship Id="rId14" Type="http://schemas.openxmlformats.org/officeDocument/2006/relationships/tags" Target="../tags/tag231.xml"/><Relationship Id="rId13" Type="http://schemas.openxmlformats.org/officeDocument/2006/relationships/tags" Target="../tags/tag230.xml"/><Relationship Id="rId12" Type="http://schemas.openxmlformats.org/officeDocument/2006/relationships/tags" Target="../tags/tag229.xml"/><Relationship Id="rId11" Type="http://schemas.openxmlformats.org/officeDocument/2006/relationships/tags" Target="../tags/tag228.xml"/><Relationship Id="rId10" Type="http://schemas.openxmlformats.org/officeDocument/2006/relationships/tags" Target="../tags/tag227.xml"/><Relationship Id="rId1" Type="http://schemas.openxmlformats.org/officeDocument/2006/relationships/image" Target="../media/image2.pn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8.xml"/><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image" Target="../media/image5.png"/><Relationship Id="rId1" Type="http://schemas.openxmlformats.org/officeDocument/2006/relationships/image" Target="../media/image2.png"/></Relationships>
</file>

<file path=ppt/slides/_rels/slide9.xml.rels><?xml version="1.0" encoding="UTF-8" standalone="yes"?>
<Relationships xmlns="http://schemas.openxmlformats.org/package/2006/relationships"><Relationship Id="rId9" Type="http://schemas.openxmlformats.org/officeDocument/2006/relationships/tags" Target="../tags/tag240.xml"/><Relationship Id="rId8" Type="http://schemas.openxmlformats.org/officeDocument/2006/relationships/tags" Target="../tags/tag239.xml"/><Relationship Id="rId7" Type="http://schemas.openxmlformats.org/officeDocument/2006/relationships/tags" Target="../tags/tag238.xml"/><Relationship Id="rId6" Type="http://schemas.openxmlformats.org/officeDocument/2006/relationships/tags" Target="../tags/tag237.xml"/><Relationship Id="rId5" Type="http://schemas.openxmlformats.org/officeDocument/2006/relationships/tags" Target="../tags/tag236.xml"/><Relationship Id="rId4" Type="http://schemas.openxmlformats.org/officeDocument/2006/relationships/tags" Target="../tags/tag235.xml"/><Relationship Id="rId3" Type="http://schemas.openxmlformats.org/officeDocument/2006/relationships/tags" Target="../tags/tag234.xml"/><Relationship Id="rId2" Type="http://schemas.openxmlformats.org/officeDocument/2006/relationships/tags" Target="../tags/tag233.xml"/><Relationship Id="rId14" Type="http://schemas.openxmlformats.org/officeDocument/2006/relationships/notesSlide" Target="../notesSlides/notesSlide1.xml"/><Relationship Id="rId13" Type="http://schemas.openxmlformats.org/officeDocument/2006/relationships/slideLayout" Target="../slideLayouts/slideLayout8.xml"/><Relationship Id="rId12" Type="http://schemas.openxmlformats.org/officeDocument/2006/relationships/tags" Target="../tags/tag242.xml"/><Relationship Id="rId11" Type="http://schemas.openxmlformats.org/officeDocument/2006/relationships/image" Target="../media/image5.png"/><Relationship Id="rId10" Type="http://schemas.openxmlformats.org/officeDocument/2006/relationships/tags" Target="../tags/tag241.xml"/><Relationship Id="rId1"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1"/>
          <p:cNvPicPr>
            <a:picLocks noChangeAspect="1"/>
          </p:cNvPicPr>
          <p:nvPr/>
        </p:nvPicPr>
        <p:blipFill>
          <a:blip r:embed="rId1"/>
          <a:stretch>
            <a:fillRect/>
          </a:stretch>
        </p:blipFill>
        <p:spPr>
          <a:xfrm>
            <a:off x="3175" y="0"/>
            <a:ext cx="12186920" cy="6858000"/>
          </a:xfrm>
          <a:prstGeom prst="rect">
            <a:avLst/>
          </a:prstGeom>
        </p:spPr>
      </p:pic>
      <p:pic>
        <p:nvPicPr>
          <p:cNvPr id="9" name="图片 8" descr="建筑与房屋的城市空拍图&#10;&#10;描述已自动生成"/>
          <p:cNvPicPr>
            <a:picLocks noChangeAspect="1"/>
          </p:cNvPicPr>
          <p:nvPr/>
        </p:nvPicPr>
        <p:blipFill rotWithShape="1">
          <a:blip r:embed="rId2">
            <a:extLst>
              <a:ext uri="{28A0092B-C50C-407E-A947-70E740481C1C}">
                <a14:useLocalDpi xmlns:a14="http://schemas.microsoft.com/office/drawing/2010/main" val="0"/>
              </a:ext>
            </a:extLst>
          </a:blip>
          <a:srcRect t="32741" b="21630"/>
          <a:stretch>
            <a:fillRect/>
          </a:stretch>
        </p:blipFill>
        <p:spPr>
          <a:xfrm>
            <a:off x="972714" y="3337560"/>
            <a:ext cx="10246572" cy="3129280"/>
          </a:xfrm>
          <a:prstGeom prst="rect">
            <a:avLst/>
          </a:prstGeom>
          <a:effectLst>
            <a:softEdge rad="635000"/>
          </a:effectLst>
        </p:spPr>
      </p:pic>
      <p:grpSp>
        <p:nvGrpSpPr>
          <p:cNvPr id="26" name="组合 25"/>
          <p:cNvGrpSpPr/>
          <p:nvPr/>
        </p:nvGrpSpPr>
        <p:grpSpPr>
          <a:xfrm>
            <a:off x="5156559" y="2911409"/>
            <a:ext cx="1878882" cy="381420"/>
            <a:chOff x="5504898" y="3020629"/>
            <a:chExt cx="1182203" cy="381420"/>
          </a:xfrm>
        </p:grpSpPr>
        <p:sp>
          <p:nvSpPr>
            <p:cNvPr id="12" name="矩形: 圆角 11"/>
            <p:cNvSpPr/>
            <p:nvPr/>
          </p:nvSpPr>
          <p:spPr>
            <a:xfrm>
              <a:off x="5504898" y="3020629"/>
              <a:ext cx="1182203" cy="381420"/>
            </a:xfrm>
            <a:prstGeom prst="roundRect">
              <a:avLst>
                <a:gd name="adj" fmla="val 50000"/>
              </a:avLst>
            </a:prstGeom>
            <a:gradFill>
              <a:gsLst>
                <a:gs pos="0">
                  <a:srgbClr val="002060"/>
                </a:gs>
                <a:gs pos="94000">
                  <a:schemeClr val="accent5">
                    <a:lumMod val="75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p:nvSpPr>
          <p:spPr>
            <a:xfrm>
              <a:off x="5650593" y="3048556"/>
              <a:ext cx="861420" cy="337185"/>
            </a:xfrm>
            <a:prstGeom prst="rect">
              <a:avLst/>
            </a:prstGeom>
            <a:noFill/>
          </p:spPr>
          <p:txBody>
            <a:bodyPr wrap="none" rtlCol="0">
              <a:spAutoFit/>
            </a:bodyPr>
            <a:lstStyle/>
            <a:p>
              <a:r>
                <a:rPr lang="zh-CN" altLang="en-US" sz="1600" dirty="0">
                  <a:solidFill>
                    <a:schemeClr val="bg1"/>
                  </a:solidFill>
                  <a:latin typeface="汉仪旗黑-55简" panose="00020600040101010101" pitchFamily="18" charset="-122"/>
                  <a:ea typeface="汉仪旗黑-55简" panose="00020600040101010101" pitchFamily="18" charset="-122"/>
                </a:rPr>
                <a:t>汇报</a:t>
              </a:r>
              <a:r>
                <a:rPr lang="zh-CN" altLang="en-US" sz="1600" dirty="0">
                  <a:solidFill>
                    <a:schemeClr val="bg1"/>
                  </a:solidFill>
                  <a:latin typeface="汉仪旗黑-55简" panose="00020600040101010101" pitchFamily="18" charset="-122"/>
                  <a:ea typeface="汉仪旗黑-55简" panose="00020600040101010101" pitchFamily="18" charset="-122"/>
                </a:rPr>
                <a:t>人：</a:t>
              </a:r>
              <a:r>
                <a:rPr lang="en-US" altLang="zh-CN" sz="1600" dirty="0">
                  <a:solidFill>
                    <a:schemeClr val="bg1"/>
                  </a:solidFill>
                  <a:latin typeface="汉仪旗黑-55简" panose="00020600040101010101" pitchFamily="18" charset="-122"/>
                  <a:ea typeface="汉仪旗黑-55简" panose="00020600040101010101" pitchFamily="18" charset="-122"/>
                </a:rPr>
                <a:t>XXX</a:t>
              </a:r>
              <a:endParaRPr lang="en-US" altLang="zh-CN" sz="1600" dirty="0">
                <a:solidFill>
                  <a:schemeClr val="bg1"/>
                </a:solidFill>
                <a:latin typeface="汉仪旗黑-55简" panose="00020600040101010101" pitchFamily="18" charset="-122"/>
                <a:ea typeface="汉仪旗黑-55简" panose="00020600040101010101" pitchFamily="18" charset="-122"/>
              </a:endParaRPr>
            </a:p>
          </p:txBody>
        </p:sp>
      </p:grpSp>
      <p:sp>
        <p:nvSpPr>
          <p:cNvPr id="22" name="空心弧 21"/>
          <p:cNvSpPr/>
          <p:nvPr/>
        </p:nvSpPr>
        <p:spPr>
          <a:xfrm>
            <a:off x="4434840" y="2649104"/>
            <a:ext cx="3322320" cy="493773"/>
          </a:xfrm>
          <a:prstGeom prst="blockArc">
            <a:avLst>
              <a:gd name="adj1" fmla="val 10800000"/>
              <a:gd name="adj2" fmla="val 21552462"/>
              <a:gd name="adj3" fmla="val 0"/>
            </a:avLst>
          </a:prstGeom>
          <a:noFill/>
          <a:ln w="19050">
            <a:gradFill flip="none" rotWithShape="1">
              <a:gsLst>
                <a:gs pos="0">
                  <a:schemeClr val="bg1"/>
                </a:gs>
                <a:gs pos="53000">
                  <a:schemeClr val="accent1">
                    <a:lumMod val="75000"/>
                  </a:schemeClr>
                </a:gs>
                <a:gs pos="100000">
                  <a:schemeClr val="bg1"/>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5" name="文本框 24"/>
          <p:cNvSpPr txBox="1"/>
          <p:nvPr/>
        </p:nvSpPr>
        <p:spPr>
          <a:xfrm>
            <a:off x="106680" y="1314450"/>
            <a:ext cx="12052935" cy="1014730"/>
          </a:xfrm>
          <a:prstGeom prst="rect">
            <a:avLst/>
          </a:prstGeom>
          <a:noFill/>
        </p:spPr>
        <p:txBody>
          <a:bodyPr wrap="square" rtlCol="0">
            <a:spAutoFit/>
          </a:bodyPr>
          <a:lstStyle/>
          <a:p>
            <a:pPr algn="ctr"/>
            <a:r>
              <a:rPr lang="zh-CN" altLang="en-US" sz="6000" dirty="0">
                <a:ln>
                  <a:gradFill flip="none" rotWithShape="1">
                    <a:gsLst>
                      <a:gs pos="38000">
                        <a:schemeClr val="accent1">
                          <a:lumMod val="0"/>
                          <a:lumOff val="100000"/>
                        </a:schemeClr>
                      </a:gs>
                      <a:gs pos="100000">
                        <a:schemeClr val="accent1">
                          <a:lumMod val="50000"/>
                        </a:schemeClr>
                      </a:gs>
                    </a:gsLst>
                    <a:lin ang="5400000" scaled="1"/>
                    <a:tileRect/>
                  </a:gradFill>
                </a:ln>
                <a:noFill/>
                <a:latin typeface="汉仪文黑-85W" panose="00020600040101010101" pitchFamily="18" charset="-122"/>
                <a:ea typeface="汉仪文黑-85W" panose="00020600040101010101" pitchFamily="18" charset="-122"/>
              </a:rPr>
              <a:t>第七届儿童哲学与学校变革论坛</a:t>
            </a:r>
            <a:endParaRPr lang="zh-CN" altLang="en-US" sz="6000" dirty="0">
              <a:ln>
                <a:gradFill flip="none" rotWithShape="1">
                  <a:gsLst>
                    <a:gs pos="38000">
                      <a:schemeClr val="accent1">
                        <a:lumMod val="0"/>
                        <a:lumOff val="100000"/>
                      </a:schemeClr>
                    </a:gs>
                    <a:gs pos="100000">
                      <a:schemeClr val="accent1">
                        <a:lumMod val="50000"/>
                      </a:schemeClr>
                    </a:gs>
                  </a:gsLst>
                  <a:lin ang="5400000" scaled="1"/>
                  <a:tileRect/>
                </a:gradFill>
              </a:ln>
              <a:noFill/>
              <a:latin typeface="汉仪文黑-85W" panose="00020600040101010101" pitchFamily="18" charset="-122"/>
              <a:ea typeface="汉仪文黑-85W" panose="00020600040101010101" pitchFamily="18" charset="-122"/>
            </a:endParaRPr>
          </a:p>
        </p:txBody>
      </p:sp>
      <p:sp>
        <p:nvSpPr>
          <p:cNvPr id="7" name="文本框 6"/>
          <p:cNvSpPr txBox="1"/>
          <p:nvPr/>
        </p:nvSpPr>
        <p:spPr>
          <a:xfrm>
            <a:off x="344488" y="1263650"/>
            <a:ext cx="11577320" cy="1014730"/>
          </a:xfrm>
          <a:prstGeom prst="rect">
            <a:avLst/>
          </a:prstGeom>
          <a:noFill/>
        </p:spPr>
        <p:txBody>
          <a:bodyPr wrap="square" rtlCol="0">
            <a:spAutoFit/>
          </a:bodyPr>
          <a:lstStyle/>
          <a:p>
            <a:pPr algn="ctr"/>
            <a:r>
              <a:rPr lang="zh-CN" altLang="en-US" sz="6000" dirty="0">
                <a:gradFill>
                  <a:gsLst>
                    <a:gs pos="0">
                      <a:srgbClr val="002060"/>
                    </a:gs>
                    <a:gs pos="94000">
                      <a:schemeClr val="accent5">
                        <a:lumMod val="75000"/>
                      </a:schemeClr>
                    </a:gs>
                  </a:gsLst>
                  <a:lin ang="16200000" scaled="1"/>
                </a:gradFill>
                <a:latin typeface="汉仪文黑-85W" panose="00020600040101010101" pitchFamily="18" charset="-122"/>
                <a:ea typeface="汉仪文黑-85W" panose="00020600040101010101" pitchFamily="18" charset="-122"/>
              </a:rPr>
              <a:t>第七届儿童哲学与学校变革论坛</a:t>
            </a:r>
            <a:endParaRPr lang="zh-CN" altLang="en-US" sz="6000" dirty="0">
              <a:gradFill>
                <a:gsLst>
                  <a:gs pos="0">
                    <a:srgbClr val="002060"/>
                  </a:gs>
                  <a:gs pos="94000">
                    <a:schemeClr val="accent5">
                      <a:lumMod val="75000"/>
                    </a:schemeClr>
                  </a:gs>
                </a:gsLst>
                <a:lin ang="16200000" scaled="1"/>
              </a:gradFill>
              <a:latin typeface="汉仪文黑-85W" panose="00020600040101010101" pitchFamily="18" charset="-122"/>
              <a:ea typeface="汉仪文黑-85W" panose="00020600040101010101" pitchFamily="18" charset="-122"/>
            </a:endParaRPr>
          </a:p>
        </p:txBody>
      </p:sp>
      <p:grpSp>
        <p:nvGrpSpPr>
          <p:cNvPr id="36" name="组合 35"/>
          <p:cNvGrpSpPr/>
          <p:nvPr/>
        </p:nvGrpSpPr>
        <p:grpSpPr>
          <a:xfrm>
            <a:off x="264796" y="241831"/>
            <a:ext cx="504823" cy="460375"/>
            <a:chOff x="264796" y="241831"/>
            <a:chExt cx="504823" cy="460375"/>
          </a:xfrm>
        </p:grpSpPr>
        <p:sp>
          <p:nvSpPr>
            <p:cNvPr id="34" name="文本框 33"/>
            <p:cNvSpPr txBox="1"/>
            <p:nvPr/>
          </p:nvSpPr>
          <p:spPr>
            <a:xfrm>
              <a:off x="264796" y="241831"/>
              <a:ext cx="504823" cy="460375"/>
            </a:xfrm>
            <a:prstGeom prst="rect">
              <a:avLst/>
            </a:prstGeom>
            <a:noFill/>
          </p:spPr>
          <p:txBody>
            <a:bodyPr wrap="square" rtlCol="0">
              <a:spAutoFit/>
            </a:bodyPr>
            <a:lstStyle/>
            <a:p>
              <a:r>
                <a:rPr lang="zh-CN" altLang="en-US" sz="1200" dirty="0">
                  <a:solidFill>
                    <a:schemeClr val="accent1">
                      <a:lumMod val="75000"/>
                    </a:schemeClr>
                  </a:solidFill>
                  <a:latin typeface="汉仪旗黑-55简" panose="00020600040101010101" pitchFamily="18" charset="-122"/>
                  <a:ea typeface="汉仪旗黑-55简" panose="00020600040101010101" pitchFamily="18" charset="-122"/>
                </a:rPr>
                <a:t>率性</a:t>
              </a:r>
              <a:endParaRPr lang="zh-CN" altLang="en-US" sz="1200" dirty="0">
                <a:solidFill>
                  <a:schemeClr val="accent1">
                    <a:lumMod val="75000"/>
                  </a:schemeClr>
                </a:solidFill>
                <a:latin typeface="汉仪旗黑-55简" panose="00020600040101010101" pitchFamily="18" charset="-122"/>
                <a:ea typeface="汉仪旗黑-55简" panose="00020600040101010101" pitchFamily="18" charset="-122"/>
              </a:endParaRPr>
            </a:p>
            <a:p>
              <a:r>
                <a:rPr lang="zh-CN" altLang="en-US" sz="1200" dirty="0">
                  <a:solidFill>
                    <a:schemeClr val="accent1">
                      <a:lumMod val="75000"/>
                    </a:schemeClr>
                  </a:solidFill>
                  <a:latin typeface="汉仪旗黑-55简" panose="00020600040101010101" pitchFamily="18" charset="-122"/>
                  <a:ea typeface="汉仪旗黑-55简" panose="00020600040101010101" pitchFamily="18" charset="-122"/>
                </a:rPr>
                <a:t>教育</a:t>
              </a:r>
              <a:endParaRPr lang="zh-CN" altLang="en-US" sz="1200" dirty="0">
                <a:solidFill>
                  <a:schemeClr val="accent1">
                    <a:lumMod val="75000"/>
                  </a:schemeClr>
                </a:solidFill>
                <a:latin typeface="汉仪旗黑-55简" panose="00020600040101010101" pitchFamily="18" charset="-122"/>
                <a:ea typeface="汉仪旗黑-55简" panose="00020600040101010101" pitchFamily="18" charset="-122"/>
              </a:endParaRPr>
            </a:p>
          </p:txBody>
        </p:sp>
        <p:sp>
          <p:nvSpPr>
            <p:cNvPr id="35" name="矩形 34"/>
            <p:cNvSpPr/>
            <p:nvPr/>
          </p:nvSpPr>
          <p:spPr>
            <a:xfrm>
              <a:off x="289085" y="264601"/>
              <a:ext cx="443864" cy="419293"/>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 name="图片 3" descr="图层 0"/>
          <p:cNvPicPr>
            <a:picLocks noChangeAspect="1"/>
          </p:cNvPicPr>
          <p:nvPr/>
        </p:nvPicPr>
        <p:blipFill>
          <a:blip r:embed="rId3"/>
          <a:stretch>
            <a:fillRect/>
          </a:stretch>
        </p:blipFill>
        <p:spPr>
          <a:xfrm>
            <a:off x="972820" y="3331845"/>
            <a:ext cx="10362565" cy="3044190"/>
          </a:xfrm>
          <a:prstGeom prst="rect">
            <a:avLst/>
          </a:prstGeom>
        </p:spPr>
      </p:pic>
      <p:pic>
        <p:nvPicPr>
          <p:cNvPr id="5" name="图片 4" descr="logo"/>
          <p:cNvPicPr>
            <a:picLocks noChangeAspect="1"/>
          </p:cNvPicPr>
          <p:nvPr/>
        </p:nvPicPr>
        <p:blipFill>
          <a:blip r:embed="rId4"/>
          <a:stretch>
            <a:fillRect/>
          </a:stretch>
        </p:blipFill>
        <p:spPr>
          <a:xfrm>
            <a:off x="9411335" y="291465"/>
            <a:ext cx="2454910" cy="4121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3" name="图片 2" descr="图片1"/>
          <p:cNvPicPr>
            <a:picLocks noChangeAspect="1"/>
          </p:cNvPicPr>
          <p:nvPr/>
        </p:nvPicPr>
        <p:blipFill>
          <a:blip r:embed="rId1"/>
          <a:stretch>
            <a:fillRect/>
          </a:stretch>
        </p:blipFill>
        <p:spPr>
          <a:xfrm>
            <a:off x="0" y="0"/>
            <a:ext cx="12186920" cy="6858000"/>
          </a:xfrm>
          <a:prstGeom prst="rect">
            <a:avLst/>
          </a:prstGeom>
        </p:spPr>
      </p:pic>
      <p:cxnSp>
        <p:nvCxnSpPr>
          <p:cNvPr id="2" name="直接连接符 1"/>
          <p:cNvCxnSpPr/>
          <p:nvPr/>
        </p:nvCxnSpPr>
        <p:spPr>
          <a:xfrm>
            <a:off x="586740" y="914400"/>
            <a:ext cx="110185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箭头: 五边形 4"/>
          <p:cNvSpPr/>
          <p:nvPr/>
        </p:nvSpPr>
        <p:spPr>
          <a:xfrm flipH="1">
            <a:off x="11883389" y="6477634"/>
            <a:ext cx="308611" cy="122555"/>
          </a:xfrm>
          <a:prstGeom prst="homePlate">
            <a:avLst>
              <a:gd name="adj" fmla="val 60880"/>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 name="组合 6"/>
          <p:cNvGrpSpPr/>
          <p:nvPr>
            <p:custDataLst>
              <p:tags r:id="rId2"/>
            </p:custDataLst>
          </p:nvPr>
        </p:nvGrpSpPr>
        <p:grpSpPr>
          <a:xfrm>
            <a:off x="586683" y="1951674"/>
            <a:ext cx="11154801" cy="4794565"/>
            <a:chOff x="3201278" y="1621288"/>
            <a:chExt cx="11154801" cy="4794565"/>
          </a:xfrm>
        </p:grpSpPr>
        <p:pic>
          <p:nvPicPr>
            <p:cNvPr id="8" name="图片 7"/>
            <p:cNvPicPr>
              <a:picLocks noChangeAspect="1"/>
            </p:cNvPicPr>
            <p:nvPr/>
          </p:nvPicPr>
          <p:blipFill rotWithShape="1">
            <a:blip r:embed="rId3">
              <a:extLst>
                <a:ext uri="{28A0092B-C50C-407E-A947-70E740481C1C}">
                  <a14:useLocalDpi xmlns:a14="http://schemas.microsoft.com/office/drawing/2010/main" val="0"/>
                </a:ext>
              </a:extLst>
            </a:blip>
            <a:srcRect r="7232" b="8468"/>
            <a:stretch>
              <a:fillRect/>
            </a:stretch>
          </p:blipFill>
          <p:spPr>
            <a:xfrm>
              <a:off x="3201278" y="1621288"/>
              <a:ext cx="11154801" cy="4779326"/>
            </a:xfrm>
            <a:prstGeom prst="rect">
              <a:avLst/>
            </a:prstGeom>
            <a:effectLst>
              <a:softEdge rad="368300"/>
            </a:effectLst>
          </p:spPr>
        </p:pic>
        <p:sp>
          <p:nvSpPr>
            <p:cNvPr id="9" name="任意多边形: 形状 8"/>
            <p:cNvSpPr/>
            <p:nvPr/>
          </p:nvSpPr>
          <p:spPr>
            <a:xfrm>
              <a:off x="4304116" y="2248649"/>
              <a:ext cx="7170821" cy="4167204"/>
            </a:xfrm>
            <a:custGeom>
              <a:avLst/>
              <a:gdLst>
                <a:gd name="connsiteX0" fmla="*/ 135033 w 8027749"/>
                <a:gd name="connsiteY0" fmla="*/ 4215330 h 4297262"/>
                <a:gd name="connsiteX1" fmla="*/ 148783 w 8027749"/>
                <a:gd name="connsiteY1" fmla="*/ 4167203 h 4297262"/>
                <a:gd name="connsiteX2" fmla="*/ 1647574 w 8027749"/>
                <a:gd name="connsiteY2" fmla="*/ 2991546 h 4297262"/>
                <a:gd name="connsiteX3" fmla="*/ 3139490 w 8027749"/>
                <a:gd name="connsiteY3" fmla="*/ 1802139 h 4297262"/>
                <a:gd name="connsiteX4" fmla="*/ 4253271 w 8027749"/>
                <a:gd name="connsiteY4" fmla="*/ 1307125 h 4297262"/>
                <a:gd name="connsiteX5" fmla="*/ 4672657 w 8027749"/>
                <a:gd name="connsiteY5" fmla="*/ 1286500 h 4297262"/>
                <a:gd name="connsiteX6" fmla="*/ 5215797 w 8027749"/>
                <a:gd name="connsiteY6" fmla="*/ 427101 h 4297262"/>
                <a:gd name="connsiteX7" fmla="*/ 6054570 w 8027749"/>
                <a:gd name="connsiteY7" fmla="*/ 62716 h 4297262"/>
                <a:gd name="connsiteX8" fmla="*/ 7319604 w 8027749"/>
                <a:gd name="connsiteY8" fmla="*/ 839 h 4297262"/>
                <a:gd name="connsiteX9" fmla="*/ 8027749 w 8027749"/>
                <a:gd name="connsiteY9" fmla="*/ 69591 h 4297262"/>
                <a:gd name="connsiteX0-1" fmla="*/ 135033 w 8027749"/>
                <a:gd name="connsiteY0-2" fmla="*/ 4215330 h 4297262"/>
                <a:gd name="connsiteX1-3" fmla="*/ 148783 w 8027749"/>
                <a:gd name="connsiteY1-4" fmla="*/ 4167203 h 4297262"/>
                <a:gd name="connsiteX2-5" fmla="*/ 1647574 w 8027749"/>
                <a:gd name="connsiteY2-6" fmla="*/ 2991546 h 4297262"/>
                <a:gd name="connsiteX3-7" fmla="*/ 3139490 w 8027749"/>
                <a:gd name="connsiteY3-8" fmla="*/ 1802139 h 4297262"/>
                <a:gd name="connsiteX4-9" fmla="*/ 4672657 w 8027749"/>
                <a:gd name="connsiteY4-10" fmla="*/ 1286500 h 4297262"/>
                <a:gd name="connsiteX5-11" fmla="*/ 5215797 w 8027749"/>
                <a:gd name="connsiteY5-12" fmla="*/ 427101 h 4297262"/>
                <a:gd name="connsiteX6-13" fmla="*/ 6054570 w 8027749"/>
                <a:gd name="connsiteY6-14" fmla="*/ 62716 h 4297262"/>
                <a:gd name="connsiteX7-15" fmla="*/ 7319604 w 8027749"/>
                <a:gd name="connsiteY7-16" fmla="*/ 839 h 4297262"/>
                <a:gd name="connsiteX8-17" fmla="*/ 8027749 w 8027749"/>
                <a:gd name="connsiteY8-18" fmla="*/ 69591 h 4297262"/>
                <a:gd name="connsiteX0-19" fmla="*/ 0 w 7878966"/>
                <a:gd name="connsiteY0-20" fmla="*/ 4167203 h 4167203"/>
                <a:gd name="connsiteX1-21" fmla="*/ 1498791 w 7878966"/>
                <a:gd name="connsiteY1-22" fmla="*/ 2991546 h 4167203"/>
                <a:gd name="connsiteX2-23" fmla="*/ 2990707 w 7878966"/>
                <a:gd name="connsiteY2-24" fmla="*/ 1802139 h 4167203"/>
                <a:gd name="connsiteX3-25" fmla="*/ 4523874 w 7878966"/>
                <a:gd name="connsiteY3-26" fmla="*/ 1286500 h 4167203"/>
                <a:gd name="connsiteX4-27" fmla="*/ 5067014 w 7878966"/>
                <a:gd name="connsiteY4-28" fmla="*/ 427101 h 4167203"/>
                <a:gd name="connsiteX5-29" fmla="*/ 5905787 w 7878966"/>
                <a:gd name="connsiteY5-30" fmla="*/ 62716 h 4167203"/>
                <a:gd name="connsiteX6-31" fmla="*/ 7170821 w 7878966"/>
                <a:gd name="connsiteY6-32" fmla="*/ 839 h 4167203"/>
                <a:gd name="connsiteX7-33" fmla="*/ 7878966 w 7878966"/>
                <a:gd name="connsiteY7-34" fmla="*/ 69591 h 4167203"/>
                <a:gd name="connsiteX0-35" fmla="*/ 0 w 8290446"/>
                <a:gd name="connsiteY0-36" fmla="*/ 4199693 h 4199693"/>
                <a:gd name="connsiteX1-37" fmla="*/ 1498791 w 8290446"/>
                <a:gd name="connsiteY1-38" fmla="*/ 3024036 h 4199693"/>
                <a:gd name="connsiteX2-39" fmla="*/ 2990707 w 8290446"/>
                <a:gd name="connsiteY2-40" fmla="*/ 1834629 h 4199693"/>
                <a:gd name="connsiteX3-41" fmla="*/ 4523874 w 8290446"/>
                <a:gd name="connsiteY3-42" fmla="*/ 1318990 h 4199693"/>
                <a:gd name="connsiteX4-43" fmla="*/ 5067014 w 8290446"/>
                <a:gd name="connsiteY4-44" fmla="*/ 459591 h 4199693"/>
                <a:gd name="connsiteX5-45" fmla="*/ 5905787 w 8290446"/>
                <a:gd name="connsiteY5-46" fmla="*/ 95206 h 4199693"/>
                <a:gd name="connsiteX6-47" fmla="*/ 7170821 w 8290446"/>
                <a:gd name="connsiteY6-48" fmla="*/ 33329 h 4199693"/>
                <a:gd name="connsiteX7-49" fmla="*/ 8290446 w 8290446"/>
                <a:gd name="connsiteY7-50" fmla="*/ 10641 h 4199693"/>
                <a:gd name="connsiteX0-51" fmla="*/ 0 w 7170821"/>
                <a:gd name="connsiteY0-52" fmla="*/ 4167204 h 4167204"/>
                <a:gd name="connsiteX1-53" fmla="*/ 1498791 w 7170821"/>
                <a:gd name="connsiteY1-54" fmla="*/ 2991547 h 4167204"/>
                <a:gd name="connsiteX2-55" fmla="*/ 2990707 w 7170821"/>
                <a:gd name="connsiteY2-56" fmla="*/ 1802140 h 4167204"/>
                <a:gd name="connsiteX3-57" fmla="*/ 4523874 w 7170821"/>
                <a:gd name="connsiteY3-58" fmla="*/ 1286501 h 4167204"/>
                <a:gd name="connsiteX4-59" fmla="*/ 5067014 w 7170821"/>
                <a:gd name="connsiteY4-60" fmla="*/ 427102 h 4167204"/>
                <a:gd name="connsiteX5-61" fmla="*/ 5905787 w 7170821"/>
                <a:gd name="connsiteY5-62" fmla="*/ 62717 h 4167204"/>
                <a:gd name="connsiteX6-63" fmla="*/ 7170821 w 7170821"/>
                <a:gd name="connsiteY6-64" fmla="*/ 840 h 416720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7170821" h="4167204">
                  <a:moveTo>
                    <a:pt x="0" y="4167204"/>
                  </a:moveTo>
                  <a:cubicBezTo>
                    <a:pt x="252090" y="3963240"/>
                    <a:pt x="1498791" y="2991547"/>
                    <a:pt x="1498791" y="2991547"/>
                  </a:cubicBezTo>
                  <a:cubicBezTo>
                    <a:pt x="1997242" y="2597370"/>
                    <a:pt x="2486526" y="2086314"/>
                    <a:pt x="2990707" y="1802140"/>
                  </a:cubicBezTo>
                  <a:cubicBezTo>
                    <a:pt x="3494888" y="1517966"/>
                    <a:pt x="4177823" y="1515674"/>
                    <a:pt x="4523874" y="1286501"/>
                  </a:cubicBezTo>
                  <a:cubicBezTo>
                    <a:pt x="4869925" y="1057328"/>
                    <a:pt x="4836695" y="631066"/>
                    <a:pt x="5067014" y="427102"/>
                  </a:cubicBezTo>
                  <a:cubicBezTo>
                    <a:pt x="5297333" y="223138"/>
                    <a:pt x="5555153" y="133761"/>
                    <a:pt x="5905787" y="62717"/>
                  </a:cubicBezTo>
                  <a:cubicBezTo>
                    <a:pt x="6256422" y="-8327"/>
                    <a:pt x="6841958" y="-306"/>
                    <a:pt x="7170821" y="840"/>
                  </a:cubicBezTo>
                </a:path>
              </a:pathLst>
            </a:custGeom>
            <a:noFill/>
            <a:ln w="31750" cap="rnd">
              <a:solidFill>
                <a:srgbClr val="002060"/>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p:cNvGrpSpPr/>
            <p:nvPr/>
          </p:nvGrpSpPr>
          <p:grpSpPr>
            <a:xfrm>
              <a:off x="5450982" y="5343166"/>
              <a:ext cx="201837" cy="201837"/>
              <a:chOff x="900545" y="3317389"/>
              <a:chExt cx="201837" cy="201837"/>
            </a:xfrm>
          </p:grpSpPr>
          <p:sp>
            <p:nvSpPr>
              <p:cNvPr id="20" name="椭圆 19"/>
              <p:cNvSpPr/>
              <p:nvPr/>
            </p:nvSpPr>
            <p:spPr>
              <a:xfrm>
                <a:off x="900545" y="3317389"/>
                <a:ext cx="201837" cy="201837"/>
              </a:xfrm>
              <a:prstGeom prst="ellipse">
                <a:avLst/>
              </a:prstGeom>
              <a:solidFill>
                <a:srgbClr val="002060"/>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任意多边形: 形状 20"/>
              <p:cNvSpPr/>
              <p:nvPr/>
            </p:nvSpPr>
            <p:spPr>
              <a:xfrm rot="3081433">
                <a:off x="947560" y="3371772"/>
                <a:ext cx="116808" cy="100698"/>
              </a:xfrm>
              <a:custGeom>
                <a:avLst/>
                <a:gdLst>
                  <a:gd name="connsiteX0" fmla="*/ 0 w 233618"/>
                  <a:gd name="connsiteY0" fmla="*/ 201397 h 201397"/>
                  <a:gd name="connsiteX1" fmla="*/ 116811 w 233618"/>
                  <a:gd name="connsiteY1" fmla="*/ 0 h 201397"/>
                  <a:gd name="connsiteX2" fmla="*/ 233618 w 233618"/>
                  <a:gd name="connsiteY2" fmla="*/ 201393 h 201397"/>
                  <a:gd name="connsiteX3" fmla="*/ 116813 w 233618"/>
                  <a:gd name="connsiteY3" fmla="*/ 120017 h 201397"/>
                  <a:gd name="connsiteX4" fmla="*/ 0 w 233618"/>
                  <a:gd name="connsiteY4" fmla="*/ 201397 h 201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618" h="201397">
                    <a:moveTo>
                      <a:pt x="0" y="201397"/>
                    </a:moveTo>
                    <a:lnTo>
                      <a:pt x="116811" y="0"/>
                    </a:lnTo>
                    <a:lnTo>
                      <a:pt x="233618" y="201393"/>
                    </a:lnTo>
                    <a:lnTo>
                      <a:pt x="116813" y="120017"/>
                    </a:lnTo>
                    <a:lnTo>
                      <a:pt x="0" y="20139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grpSp>
          <p:nvGrpSpPr>
            <p:cNvPr id="11" name="组合 10"/>
            <p:cNvGrpSpPr/>
            <p:nvPr/>
          </p:nvGrpSpPr>
          <p:grpSpPr>
            <a:xfrm>
              <a:off x="7152782" y="3961406"/>
              <a:ext cx="201837" cy="201837"/>
              <a:chOff x="900545" y="3317389"/>
              <a:chExt cx="201837" cy="201837"/>
            </a:xfrm>
          </p:grpSpPr>
          <p:sp>
            <p:nvSpPr>
              <p:cNvPr id="18" name="椭圆 17"/>
              <p:cNvSpPr/>
              <p:nvPr/>
            </p:nvSpPr>
            <p:spPr>
              <a:xfrm>
                <a:off x="900545" y="3317389"/>
                <a:ext cx="201837" cy="201837"/>
              </a:xfrm>
              <a:prstGeom prst="ellipse">
                <a:avLst/>
              </a:prstGeom>
              <a:solidFill>
                <a:srgbClr val="002060"/>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形状 18"/>
              <p:cNvSpPr/>
              <p:nvPr/>
            </p:nvSpPr>
            <p:spPr>
              <a:xfrm rot="3798484">
                <a:off x="947560" y="3371772"/>
                <a:ext cx="116808" cy="100698"/>
              </a:xfrm>
              <a:custGeom>
                <a:avLst/>
                <a:gdLst>
                  <a:gd name="connsiteX0" fmla="*/ 0 w 233618"/>
                  <a:gd name="connsiteY0" fmla="*/ 201397 h 201397"/>
                  <a:gd name="connsiteX1" fmla="*/ 116811 w 233618"/>
                  <a:gd name="connsiteY1" fmla="*/ 0 h 201397"/>
                  <a:gd name="connsiteX2" fmla="*/ 233618 w 233618"/>
                  <a:gd name="connsiteY2" fmla="*/ 201393 h 201397"/>
                  <a:gd name="connsiteX3" fmla="*/ 116813 w 233618"/>
                  <a:gd name="connsiteY3" fmla="*/ 120017 h 201397"/>
                  <a:gd name="connsiteX4" fmla="*/ 0 w 233618"/>
                  <a:gd name="connsiteY4" fmla="*/ 201397 h 201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618" h="201397">
                    <a:moveTo>
                      <a:pt x="0" y="201397"/>
                    </a:moveTo>
                    <a:lnTo>
                      <a:pt x="116811" y="0"/>
                    </a:lnTo>
                    <a:lnTo>
                      <a:pt x="233618" y="201393"/>
                    </a:lnTo>
                    <a:lnTo>
                      <a:pt x="116813" y="120017"/>
                    </a:lnTo>
                    <a:lnTo>
                      <a:pt x="0" y="20139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grpSp>
          <p:nvGrpSpPr>
            <p:cNvPr id="12" name="组合 11"/>
            <p:cNvGrpSpPr/>
            <p:nvPr/>
          </p:nvGrpSpPr>
          <p:grpSpPr>
            <a:xfrm>
              <a:off x="9280180" y="2569486"/>
              <a:ext cx="201837" cy="201837"/>
              <a:chOff x="900545" y="3317389"/>
              <a:chExt cx="201837" cy="201837"/>
            </a:xfrm>
          </p:grpSpPr>
          <p:sp>
            <p:nvSpPr>
              <p:cNvPr id="16" name="椭圆 15"/>
              <p:cNvSpPr/>
              <p:nvPr>
                <p:custDataLst>
                  <p:tags r:id="rId4"/>
                </p:custDataLst>
              </p:nvPr>
            </p:nvSpPr>
            <p:spPr>
              <a:xfrm rot="18880655">
                <a:off x="900545" y="3317389"/>
                <a:ext cx="201837" cy="201837"/>
              </a:xfrm>
              <a:prstGeom prst="ellipse">
                <a:avLst/>
              </a:prstGeom>
              <a:solidFill>
                <a:srgbClr val="002060"/>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形状 16"/>
              <p:cNvSpPr/>
              <p:nvPr>
                <p:custDataLst>
                  <p:tags r:id="rId5"/>
                </p:custDataLst>
              </p:nvPr>
            </p:nvSpPr>
            <p:spPr>
              <a:xfrm rot="2680655">
                <a:off x="947560" y="3371772"/>
                <a:ext cx="116808" cy="100698"/>
              </a:xfrm>
              <a:custGeom>
                <a:avLst/>
                <a:gdLst>
                  <a:gd name="connsiteX0" fmla="*/ 0 w 233618"/>
                  <a:gd name="connsiteY0" fmla="*/ 201397 h 201397"/>
                  <a:gd name="connsiteX1" fmla="*/ 116811 w 233618"/>
                  <a:gd name="connsiteY1" fmla="*/ 0 h 201397"/>
                  <a:gd name="connsiteX2" fmla="*/ 233618 w 233618"/>
                  <a:gd name="connsiteY2" fmla="*/ 201393 h 201397"/>
                  <a:gd name="connsiteX3" fmla="*/ 116813 w 233618"/>
                  <a:gd name="connsiteY3" fmla="*/ 120017 h 201397"/>
                  <a:gd name="connsiteX4" fmla="*/ 0 w 233618"/>
                  <a:gd name="connsiteY4" fmla="*/ 201397 h 201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618" h="201397">
                    <a:moveTo>
                      <a:pt x="0" y="201397"/>
                    </a:moveTo>
                    <a:lnTo>
                      <a:pt x="116811" y="0"/>
                    </a:lnTo>
                    <a:lnTo>
                      <a:pt x="233618" y="201393"/>
                    </a:lnTo>
                    <a:lnTo>
                      <a:pt x="116813" y="120017"/>
                    </a:lnTo>
                    <a:lnTo>
                      <a:pt x="0" y="20139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grpSp>
          <p:nvGrpSpPr>
            <p:cNvPr id="13" name="组合 12"/>
            <p:cNvGrpSpPr/>
            <p:nvPr/>
          </p:nvGrpSpPr>
          <p:grpSpPr>
            <a:xfrm>
              <a:off x="11349612" y="2136349"/>
              <a:ext cx="201837" cy="201837"/>
              <a:chOff x="900545" y="3317389"/>
              <a:chExt cx="201837" cy="201837"/>
            </a:xfrm>
          </p:grpSpPr>
          <p:sp>
            <p:nvSpPr>
              <p:cNvPr id="14" name="椭圆 13"/>
              <p:cNvSpPr/>
              <p:nvPr>
                <p:custDataLst>
                  <p:tags r:id="rId6"/>
                </p:custDataLst>
              </p:nvPr>
            </p:nvSpPr>
            <p:spPr>
              <a:xfrm rot="20297150">
                <a:off x="900545" y="3317389"/>
                <a:ext cx="201837" cy="201837"/>
              </a:xfrm>
              <a:prstGeom prst="ellipse">
                <a:avLst/>
              </a:prstGeom>
              <a:solidFill>
                <a:srgbClr val="C00000"/>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任意多边形: 形状 14"/>
              <p:cNvSpPr/>
              <p:nvPr>
                <p:custDataLst>
                  <p:tags r:id="rId7"/>
                </p:custDataLst>
              </p:nvPr>
            </p:nvSpPr>
            <p:spPr>
              <a:xfrm rot="4097150">
                <a:off x="947560" y="3371772"/>
                <a:ext cx="116808" cy="100698"/>
              </a:xfrm>
              <a:custGeom>
                <a:avLst/>
                <a:gdLst>
                  <a:gd name="connsiteX0" fmla="*/ 0 w 233618"/>
                  <a:gd name="connsiteY0" fmla="*/ 201397 h 201397"/>
                  <a:gd name="connsiteX1" fmla="*/ 116811 w 233618"/>
                  <a:gd name="connsiteY1" fmla="*/ 0 h 201397"/>
                  <a:gd name="connsiteX2" fmla="*/ 233618 w 233618"/>
                  <a:gd name="connsiteY2" fmla="*/ 201393 h 201397"/>
                  <a:gd name="connsiteX3" fmla="*/ 116813 w 233618"/>
                  <a:gd name="connsiteY3" fmla="*/ 120017 h 201397"/>
                  <a:gd name="connsiteX4" fmla="*/ 0 w 233618"/>
                  <a:gd name="connsiteY4" fmla="*/ 201397 h 201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618" h="201397">
                    <a:moveTo>
                      <a:pt x="0" y="201397"/>
                    </a:moveTo>
                    <a:lnTo>
                      <a:pt x="116811" y="0"/>
                    </a:lnTo>
                    <a:lnTo>
                      <a:pt x="233618" y="201393"/>
                    </a:lnTo>
                    <a:lnTo>
                      <a:pt x="116813" y="120017"/>
                    </a:lnTo>
                    <a:lnTo>
                      <a:pt x="0" y="20139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grpSp>
      <p:grpSp>
        <p:nvGrpSpPr>
          <p:cNvPr id="54" name="组合 53"/>
          <p:cNvGrpSpPr/>
          <p:nvPr>
            <p:custDataLst>
              <p:tags r:id="rId8"/>
            </p:custDataLst>
          </p:nvPr>
        </p:nvGrpSpPr>
        <p:grpSpPr>
          <a:xfrm>
            <a:off x="1510595" y="3281296"/>
            <a:ext cx="2581733" cy="2409086"/>
            <a:chOff x="1510595" y="3281296"/>
            <a:chExt cx="2581733" cy="2409086"/>
          </a:xfrm>
        </p:grpSpPr>
        <p:sp>
          <p:nvSpPr>
            <p:cNvPr id="49" name="文本框 48"/>
            <p:cNvSpPr txBox="1"/>
            <p:nvPr>
              <p:custDataLst>
                <p:tags r:id="rId9"/>
              </p:custDataLst>
            </p:nvPr>
          </p:nvSpPr>
          <p:spPr>
            <a:xfrm>
              <a:off x="1510596" y="3281296"/>
              <a:ext cx="2170450" cy="491490"/>
            </a:xfrm>
            <a:prstGeom prst="rect">
              <a:avLst/>
            </a:prstGeom>
            <a:noFill/>
          </p:spPr>
          <p:txBody>
            <a:bodyPr wrap="square" rtlCol="0">
              <a:spAutoFit/>
            </a:bodyPr>
            <a:lstStyle/>
            <a:p>
              <a:r>
                <a:rPr lang="zh-CN" altLang="en-US" sz="2600" dirty="0">
                  <a:solidFill>
                    <a:srgbClr val="002060"/>
                  </a:solidFill>
                  <a:latin typeface="汉仪文黑-85W" panose="00020600040101010101" pitchFamily="18" charset="-122"/>
                  <a:ea typeface="汉仪文黑-85W" panose="00020600040101010101" pitchFamily="18" charset="-122"/>
                  <a:cs typeface="+mn-ea"/>
                  <a:sym typeface="+mn-lt"/>
                </a:rPr>
                <a:t>标题</a:t>
              </a:r>
              <a:endParaRPr lang="zh-CN" altLang="en-US" sz="2600" dirty="0">
                <a:solidFill>
                  <a:srgbClr val="002060"/>
                </a:solidFill>
                <a:latin typeface="汉仪文黑-85W" panose="00020600040101010101" pitchFamily="18" charset="-122"/>
                <a:ea typeface="汉仪文黑-85W" panose="00020600040101010101" pitchFamily="18" charset="-122"/>
                <a:cs typeface="+mn-ea"/>
                <a:sym typeface="+mn-lt"/>
              </a:endParaRPr>
            </a:p>
          </p:txBody>
        </p:sp>
        <p:sp>
          <p:nvSpPr>
            <p:cNvPr id="51" name="文本框 50"/>
            <p:cNvSpPr txBox="1"/>
            <p:nvPr>
              <p:custDataLst>
                <p:tags r:id="rId10"/>
              </p:custDataLst>
            </p:nvPr>
          </p:nvSpPr>
          <p:spPr>
            <a:xfrm>
              <a:off x="1510595" y="3677733"/>
              <a:ext cx="2581733" cy="783590"/>
            </a:xfrm>
            <a:prstGeom prst="rect">
              <a:avLst/>
            </a:prstGeom>
            <a:noFill/>
          </p:spPr>
          <p:txBody>
            <a:bodyPr wrap="square">
              <a:spAutoFit/>
            </a:bodyPr>
            <a:lstStyle/>
            <a:p>
              <a:pPr>
                <a:lnSpc>
                  <a:spcPct val="125000"/>
                </a:lnSpc>
              </a:pPr>
              <a:r>
                <a:rPr lang="zh-CN" altLang="en-US" dirty="0">
                  <a:latin typeface="汉仪旗黑-55简" panose="00020600040101010101" pitchFamily="18" charset="-122"/>
                  <a:ea typeface="汉仪旗黑-55简" panose="00020600040101010101" pitchFamily="18" charset="-122"/>
                  <a:sym typeface="+mn-lt"/>
                </a:rPr>
                <a:t>单击输入你的正文</a:t>
              </a:r>
              <a:r>
                <a:rPr lang="zh-CN" altLang="en-US" dirty="0">
                  <a:latin typeface="汉仪旗黑-55简" panose="00020600040101010101" pitchFamily="18" charset="-122"/>
                  <a:ea typeface="汉仪旗黑-55简" panose="00020600040101010101" pitchFamily="18" charset="-122"/>
                  <a:sym typeface="+mn-lt"/>
                </a:rPr>
                <a:t>单击输入你的正文</a:t>
              </a:r>
              <a:endParaRPr lang="zh-CN" altLang="en-US" dirty="0">
                <a:latin typeface="汉仪旗黑-55简" panose="00020600040101010101" pitchFamily="18" charset="-122"/>
                <a:ea typeface="汉仪旗黑-55简" panose="00020600040101010101" pitchFamily="18" charset="-122"/>
                <a:sym typeface="+mn-lt"/>
              </a:endParaRPr>
            </a:p>
          </p:txBody>
        </p:sp>
        <p:cxnSp>
          <p:nvCxnSpPr>
            <p:cNvPr id="53" name="直接连接符 52"/>
            <p:cNvCxnSpPr/>
            <p:nvPr/>
          </p:nvCxnSpPr>
          <p:spPr>
            <a:xfrm flipV="1">
              <a:off x="2883877" y="4583081"/>
              <a:ext cx="0" cy="1107301"/>
            </a:xfrm>
            <a:prstGeom prst="line">
              <a:avLst/>
            </a:prstGeom>
            <a:ln w="19050">
              <a:gradFill flip="none" rotWithShape="1">
                <a:gsLst>
                  <a:gs pos="0">
                    <a:srgbClr val="002060">
                      <a:alpha val="0"/>
                    </a:srgbClr>
                  </a:gs>
                  <a:gs pos="100000">
                    <a:srgbClr val="002060"/>
                  </a:gs>
                </a:gsLst>
                <a:lin ang="5400000" scaled="1"/>
                <a:tileRect/>
              </a:gradFill>
              <a:headEnd w="sm" len="med"/>
              <a:tailEnd type="oval"/>
            </a:ln>
          </p:spPr>
          <p:style>
            <a:lnRef idx="1">
              <a:schemeClr val="accent1"/>
            </a:lnRef>
            <a:fillRef idx="0">
              <a:schemeClr val="accent1"/>
            </a:fillRef>
            <a:effectRef idx="0">
              <a:schemeClr val="accent1"/>
            </a:effectRef>
            <a:fontRef idx="minor">
              <a:schemeClr val="tx1"/>
            </a:fontRef>
          </p:style>
        </p:cxnSp>
      </p:grpSp>
      <p:grpSp>
        <p:nvGrpSpPr>
          <p:cNvPr id="66" name="组合 65"/>
          <p:cNvGrpSpPr/>
          <p:nvPr>
            <p:custDataLst>
              <p:tags r:id="rId11"/>
            </p:custDataLst>
          </p:nvPr>
        </p:nvGrpSpPr>
        <p:grpSpPr>
          <a:xfrm>
            <a:off x="3212395" y="2317216"/>
            <a:ext cx="2581733" cy="2113663"/>
            <a:chOff x="1510595" y="3576719"/>
            <a:chExt cx="2581733" cy="2113663"/>
          </a:xfrm>
        </p:grpSpPr>
        <p:sp>
          <p:nvSpPr>
            <p:cNvPr id="67" name="文本框 66"/>
            <p:cNvSpPr txBox="1"/>
            <p:nvPr>
              <p:custDataLst>
                <p:tags r:id="rId12"/>
              </p:custDataLst>
            </p:nvPr>
          </p:nvSpPr>
          <p:spPr>
            <a:xfrm>
              <a:off x="1510596" y="3576719"/>
              <a:ext cx="2170450" cy="491490"/>
            </a:xfrm>
            <a:prstGeom prst="rect">
              <a:avLst/>
            </a:prstGeom>
            <a:noFill/>
          </p:spPr>
          <p:txBody>
            <a:bodyPr wrap="square" rtlCol="0">
              <a:spAutoFit/>
            </a:bodyPr>
            <a:lstStyle/>
            <a:p>
              <a:r>
                <a:rPr lang="zh-CN" altLang="en-US" sz="2600" dirty="0">
                  <a:solidFill>
                    <a:srgbClr val="002060"/>
                  </a:solidFill>
                  <a:latin typeface="汉仪文黑-85W" panose="00020600040101010101" pitchFamily="18" charset="-122"/>
                  <a:ea typeface="汉仪文黑-85W" panose="00020600040101010101" pitchFamily="18" charset="-122"/>
                  <a:cs typeface="+mn-ea"/>
                  <a:sym typeface="+mn-lt"/>
                </a:rPr>
                <a:t>标题</a:t>
              </a:r>
              <a:endParaRPr lang="zh-CN" altLang="en-US" sz="2600" dirty="0">
                <a:solidFill>
                  <a:srgbClr val="002060"/>
                </a:solidFill>
                <a:latin typeface="汉仪文黑-85W" panose="00020600040101010101" pitchFamily="18" charset="-122"/>
                <a:ea typeface="汉仪文黑-85W" panose="00020600040101010101" pitchFamily="18" charset="-122"/>
                <a:cs typeface="+mn-ea"/>
                <a:sym typeface="+mn-lt"/>
              </a:endParaRPr>
            </a:p>
          </p:txBody>
        </p:sp>
        <p:sp>
          <p:nvSpPr>
            <p:cNvPr id="68" name="文本框 67"/>
            <p:cNvSpPr txBox="1"/>
            <p:nvPr>
              <p:custDataLst>
                <p:tags r:id="rId13"/>
              </p:custDataLst>
            </p:nvPr>
          </p:nvSpPr>
          <p:spPr>
            <a:xfrm>
              <a:off x="1510595" y="3973156"/>
              <a:ext cx="2581733" cy="1129665"/>
            </a:xfrm>
            <a:prstGeom prst="rect">
              <a:avLst/>
            </a:prstGeom>
            <a:noFill/>
          </p:spPr>
          <p:txBody>
            <a:bodyPr wrap="square">
              <a:spAutoFit/>
            </a:bodyPr>
            <a:lstStyle/>
            <a:p>
              <a:pPr>
                <a:lnSpc>
                  <a:spcPct val="125000"/>
                </a:lnSpc>
              </a:pPr>
              <a:r>
                <a:rPr lang="zh-CN" altLang="en-US" dirty="0">
                  <a:latin typeface="汉仪旗黑-55简" panose="00020600040101010101" pitchFamily="18" charset="-122"/>
                  <a:ea typeface="汉仪旗黑-55简" panose="00020600040101010101" pitchFamily="18" charset="-122"/>
                  <a:sym typeface="+mn-lt"/>
                </a:rPr>
                <a:t>单击输入你的正文单击输入你的正文</a:t>
              </a:r>
              <a:endParaRPr lang="zh-CN" altLang="en-US" dirty="0">
                <a:latin typeface="汉仪旗黑-55简" panose="00020600040101010101" pitchFamily="18" charset="-122"/>
                <a:ea typeface="汉仪旗黑-55简" panose="00020600040101010101" pitchFamily="18" charset="-122"/>
                <a:sym typeface="+mn-lt"/>
              </a:endParaRPr>
            </a:p>
            <a:p>
              <a:pPr>
                <a:lnSpc>
                  <a:spcPct val="125000"/>
                </a:lnSpc>
              </a:pPr>
              <a:endParaRPr lang="zh-CN" altLang="en-US" dirty="0">
                <a:latin typeface="汉仪旗黑-55简" panose="00020600040101010101" pitchFamily="18" charset="-122"/>
                <a:ea typeface="汉仪旗黑-55简" panose="00020600040101010101" pitchFamily="18" charset="-122"/>
                <a:sym typeface="+mn-lt"/>
              </a:endParaRPr>
            </a:p>
          </p:txBody>
        </p:sp>
        <p:cxnSp>
          <p:nvCxnSpPr>
            <p:cNvPr id="69" name="直接连接符 68"/>
            <p:cNvCxnSpPr/>
            <p:nvPr>
              <p:custDataLst>
                <p:tags r:id="rId14"/>
              </p:custDataLst>
            </p:nvPr>
          </p:nvCxnSpPr>
          <p:spPr>
            <a:xfrm flipV="1">
              <a:off x="2883877" y="4867866"/>
              <a:ext cx="0" cy="822516"/>
            </a:xfrm>
            <a:prstGeom prst="line">
              <a:avLst/>
            </a:prstGeom>
            <a:ln w="19050">
              <a:gradFill flip="none" rotWithShape="1">
                <a:gsLst>
                  <a:gs pos="0">
                    <a:srgbClr val="002060">
                      <a:alpha val="0"/>
                    </a:srgbClr>
                  </a:gs>
                  <a:gs pos="100000">
                    <a:srgbClr val="002060"/>
                  </a:gs>
                </a:gsLst>
                <a:lin ang="5400000" scaled="1"/>
                <a:tileRect/>
              </a:gradFill>
              <a:headEnd w="sm" len="med"/>
              <a:tailEnd type="oval"/>
            </a:ln>
          </p:spPr>
          <p:style>
            <a:lnRef idx="1">
              <a:schemeClr val="accent1"/>
            </a:lnRef>
            <a:fillRef idx="0">
              <a:schemeClr val="accent1"/>
            </a:fillRef>
            <a:effectRef idx="0">
              <a:schemeClr val="accent1"/>
            </a:effectRef>
            <a:fontRef idx="minor">
              <a:schemeClr val="tx1"/>
            </a:fontRef>
          </p:style>
        </p:cxnSp>
      </p:grpSp>
      <p:grpSp>
        <p:nvGrpSpPr>
          <p:cNvPr id="70" name="组合 69"/>
          <p:cNvGrpSpPr/>
          <p:nvPr>
            <p:custDataLst>
              <p:tags r:id="rId15"/>
            </p:custDataLst>
          </p:nvPr>
        </p:nvGrpSpPr>
        <p:grpSpPr>
          <a:xfrm>
            <a:off x="5350184" y="1404178"/>
            <a:ext cx="2581733" cy="1606879"/>
            <a:chOff x="1510595" y="3569685"/>
            <a:chExt cx="2581733" cy="1606879"/>
          </a:xfrm>
        </p:grpSpPr>
        <p:sp>
          <p:nvSpPr>
            <p:cNvPr id="71" name="文本框 70"/>
            <p:cNvSpPr txBox="1"/>
            <p:nvPr>
              <p:custDataLst>
                <p:tags r:id="rId16"/>
              </p:custDataLst>
            </p:nvPr>
          </p:nvSpPr>
          <p:spPr>
            <a:xfrm>
              <a:off x="1510596" y="3569685"/>
              <a:ext cx="2170450" cy="491490"/>
            </a:xfrm>
            <a:prstGeom prst="rect">
              <a:avLst/>
            </a:prstGeom>
            <a:noFill/>
          </p:spPr>
          <p:txBody>
            <a:bodyPr wrap="square" rtlCol="0">
              <a:spAutoFit/>
            </a:bodyPr>
            <a:lstStyle/>
            <a:p>
              <a:r>
                <a:rPr lang="zh-CN" altLang="en-US" sz="2600" dirty="0">
                  <a:solidFill>
                    <a:srgbClr val="002060"/>
                  </a:solidFill>
                  <a:latin typeface="汉仪文黑-85W" panose="00020600040101010101" pitchFamily="18" charset="-122"/>
                  <a:ea typeface="汉仪文黑-85W" panose="00020600040101010101" pitchFamily="18" charset="-122"/>
                  <a:cs typeface="+mn-ea"/>
                  <a:sym typeface="+mn-lt"/>
                </a:rPr>
                <a:t>标题</a:t>
              </a:r>
              <a:endParaRPr lang="zh-CN" altLang="en-US" sz="2600" dirty="0">
                <a:solidFill>
                  <a:srgbClr val="002060"/>
                </a:solidFill>
                <a:latin typeface="汉仪文黑-85W" panose="00020600040101010101" pitchFamily="18" charset="-122"/>
                <a:ea typeface="汉仪文黑-85W" panose="00020600040101010101" pitchFamily="18" charset="-122"/>
                <a:cs typeface="+mn-ea"/>
                <a:sym typeface="+mn-lt"/>
              </a:endParaRPr>
            </a:p>
          </p:txBody>
        </p:sp>
        <p:sp>
          <p:nvSpPr>
            <p:cNvPr id="72" name="文本框 71"/>
            <p:cNvSpPr txBox="1"/>
            <p:nvPr>
              <p:custDataLst>
                <p:tags r:id="rId17"/>
              </p:custDataLst>
            </p:nvPr>
          </p:nvSpPr>
          <p:spPr>
            <a:xfrm>
              <a:off x="1510595" y="3966122"/>
              <a:ext cx="2581733" cy="1129665"/>
            </a:xfrm>
            <a:prstGeom prst="rect">
              <a:avLst/>
            </a:prstGeom>
            <a:noFill/>
          </p:spPr>
          <p:txBody>
            <a:bodyPr wrap="square">
              <a:spAutoFit/>
            </a:bodyPr>
            <a:lstStyle/>
            <a:p>
              <a:pPr>
                <a:lnSpc>
                  <a:spcPct val="125000"/>
                </a:lnSpc>
              </a:pPr>
              <a:r>
                <a:rPr lang="zh-CN" altLang="en-US" dirty="0">
                  <a:latin typeface="汉仪旗黑-55简" panose="00020600040101010101" pitchFamily="18" charset="-122"/>
                  <a:ea typeface="汉仪旗黑-55简" panose="00020600040101010101" pitchFamily="18" charset="-122"/>
                  <a:sym typeface="+mn-lt"/>
                </a:rPr>
                <a:t>单击输入你的正文单击输入你的正文</a:t>
              </a:r>
              <a:endParaRPr lang="zh-CN" altLang="en-US" dirty="0">
                <a:latin typeface="汉仪旗黑-55简" panose="00020600040101010101" pitchFamily="18" charset="-122"/>
                <a:ea typeface="汉仪旗黑-55简" panose="00020600040101010101" pitchFamily="18" charset="-122"/>
                <a:sym typeface="+mn-lt"/>
              </a:endParaRPr>
            </a:p>
            <a:p>
              <a:pPr>
                <a:lnSpc>
                  <a:spcPct val="125000"/>
                </a:lnSpc>
              </a:pPr>
              <a:endParaRPr lang="zh-CN" altLang="en-US" dirty="0">
                <a:latin typeface="汉仪旗黑-55简" panose="00020600040101010101" pitchFamily="18" charset="-122"/>
                <a:ea typeface="汉仪旗黑-55简" panose="00020600040101010101" pitchFamily="18" charset="-122"/>
                <a:sym typeface="+mn-lt"/>
              </a:endParaRPr>
            </a:p>
          </p:txBody>
        </p:sp>
        <p:cxnSp>
          <p:nvCxnSpPr>
            <p:cNvPr id="73" name="直接连接符 72"/>
            <p:cNvCxnSpPr/>
            <p:nvPr>
              <p:custDataLst>
                <p:tags r:id="rId18"/>
              </p:custDataLst>
            </p:nvPr>
          </p:nvCxnSpPr>
          <p:spPr>
            <a:xfrm flipV="1">
              <a:off x="2883877" y="4769502"/>
              <a:ext cx="0" cy="407062"/>
            </a:xfrm>
            <a:prstGeom prst="line">
              <a:avLst/>
            </a:prstGeom>
            <a:ln w="19050">
              <a:gradFill flip="none" rotWithShape="1">
                <a:gsLst>
                  <a:gs pos="0">
                    <a:srgbClr val="002060">
                      <a:alpha val="0"/>
                    </a:srgbClr>
                  </a:gs>
                  <a:gs pos="100000">
                    <a:srgbClr val="002060"/>
                  </a:gs>
                </a:gsLst>
                <a:lin ang="5400000" scaled="1"/>
                <a:tileRect/>
              </a:gradFill>
              <a:headEnd w="sm" len="med"/>
              <a:tailEnd type="oval"/>
            </a:ln>
          </p:spPr>
          <p:style>
            <a:lnRef idx="1">
              <a:schemeClr val="accent1"/>
            </a:lnRef>
            <a:fillRef idx="0">
              <a:schemeClr val="accent1"/>
            </a:fillRef>
            <a:effectRef idx="0">
              <a:schemeClr val="accent1"/>
            </a:effectRef>
            <a:fontRef idx="minor">
              <a:schemeClr val="tx1"/>
            </a:fontRef>
          </p:style>
        </p:cxnSp>
      </p:grpSp>
      <p:grpSp>
        <p:nvGrpSpPr>
          <p:cNvPr id="75" name="组合 74"/>
          <p:cNvGrpSpPr/>
          <p:nvPr>
            <p:custDataLst>
              <p:tags r:id="rId19"/>
            </p:custDataLst>
          </p:nvPr>
        </p:nvGrpSpPr>
        <p:grpSpPr>
          <a:xfrm>
            <a:off x="8054944" y="1127641"/>
            <a:ext cx="2581733" cy="1476354"/>
            <a:chOff x="1510595" y="3189854"/>
            <a:chExt cx="2581733" cy="1476354"/>
          </a:xfrm>
        </p:grpSpPr>
        <p:sp>
          <p:nvSpPr>
            <p:cNvPr id="76" name="文本框 75"/>
            <p:cNvSpPr txBox="1"/>
            <p:nvPr>
              <p:custDataLst>
                <p:tags r:id="rId20"/>
              </p:custDataLst>
            </p:nvPr>
          </p:nvSpPr>
          <p:spPr>
            <a:xfrm>
              <a:off x="1510596" y="3189854"/>
              <a:ext cx="2170450" cy="491490"/>
            </a:xfrm>
            <a:prstGeom prst="rect">
              <a:avLst/>
            </a:prstGeom>
            <a:noFill/>
          </p:spPr>
          <p:txBody>
            <a:bodyPr wrap="square" rtlCol="0">
              <a:spAutoFit/>
            </a:bodyPr>
            <a:lstStyle/>
            <a:p>
              <a:r>
                <a:rPr lang="zh-CN" altLang="en-US" sz="2600" dirty="0">
                  <a:solidFill>
                    <a:srgbClr val="C00000"/>
                  </a:solidFill>
                  <a:latin typeface="汉仪文黑-85W" panose="00020600040101010101" pitchFamily="18" charset="-122"/>
                  <a:ea typeface="汉仪文黑-85W" panose="00020600040101010101" pitchFamily="18" charset="-122"/>
                  <a:cs typeface="+mn-ea"/>
                  <a:sym typeface="+mn-lt"/>
                </a:rPr>
                <a:t>标题</a:t>
              </a:r>
              <a:endParaRPr lang="zh-CN" altLang="en-US" sz="2600" dirty="0">
                <a:solidFill>
                  <a:srgbClr val="C00000"/>
                </a:solidFill>
                <a:latin typeface="汉仪文黑-85W" panose="00020600040101010101" pitchFamily="18" charset="-122"/>
                <a:ea typeface="汉仪文黑-85W" panose="00020600040101010101" pitchFamily="18" charset="-122"/>
                <a:cs typeface="+mn-ea"/>
                <a:sym typeface="+mn-lt"/>
              </a:endParaRPr>
            </a:p>
          </p:txBody>
        </p:sp>
        <p:sp>
          <p:nvSpPr>
            <p:cNvPr id="77" name="文本框 76"/>
            <p:cNvSpPr txBox="1"/>
            <p:nvPr>
              <p:custDataLst>
                <p:tags r:id="rId21"/>
              </p:custDataLst>
            </p:nvPr>
          </p:nvSpPr>
          <p:spPr>
            <a:xfrm>
              <a:off x="1510595" y="3586291"/>
              <a:ext cx="2581733" cy="783590"/>
            </a:xfrm>
            <a:prstGeom prst="rect">
              <a:avLst/>
            </a:prstGeom>
            <a:noFill/>
          </p:spPr>
          <p:txBody>
            <a:bodyPr wrap="square">
              <a:spAutoFit/>
            </a:bodyPr>
            <a:lstStyle/>
            <a:p>
              <a:pPr>
                <a:lnSpc>
                  <a:spcPct val="125000"/>
                </a:lnSpc>
              </a:pPr>
              <a:r>
                <a:rPr lang="zh-CN" altLang="en-US" dirty="0">
                  <a:latin typeface="汉仪旗黑-55简" panose="00020600040101010101" pitchFamily="18" charset="-122"/>
                  <a:ea typeface="汉仪旗黑-55简" panose="00020600040101010101" pitchFamily="18" charset="-122"/>
                  <a:sym typeface="+mn-lt"/>
                </a:rPr>
                <a:t>单击输入你的正文单击输入你的正文</a:t>
              </a:r>
              <a:endParaRPr lang="zh-CN" altLang="en-US" dirty="0">
                <a:solidFill>
                  <a:srgbClr val="C00000"/>
                </a:solidFill>
                <a:latin typeface="汉仪旗黑-55简" panose="00020600040101010101" pitchFamily="18" charset="-122"/>
                <a:ea typeface="汉仪旗黑-55简" panose="00020600040101010101" pitchFamily="18" charset="-122"/>
                <a:sym typeface="+mn-lt"/>
              </a:endParaRPr>
            </a:p>
          </p:txBody>
        </p:sp>
        <p:cxnSp>
          <p:nvCxnSpPr>
            <p:cNvPr id="78" name="直接连接符 77"/>
            <p:cNvCxnSpPr/>
            <p:nvPr>
              <p:custDataLst>
                <p:tags r:id="rId22"/>
              </p:custDataLst>
            </p:nvPr>
          </p:nvCxnSpPr>
          <p:spPr>
            <a:xfrm flipV="1">
              <a:off x="2256661" y="4423515"/>
              <a:ext cx="0" cy="242693"/>
            </a:xfrm>
            <a:prstGeom prst="line">
              <a:avLst/>
            </a:prstGeom>
            <a:ln w="19050">
              <a:gradFill flip="none" rotWithShape="1">
                <a:gsLst>
                  <a:gs pos="0">
                    <a:srgbClr val="C00000">
                      <a:alpha val="0"/>
                    </a:srgbClr>
                  </a:gs>
                  <a:gs pos="100000">
                    <a:srgbClr val="C00000"/>
                  </a:gs>
                </a:gsLst>
                <a:lin ang="5400000" scaled="1"/>
                <a:tileRect/>
              </a:gradFill>
              <a:headEnd w="sm" len="med"/>
              <a:tailEnd type="oval"/>
            </a:ln>
          </p:spPr>
          <p:style>
            <a:lnRef idx="1">
              <a:schemeClr val="accent1"/>
            </a:lnRef>
            <a:fillRef idx="0">
              <a:schemeClr val="accent1"/>
            </a:fillRef>
            <a:effectRef idx="0">
              <a:schemeClr val="accent1"/>
            </a:effectRef>
            <a:fontRef idx="minor">
              <a:schemeClr val="tx1"/>
            </a:fontRef>
          </p:style>
        </p:cxnSp>
      </p:grpSp>
      <p:sp>
        <p:nvSpPr>
          <p:cNvPr id="22" name="文本框 21"/>
          <p:cNvSpPr txBox="1"/>
          <p:nvPr/>
        </p:nvSpPr>
        <p:spPr>
          <a:xfrm>
            <a:off x="586740" y="233375"/>
            <a:ext cx="3695700" cy="583565"/>
          </a:xfrm>
          <a:prstGeom prst="rect">
            <a:avLst/>
          </a:prstGeom>
          <a:noFill/>
        </p:spPr>
        <p:txBody>
          <a:bodyPr wrap="square" rtlCol="0">
            <a:spAutoFit/>
          </a:bodyPr>
          <a:p>
            <a:r>
              <a:rPr lang="zh-CN" altLang="en-US" sz="3200" dirty="0">
                <a:solidFill>
                  <a:srgbClr val="002060"/>
                </a:solidFill>
                <a:latin typeface="汉仪文黑-85W" panose="00020600040101010101" pitchFamily="18" charset="-122"/>
                <a:ea typeface="汉仪文黑-85W" panose="00020600040101010101" pitchFamily="18" charset="-122"/>
                <a:cs typeface="+mn-ea"/>
                <a:sym typeface="+mn-lt"/>
              </a:rPr>
              <a:t>点击输入</a:t>
            </a:r>
            <a:r>
              <a:rPr lang="zh-CN" altLang="en-US" sz="3200" dirty="0">
                <a:solidFill>
                  <a:srgbClr val="002060"/>
                </a:solidFill>
                <a:latin typeface="汉仪文黑-85W" panose="00020600040101010101" pitchFamily="18" charset="-122"/>
                <a:ea typeface="汉仪文黑-85W" panose="00020600040101010101" pitchFamily="18" charset="-122"/>
                <a:cs typeface="+mn-ea"/>
                <a:sym typeface="+mn-lt"/>
              </a:rPr>
              <a:t>标题</a:t>
            </a:r>
            <a:endParaRPr lang="zh-CN" altLang="en-US" sz="3200" dirty="0">
              <a:solidFill>
                <a:srgbClr val="002060"/>
              </a:solidFill>
              <a:latin typeface="汉仪文黑-85W" panose="00020600040101010101" pitchFamily="18" charset="-122"/>
              <a:ea typeface="汉仪文黑-85W" panose="00020600040101010101" pitchFamily="18" charset="-122"/>
              <a:cs typeface="+mn-ea"/>
              <a:sym typeface="+mn-lt"/>
            </a:endParaRPr>
          </a:p>
        </p:txBody>
      </p:sp>
      <p:pic>
        <p:nvPicPr>
          <p:cNvPr id="23" name="图片 22" descr="logo"/>
          <p:cNvPicPr>
            <a:picLocks noChangeAspect="1"/>
          </p:cNvPicPr>
          <p:nvPr/>
        </p:nvPicPr>
        <p:blipFill>
          <a:blip r:embed="rId23"/>
          <a:stretch>
            <a:fillRect/>
          </a:stretch>
        </p:blipFill>
        <p:spPr>
          <a:xfrm>
            <a:off x="9617710" y="461645"/>
            <a:ext cx="1987550" cy="3333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图片1"/>
          <p:cNvPicPr>
            <a:picLocks noChangeAspect="1"/>
          </p:cNvPicPr>
          <p:nvPr/>
        </p:nvPicPr>
        <p:blipFill>
          <a:blip r:embed="rId1"/>
          <a:stretch>
            <a:fillRect/>
          </a:stretch>
        </p:blipFill>
        <p:spPr>
          <a:xfrm>
            <a:off x="0" y="0"/>
            <a:ext cx="12186920" cy="6858000"/>
          </a:xfrm>
          <a:prstGeom prst="rect">
            <a:avLst/>
          </a:prstGeom>
        </p:spPr>
      </p:pic>
      <p:pic>
        <p:nvPicPr>
          <p:cNvPr id="9" name="图片 8" descr="建筑与房屋的城市空拍图&#10;&#10;描述已自动生成"/>
          <p:cNvPicPr>
            <a:picLocks noChangeAspect="1"/>
          </p:cNvPicPr>
          <p:nvPr/>
        </p:nvPicPr>
        <p:blipFill rotWithShape="1">
          <a:blip r:embed="rId2">
            <a:extLst>
              <a:ext uri="{28A0092B-C50C-407E-A947-70E740481C1C}">
                <a14:useLocalDpi xmlns:a14="http://schemas.microsoft.com/office/drawing/2010/main" val="0"/>
              </a:ext>
            </a:extLst>
          </a:blip>
          <a:srcRect t="32741" b="21630"/>
          <a:stretch>
            <a:fillRect/>
          </a:stretch>
        </p:blipFill>
        <p:spPr>
          <a:xfrm>
            <a:off x="972714" y="3337560"/>
            <a:ext cx="10246572" cy="3129280"/>
          </a:xfrm>
          <a:prstGeom prst="rect">
            <a:avLst/>
          </a:prstGeom>
          <a:effectLst>
            <a:softEdge rad="635000"/>
          </a:effectLst>
        </p:spPr>
      </p:pic>
      <p:grpSp>
        <p:nvGrpSpPr>
          <p:cNvPr id="26" name="组合 25"/>
          <p:cNvGrpSpPr/>
          <p:nvPr/>
        </p:nvGrpSpPr>
        <p:grpSpPr>
          <a:xfrm>
            <a:off x="5156559" y="2911409"/>
            <a:ext cx="1878882" cy="381420"/>
            <a:chOff x="5504898" y="3020629"/>
            <a:chExt cx="1182203" cy="381420"/>
          </a:xfrm>
        </p:grpSpPr>
        <p:sp>
          <p:nvSpPr>
            <p:cNvPr id="12" name="矩形: 圆角 11"/>
            <p:cNvSpPr/>
            <p:nvPr/>
          </p:nvSpPr>
          <p:spPr>
            <a:xfrm>
              <a:off x="5504898" y="3020629"/>
              <a:ext cx="1182203" cy="381420"/>
            </a:xfrm>
            <a:prstGeom prst="roundRect">
              <a:avLst>
                <a:gd name="adj" fmla="val 50000"/>
              </a:avLst>
            </a:prstGeom>
            <a:gradFill>
              <a:gsLst>
                <a:gs pos="0">
                  <a:srgbClr val="002060"/>
                </a:gs>
                <a:gs pos="94000">
                  <a:schemeClr val="accent5">
                    <a:lumMod val="75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p:nvSpPr>
          <p:spPr>
            <a:xfrm>
              <a:off x="5650593" y="3048556"/>
              <a:ext cx="861420" cy="337185"/>
            </a:xfrm>
            <a:prstGeom prst="rect">
              <a:avLst/>
            </a:prstGeom>
            <a:noFill/>
          </p:spPr>
          <p:txBody>
            <a:bodyPr wrap="none" rtlCol="0">
              <a:spAutoFit/>
            </a:bodyPr>
            <a:lstStyle/>
            <a:p>
              <a:r>
                <a:rPr lang="zh-CN" altLang="en-US" sz="1600" dirty="0">
                  <a:solidFill>
                    <a:schemeClr val="bg1"/>
                  </a:solidFill>
                  <a:latin typeface="汉仪旗黑-55简" panose="00020600040101010101" pitchFamily="18" charset="-122"/>
                  <a:ea typeface="汉仪旗黑-55简" panose="00020600040101010101" pitchFamily="18" charset="-122"/>
                </a:rPr>
                <a:t>汇报</a:t>
              </a:r>
              <a:r>
                <a:rPr lang="zh-CN" altLang="en-US" sz="1600" dirty="0">
                  <a:solidFill>
                    <a:schemeClr val="bg1"/>
                  </a:solidFill>
                  <a:latin typeface="汉仪旗黑-55简" panose="00020600040101010101" pitchFamily="18" charset="-122"/>
                  <a:ea typeface="汉仪旗黑-55简" panose="00020600040101010101" pitchFamily="18" charset="-122"/>
                </a:rPr>
                <a:t>人：</a:t>
              </a:r>
              <a:r>
                <a:rPr lang="en-US" altLang="zh-CN" sz="1600" dirty="0">
                  <a:solidFill>
                    <a:schemeClr val="bg1"/>
                  </a:solidFill>
                  <a:latin typeface="汉仪旗黑-55简" panose="00020600040101010101" pitchFamily="18" charset="-122"/>
                  <a:ea typeface="汉仪旗黑-55简" panose="00020600040101010101" pitchFamily="18" charset="-122"/>
                </a:rPr>
                <a:t>XXX</a:t>
              </a:r>
              <a:endParaRPr lang="en-US" altLang="zh-CN" sz="1600" dirty="0">
                <a:solidFill>
                  <a:schemeClr val="bg1"/>
                </a:solidFill>
                <a:latin typeface="汉仪旗黑-55简" panose="00020600040101010101" pitchFamily="18" charset="-122"/>
                <a:ea typeface="汉仪旗黑-55简" panose="00020600040101010101" pitchFamily="18" charset="-122"/>
              </a:endParaRPr>
            </a:p>
          </p:txBody>
        </p:sp>
      </p:grpSp>
      <p:sp>
        <p:nvSpPr>
          <p:cNvPr id="22" name="空心弧 21"/>
          <p:cNvSpPr/>
          <p:nvPr/>
        </p:nvSpPr>
        <p:spPr>
          <a:xfrm>
            <a:off x="4434840" y="2649104"/>
            <a:ext cx="3322320" cy="493773"/>
          </a:xfrm>
          <a:prstGeom prst="blockArc">
            <a:avLst>
              <a:gd name="adj1" fmla="val 10800000"/>
              <a:gd name="adj2" fmla="val 21552462"/>
              <a:gd name="adj3" fmla="val 0"/>
            </a:avLst>
          </a:prstGeom>
          <a:noFill/>
          <a:ln w="19050">
            <a:gradFill flip="none" rotWithShape="1">
              <a:gsLst>
                <a:gs pos="0">
                  <a:schemeClr val="bg1"/>
                </a:gs>
                <a:gs pos="53000">
                  <a:schemeClr val="accent1">
                    <a:lumMod val="75000"/>
                  </a:schemeClr>
                </a:gs>
                <a:gs pos="100000">
                  <a:schemeClr val="bg1"/>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5" name="文本框 24"/>
          <p:cNvSpPr txBox="1"/>
          <p:nvPr/>
        </p:nvSpPr>
        <p:spPr>
          <a:xfrm>
            <a:off x="1832610" y="1314450"/>
            <a:ext cx="8833485" cy="1106805"/>
          </a:xfrm>
          <a:prstGeom prst="rect">
            <a:avLst/>
          </a:prstGeom>
          <a:noFill/>
        </p:spPr>
        <p:txBody>
          <a:bodyPr wrap="square" rtlCol="0">
            <a:spAutoFit/>
          </a:bodyPr>
          <a:lstStyle/>
          <a:p>
            <a:pPr algn="ctr"/>
            <a:r>
              <a:rPr lang="zh-CN" altLang="en-US" sz="6600" dirty="0">
                <a:ln>
                  <a:gradFill flip="none" rotWithShape="1">
                    <a:gsLst>
                      <a:gs pos="38000">
                        <a:schemeClr val="accent1">
                          <a:lumMod val="0"/>
                          <a:lumOff val="100000"/>
                        </a:schemeClr>
                      </a:gs>
                      <a:gs pos="100000">
                        <a:schemeClr val="accent1">
                          <a:lumMod val="50000"/>
                        </a:schemeClr>
                      </a:gs>
                    </a:gsLst>
                    <a:lin ang="5400000" scaled="1"/>
                    <a:tileRect/>
                  </a:gradFill>
                </a:ln>
                <a:noFill/>
                <a:latin typeface="汉仪文黑-85W" panose="00020600040101010101" pitchFamily="18" charset="-122"/>
                <a:ea typeface="汉仪文黑-85W" panose="00020600040101010101" pitchFamily="18" charset="-122"/>
              </a:rPr>
              <a:t>感谢</a:t>
            </a:r>
            <a:r>
              <a:rPr lang="zh-CN" altLang="en-US" sz="6600" dirty="0">
                <a:ln>
                  <a:gradFill flip="none" rotWithShape="1">
                    <a:gsLst>
                      <a:gs pos="38000">
                        <a:schemeClr val="accent1">
                          <a:lumMod val="0"/>
                          <a:lumOff val="100000"/>
                        </a:schemeClr>
                      </a:gs>
                      <a:gs pos="100000">
                        <a:schemeClr val="accent1">
                          <a:lumMod val="50000"/>
                        </a:schemeClr>
                      </a:gs>
                    </a:gsLst>
                    <a:lin ang="5400000" scaled="1"/>
                    <a:tileRect/>
                  </a:gradFill>
                </a:ln>
                <a:noFill/>
                <a:latin typeface="汉仪文黑-85W" panose="00020600040101010101" pitchFamily="18" charset="-122"/>
                <a:ea typeface="汉仪文黑-85W" panose="00020600040101010101" pitchFamily="18" charset="-122"/>
              </a:rPr>
              <a:t>观看</a:t>
            </a:r>
            <a:endParaRPr lang="zh-CN" altLang="en-US" sz="6600" dirty="0">
              <a:ln>
                <a:gradFill flip="none" rotWithShape="1">
                  <a:gsLst>
                    <a:gs pos="38000">
                      <a:schemeClr val="accent1">
                        <a:lumMod val="0"/>
                        <a:lumOff val="100000"/>
                      </a:schemeClr>
                    </a:gs>
                    <a:gs pos="100000">
                      <a:schemeClr val="accent1">
                        <a:lumMod val="50000"/>
                      </a:schemeClr>
                    </a:gs>
                  </a:gsLst>
                  <a:lin ang="5400000" scaled="1"/>
                  <a:tileRect/>
                </a:gradFill>
              </a:ln>
              <a:noFill/>
              <a:latin typeface="汉仪文黑-85W" panose="00020600040101010101" pitchFamily="18" charset="-122"/>
              <a:ea typeface="汉仪文黑-85W" panose="00020600040101010101" pitchFamily="18" charset="-122"/>
            </a:endParaRPr>
          </a:p>
        </p:txBody>
      </p:sp>
      <p:sp>
        <p:nvSpPr>
          <p:cNvPr id="7" name="文本框 6"/>
          <p:cNvSpPr txBox="1"/>
          <p:nvPr/>
        </p:nvSpPr>
        <p:spPr>
          <a:xfrm>
            <a:off x="1741170" y="1263650"/>
            <a:ext cx="9016365" cy="1106805"/>
          </a:xfrm>
          <a:prstGeom prst="rect">
            <a:avLst/>
          </a:prstGeom>
          <a:noFill/>
        </p:spPr>
        <p:txBody>
          <a:bodyPr wrap="square" rtlCol="0">
            <a:spAutoFit/>
          </a:bodyPr>
          <a:lstStyle/>
          <a:p>
            <a:pPr algn="ctr"/>
            <a:r>
              <a:rPr lang="zh-CN" altLang="en-US" sz="6600" dirty="0">
                <a:gradFill>
                  <a:gsLst>
                    <a:gs pos="0">
                      <a:srgbClr val="002060"/>
                    </a:gs>
                    <a:gs pos="94000">
                      <a:schemeClr val="accent5">
                        <a:lumMod val="75000"/>
                      </a:schemeClr>
                    </a:gs>
                  </a:gsLst>
                  <a:lin ang="16200000" scaled="1"/>
                </a:gradFill>
                <a:latin typeface="汉仪文黑-85W" panose="00020600040101010101" pitchFamily="18" charset="-122"/>
                <a:ea typeface="汉仪文黑-85W" panose="00020600040101010101" pitchFamily="18" charset="-122"/>
              </a:rPr>
              <a:t>感谢</a:t>
            </a:r>
            <a:r>
              <a:rPr lang="zh-CN" altLang="en-US" sz="6600" dirty="0">
                <a:gradFill>
                  <a:gsLst>
                    <a:gs pos="0">
                      <a:srgbClr val="002060"/>
                    </a:gs>
                    <a:gs pos="94000">
                      <a:schemeClr val="accent5">
                        <a:lumMod val="75000"/>
                      </a:schemeClr>
                    </a:gs>
                  </a:gsLst>
                  <a:lin ang="16200000" scaled="1"/>
                </a:gradFill>
                <a:latin typeface="汉仪文黑-85W" panose="00020600040101010101" pitchFamily="18" charset="-122"/>
                <a:ea typeface="汉仪文黑-85W" panose="00020600040101010101" pitchFamily="18" charset="-122"/>
              </a:rPr>
              <a:t>观看</a:t>
            </a:r>
            <a:endParaRPr lang="zh-CN" altLang="en-US" sz="6600" dirty="0">
              <a:gradFill>
                <a:gsLst>
                  <a:gs pos="0">
                    <a:srgbClr val="002060"/>
                  </a:gs>
                  <a:gs pos="94000">
                    <a:schemeClr val="accent5">
                      <a:lumMod val="75000"/>
                    </a:schemeClr>
                  </a:gs>
                </a:gsLst>
                <a:lin ang="16200000" scaled="1"/>
              </a:gradFill>
              <a:latin typeface="汉仪文黑-85W" panose="00020600040101010101" pitchFamily="18" charset="-122"/>
              <a:ea typeface="汉仪文黑-85W" panose="00020600040101010101" pitchFamily="18" charset="-122"/>
            </a:endParaRPr>
          </a:p>
        </p:txBody>
      </p:sp>
      <p:grpSp>
        <p:nvGrpSpPr>
          <p:cNvPr id="36" name="组合 35"/>
          <p:cNvGrpSpPr/>
          <p:nvPr/>
        </p:nvGrpSpPr>
        <p:grpSpPr>
          <a:xfrm>
            <a:off x="264796" y="241831"/>
            <a:ext cx="504823" cy="460375"/>
            <a:chOff x="264796" y="241831"/>
            <a:chExt cx="504823" cy="460375"/>
          </a:xfrm>
        </p:grpSpPr>
        <p:sp>
          <p:nvSpPr>
            <p:cNvPr id="34" name="文本框 33"/>
            <p:cNvSpPr txBox="1"/>
            <p:nvPr/>
          </p:nvSpPr>
          <p:spPr>
            <a:xfrm>
              <a:off x="264796" y="241831"/>
              <a:ext cx="504823" cy="460375"/>
            </a:xfrm>
            <a:prstGeom prst="rect">
              <a:avLst/>
            </a:prstGeom>
            <a:noFill/>
          </p:spPr>
          <p:txBody>
            <a:bodyPr wrap="square" rtlCol="0">
              <a:spAutoFit/>
            </a:bodyPr>
            <a:lstStyle/>
            <a:p>
              <a:r>
                <a:rPr lang="zh-CN" altLang="en-US" sz="1200" dirty="0">
                  <a:solidFill>
                    <a:schemeClr val="accent1">
                      <a:lumMod val="75000"/>
                    </a:schemeClr>
                  </a:solidFill>
                  <a:latin typeface="汉仪旗黑-55简" panose="00020600040101010101" pitchFamily="18" charset="-122"/>
                  <a:ea typeface="汉仪旗黑-55简" panose="00020600040101010101" pitchFamily="18" charset="-122"/>
                </a:rPr>
                <a:t>率性</a:t>
              </a:r>
              <a:endParaRPr lang="zh-CN" altLang="en-US" sz="1200" dirty="0">
                <a:solidFill>
                  <a:schemeClr val="accent1">
                    <a:lumMod val="75000"/>
                  </a:schemeClr>
                </a:solidFill>
                <a:latin typeface="汉仪旗黑-55简" panose="00020600040101010101" pitchFamily="18" charset="-122"/>
                <a:ea typeface="汉仪旗黑-55简" panose="00020600040101010101" pitchFamily="18" charset="-122"/>
              </a:endParaRPr>
            </a:p>
            <a:p>
              <a:r>
                <a:rPr lang="zh-CN" altLang="en-US" sz="1200" dirty="0">
                  <a:solidFill>
                    <a:schemeClr val="accent1">
                      <a:lumMod val="75000"/>
                    </a:schemeClr>
                  </a:solidFill>
                  <a:latin typeface="汉仪旗黑-55简" panose="00020600040101010101" pitchFamily="18" charset="-122"/>
                  <a:ea typeface="汉仪旗黑-55简" panose="00020600040101010101" pitchFamily="18" charset="-122"/>
                </a:rPr>
                <a:t>教育</a:t>
              </a:r>
              <a:endParaRPr lang="zh-CN" altLang="en-US" sz="1200" dirty="0">
                <a:solidFill>
                  <a:schemeClr val="accent1">
                    <a:lumMod val="75000"/>
                  </a:schemeClr>
                </a:solidFill>
                <a:latin typeface="汉仪旗黑-55简" panose="00020600040101010101" pitchFamily="18" charset="-122"/>
                <a:ea typeface="汉仪旗黑-55简" panose="00020600040101010101" pitchFamily="18" charset="-122"/>
              </a:endParaRPr>
            </a:p>
          </p:txBody>
        </p:sp>
        <p:sp>
          <p:nvSpPr>
            <p:cNvPr id="35" name="矩形 34"/>
            <p:cNvSpPr/>
            <p:nvPr/>
          </p:nvSpPr>
          <p:spPr>
            <a:xfrm>
              <a:off x="289085" y="264601"/>
              <a:ext cx="443864" cy="419293"/>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 name="图片 3" descr="图层 0"/>
          <p:cNvPicPr>
            <a:picLocks noChangeAspect="1"/>
          </p:cNvPicPr>
          <p:nvPr/>
        </p:nvPicPr>
        <p:blipFill>
          <a:blip r:embed="rId3"/>
          <a:stretch>
            <a:fillRect/>
          </a:stretch>
        </p:blipFill>
        <p:spPr>
          <a:xfrm>
            <a:off x="972820" y="3331845"/>
            <a:ext cx="10362565" cy="3044190"/>
          </a:xfrm>
          <a:prstGeom prst="rect">
            <a:avLst/>
          </a:prstGeom>
        </p:spPr>
      </p:pic>
      <p:pic>
        <p:nvPicPr>
          <p:cNvPr id="5" name="图片 4" descr="logo"/>
          <p:cNvPicPr>
            <a:picLocks noChangeAspect="1"/>
          </p:cNvPicPr>
          <p:nvPr/>
        </p:nvPicPr>
        <p:blipFill>
          <a:blip r:embed="rId4"/>
          <a:stretch>
            <a:fillRect/>
          </a:stretch>
        </p:blipFill>
        <p:spPr>
          <a:xfrm>
            <a:off x="9411335" y="291465"/>
            <a:ext cx="2454910" cy="4121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图片1"/>
          <p:cNvPicPr>
            <a:picLocks noChangeAspect="1"/>
          </p:cNvPicPr>
          <p:nvPr/>
        </p:nvPicPr>
        <p:blipFill>
          <a:blip r:embed="rId1"/>
          <a:stretch>
            <a:fillRect/>
          </a:stretch>
        </p:blipFill>
        <p:spPr>
          <a:xfrm>
            <a:off x="0" y="0"/>
            <a:ext cx="12186920" cy="6858000"/>
          </a:xfrm>
          <a:prstGeom prst="rect">
            <a:avLst/>
          </a:prstGeom>
        </p:spPr>
      </p:pic>
      <p:sp>
        <p:nvSpPr>
          <p:cNvPr id="4" name="文本框 3"/>
          <p:cNvSpPr txBox="1"/>
          <p:nvPr/>
        </p:nvSpPr>
        <p:spPr>
          <a:xfrm>
            <a:off x="524636" y="198894"/>
            <a:ext cx="7408927" cy="706755"/>
          </a:xfrm>
          <a:prstGeom prst="rect">
            <a:avLst/>
          </a:prstGeom>
          <a:noFill/>
        </p:spPr>
        <p:txBody>
          <a:bodyPr wrap="square" rtlCol="0">
            <a:spAutoFit/>
          </a:bodyPr>
          <a:lstStyle/>
          <a:p>
            <a:r>
              <a:rPr lang="zh-CN" altLang="en-US" sz="4000" dirty="0">
                <a:gradFill flip="none" rotWithShape="1">
                  <a:gsLst>
                    <a:gs pos="18000">
                      <a:srgbClr val="002060"/>
                    </a:gs>
                    <a:gs pos="100000">
                      <a:schemeClr val="accent1">
                        <a:lumMod val="75000"/>
                      </a:schemeClr>
                    </a:gs>
                  </a:gsLst>
                  <a:lin ang="16200000" scaled="1"/>
                  <a:tileRect/>
                </a:gradFill>
                <a:latin typeface="汉仪文黑-85W" panose="00020600040101010101" pitchFamily="18" charset="-122"/>
                <a:ea typeface="汉仪文黑-85W" panose="00020600040101010101" pitchFamily="18" charset="-122"/>
              </a:rPr>
              <a:t>目录</a:t>
            </a:r>
            <a:endParaRPr lang="zh-CN" altLang="en-US" sz="4000" dirty="0">
              <a:gradFill flip="none" rotWithShape="1">
                <a:gsLst>
                  <a:gs pos="18000">
                    <a:srgbClr val="002060"/>
                  </a:gs>
                  <a:gs pos="100000">
                    <a:schemeClr val="accent1">
                      <a:lumMod val="75000"/>
                    </a:schemeClr>
                  </a:gs>
                </a:gsLst>
                <a:lin ang="16200000" scaled="1"/>
                <a:tileRect/>
              </a:gradFill>
              <a:latin typeface="汉仪文黑-85W" panose="00020600040101010101" pitchFamily="18" charset="-122"/>
              <a:ea typeface="汉仪文黑-85W" panose="00020600040101010101" pitchFamily="18" charset="-122"/>
            </a:endParaRPr>
          </a:p>
        </p:txBody>
      </p:sp>
      <p:cxnSp>
        <p:nvCxnSpPr>
          <p:cNvPr id="3" name="直接连接符 2"/>
          <p:cNvCxnSpPr/>
          <p:nvPr/>
        </p:nvCxnSpPr>
        <p:spPr>
          <a:xfrm>
            <a:off x="586740" y="914400"/>
            <a:ext cx="110185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44" name="图片 43" descr="D:/学校ppt/素材/微信图片_20230720085140.jpg微信图片_20230720085140"/>
          <p:cNvPicPr>
            <a:picLocks noChangeAspect="1"/>
          </p:cNvPicPr>
          <p:nvPr/>
        </p:nvPicPr>
        <p:blipFill rotWithShape="1">
          <a:blip r:embed="rId2"/>
          <a:srcRect l="13388" r="13388"/>
          <a:stretch>
            <a:fillRect/>
          </a:stretch>
        </p:blipFill>
        <p:spPr>
          <a:xfrm>
            <a:off x="6052167" y="1274618"/>
            <a:ext cx="5493178" cy="4891828"/>
          </a:xfrm>
          <a:prstGeom prst="round2DiagRect">
            <a:avLst/>
          </a:prstGeom>
          <a:ln w="69850" cap="sq">
            <a:solidFill>
              <a:schemeClr val="bg1"/>
            </a:solidFill>
            <a:miter lim="800000"/>
            <a:headEnd/>
            <a:tailEnd/>
          </a:ln>
          <a:effectLst>
            <a:outerShdw blurRad="88900" dist="50800" dir="2700000" algn="tl" rotWithShape="0">
              <a:srgbClr val="002060">
                <a:alpha val="25000"/>
              </a:srgbClr>
            </a:outerShdw>
          </a:effectLst>
        </p:spPr>
      </p:pic>
      <p:grpSp>
        <p:nvGrpSpPr>
          <p:cNvPr id="97" name="组合 96"/>
          <p:cNvGrpSpPr/>
          <p:nvPr>
            <p:custDataLst>
              <p:tags r:id="rId3"/>
            </p:custDataLst>
          </p:nvPr>
        </p:nvGrpSpPr>
        <p:grpSpPr>
          <a:xfrm>
            <a:off x="507588" y="1337969"/>
            <a:ext cx="4765452" cy="4761379"/>
            <a:chOff x="507588" y="1337969"/>
            <a:chExt cx="4765452" cy="4761379"/>
          </a:xfrm>
        </p:grpSpPr>
        <p:grpSp>
          <p:nvGrpSpPr>
            <p:cNvPr id="93" name="组合 92"/>
            <p:cNvGrpSpPr/>
            <p:nvPr/>
          </p:nvGrpSpPr>
          <p:grpSpPr>
            <a:xfrm>
              <a:off x="507588" y="1337969"/>
              <a:ext cx="4765452" cy="842635"/>
              <a:chOff x="507588" y="1688489"/>
              <a:chExt cx="4765452" cy="842635"/>
            </a:xfrm>
          </p:grpSpPr>
          <p:sp>
            <p:nvSpPr>
              <p:cNvPr id="2" name="矩形: 圆角 1"/>
              <p:cNvSpPr/>
              <p:nvPr>
                <p:custDataLst>
                  <p:tags r:id="rId4"/>
                </p:custDataLst>
              </p:nvPr>
            </p:nvSpPr>
            <p:spPr>
              <a:xfrm>
                <a:off x="507588" y="1688489"/>
                <a:ext cx="4765452" cy="842635"/>
              </a:xfrm>
              <a:prstGeom prst="roundRect">
                <a:avLst>
                  <a:gd name="adj" fmla="val 0"/>
                </a:avLst>
              </a:prstGeom>
              <a:gradFill flip="none" rotWithShape="1">
                <a:gsLst>
                  <a:gs pos="0">
                    <a:srgbClr val="FFFFFF"/>
                  </a:gs>
                  <a:gs pos="100000">
                    <a:schemeClr val="accent5">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汉仪旗黑-55简" panose="00020600040101010101" pitchFamily="18" charset="-122"/>
                  <a:ea typeface="汉仪旗黑-55简" panose="00020600040101010101" pitchFamily="18" charset="-122"/>
                  <a:cs typeface="+mn-ea"/>
                  <a:sym typeface="+mn-lt"/>
                </a:endParaRPr>
              </a:p>
            </p:txBody>
          </p:sp>
          <p:sp>
            <p:nvSpPr>
              <p:cNvPr id="7" name="文本框 6"/>
              <p:cNvSpPr txBox="1"/>
              <p:nvPr>
                <p:custDataLst>
                  <p:tags r:id="rId5"/>
                </p:custDataLst>
              </p:nvPr>
            </p:nvSpPr>
            <p:spPr>
              <a:xfrm>
                <a:off x="1803632" y="1836296"/>
                <a:ext cx="2688569" cy="583565"/>
              </a:xfrm>
              <a:prstGeom prst="rect">
                <a:avLst/>
              </a:prstGeom>
              <a:noFill/>
            </p:spPr>
            <p:txBody>
              <a:bodyPr wrap="square">
                <a:spAutoFit/>
              </a:bodyPr>
              <a:lstStyle/>
              <a:p>
                <a:r>
                  <a:rPr lang="zh-CN" altLang="en-US" sz="3200" dirty="0">
                    <a:solidFill>
                      <a:srgbClr val="002060"/>
                    </a:solidFill>
                    <a:latin typeface="汉仪文黑-85W" panose="00020600040101010101" pitchFamily="18" charset="-122"/>
                    <a:ea typeface="汉仪文黑-85W" panose="00020600040101010101" pitchFamily="18" charset="-122"/>
                    <a:sym typeface="+mn-lt"/>
                  </a:rPr>
                  <a:t>点击输入</a:t>
                </a:r>
                <a:r>
                  <a:rPr lang="zh-CN" altLang="en-US" sz="3200" dirty="0">
                    <a:solidFill>
                      <a:srgbClr val="002060"/>
                    </a:solidFill>
                    <a:latin typeface="汉仪文黑-85W" panose="00020600040101010101" pitchFamily="18" charset="-122"/>
                    <a:ea typeface="汉仪文黑-85W" panose="00020600040101010101" pitchFamily="18" charset="-122"/>
                    <a:sym typeface="+mn-lt"/>
                  </a:rPr>
                  <a:t>标题</a:t>
                </a:r>
                <a:endParaRPr lang="zh-CN" altLang="en-US" sz="3200" dirty="0">
                  <a:solidFill>
                    <a:srgbClr val="002060"/>
                  </a:solidFill>
                  <a:latin typeface="汉仪文黑-85W" panose="00020600040101010101" pitchFamily="18" charset="-122"/>
                  <a:ea typeface="汉仪文黑-85W" panose="00020600040101010101" pitchFamily="18" charset="-122"/>
                  <a:sym typeface="+mn-lt"/>
                </a:endParaRPr>
              </a:p>
            </p:txBody>
          </p:sp>
          <p:cxnSp>
            <p:nvCxnSpPr>
              <p:cNvPr id="59" name="直接连接符 58"/>
              <p:cNvCxnSpPr/>
              <p:nvPr>
                <p:custDataLst>
                  <p:tags r:id="rId6"/>
                </p:custDataLst>
              </p:nvPr>
            </p:nvCxnSpPr>
            <p:spPr>
              <a:xfrm flipH="1">
                <a:off x="1952616" y="1702239"/>
                <a:ext cx="3291196" cy="0"/>
              </a:xfrm>
              <a:prstGeom prst="line">
                <a:avLst/>
              </a:prstGeom>
              <a:ln w="28575">
                <a:gradFill flip="none" rotWithShape="1">
                  <a:gsLst>
                    <a:gs pos="0">
                      <a:schemeClr val="accent1">
                        <a:lumMod val="5000"/>
                        <a:lumOff val="95000"/>
                        <a:alpha val="0"/>
                      </a:schemeClr>
                    </a:gs>
                    <a:gs pos="100000">
                      <a:srgbClr val="002060"/>
                    </a:gs>
                  </a:gsLst>
                  <a:lin ang="10800000" scaled="1"/>
                  <a:tileRect/>
                </a:gradFill>
              </a:ln>
            </p:spPr>
            <p:style>
              <a:lnRef idx="1">
                <a:schemeClr val="accent1"/>
              </a:lnRef>
              <a:fillRef idx="0">
                <a:schemeClr val="accent1"/>
              </a:fillRef>
              <a:effectRef idx="0">
                <a:schemeClr val="accent1"/>
              </a:effectRef>
              <a:fontRef idx="minor">
                <a:schemeClr val="tx1"/>
              </a:fontRef>
            </p:style>
          </p:cxnSp>
          <p:grpSp>
            <p:nvGrpSpPr>
              <p:cNvPr id="69" name="组合 68"/>
              <p:cNvGrpSpPr/>
              <p:nvPr/>
            </p:nvGrpSpPr>
            <p:grpSpPr>
              <a:xfrm>
                <a:off x="646655" y="1747893"/>
                <a:ext cx="723826" cy="723826"/>
                <a:chOff x="701268" y="1816054"/>
                <a:chExt cx="646268" cy="646268"/>
              </a:xfrm>
            </p:grpSpPr>
            <p:sp>
              <p:nvSpPr>
                <p:cNvPr id="67" name="椭圆 66"/>
                <p:cNvSpPr/>
                <p:nvPr>
                  <p:custDataLst>
                    <p:tags r:id="rId7"/>
                  </p:custDataLst>
                </p:nvPr>
              </p:nvSpPr>
              <p:spPr>
                <a:xfrm>
                  <a:off x="701268" y="1816054"/>
                  <a:ext cx="646268" cy="646268"/>
                </a:xfrm>
                <a:prstGeom prst="ellipse">
                  <a:avLst/>
                </a:prstGeom>
                <a:gradFill flip="none" rotWithShape="1">
                  <a:gsLst>
                    <a:gs pos="0">
                      <a:schemeClr val="accent5">
                        <a:lumMod val="75000"/>
                      </a:schemeClr>
                    </a:gs>
                    <a:gs pos="100000">
                      <a:srgbClr val="00206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文本框 67"/>
                <p:cNvSpPr txBox="1"/>
                <p:nvPr>
                  <p:custDataLst>
                    <p:tags r:id="rId8"/>
                  </p:custDataLst>
                </p:nvPr>
              </p:nvSpPr>
              <p:spPr>
                <a:xfrm>
                  <a:off x="757381" y="1912604"/>
                  <a:ext cx="546675" cy="467157"/>
                </a:xfrm>
                <a:prstGeom prst="rect">
                  <a:avLst/>
                </a:prstGeom>
                <a:noFill/>
              </p:spPr>
              <p:txBody>
                <a:bodyPr wrap="square">
                  <a:spAutoFit/>
                </a:bodyPr>
                <a:lstStyle/>
                <a:p>
                  <a:r>
                    <a:rPr lang="en-US" altLang="zh-CN" sz="2800" dirty="0">
                      <a:solidFill>
                        <a:schemeClr val="bg1"/>
                      </a:solidFill>
                      <a:latin typeface="汉仪文黑-85W" panose="00020600040101010101" pitchFamily="18" charset="-122"/>
                      <a:ea typeface="汉仪文黑-85W" panose="00020600040101010101" pitchFamily="18" charset="-122"/>
                      <a:sym typeface="+mn-lt"/>
                    </a:rPr>
                    <a:t>01</a:t>
                  </a:r>
                  <a:endParaRPr lang="zh-CN" altLang="en-US" sz="2800" dirty="0">
                    <a:solidFill>
                      <a:schemeClr val="bg1"/>
                    </a:solidFill>
                    <a:latin typeface="汉仪文黑-85W" panose="00020600040101010101" pitchFamily="18" charset="-122"/>
                    <a:ea typeface="汉仪文黑-85W" panose="00020600040101010101" pitchFamily="18" charset="-122"/>
                    <a:sym typeface="+mn-lt"/>
                  </a:endParaRPr>
                </a:p>
              </p:txBody>
            </p:sp>
          </p:grpSp>
        </p:grpSp>
        <p:grpSp>
          <p:nvGrpSpPr>
            <p:cNvPr id="94" name="组合 93"/>
            <p:cNvGrpSpPr/>
            <p:nvPr/>
          </p:nvGrpSpPr>
          <p:grpSpPr>
            <a:xfrm>
              <a:off x="507588" y="2644217"/>
              <a:ext cx="4765452" cy="842635"/>
              <a:chOff x="507588" y="2877897"/>
              <a:chExt cx="4765452" cy="842635"/>
            </a:xfrm>
          </p:grpSpPr>
          <p:sp>
            <p:nvSpPr>
              <p:cNvPr id="72" name="矩形: 圆角 71"/>
              <p:cNvSpPr/>
              <p:nvPr>
                <p:custDataLst>
                  <p:tags r:id="rId9"/>
                </p:custDataLst>
              </p:nvPr>
            </p:nvSpPr>
            <p:spPr>
              <a:xfrm>
                <a:off x="507588" y="2877897"/>
                <a:ext cx="4765452" cy="842635"/>
              </a:xfrm>
              <a:prstGeom prst="roundRect">
                <a:avLst>
                  <a:gd name="adj" fmla="val 0"/>
                </a:avLst>
              </a:prstGeom>
              <a:gradFill flip="none" rotWithShape="1">
                <a:gsLst>
                  <a:gs pos="0">
                    <a:srgbClr val="FFFFFF"/>
                  </a:gs>
                  <a:gs pos="100000">
                    <a:schemeClr val="accent5">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汉仪旗黑-55简" panose="00020600040101010101" pitchFamily="18" charset="-122"/>
                  <a:ea typeface="汉仪旗黑-55简" panose="00020600040101010101" pitchFamily="18" charset="-122"/>
                  <a:cs typeface="+mn-ea"/>
                  <a:sym typeface="+mn-lt"/>
                </a:endParaRPr>
              </a:p>
            </p:txBody>
          </p:sp>
          <p:sp>
            <p:nvSpPr>
              <p:cNvPr id="73" name="文本框 72"/>
              <p:cNvSpPr txBox="1"/>
              <p:nvPr>
                <p:custDataLst>
                  <p:tags r:id="rId10"/>
                </p:custDataLst>
              </p:nvPr>
            </p:nvSpPr>
            <p:spPr>
              <a:xfrm>
                <a:off x="1803632" y="3025704"/>
                <a:ext cx="2688569" cy="583565"/>
              </a:xfrm>
              <a:prstGeom prst="rect">
                <a:avLst/>
              </a:prstGeom>
              <a:noFill/>
            </p:spPr>
            <p:txBody>
              <a:bodyPr wrap="square">
                <a:spAutoFit/>
              </a:bodyPr>
              <a:lstStyle/>
              <a:p>
                <a:r>
                  <a:rPr lang="zh-CN" altLang="en-US" sz="3200" dirty="0">
                    <a:solidFill>
                      <a:srgbClr val="002060"/>
                    </a:solidFill>
                    <a:latin typeface="汉仪文黑-85W" panose="00020600040101010101" pitchFamily="18" charset="-122"/>
                    <a:ea typeface="汉仪文黑-85W" panose="00020600040101010101" pitchFamily="18" charset="-122"/>
                    <a:sym typeface="+mn-lt"/>
                  </a:rPr>
                  <a:t>点击输入标题</a:t>
                </a:r>
                <a:endParaRPr lang="zh-CN" altLang="en-US" sz="3200" dirty="0">
                  <a:solidFill>
                    <a:srgbClr val="002060"/>
                  </a:solidFill>
                  <a:latin typeface="汉仪文黑-85W" panose="00020600040101010101" pitchFamily="18" charset="-122"/>
                  <a:ea typeface="汉仪文黑-85W" panose="00020600040101010101" pitchFamily="18" charset="-122"/>
                  <a:sym typeface="+mn-lt"/>
                </a:endParaRPr>
              </a:p>
            </p:txBody>
          </p:sp>
          <p:cxnSp>
            <p:nvCxnSpPr>
              <p:cNvPr id="74" name="直接连接符 73"/>
              <p:cNvCxnSpPr/>
              <p:nvPr>
                <p:custDataLst>
                  <p:tags r:id="rId11"/>
                </p:custDataLst>
              </p:nvPr>
            </p:nvCxnSpPr>
            <p:spPr>
              <a:xfrm flipH="1">
                <a:off x="1952616" y="2891647"/>
                <a:ext cx="3291196" cy="0"/>
              </a:xfrm>
              <a:prstGeom prst="line">
                <a:avLst/>
              </a:prstGeom>
              <a:ln w="28575">
                <a:gradFill flip="none" rotWithShape="1">
                  <a:gsLst>
                    <a:gs pos="0">
                      <a:schemeClr val="accent1">
                        <a:lumMod val="5000"/>
                        <a:lumOff val="95000"/>
                        <a:alpha val="0"/>
                      </a:schemeClr>
                    </a:gs>
                    <a:gs pos="100000">
                      <a:srgbClr val="002060"/>
                    </a:gs>
                  </a:gsLst>
                  <a:lin ang="10800000" scaled="1"/>
                  <a:tileRect/>
                </a:gradFill>
              </a:ln>
            </p:spPr>
            <p:style>
              <a:lnRef idx="1">
                <a:schemeClr val="accent1"/>
              </a:lnRef>
              <a:fillRef idx="0">
                <a:schemeClr val="accent1"/>
              </a:fillRef>
              <a:effectRef idx="0">
                <a:schemeClr val="accent1"/>
              </a:effectRef>
              <a:fontRef idx="minor">
                <a:schemeClr val="tx1"/>
              </a:fontRef>
            </p:style>
          </p:cxnSp>
          <p:grpSp>
            <p:nvGrpSpPr>
              <p:cNvPr id="75" name="组合 74"/>
              <p:cNvGrpSpPr/>
              <p:nvPr/>
            </p:nvGrpSpPr>
            <p:grpSpPr>
              <a:xfrm>
                <a:off x="646655" y="2937301"/>
                <a:ext cx="723826" cy="723826"/>
                <a:chOff x="701268" y="1816054"/>
                <a:chExt cx="646268" cy="646268"/>
              </a:xfrm>
            </p:grpSpPr>
            <p:sp>
              <p:nvSpPr>
                <p:cNvPr id="76" name="椭圆 75"/>
                <p:cNvSpPr/>
                <p:nvPr>
                  <p:custDataLst>
                    <p:tags r:id="rId12"/>
                  </p:custDataLst>
                </p:nvPr>
              </p:nvSpPr>
              <p:spPr>
                <a:xfrm>
                  <a:off x="701268" y="1816054"/>
                  <a:ext cx="646268" cy="646268"/>
                </a:xfrm>
                <a:prstGeom prst="ellipse">
                  <a:avLst/>
                </a:prstGeom>
                <a:gradFill flip="none" rotWithShape="1">
                  <a:gsLst>
                    <a:gs pos="0">
                      <a:schemeClr val="accent5">
                        <a:lumMod val="75000"/>
                      </a:schemeClr>
                    </a:gs>
                    <a:gs pos="100000">
                      <a:srgbClr val="00206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文本框 76"/>
                <p:cNvSpPr txBox="1"/>
                <p:nvPr>
                  <p:custDataLst>
                    <p:tags r:id="rId13"/>
                  </p:custDataLst>
                </p:nvPr>
              </p:nvSpPr>
              <p:spPr>
                <a:xfrm>
                  <a:off x="757381" y="1912604"/>
                  <a:ext cx="546675" cy="467157"/>
                </a:xfrm>
                <a:prstGeom prst="rect">
                  <a:avLst/>
                </a:prstGeom>
                <a:noFill/>
              </p:spPr>
              <p:txBody>
                <a:bodyPr wrap="square">
                  <a:spAutoFit/>
                </a:bodyPr>
                <a:lstStyle/>
                <a:p>
                  <a:r>
                    <a:rPr lang="en-US" altLang="zh-CN" sz="2800" dirty="0">
                      <a:solidFill>
                        <a:schemeClr val="bg1"/>
                      </a:solidFill>
                      <a:latin typeface="汉仪文黑-85W" panose="00020600040101010101" pitchFamily="18" charset="-122"/>
                      <a:ea typeface="汉仪文黑-85W" panose="00020600040101010101" pitchFamily="18" charset="-122"/>
                      <a:sym typeface="+mn-lt"/>
                    </a:rPr>
                    <a:t>02</a:t>
                  </a:r>
                  <a:endParaRPr lang="zh-CN" altLang="en-US" sz="2800" dirty="0">
                    <a:solidFill>
                      <a:schemeClr val="bg1"/>
                    </a:solidFill>
                    <a:latin typeface="汉仪文黑-85W" panose="00020600040101010101" pitchFamily="18" charset="-122"/>
                    <a:ea typeface="汉仪文黑-85W" panose="00020600040101010101" pitchFamily="18" charset="-122"/>
                    <a:sym typeface="+mn-lt"/>
                  </a:endParaRPr>
                </a:p>
              </p:txBody>
            </p:sp>
          </p:grpSp>
        </p:grpSp>
        <p:grpSp>
          <p:nvGrpSpPr>
            <p:cNvPr id="95" name="组合 94"/>
            <p:cNvGrpSpPr/>
            <p:nvPr/>
          </p:nvGrpSpPr>
          <p:grpSpPr>
            <a:xfrm>
              <a:off x="507588" y="3950465"/>
              <a:ext cx="4765452" cy="842635"/>
              <a:chOff x="507588" y="4067305"/>
              <a:chExt cx="4765452" cy="842635"/>
            </a:xfrm>
          </p:grpSpPr>
          <p:sp>
            <p:nvSpPr>
              <p:cNvPr id="79" name="矩形: 圆角 78"/>
              <p:cNvSpPr/>
              <p:nvPr>
                <p:custDataLst>
                  <p:tags r:id="rId14"/>
                </p:custDataLst>
              </p:nvPr>
            </p:nvSpPr>
            <p:spPr>
              <a:xfrm>
                <a:off x="507588" y="4067305"/>
                <a:ext cx="4765452" cy="842635"/>
              </a:xfrm>
              <a:prstGeom prst="roundRect">
                <a:avLst>
                  <a:gd name="adj" fmla="val 0"/>
                </a:avLst>
              </a:prstGeom>
              <a:gradFill flip="none" rotWithShape="1">
                <a:gsLst>
                  <a:gs pos="0">
                    <a:srgbClr val="FFFFFF"/>
                  </a:gs>
                  <a:gs pos="100000">
                    <a:schemeClr val="accent5">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汉仪旗黑-55简" panose="00020600040101010101" pitchFamily="18" charset="-122"/>
                  <a:ea typeface="汉仪旗黑-55简" panose="00020600040101010101" pitchFamily="18" charset="-122"/>
                  <a:cs typeface="+mn-ea"/>
                  <a:sym typeface="+mn-lt"/>
                </a:endParaRPr>
              </a:p>
            </p:txBody>
          </p:sp>
          <p:sp>
            <p:nvSpPr>
              <p:cNvPr id="80" name="文本框 79"/>
              <p:cNvSpPr txBox="1"/>
              <p:nvPr>
                <p:custDataLst>
                  <p:tags r:id="rId15"/>
                </p:custDataLst>
              </p:nvPr>
            </p:nvSpPr>
            <p:spPr>
              <a:xfrm>
                <a:off x="1803632" y="4215112"/>
                <a:ext cx="2688569" cy="583565"/>
              </a:xfrm>
              <a:prstGeom prst="rect">
                <a:avLst/>
              </a:prstGeom>
              <a:noFill/>
            </p:spPr>
            <p:txBody>
              <a:bodyPr wrap="square">
                <a:spAutoFit/>
              </a:bodyPr>
              <a:lstStyle/>
              <a:p>
                <a:r>
                  <a:rPr lang="zh-CN" altLang="en-US" sz="3200" dirty="0">
                    <a:solidFill>
                      <a:srgbClr val="002060"/>
                    </a:solidFill>
                    <a:latin typeface="汉仪文黑-85W" panose="00020600040101010101" pitchFamily="18" charset="-122"/>
                    <a:ea typeface="汉仪文黑-85W" panose="00020600040101010101" pitchFamily="18" charset="-122"/>
                    <a:sym typeface="+mn-lt"/>
                  </a:rPr>
                  <a:t>点击输入标题</a:t>
                </a:r>
                <a:endParaRPr lang="zh-CN" altLang="en-US" sz="3200" dirty="0">
                  <a:solidFill>
                    <a:srgbClr val="002060"/>
                  </a:solidFill>
                  <a:latin typeface="汉仪文黑-85W" panose="00020600040101010101" pitchFamily="18" charset="-122"/>
                  <a:ea typeface="汉仪文黑-85W" panose="00020600040101010101" pitchFamily="18" charset="-122"/>
                  <a:sym typeface="+mn-lt"/>
                </a:endParaRPr>
              </a:p>
            </p:txBody>
          </p:sp>
          <p:cxnSp>
            <p:nvCxnSpPr>
              <p:cNvPr id="81" name="直接连接符 80"/>
              <p:cNvCxnSpPr/>
              <p:nvPr>
                <p:custDataLst>
                  <p:tags r:id="rId16"/>
                </p:custDataLst>
              </p:nvPr>
            </p:nvCxnSpPr>
            <p:spPr>
              <a:xfrm flipH="1">
                <a:off x="1952616" y="4081055"/>
                <a:ext cx="3291196" cy="0"/>
              </a:xfrm>
              <a:prstGeom prst="line">
                <a:avLst/>
              </a:prstGeom>
              <a:ln w="28575">
                <a:gradFill flip="none" rotWithShape="1">
                  <a:gsLst>
                    <a:gs pos="0">
                      <a:schemeClr val="accent1">
                        <a:lumMod val="5000"/>
                        <a:lumOff val="95000"/>
                        <a:alpha val="0"/>
                      </a:schemeClr>
                    </a:gs>
                    <a:gs pos="100000">
                      <a:srgbClr val="002060"/>
                    </a:gs>
                  </a:gsLst>
                  <a:lin ang="10800000" scaled="1"/>
                  <a:tileRect/>
                </a:gradFill>
              </a:ln>
            </p:spPr>
            <p:style>
              <a:lnRef idx="1">
                <a:schemeClr val="accent1"/>
              </a:lnRef>
              <a:fillRef idx="0">
                <a:schemeClr val="accent1"/>
              </a:fillRef>
              <a:effectRef idx="0">
                <a:schemeClr val="accent1"/>
              </a:effectRef>
              <a:fontRef idx="minor">
                <a:schemeClr val="tx1"/>
              </a:fontRef>
            </p:style>
          </p:cxnSp>
          <p:grpSp>
            <p:nvGrpSpPr>
              <p:cNvPr id="82" name="组合 81"/>
              <p:cNvGrpSpPr/>
              <p:nvPr/>
            </p:nvGrpSpPr>
            <p:grpSpPr>
              <a:xfrm>
                <a:off x="646655" y="4126709"/>
                <a:ext cx="723826" cy="723826"/>
                <a:chOff x="701268" y="1816054"/>
                <a:chExt cx="646268" cy="646268"/>
              </a:xfrm>
            </p:grpSpPr>
            <p:sp>
              <p:nvSpPr>
                <p:cNvPr id="83" name="椭圆 82"/>
                <p:cNvSpPr/>
                <p:nvPr>
                  <p:custDataLst>
                    <p:tags r:id="rId17"/>
                  </p:custDataLst>
                </p:nvPr>
              </p:nvSpPr>
              <p:spPr>
                <a:xfrm>
                  <a:off x="701268" y="1816054"/>
                  <a:ext cx="646268" cy="646268"/>
                </a:xfrm>
                <a:prstGeom prst="ellipse">
                  <a:avLst/>
                </a:prstGeom>
                <a:gradFill flip="none" rotWithShape="1">
                  <a:gsLst>
                    <a:gs pos="0">
                      <a:schemeClr val="accent5">
                        <a:lumMod val="75000"/>
                      </a:schemeClr>
                    </a:gs>
                    <a:gs pos="100000">
                      <a:srgbClr val="00206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文本框 83"/>
                <p:cNvSpPr txBox="1"/>
                <p:nvPr>
                  <p:custDataLst>
                    <p:tags r:id="rId18"/>
                  </p:custDataLst>
                </p:nvPr>
              </p:nvSpPr>
              <p:spPr>
                <a:xfrm>
                  <a:off x="757381" y="1912604"/>
                  <a:ext cx="546675" cy="467157"/>
                </a:xfrm>
                <a:prstGeom prst="rect">
                  <a:avLst/>
                </a:prstGeom>
                <a:noFill/>
              </p:spPr>
              <p:txBody>
                <a:bodyPr wrap="square">
                  <a:spAutoFit/>
                </a:bodyPr>
                <a:lstStyle/>
                <a:p>
                  <a:r>
                    <a:rPr lang="en-US" altLang="zh-CN" sz="2800" dirty="0">
                      <a:solidFill>
                        <a:schemeClr val="bg1"/>
                      </a:solidFill>
                      <a:latin typeface="汉仪文黑-85W" panose="00020600040101010101" pitchFamily="18" charset="-122"/>
                      <a:ea typeface="汉仪文黑-85W" panose="00020600040101010101" pitchFamily="18" charset="-122"/>
                      <a:sym typeface="+mn-lt"/>
                    </a:rPr>
                    <a:t>03</a:t>
                  </a:r>
                  <a:endParaRPr lang="zh-CN" altLang="en-US" sz="2800" dirty="0">
                    <a:solidFill>
                      <a:schemeClr val="bg1"/>
                    </a:solidFill>
                    <a:latin typeface="汉仪文黑-85W" panose="00020600040101010101" pitchFamily="18" charset="-122"/>
                    <a:ea typeface="汉仪文黑-85W" panose="00020600040101010101" pitchFamily="18" charset="-122"/>
                    <a:sym typeface="+mn-lt"/>
                  </a:endParaRPr>
                </a:p>
              </p:txBody>
            </p:sp>
          </p:grpSp>
        </p:grpSp>
        <p:grpSp>
          <p:nvGrpSpPr>
            <p:cNvPr id="96" name="组合 95"/>
            <p:cNvGrpSpPr/>
            <p:nvPr/>
          </p:nvGrpSpPr>
          <p:grpSpPr>
            <a:xfrm>
              <a:off x="507588" y="5256713"/>
              <a:ext cx="4765452" cy="842635"/>
              <a:chOff x="507588" y="5256713"/>
              <a:chExt cx="4765452" cy="842635"/>
            </a:xfrm>
          </p:grpSpPr>
          <p:sp>
            <p:nvSpPr>
              <p:cNvPr id="86" name="矩形: 圆角 85"/>
              <p:cNvSpPr/>
              <p:nvPr>
                <p:custDataLst>
                  <p:tags r:id="rId19"/>
                </p:custDataLst>
              </p:nvPr>
            </p:nvSpPr>
            <p:spPr>
              <a:xfrm>
                <a:off x="507588" y="5256713"/>
                <a:ext cx="4765452" cy="842635"/>
              </a:xfrm>
              <a:prstGeom prst="roundRect">
                <a:avLst>
                  <a:gd name="adj" fmla="val 0"/>
                </a:avLst>
              </a:prstGeom>
              <a:gradFill flip="none" rotWithShape="1">
                <a:gsLst>
                  <a:gs pos="0">
                    <a:srgbClr val="FFFFFF">
                      <a:alpha val="0"/>
                    </a:srgbClr>
                  </a:gs>
                  <a:gs pos="100000">
                    <a:schemeClr val="accent5">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汉仪旗黑-55简" panose="00020600040101010101" pitchFamily="18" charset="-122"/>
                  <a:ea typeface="汉仪旗黑-55简" panose="00020600040101010101" pitchFamily="18" charset="-122"/>
                  <a:cs typeface="+mn-ea"/>
                  <a:sym typeface="+mn-lt"/>
                </a:endParaRPr>
              </a:p>
            </p:txBody>
          </p:sp>
          <p:sp>
            <p:nvSpPr>
              <p:cNvPr id="87" name="文本框 86"/>
              <p:cNvSpPr txBox="1"/>
              <p:nvPr>
                <p:custDataLst>
                  <p:tags r:id="rId20"/>
                </p:custDataLst>
              </p:nvPr>
            </p:nvSpPr>
            <p:spPr>
              <a:xfrm>
                <a:off x="1803632" y="5404520"/>
                <a:ext cx="2688569" cy="583565"/>
              </a:xfrm>
              <a:prstGeom prst="rect">
                <a:avLst/>
              </a:prstGeom>
              <a:noFill/>
            </p:spPr>
            <p:txBody>
              <a:bodyPr wrap="square">
                <a:spAutoFit/>
              </a:bodyPr>
              <a:lstStyle/>
              <a:p>
                <a:r>
                  <a:rPr lang="zh-CN" altLang="en-US" sz="3200" dirty="0">
                    <a:solidFill>
                      <a:srgbClr val="002060"/>
                    </a:solidFill>
                    <a:latin typeface="汉仪文黑-85W" panose="00020600040101010101" pitchFamily="18" charset="-122"/>
                    <a:ea typeface="汉仪文黑-85W" panose="00020600040101010101" pitchFamily="18" charset="-122"/>
                    <a:sym typeface="+mn-lt"/>
                  </a:rPr>
                  <a:t>点击输入标题</a:t>
                </a:r>
                <a:endParaRPr lang="zh-CN" altLang="en-US" sz="3200" dirty="0">
                  <a:solidFill>
                    <a:srgbClr val="002060"/>
                  </a:solidFill>
                  <a:latin typeface="汉仪文黑-85W" panose="00020600040101010101" pitchFamily="18" charset="-122"/>
                  <a:ea typeface="汉仪文黑-85W" panose="00020600040101010101" pitchFamily="18" charset="-122"/>
                  <a:sym typeface="+mn-lt"/>
                </a:endParaRPr>
              </a:p>
            </p:txBody>
          </p:sp>
          <p:cxnSp>
            <p:nvCxnSpPr>
              <p:cNvPr id="88" name="直接连接符 87"/>
              <p:cNvCxnSpPr/>
              <p:nvPr>
                <p:custDataLst>
                  <p:tags r:id="rId21"/>
                </p:custDataLst>
              </p:nvPr>
            </p:nvCxnSpPr>
            <p:spPr>
              <a:xfrm flipH="1">
                <a:off x="1952616" y="5270463"/>
                <a:ext cx="3291196" cy="0"/>
              </a:xfrm>
              <a:prstGeom prst="line">
                <a:avLst/>
              </a:prstGeom>
              <a:ln w="28575">
                <a:gradFill flip="none" rotWithShape="1">
                  <a:gsLst>
                    <a:gs pos="0">
                      <a:schemeClr val="accent1">
                        <a:lumMod val="5000"/>
                        <a:lumOff val="95000"/>
                        <a:alpha val="0"/>
                      </a:schemeClr>
                    </a:gs>
                    <a:gs pos="100000">
                      <a:srgbClr val="002060"/>
                    </a:gs>
                  </a:gsLst>
                  <a:lin ang="10800000" scaled="1"/>
                  <a:tileRect/>
                </a:gradFill>
              </a:ln>
            </p:spPr>
            <p:style>
              <a:lnRef idx="1">
                <a:schemeClr val="accent1"/>
              </a:lnRef>
              <a:fillRef idx="0">
                <a:schemeClr val="accent1"/>
              </a:fillRef>
              <a:effectRef idx="0">
                <a:schemeClr val="accent1"/>
              </a:effectRef>
              <a:fontRef idx="minor">
                <a:schemeClr val="tx1"/>
              </a:fontRef>
            </p:style>
          </p:cxnSp>
          <p:grpSp>
            <p:nvGrpSpPr>
              <p:cNvPr id="89" name="组合 88"/>
              <p:cNvGrpSpPr/>
              <p:nvPr/>
            </p:nvGrpSpPr>
            <p:grpSpPr>
              <a:xfrm>
                <a:off x="646655" y="5316117"/>
                <a:ext cx="723826" cy="723826"/>
                <a:chOff x="701268" y="1816054"/>
                <a:chExt cx="646268" cy="646268"/>
              </a:xfrm>
            </p:grpSpPr>
            <p:sp>
              <p:nvSpPr>
                <p:cNvPr id="90" name="椭圆 89"/>
                <p:cNvSpPr/>
                <p:nvPr>
                  <p:custDataLst>
                    <p:tags r:id="rId22"/>
                  </p:custDataLst>
                </p:nvPr>
              </p:nvSpPr>
              <p:spPr>
                <a:xfrm>
                  <a:off x="701268" y="1816054"/>
                  <a:ext cx="646268" cy="646268"/>
                </a:xfrm>
                <a:prstGeom prst="ellipse">
                  <a:avLst/>
                </a:prstGeom>
                <a:gradFill flip="none" rotWithShape="1">
                  <a:gsLst>
                    <a:gs pos="0">
                      <a:schemeClr val="accent5">
                        <a:lumMod val="75000"/>
                      </a:schemeClr>
                    </a:gs>
                    <a:gs pos="100000">
                      <a:srgbClr val="00206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1" name="文本框 90"/>
                <p:cNvSpPr txBox="1"/>
                <p:nvPr>
                  <p:custDataLst>
                    <p:tags r:id="rId23"/>
                  </p:custDataLst>
                </p:nvPr>
              </p:nvSpPr>
              <p:spPr>
                <a:xfrm>
                  <a:off x="757381" y="1912604"/>
                  <a:ext cx="546675" cy="467157"/>
                </a:xfrm>
                <a:prstGeom prst="rect">
                  <a:avLst/>
                </a:prstGeom>
                <a:noFill/>
              </p:spPr>
              <p:txBody>
                <a:bodyPr wrap="square">
                  <a:spAutoFit/>
                </a:bodyPr>
                <a:lstStyle/>
                <a:p>
                  <a:r>
                    <a:rPr lang="en-US" altLang="zh-CN" sz="2800" dirty="0">
                      <a:solidFill>
                        <a:schemeClr val="bg1"/>
                      </a:solidFill>
                      <a:latin typeface="汉仪文黑-85W" panose="00020600040101010101" pitchFamily="18" charset="-122"/>
                      <a:ea typeface="汉仪文黑-85W" panose="00020600040101010101" pitchFamily="18" charset="-122"/>
                      <a:sym typeface="+mn-lt"/>
                    </a:rPr>
                    <a:t>04</a:t>
                  </a:r>
                  <a:endParaRPr lang="zh-CN" altLang="en-US" sz="2800" dirty="0">
                    <a:solidFill>
                      <a:schemeClr val="bg1"/>
                    </a:solidFill>
                    <a:latin typeface="汉仪文黑-85W" panose="00020600040101010101" pitchFamily="18" charset="-122"/>
                    <a:ea typeface="汉仪文黑-85W" panose="00020600040101010101" pitchFamily="18" charset="-122"/>
                    <a:sym typeface="+mn-lt"/>
                  </a:endParaRPr>
                </a:p>
              </p:txBody>
            </p:sp>
          </p:grpSp>
        </p:grpSp>
      </p:grpSp>
      <p:sp>
        <p:nvSpPr>
          <p:cNvPr id="98" name="箭头: 五边形 97"/>
          <p:cNvSpPr/>
          <p:nvPr/>
        </p:nvSpPr>
        <p:spPr>
          <a:xfrm flipH="1">
            <a:off x="11883389" y="6477634"/>
            <a:ext cx="308611" cy="122555"/>
          </a:xfrm>
          <a:prstGeom prst="homePlate">
            <a:avLst>
              <a:gd name="adj" fmla="val 60880"/>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descr="logo"/>
          <p:cNvPicPr>
            <a:picLocks noChangeAspect="1"/>
          </p:cNvPicPr>
          <p:nvPr/>
        </p:nvPicPr>
        <p:blipFill>
          <a:blip r:embed="rId24"/>
          <a:stretch>
            <a:fillRect/>
          </a:stretch>
        </p:blipFill>
        <p:spPr>
          <a:xfrm>
            <a:off x="9617710" y="461645"/>
            <a:ext cx="1987550" cy="3333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1"/>
          <p:cNvPicPr>
            <a:picLocks noChangeAspect="1"/>
          </p:cNvPicPr>
          <p:nvPr/>
        </p:nvPicPr>
        <p:blipFill>
          <a:blip r:embed="rId1"/>
          <a:stretch>
            <a:fillRect/>
          </a:stretch>
        </p:blipFill>
        <p:spPr>
          <a:xfrm>
            <a:off x="0" y="0"/>
            <a:ext cx="12186920" cy="6858000"/>
          </a:xfrm>
          <a:prstGeom prst="rect">
            <a:avLst/>
          </a:prstGeom>
        </p:spPr>
      </p:pic>
      <p:sp>
        <p:nvSpPr>
          <p:cNvPr id="12" name="梯形 11"/>
          <p:cNvSpPr/>
          <p:nvPr/>
        </p:nvSpPr>
        <p:spPr>
          <a:xfrm>
            <a:off x="9530080" y="1386840"/>
            <a:ext cx="1219200" cy="130496"/>
          </a:xfrm>
          <a:prstGeom prst="trapezoid">
            <a:avLst>
              <a:gd name="adj" fmla="val 46411"/>
            </a:avLst>
          </a:prstGeom>
          <a:solidFill>
            <a:srgbClr val="001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 name="直接连接符 1"/>
          <p:cNvCxnSpPr/>
          <p:nvPr/>
        </p:nvCxnSpPr>
        <p:spPr>
          <a:xfrm>
            <a:off x="586740" y="914400"/>
            <a:ext cx="110185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586740" y="233375"/>
            <a:ext cx="3695700" cy="583565"/>
          </a:xfrm>
          <a:prstGeom prst="rect">
            <a:avLst/>
          </a:prstGeom>
          <a:noFill/>
        </p:spPr>
        <p:txBody>
          <a:bodyPr wrap="square" rtlCol="0">
            <a:spAutoFit/>
          </a:bodyPr>
          <a:lstStyle/>
          <a:p>
            <a:r>
              <a:rPr lang="zh-CN" altLang="en-US" sz="3200" dirty="0">
                <a:solidFill>
                  <a:srgbClr val="002060"/>
                </a:solidFill>
                <a:latin typeface="汉仪文黑-85W" panose="00020600040101010101" pitchFamily="18" charset="-122"/>
                <a:ea typeface="汉仪文黑-85W" panose="00020600040101010101" pitchFamily="18" charset="-122"/>
                <a:cs typeface="+mn-ea"/>
                <a:sym typeface="+mn-lt"/>
              </a:rPr>
              <a:t>点击输入</a:t>
            </a:r>
            <a:r>
              <a:rPr lang="zh-CN" altLang="en-US" sz="3200" dirty="0">
                <a:solidFill>
                  <a:srgbClr val="002060"/>
                </a:solidFill>
                <a:latin typeface="汉仪文黑-85W" panose="00020600040101010101" pitchFamily="18" charset="-122"/>
                <a:ea typeface="汉仪文黑-85W" panose="00020600040101010101" pitchFamily="18" charset="-122"/>
                <a:cs typeface="+mn-ea"/>
                <a:sym typeface="+mn-lt"/>
              </a:rPr>
              <a:t>标题</a:t>
            </a:r>
            <a:endParaRPr lang="zh-CN" altLang="en-US" sz="3200" dirty="0">
              <a:solidFill>
                <a:srgbClr val="002060"/>
              </a:solidFill>
              <a:latin typeface="汉仪文黑-85W" panose="00020600040101010101" pitchFamily="18" charset="-122"/>
              <a:ea typeface="汉仪文黑-85W" panose="00020600040101010101" pitchFamily="18" charset="-122"/>
              <a:cs typeface="+mn-ea"/>
              <a:sym typeface="+mn-lt"/>
            </a:endParaRPr>
          </a:p>
        </p:txBody>
      </p:sp>
      <p:sp>
        <p:nvSpPr>
          <p:cNvPr id="8" name="矩形: 圆角 7"/>
          <p:cNvSpPr/>
          <p:nvPr/>
        </p:nvSpPr>
        <p:spPr>
          <a:xfrm>
            <a:off x="515127" y="1517336"/>
            <a:ext cx="11176986" cy="4521888"/>
          </a:xfrm>
          <a:prstGeom prst="roundRect">
            <a:avLst>
              <a:gd name="adj" fmla="val 0"/>
            </a:avLst>
          </a:prstGeom>
          <a:gradFill flip="none" rotWithShape="1">
            <a:gsLst>
              <a:gs pos="0">
                <a:srgbClr val="FFFFFF"/>
              </a:gs>
              <a:gs pos="100000">
                <a:schemeClr val="accent5">
                  <a:lumMod val="10000"/>
                  <a:lumOff val="90000"/>
                </a:schemeClr>
              </a:gs>
            </a:gsLst>
            <a:lin ang="0" scaled="1"/>
            <a:tileRect/>
          </a:gradFill>
          <a:ln>
            <a:solidFill>
              <a:srgbClr val="002060"/>
            </a:solidFill>
          </a:ln>
          <a:effectLst>
            <a:outerShdw blurRad="139700" dist="63500" dir="2700000" algn="tl" rotWithShape="0">
              <a:srgbClr val="00206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lt1"/>
              </a:solidFill>
              <a:latin typeface="汉仪旗黑-55简" panose="00020600040101010101" pitchFamily="18" charset="-122"/>
              <a:ea typeface="汉仪旗黑-55简" panose="00020600040101010101" pitchFamily="18" charset="-122"/>
              <a:cs typeface="+mn-ea"/>
            </a:endParaRPr>
          </a:p>
        </p:txBody>
      </p:sp>
      <p:sp>
        <p:nvSpPr>
          <p:cNvPr id="9" name="文本框 8"/>
          <p:cNvSpPr txBox="1"/>
          <p:nvPr/>
        </p:nvSpPr>
        <p:spPr>
          <a:xfrm>
            <a:off x="980607" y="1770989"/>
            <a:ext cx="10281754" cy="3369310"/>
          </a:xfrm>
          <a:prstGeom prst="rect">
            <a:avLst/>
          </a:prstGeom>
          <a:noFill/>
        </p:spPr>
        <p:txBody>
          <a:bodyPr wrap="square">
            <a:spAutoFit/>
          </a:bodyPr>
          <a:lstStyle/>
          <a:p>
            <a:pPr algn="just">
              <a:lnSpc>
                <a:spcPct val="150000"/>
              </a:lnSpc>
            </a:pPr>
            <a:r>
              <a:rPr lang="zh-CN" altLang="en-US" sz="2400" b="1" dirty="0">
                <a:solidFill>
                  <a:srgbClr val="C00000"/>
                </a:solidFill>
                <a:latin typeface="汉仪旗黑-55简" panose="00020600040101010101" pitchFamily="18" charset="-122"/>
                <a:ea typeface="汉仪旗黑-55简" panose="00020600040101010101" pitchFamily="18" charset="-122"/>
                <a:cs typeface="阿里巴巴普惠体" panose="00020600040101010101" pitchFamily="18" charset="-122"/>
                <a:sym typeface="阿里巴巴普惠体" panose="00020600040101010101" pitchFamily="18" charset="-122"/>
              </a:rPr>
              <a:t>各位</a:t>
            </a:r>
            <a:r>
              <a:rPr lang="en-US" altLang="zh-CN" sz="2400" b="1" dirty="0">
                <a:solidFill>
                  <a:srgbClr val="C00000"/>
                </a:solidFill>
                <a:latin typeface="汉仪旗黑-55简" panose="00020600040101010101" pitchFamily="18" charset="-122"/>
                <a:ea typeface="汉仪旗黑-55简" panose="00020600040101010101" pitchFamily="18" charset="-122"/>
                <a:cs typeface="阿里巴巴普惠体" panose="00020600040101010101" pitchFamily="18" charset="-122"/>
                <a:sym typeface="阿里巴巴普惠体" panose="00020600040101010101" pitchFamily="18" charset="-122"/>
              </a:rPr>
              <a:t>XX</a:t>
            </a:r>
            <a:r>
              <a:rPr lang="zh-CN" altLang="en-US" sz="2400" b="1" dirty="0">
                <a:solidFill>
                  <a:srgbClr val="C00000"/>
                </a:solidFill>
                <a:latin typeface="汉仪旗黑-55简" panose="00020600040101010101" pitchFamily="18" charset="-122"/>
                <a:ea typeface="汉仪旗黑-55简" panose="00020600040101010101" pitchFamily="18" charset="-122"/>
                <a:cs typeface="阿里巴巴普惠体" panose="00020600040101010101" pitchFamily="18" charset="-122"/>
                <a:sym typeface="阿里巴巴普惠体" panose="00020600040101010101" pitchFamily="18" charset="-122"/>
              </a:rPr>
              <a:t>：</a:t>
            </a:r>
            <a:endParaRPr lang="en-US" altLang="zh-CN" sz="2400" b="1" dirty="0">
              <a:solidFill>
                <a:srgbClr val="C00000"/>
              </a:solidFill>
              <a:latin typeface="汉仪旗黑-55简" panose="00020600040101010101" pitchFamily="18" charset="-122"/>
              <a:ea typeface="汉仪旗黑-55简" panose="00020600040101010101" pitchFamily="18" charset="-122"/>
              <a:cs typeface="阿里巴巴普惠体" panose="00020600040101010101" pitchFamily="18" charset="-122"/>
              <a:sym typeface="阿里巴巴普惠体" panose="00020600040101010101" pitchFamily="18" charset="-122"/>
            </a:endParaRPr>
          </a:p>
          <a:p>
            <a:pPr algn="just">
              <a:lnSpc>
                <a:spcPct val="150000"/>
              </a:lnSpc>
            </a:pPr>
            <a:endParaRPr lang="en-US" altLang="zh-CN" sz="1000" dirty="0">
              <a:solidFill>
                <a:prstClr val="black"/>
              </a:solidFill>
              <a:latin typeface="汉仪旗黑-55简" panose="00020600040101010101" pitchFamily="18" charset="-122"/>
              <a:ea typeface="汉仪旗黑-55简" panose="00020600040101010101" pitchFamily="18" charset="-122"/>
              <a:cs typeface="阿里巴巴普惠体" panose="00020600040101010101" pitchFamily="18" charset="-122"/>
              <a:sym typeface="阿里巴巴普惠体" panose="00020600040101010101" pitchFamily="18" charset="-122"/>
            </a:endParaRPr>
          </a:p>
          <a:p>
            <a:pPr algn="just">
              <a:lnSpc>
                <a:spcPct val="150000"/>
              </a:lnSpc>
            </a:pPr>
            <a:r>
              <a:rPr lang="en-US" altLang="zh-CN" dirty="0">
                <a:solidFill>
                  <a:prstClr val="black"/>
                </a:solidFill>
                <a:latin typeface="汉仪旗黑-55简" panose="00020600040101010101" pitchFamily="18" charset="-122"/>
                <a:ea typeface="汉仪旗黑-55简" panose="00020600040101010101" pitchFamily="18" charset="-122"/>
                <a:cs typeface="阿里巴巴普惠体" panose="00020600040101010101" pitchFamily="18" charset="-122"/>
                <a:sym typeface="阿里巴巴普惠体" panose="00020600040101010101" pitchFamily="18" charset="-122"/>
              </a:rPr>
              <a:t>       </a:t>
            </a:r>
            <a:r>
              <a:rPr lang="zh-CN" altLang="en-US" dirty="0">
                <a:solidFill>
                  <a:srgbClr val="002060"/>
                </a:solidFill>
                <a:latin typeface="汉仪旗黑-55简" panose="00020600040101010101" pitchFamily="18" charset="-122"/>
                <a:ea typeface="汉仪旗黑-55简" panose="00020600040101010101" pitchFamily="18" charset="-122"/>
                <a:cs typeface="阿里巴巴普惠体" panose="00020600040101010101" pitchFamily="18" charset="-122"/>
                <a:sym typeface="阿里巴巴普惠体" panose="00020600040101010101" pitchFamily="18" charset="-122"/>
              </a:rPr>
              <a:t>点击输入你的正文</a:t>
            </a:r>
            <a:r>
              <a:rPr lang="zh-CN" altLang="en-US" dirty="0">
                <a:solidFill>
                  <a:srgbClr val="002060"/>
                </a:solidFill>
                <a:latin typeface="汉仪旗黑-55简" panose="00020600040101010101" pitchFamily="18" charset="-122"/>
                <a:ea typeface="汉仪旗黑-55简" panose="00020600040101010101" pitchFamily="18" charset="-122"/>
                <a:cs typeface="阿里巴巴普惠体" panose="00020600040101010101" pitchFamily="18" charset="-122"/>
                <a:sym typeface="阿里巴巴普惠体" panose="00020600040101010101" pitchFamily="18" charset="-122"/>
              </a:rPr>
              <a:t>点击输入你的正文点击输入你的正文点击输入你的正文点击输入你的正文点击输入你的正文点击输入你的正文点击输入你的正文点击输入你的正文点击输入你的正文点击输入你的正文点击输入你的正文点击输入你的正文点击输入你的正文点击输入你的正文点击输入你的正文点击输入你的正文点击输入你的正文点击输入你的正文点击输入你的正文点击输入你的正文点击输入你的正文点击输入你的正文点击输入你的正文点击输入你的正文点击输入你的正文点击输入你的正文点击输入你的正文点击输入你的正文点击输入你的正文</a:t>
            </a:r>
            <a:endParaRPr lang="zh-CN" altLang="en-US" dirty="0">
              <a:solidFill>
                <a:srgbClr val="002060"/>
              </a:solidFill>
              <a:latin typeface="汉仪旗黑-55简" panose="00020600040101010101" pitchFamily="18" charset="-122"/>
              <a:ea typeface="汉仪旗黑-55简" panose="00020600040101010101" pitchFamily="18" charset="-122"/>
              <a:cs typeface="阿里巴巴普惠体" panose="00020600040101010101" pitchFamily="18" charset="-122"/>
              <a:sym typeface="阿里巴巴普惠体" panose="00020600040101010101" pitchFamily="18" charset="-122"/>
            </a:endParaRPr>
          </a:p>
        </p:txBody>
      </p:sp>
      <p:sp>
        <p:nvSpPr>
          <p:cNvPr id="11" name="矩形: 剪去左右顶角 10"/>
          <p:cNvSpPr/>
          <p:nvPr/>
        </p:nvSpPr>
        <p:spPr>
          <a:xfrm rot="10800000">
            <a:off x="9591040" y="1386840"/>
            <a:ext cx="1097280" cy="632458"/>
          </a:xfrm>
          <a:prstGeom prst="snip2SameRect">
            <a:avLst>
              <a:gd name="adj1" fmla="val 8233"/>
              <a:gd name="adj2" fmla="val 0"/>
            </a:avLst>
          </a:prstGeom>
          <a:gradFill flip="none" rotWithShape="1">
            <a:gsLst>
              <a:gs pos="0">
                <a:srgbClr val="002060"/>
              </a:gs>
              <a:gs pos="100000">
                <a:schemeClr val="accent5">
                  <a:lumMod val="7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p:nvSpPr>
        <p:spPr>
          <a:xfrm>
            <a:off x="9562092" y="1440799"/>
            <a:ext cx="1155175" cy="521970"/>
          </a:xfrm>
          <a:prstGeom prst="rect">
            <a:avLst/>
          </a:prstGeom>
          <a:noFill/>
        </p:spPr>
        <p:txBody>
          <a:bodyPr wrap="square" rtlCol="0">
            <a:spAutoFit/>
          </a:bodyPr>
          <a:lstStyle/>
          <a:p>
            <a:pPr algn="ctr"/>
            <a:r>
              <a:rPr lang="zh-CN" altLang="en-US" sz="2800" dirty="0">
                <a:solidFill>
                  <a:schemeClr val="bg1"/>
                </a:solidFill>
                <a:latin typeface="汉仪文黑-85W" panose="00020600040101010101" pitchFamily="18" charset="-122"/>
                <a:ea typeface="汉仪文黑-85W" panose="00020600040101010101" pitchFamily="18" charset="-122"/>
                <a:cs typeface="+mn-ea"/>
                <a:sym typeface="+mn-lt"/>
              </a:rPr>
              <a:t>标题</a:t>
            </a:r>
            <a:endParaRPr lang="zh-CN" altLang="en-US" sz="2800" dirty="0">
              <a:solidFill>
                <a:schemeClr val="bg1"/>
              </a:solidFill>
              <a:latin typeface="汉仪文黑-85W" panose="00020600040101010101" pitchFamily="18" charset="-122"/>
              <a:ea typeface="汉仪文黑-85W" panose="00020600040101010101" pitchFamily="18" charset="-122"/>
              <a:cs typeface="+mn-ea"/>
              <a:sym typeface="+mn-lt"/>
            </a:endParaRPr>
          </a:p>
        </p:txBody>
      </p:sp>
      <p:sp>
        <p:nvSpPr>
          <p:cNvPr id="6" name="箭头: 五边形 5"/>
          <p:cNvSpPr/>
          <p:nvPr/>
        </p:nvSpPr>
        <p:spPr>
          <a:xfrm flipH="1">
            <a:off x="11883389" y="6477634"/>
            <a:ext cx="308611" cy="122555"/>
          </a:xfrm>
          <a:prstGeom prst="homePlate">
            <a:avLst>
              <a:gd name="adj" fmla="val 60880"/>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descr="logo"/>
          <p:cNvPicPr>
            <a:picLocks noChangeAspect="1"/>
          </p:cNvPicPr>
          <p:nvPr/>
        </p:nvPicPr>
        <p:blipFill>
          <a:blip r:embed="rId2"/>
          <a:stretch>
            <a:fillRect/>
          </a:stretch>
        </p:blipFill>
        <p:spPr>
          <a:xfrm>
            <a:off x="9617710" y="461645"/>
            <a:ext cx="1987550" cy="3333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1"/>
          <p:cNvPicPr>
            <a:picLocks noChangeAspect="1"/>
          </p:cNvPicPr>
          <p:nvPr/>
        </p:nvPicPr>
        <p:blipFill>
          <a:blip r:embed="rId1"/>
          <a:stretch>
            <a:fillRect/>
          </a:stretch>
        </p:blipFill>
        <p:spPr>
          <a:xfrm>
            <a:off x="0" y="0"/>
            <a:ext cx="12186920" cy="6858000"/>
          </a:xfrm>
          <a:prstGeom prst="rect">
            <a:avLst/>
          </a:prstGeom>
        </p:spPr>
      </p:pic>
      <p:cxnSp>
        <p:nvCxnSpPr>
          <p:cNvPr id="2" name="直接连接符 1"/>
          <p:cNvCxnSpPr/>
          <p:nvPr/>
        </p:nvCxnSpPr>
        <p:spPr>
          <a:xfrm>
            <a:off x="586740" y="914400"/>
            <a:ext cx="110185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 name="组合 21"/>
          <p:cNvGrpSpPr/>
          <p:nvPr/>
        </p:nvGrpSpPr>
        <p:grpSpPr>
          <a:xfrm>
            <a:off x="830206" y="4285667"/>
            <a:ext cx="10531587" cy="2166603"/>
            <a:chOff x="811490" y="3735058"/>
            <a:chExt cx="10170751" cy="2092371"/>
          </a:xfrm>
        </p:grpSpPr>
        <p:grpSp>
          <p:nvGrpSpPr>
            <p:cNvPr id="21" name="组合 20"/>
            <p:cNvGrpSpPr/>
            <p:nvPr/>
          </p:nvGrpSpPr>
          <p:grpSpPr>
            <a:xfrm>
              <a:off x="811490" y="3735058"/>
              <a:ext cx="4365634" cy="2092371"/>
              <a:chOff x="811490" y="3735058"/>
              <a:chExt cx="4365634" cy="2092371"/>
            </a:xfrm>
          </p:grpSpPr>
          <p:pic>
            <p:nvPicPr>
              <p:cNvPr id="6" name="Picture 2" descr="D:/学校ppt/素材/微信图片_20230719161348.jpg微信图片_20230719161348"/>
              <p:cNvPicPr>
                <a:picLocks noChangeAspect="1" noChangeArrowheads="1"/>
              </p:cNvPicPr>
              <p:nvPr/>
            </p:nvPicPr>
            <p:blipFill rotWithShape="1">
              <a:blip r:embed="rId2"/>
              <a:srcRect l="-3534" t="18036" r="3534" b="18036"/>
              <a:stretch>
                <a:fillRect/>
              </a:stretch>
            </p:blipFill>
            <p:spPr bwMode="auto">
              <a:xfrm>
                <a:off x="811490" y="3735058"/>
                <a:ext cx="4365634" cy="2092371"/>
              </a:xfrm>
              <a:prstGeom prst="rect">
                <a:avLst/>
              </a:prstGeom>
              <a:noFill/>
              <a:extLst>
                <a:ext uri="{909E8E84-426E-40DD-AFC4-6F175D3DCCD1}">
                  <a14:hiddenFill xmlns:a14="http://schemas.microsoft.com/office/drawing/2010/main">
                    <a:solidFill>
                      <a:srgbClr val="FFFFFF"/>
                    </a:solidFill>
                  </a14:hiddenFill>
                </a:ext>
              </a:extLst>
            </p:spPr>
          </p:pic>
          <p:sp>
            <p:nvSpPr>
              <p:cNvPr id="10" name="矩形 9"/>
              <p:cNvSpPr/>
              <p:nvPr/>
            </p:nvSpPr>
            <p:spPr>
              <a:xfrm>
                <a:off x="811490" y="5435141"/>
                <a:ext cx="4365634" cy="390684"/>
              </a:xfrm>
              <a:prstGeom prst="rect">
                <a:avLst/>
              </a:prstGeom>
              <a:gradFill flip="none" rotWithShape="1">
                <a:gsLst>
                  <a:gs pos="91000">
                    <a:srgbClr val="002060">
                      <a:alpha val="0"/>
                    </a:srgbClr>
                  </a:gs>
                  <a:gs pos="54000">
                    <a:srgbClr val="002060"/>
                  </a:gs>
                </a:gsLst>
                <a:lin ang="0" scaled="1"/>
                <a:tileRect/>
              </a:gradFill>
              <a:ln w="762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400" dirty="0">
                  <a:solidFill>
                    <a:schemeClr val="bg1"/>
                  </a:solidFill>
                  <a:latin typeface="汉仪旗黑-55简" panose="00020600040101010101" pitchFamily="18" charset="-122"/>
                  <a:ea typeface="汉仪旗黑-55简" panose="00020600040101010101" pitchFamily="18" charset="-122"/>
                  <a:sym typeface="Arial" panose="020B0604020202020204" pitchFamily="34" charset="0"/>
                </a:endParaRPr>
              </a:p>
            </p:txBody>
          </p:sp>
          <p:sp>
            <p:nvSpPr>
              <p:cNvPr id="14" name="文本框 13"/>
              <p:cNvSpPr txBox="1"/>
              <p:nvPr/>
            </p:nvSpPr>
            <p:spPr>
              <a:xfrm>
                <a:off x="830943" y="5448273"/>
                <a:ext cx="3762522" cy="355681"/>
              </a:xfrm>
              <a:prstGeom prst="rect">
                <a:avLst/>
              </a:prstGeom>
              <a:noFill/>
            </p:spPr>
            <p:txBody>
              <a:bodyPr wrap="square">
                <a:spAutoFit/>
              </a:bodyPr>
              <a:lstStyle/>
              <a:p>
                <a:r>
                  <a:rPr lang="en-US" altLang="zh-CN" dirty="0">
                    <a:solidFill>
                      <a:schemeClr val="bg1"/>
                    </a:solidFill>
                    <a:latin typeface="汉仪旗黑-55简" panose="00020600040101010101" pitchFamily="18" charset="-122"/>
                    <a:ea typeface="汉仪旗黑-55简" panose="00020600040101010101" pitchFamily="18" charset="-122"/>
                    <a:sym typeface="Arial" panose="020B0604020202020204" pitchFamily="34" charset="0"/>
                  </a:rPr>
                  <a:t>XXXXXXX</a:t>
                </a:r>
                <a:r>
                  <a:rPr lang="zh-CN" altLang="en-US" dirty="0">
                    <a:solidFill>
                      <a:schemeClr val="bg1"/>
                    </a:solidFill>
                    <a:latin typeface="汉仪旗黑-55简" panose="00020600040101010101" pitchFamily="18" charset="-122"/>
                    <a:ea typeface="汉仪旗黑-55简" panose="00020600040101010101" pitchFamily="18" charset="-122"/>
                    <a:sym typeface="Arial" panose="020B0604020202020204" pitchFamily="34" charset="0"/>
                  </a:rPr>
                  <a:t>（</a:t>
                </a:r>
                <a:r>
                  <a:rPr lang="en-US" altLang="zh-CN" dirty="0">
                    <a:solidFill>
                      <a:schemeClr val="bg1"/>
                    </a:solidFill>
                    <a:latin typeface="汉仪旗黑-55简" panose="00020600040101010101" pitchFamily="18" charset="-122"/>
                    <a:ea typeface="汉仪旗黑-55简" panose="00020600040101010101" pitchFamily="18" charset="-122"/>
                    <a:sym typeface="Arial" panose="020B0604020202020204" pitchFamily="34" charset="0"/>
                  </a:rPr>
                  <a:t>XXXXX</a:t>
                </a:r>
                <a:r>
                  <a:rPr lang="zh-CN" altLang="en-US" dirty="0">
                    <a:solidFill>
                      <a:schemeClr val="bg1"/>
                    </a:solidFill>
                    <a:latin typeface="汉仪旗黑-55简" panose="00020600040101010101" pitchFamily="18" charset="-122"/>
                    <a:ea typeface="汉仪旗黑-55简" panose="00020600040101010101" pitchFamily="18" charset="-122"/>
                    <a:sym typeface="Arial" panose="020B0604020202020204" pitchFamily="34" charset="0"/>
                  </a:rPr>
                  <a:t>）</a:t>
                </a:r>
                <a:endParaRPr lang="zh-CN" altLang="en-US" dirty="0">
                  <a:solidFill>
                    <a:schemeClr val="bg1"/>
                  </a:solidFill>
                  <a:latin typeface="汉仪旗黑-55简" panose="00020600040101010101" pitchFamily="18" charset="-122"/>
                  <a:ea typeface="汉仪旗黑-55简" panose="00020600040101010101" pitchFamily="18" charset="-122"/>
                  <a:sym typeface="Arial" panose="020B0604020202020204" pitchFamily="34" charset="0"/>
                </a:endParaRPr>
              </a:p>
            </p:txBody>
          </p:sp>
        </p:grpSp>
        <p:grpSp>
          <p:nvGrpSpPr>
            <p:cNvPr id="20" name="组合 19"/>
            <p:cNvGrpSpPr/>
            <p:nvPr/>
          </p:nvGrpSpPr>
          <p:grpSpPr>
            <a:xfrm>
              <a:off x="5639830" y="3790234"/>
              <a:ext cx="5342411" cy="2035591"/>
              <a:chOff x="5609350" y="3790234"/>
              <a:chExt cx="5342411" cy="2035591"/>
            </a:xfrm>
          </p:grpSpPr>
          <p:pic>
            <p:nvPicPr>
              <p:cNvPr id="5" name="图片 4" descr="D:/学校ppt/素材/微信图片_20230720085130.jpg微信图片_20230720085130"/>
              <p:cNvPicPr>
                <a:picLocks noChangeAspect="1"/>
              </p:cNvPicPr>
              <p:nvPr/>
            </p:nvPicPr>
            <p:blipFill rotWithShape="1">
              <a:blip r:embed="rId3"/>
              <a:srcRect l="1366" t="1366" r="1366" b="-1366"/>
              <a:stretch>
                <a:fillRect/>
              </a:stretch>
            </p:blipFill>
            <p:spPr>
              <a:xfrm>
                <a:off x="5609350" y="3790234"/>
                <a:ext cx="5342411" cy="2027585"/>
              </a:xfrm>
              <a:prstGeom prst="rect">
                <a:avLst/>
              </a:prstGeom>
            </p:spPr>
          </p:pic>
          <p:sp>
            <p:nvSpPr>
              <p:cNvPr id="16" name="矩形 15"/>
              <p:cNvSpPr/>
              <p:nvPr/>
            </p:nvSpPr>
            <p:spPr>
              <a:xfrm>
                <a:off x="5609353" y="5435141"/>
                <a:ext cx="4365634" cy="390684"/>
              </a:xfrm>
              <a:prstGeom prst="rect">
                <a:avLst/>
              </a:prstGeom>
              <a:gradFill flip="none" rotWithShape="1">
                <a:gsLst>
                  <a:gs pos="91000">
                    <a:srgbClr val="002060">
                      <a:alpha val="0"/>
                    </a:srgbClr>
                  </a:gs>
                  <a:gs pos="54000">
                    <a:srgbClr val="002060"/>
                  </a:gs>
                </a:gsLst>
                <a:lin ang="0" scaled="1"/>
                <a:tileRect/>
              </a:gradFill>
              <a:ln w="762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400" dirty="0">
                  <a:solidFill>
                    <a:schemeClr val="bg1"/>
                  </a:solidFill>
                  <a:latin typeface="汉仪旗黑-55简" panose="00020600040101010101" pitchFamily="18" charset="-122"/>
                  <a:ea typeface="汉仪旗黑-55简" panose="00020600040101010101" pitchFamily="18" charset="-122"/>
                  <a:sym typeface="Arial" panose="020B0604020202020204" pitchFamily="34" charset="0"/>
                </a:endParaRPr>
              </a:p>
            </p:txBody>
          </p:sp>
          <p:sp>
            <p:nvSpPr>
              <p:cNvPr id="17" name="文本框 16"/>
              <p:cNvSpPr txBox="1"/>
              <p:nvPr/>
            </p:nvSpPr>
            <p:spPr>
              <a:xfrm>
                <a:off x="5628806" y="5448273"/>
                <a:ext cx="3762522" cy="355681"/>
              </a:xfrm>
              <a:prstGeom prst="rect">
                <a:avLst/>
              </a:prstGeom>
              <a:noFill/>
            </p:spPr>
            <p:txBody>
              <a:bodyPr wrap="square">
                <a:spAutoFit/>
              </a:bodyPr>
              <a:lstStyle/>
              <a:p>
                <a:r>
                  <a:rPr lang="en-US" altLang="zh-CN" dirty="0">
                    <a:solidFill>
                      <a:schemeClr val="bg1"/>
                    </a:solidFill>
                    <a:latin typeface="汉仪旗黑-55简" panose="00020600040101010101" pitchFamily="18" charset="-122"/>
                    <a:ea typeface="汉仪旗黑-55简" panose="00020600040101010101" pitchFamily="18" charset="-122"/>
                    <a:sym typeface="Arial" panose="020B0604020202020204" pitchFamily="34" charset="0"/>
                  </a:rPr>
                  <a:t>XXXXXX</a:t>
                </a:r>
                <a:r>
                  <a:rPr lang="zh-CN" altLang="en-US" dirty="0">
                    <a:solidFill>
                      <a:schemeClr val="bg1"/>
                    </a:solidFill>
                    <a:latin typeface="汉仪旗黑-55简" panose="00020600040101010101" pitchFamily="18" charset="-122"/>
                    <a:ea typeface="汉仪旗黑-55简" panose="00020600040101010101" pitchFamily="18" charset="-122"/>
                    <a:sym typeface="Arial" panose="020B0604020202020204" pitchFamily="34" charset="0"/>
                  </a:rPr>
                  <a:t>（</a:t>
                </a:r>
                <a:r>
                  <a:rPr lang="en-US" dirty="0">
                    <a:solidFill>
                      <a:schemeClr val="bg1"/>
                    </a:solidFill>
                    <a:latin typeface="汉仪旗黑-55简" panose="00020600040101010101" pitchFamily="18" charset="-122"/>
                    <a:ea typeface="汉仪旗黑-55简" panose="00020600040101010101" pitchFamily="18" charset="-122"/>
                    <a:sym typeface="Arial" panose="020B0604020202020204" pitchFamily="34" charset="0"/>
                  </a:rPr>
                  <a:t>XXXXX</a:t>
                </a:r>
                <a:r>
                  <a:rPr lang="zh-CN" altLang="en-US" dirty="0">
                    <a:solidFill>
                      <a:schemeClr val="bg1"/>
                    </a:solidFill>
                    <a:latin typeface="汉仪旗黑-55简" panose="00020600040101010101" pitchFamily="18" charset="-122"/>
                    <a:ea typeface="汉仪旗黑-55简" panose="00020600040101010101" pitchFamily="18" charset="-122"/>
                    <a:sym typeface="Arial" panose="020B0604020202020204" pitchFamily="34" charset="0"/>
                  </a:rPr>
                  <a:t>）</a:t>
                </a:r>
                <a:endParaRPr lang="zh-CN" altLang="en-US" dirty="0">
                  <a:solidFill>
                    <a:schemeClr val="bg1"/>
                  </a:solidFill>
                  <a:latin typeface="汉仪旗黑-55简" panose="00020600040101010101" pitchFamily="18" charset="-122"/>
                  <a:ea typeface="汉仪旗黑-55简" panose="00020600040101010101" pitchFamily="18" charset="-122"/>
                  <a:sym typeface="Arial" panose="020B0604020202020204" pitchFamily="34" charset="0"/>
                </a:endParaRPr>
              </a:p>
            </p:txBody>
          </p:sp>
        </p:grpSp>
      </p:grpSp>
      <p:sp>
        <p:nvSpPr>
          <p:cNvPr id="18" name="文本框 17"/>
          <p:cNvSpPr txBox="1"/>
          <p:nvPr/>
        </p:nvSpPr>
        <p:spPr>
          <a:xfrm>
            <a:off x="3410763" y="1257400"/>
            <a:ext cx="5370474" cy="582295"/>
          </a:xfrm>
          <a:prstGeom prst="rect">
            <a:avLst/>
          </a:prstGeom>
          <a:noFill/>
        </p:spPr>
        <p:txBody>
          <a:bodyPr wrap="square">
            <a:spAutoFit/>
          </a:bodyPr>
          <a:lstStyle/>
          <a:p>
            <a:pPr algn="ctr">
              <a:lnSpc>
                <a:spcPct val="114000"/>
              </a:lnSpc>
            </a:pPr>
            <a:r>
              <a:rPr lang="zh-CN" altLang="en-US" sz="2800" dirty="0">
                <a:gradFill>
                  <a:gsLst>
                    <a:gs pos="90900">
                      <a:schemeClr val="accent5">
                        <a:lumMod val="75000"/>
                      </a:schemeClr>
                    </a:gs>
                    <a:gs pos="0">
                      <a:srgbClr val="002060"/>
                    </a:gs>
                  </a:gsLst>
                  <a:lin ang="16200000" scaled="1"/>
                </a:gradFill>
                <a:latin typeface="汉仪文黑-85W" panose="00020600040101010101" pitchFamily="18" charset="-122"/>
                <a:ea typeface="汉仪文黑-85W" panose="00020600040101010101" pitchFamily="18" charset="-122"/>
                <a:sym typeface="Arial" panose="020B0604020202020204" pitchFamily="34" charset="0"/>
              </a:rPr>
              <a:t>点击输入你的</a:t>
            </a:r>
            <a:r>
              <a:rPr lang="zh-CN" altLang="en-US" sz="2800" dirty="0">
                <a:gradFill>
                  <a:gsLst>
                    <a:gs pos="90900">
                      <a:schemeClr val="accent5">
                        <a:lumMod val="75000"/>
                      </a:schemeClr>
                    </a:gs>
                    <a:gs pos="0">
                      <a:srgbClr val="002060"/>
                    </a:gs>
                  </a:gsLst>
                  <a:lin ang="16200000" scaled="1"/>
                </a:gradFill>
                <a:latin typeface="汉仪文黑-85W" panose="00020600040101010101" pitchFamily="18" charset="-122"/>
                <a:ea typeface="汉仪文黑-85W" panose="00020600040101010101" pitchFamily="18" charset="-122"/>
                <a:sym typeface="Arial" panose="020B0604020202020204" pitchFamily="34" charset="0"/>
              </a:rPr>
              <a:t>标题</a:t>
            </a:r>
            <a:endParaRPr lang="zh-CN" altLang="en-US" sz="2800" dirty="0">
              <a:gradFill>
                <a:gsLst>
                  <a:gs pos="90900">
                    <a:schemeClr val="accent5">
                      <a:lumMod val="75000"/>
                    </a:schemeClr>
                  </a:gs>
                  <a:gs pos="0">
                    <a:srgbClr val="002060"/>
                  </a:gs>
                </a:gsLst>
                <a:lin ang="16200000" scaled="1"/>
              </a:gradFill>
              <a:latin typeface="汉仪文黑-85W" panose="00020600040101010101" pitchFamily="18" charset="-122"/>
              <a:ea typeface="汉仪文黑-85W" panose="00020600040101010101" pitchFamily="18" charset="-122"/>
              <a:sym typeface="Arial" panose="020B0604020202020204" pitchFamily="34" charset="0"/>
            </a:endParaRPr>
          </a:p>
        </p:txBody>
      </p:sp>
      <p:sp>
        <p:nvSpPr>
          <p:cNvPr id="19" name="文本框 18"/>
          <p:cNvSpPr txBox="1"/>
          <p:nvPr/>
        </p:nvSpPr>
        <p:spPr>
          <a:xfrm>
            <a:off x="919135" y="1868856"/>
            <a:ext cx="10353730" cy="755650"/>
          </a:xfrm>
          <a:prstGeom prst="rect">
            <a:avLst/>
          </a:prstGeom>
          <a:noFill/>
        </p:spPr>
        <p:txBody>
          <a:bodyPr wrap="square">
            <a:spAutoFit/>
          </a:bodyPr>
          <a:lstStyle/>
          <a:p>
            <a:pPr algn="ctr">
              <a:lnSpc>
                <a:spcPct val="120000"/>
              </a:lnSpc>
            </a:pPr>
            <a:r>
              <a:rPr lang="zh-CN" altLang="en-US" dirty="0">
                <a:latin typeface="汉仪旗黑-55简" panose="00020600040101010101" pitchFamily="18" charset="-122"/>
                <a:ea typeface="汉仪旗黑-55简" panose="00020600040101010101" pitchFamily="18" charset="-122"/>
                <a:cs typeface="+mn-ea"/>
                <a:sym typeface="Arial" panose="020B0604020202020204" pitchFamily="34" charset="0"/>
              </a:rPr>
              <a:t>单击此处输入你的正文</a:t>
            </a:r>
            <a:r>
              <a:rPr lang="zh-CN" altLang="en-US" dirty="0">
                <a:latin typeface="汉仪旗黑-55简" panose="00020600040101010101" pitchFamily="18" charset="-122"/>
                <a:ea typeface="汉仪旗黑-55简" panose="00020600040101010101" pitchFamily="18" charset="-122"/>
                <a:cs typeface="+mn-ea"/>
                <a:sym typeface="Arial" panose="020B0604020202020204" pitchFamily="34" charset="0"/>
              </a:rPr>
              <a:t>单击此处输入你的正文单击此处输入你的正文单击此处输入你的正文单击此处输入你的正文单击此处输入你的正文单击此处输入你的正文</a:t>
            </a:r>
            <a:endParaRPr lang="zh-CN" altLang="en-US" dirty="0">
              <a:latin typeface="汉仪旗黑-55简" panose="00020600040101010101" pitchFamily="18" charset="-122"/>
              <a:ea typeface="汉仪旗黑-55简" panose="00020600040101010101" pitchFamily="18" charset="-122"/>
              <a:cs typeface="+mn-ea"/>
              <a:sym typeface="Arial" panose="020B0604020202020204" pitchFamily="34" charset="0"/>
            </a:endParaRPr>
          </a:p>
        </p:txBody>
      </p:sp>
      <p:grpSp>
        <p:nvGrpSpPr>
          <p:cNvPr id="67" name="组合 66"/>
          <p:cNvGrpSpPr/>
          <p:nvPr>
            <p:custDataLst>
              <p:tags r:id="rId4"/>
            </p:custDataLst>
          </p:nvPr>
        </p:nvGrpSpPr>
        <p:grpSpPr>
          <a:xfrm>
            <a:off x="927372" y="3071493"/>
            <a:ext cx="2244981" cy="837460"/>
            <a:chOff x="961748" y="3059387"/>
            <a:chExt cx="2244981" cy="837460"/>
          </a:xfrm>
        </p:grpSpPr>
        <p:grpSp>
          <p:nvGrpSpPr>
            <p:cNvPr id="23" name="组合 22"/>
            <p:cNvGrpSpPr/>
            <p:nvPr/>
          </p:nvGrpSpPr>
          <p:grpSpPr>
            <a:xfrm>
              <a:off x="961748" y="3083273"/>
              <a:ext cx="435054" cy="813574"/>
              <a:chOff x="6384925" y="868363"/>
              <a:chExt cx="561975" cy="1050925"/>
            </a:xfrm>
            <a:gradFill flip="none" rotWithShape="1">
              <a:gsLst>
                <a:gs pos="0">
                  <a:srgbClr val="C00000">
                    <a:alpha val="0"/>
                  </a:srgbClr>
                </a:gs>
                <a:gs pos="100000">
                  <a:srgbClr val="C00000"/>
                </a:gs>
              </a:gsLst>
              <a:lin ang="5400000" scaled="1"/>
              <a:tileRect/>
            </a:gradFill>
          </p:grpSpPr>
          <p:sp>
            <p:nvSpPr>
              <p:cNvPr id="24" name="Freeform 48"/>
              <p:cNvSpPr/>
              <p:nvPr>
                <p:custDataLst>
                  <p:tags r:id="rId5"/>
                </p:custDataLst>
              </p:nvPr>
            </p:nvSpPr>
            <p:spPr bwMode="auto">
              <a:xfrm>
                <a:off x="6470650" y="868363"/>
                <a:ext cx="476250" cy="1031875"/>
              </a:xfrm>
              <a:custGeom>
                <a:avLst/>
                <a:gdLst>
                  <a:gd name="T0" fmla="*/ 247 w 761"/>
                  <a:gd name="T1" fmla="*/ 232 h 1644"/>
                  <a:gd name="T2" fmla="*/ 188 w 761"/>
                  <a:gd name="T3" fmla="*/ 304 h 1644"/>
                  <a:gd name="T4" fmla="*/ 86 w 761"/>
                  <a:gd name="T5" fmla="*/ 452 h 1644"/>
                  <a:gd name="T6" fmla="*/ 19 w 761"/>
                  <a:gd name="T7" fmla="*/ 660 h 1644"/>
                  <a:gd name="T8" fmla="*/ 12 w 761"/>
                  <a:gd name="T9" fmla="*/ 784 h 1644"/>
                  <a:gd name="T10" fmla="*/ 108 w 761"/>
                  <a:gd name="T11" fmla="*/ 1185 h 1644"/>
                  <a:gd name="T12" fmla="*/ 223 w 761"/>
                  <a:gd name="T13" fmla="*/ 1345 h 1644"/>
                  <a:gd name="T14" fmla="*/ 446 w 761"/>
                  <a:gd name="T15" fmla="*/ 1510 h 1644"/>
                  <a:gd name="T16" fmla="*/ 713 w 761"/>
                  <a:gd name="T17" fmla="*/ 1604 h 1644"/>
                  <a:gd name="T18" fmla="*/ 727 w 761"/>
                  <a:gd name="T19" fmla="*/ 1601 h 1644"/>
                  <a:gd name="T20" fmla="*/ 737 w 761"/>
                  <a:gd name="T21" fmla="*/ 1600 h 1644"/>
                  <a:gd name="T22" fmla="*/ 760 w 761"/>
                  <a:gd name="T23" fmla="*/ 1633 h 1644"/>
                  <a:gd name="T24" fmla="*/ 749 w 761"/>
                  <a:gd name="T25" fmla="*/ 1642 h 1644"/>
                  <a:gd name="T26" fmla="*/ 747 w 761"/>
                  <a:gd name="T27" fmla="*/ 1641 h 1644"/>
                  <a:gd name="T28" fmla="*/ 687 w 761"/>
                  <a:gd name="T29" fmla="*/ 1621 h 1644"/>
                  <a:gd name="T30" fmla="*/ 490 w 761"/>
                  <a:gd name="T31" fmla="*/ 1554 h 1644"/>
                  <a:gd name="T32" fmla="*/ 483 w 761"/>
                  <a:gd name="T33" fmla="*/ 1551 h 1644"/>
                  <a:gd name="T34" fmla="*/ 471 w 761"/>
                  <a:gd name="T35" fmla="*/ 1574 h 1644"/>
                  <a:gd name="T36" fmla="*/ 406 w 761"/>
                  <a:gd name="T37" fmla="*/ 1602 h 1644"/>
                  <a:gd name="T38" fmla="*/ 382 w 761"/>
                  <a:gd name="T39" fmla="*/ 1597 h 1644"/>
                  <a:gd name="T40" fmla="*/ 335 w 761"/>
                  <a:gd name="T41" fmla="*/ 1598 h 1644"/>
                  <a:gd name="T42" fmla="*/ 302 w 761"/>
                  <a:gd name="T43" fmla="*/ 1605 h 1644"/>
                  <a:gd name="T44" fmla="*/ 289 w 761"/>
                  <a:gd name="T45" fmla="*/ 1603 h 1644"/>
                  <a:gd name="T46" fmla="*/ 467 w 761"/>
                  <a:gd name="T47" fmla="*/ 1544 h 1644"/>
                  <a:gd name="T48" fmla="*/ 279 w 761"/>
                  <a:gd name="T49" fmla="*/ 1422 h 1644"/>
                  <a:gd name="T50" fmla="*/ 275 w 761"/>
                  <a:gd name="T51" fmla="*/ 1427 h 1644"/>
                  <a:gd name="T52" fmla="*/ 196 w 761"/>
                  <a:gd name="T53" fmla="*/ 1453 h 1644"/>
                  <a:gd name="T54" fmla="*/ 164 w 761"/>
                  <a:gd name="T55" fmla="*/ 1438 h 1644"/>
                  <a:gd name="T56" fmla="*/ 141 w 761"/>
                  <a:gd name="T57" fmla="*/ 1432 h 1644"/>
                  <a:gd name="T58" fmla="*/ 97 w 761"/>
                  <a:gd name="T59" fmla="*/ 1431 h 1644"/>
                  <a:gd name="T60" fmla="*/ 77 w 761"/>
                  <a:gd name="T61" fmla="*/ 1427 h 1644"/>
                  <a:gd name="T62" fmla="*/ 263 w 761"/>
                  <a:gd name="T63" fmla="*/ 1413 h 1644"/>
                  <a:gd name="T64" fmla="*/ 250 w 761"/>
                  <a:gd name="T65" fmla="*/ 1396 h 1644"/>
                  <a:gd name="T66" fmla="*/ 40 w 761"/>
                  <a:gd name="T67" fmla="*/ 1053 h 1644"/>
                  <a:gd name="T68" fmla="*/ 4 w 761"/>
                  <a:gd name="T69" fmla="*/ 840 h 1644"/>
                  <a:gd name="T70" fmla="*/ 22 w 761"/>
                  <a:gd name="T71" fmla="*/ 597 h 1644"/>
                  <a:gd name="T72" fmla="*/ 122 w 761"/>
                  <a:gd name="T73" fmla="*/ 385 h 1644"/>
                  <a:gd name="T74" fmla="*/ 297 w 761"/>
                  <a:gd name="T75" fmla="*/ 175 h 1644"/>
                  <a:gd name="T76" fmla="*/ 325 w 761"/>
                  <a:gd name="T77" fmla="*/ 149 h 1644"/>
                  <a:gd name="T78" fmla="*/ 331 w 761"/>
                  <a:gd name="T79" fmla="*/ 135 h 1644"/>
                  <a:gd name="T80" fmla="*/ 332 w 761"/>
                  <a:gd name="T81" fmla="*/ 76 h 1644"/>
                  <a:gd name="T82" fmla="*/ 367 w 761"/>
                  <a:gd name="T83" fmla="*/ 25 h 1644"/>
                  <a:gd name="T84" fmla="*/ 417 w 761"/>
                  <a:gd name="T85" fmla="*/ 3 h 1644"/>
                  <a:gd name="T86" fmla="*/ 429 w 761"/>
                  <a:gd name="T87" fmla="*/ 10 h 1644"/>
                  <a:gd name="T88" fmla="*/ 426 w 761"/>
                  <a:gd name="T89" fmla="*/ 74 h 1644"/>
                  <a:gd name="T90" fmla="*/ 368 w 761"/>
                  <a:gd name="T91" fmla="*/ 134 h 1644"/>
                  <a:gd name="T92" fmla="*/ 360 w 761"/>
                  <a:gd name="T93" fmla="*/ 137 h 1644"/>
                  <a:gd name="T94" fmla="*/ 312 w 761"/>
                  <a:gd name="T95" fmla="*/ 165 h 1644"/>
                  <a:gd name="T96" fmla="*/ 247 w 761"/>
                  <a:gd name="T97" fmla="*/ 232 h 1644"/>
                  <a:gd name="T98" fmla="*/ 247 w 761"/>
                  <a:gd name="T99" fmla="*/ 232 h 1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61" h="1644">
                    <a:moveTo>
                      <a:pt x="247" y="232"/>
                    </a:moveTo>
                    <a:cubicBezTo>
                      <a:pt x="228" y="256"/>
                      <a:pt x="207" y="280"/>
                      <a:pt x="188" y="304"/>
                    </a:cubicBezTo>
                    <a:cubicBezTo>
                      <a:pt x="151" y="351"/>
                      <a:pt x="116" y="400"/>
                      <a:pt x="86" y="452"/>
                    </a:cubicBezTo>
                    <a:cubicBezTo>
                      <a:pt x="50" y="517"/>
                      <a:pt x="27" y="586"/>
                      <a:pt x="19" y="660"/>
                    </a:cubicBezTo>
                    <a:cubicBezTo>
                      <a:pt x="15" y="701"/>
                      <a:pt x="12" y="742"/>
                      <a:pt x="12" y="784"/>
                    </a:cubicBezTo>
                    <a:cubicBezTo>
                      <a:pt x="14" y="924"/>
                      <a:pt x="42" y="1059"/>
                      <a:pt x="108" y="1185"/>
                    </a:cubicBezTo>
                    <a:cubicBezTo>
                      <a:pt x="139" y="1244"/>
                      <a:pt x="177" y="1297"/>
                      <a:pt x="223" y="1345"/>
                    </a:cubicBezTo>
                    <a:cubicBezTo>
                      <a:pt x="287" y="1414"/>
                      <a:pt x="362" y="1468"/>
                      <a:pt x="446" y="1510"/>
                    </a:cubicBezTo>
                    <a:cubicBezTo>
                      <a:pt x="530" y="1554"/>
                      <a:pt x="619" y="1586"/>
                      <a:pt x="713" y="1604"/>
                    </a:cubicBezTo>
                    <a:cubicBezTo>
                      <a:pt x="718" y="1605"/>
                      <a:pt x="723" y="1607"/>
                      <a:pt x="727" y="1601"/>
                    </a:cubicBezTo>
                    <a:cubicBezTo>
                      <a:pt x="728" y="1599"/>
                      <a:pt x="734" y="1598"/>
                      <a:pt x="737" y="1600"/>
                    </a:cubicBezTo>
                    <a:cubicBezTo>
                      <a:pt x="750" y="1607"/>
                      <a:pt x="758" y="1619"/>
                      <a:pt x="760" y="1633"/>
                    </a:cubicBezTo>
                    <a:cubicBezTo>
                      <a:pt x="761" y="1641"/>
                      <a:pt x="756" y="1644"/>
                      <a:pt x="749" y="1642"/>
                    </a:cubicBezTo>
                    <a:cubicBezTo>
                      <a:pt x="748" y="1641"/>
                      <a:pt x="747" y="1641"/>
                      <a:pt x="747" y="1641"/>
                    </a:cubicBezTo>
                    <a:cubicBezTo>
                      <a:pt x="731" y="1624"/>
                      <a:pt x="708" y="1626"/>
                      <a:pt x="687" y="1621"/>
                    </a:cubicBezTo>
                    <a:cubicBezTo>
                      <a:pt x="619" y="1605"/>
                      <a:pt x="554" y="1583"/>
                      <a:pt x="490" y="1554"/>
                    </a:cubicBezTo>
                    <a:cubicBezTo>
                      <a:pt x="488" y="1553"/>
                      <a:pt x="486" y="1552"/>
                      <a:pt x="483" y="1551"/>
                    </a:cubicBezTo>
                    <a:cubicBezTo>
                      <a:pt x="479" y="1559"/>
                      <a:pt x="476" y="1567"/>
                      <a:pt x="471" y="1574"/>
                    </a:cubicBezTo>
                    <a:cubicBezTo>
                      <a:pt x="456" y="1597"/>
                      <a:pt x="432" y="1604"/>
                      <a:pt x="406" y="1602"/>
                    </a:cubicBezTo>
                    <a:cubicBezTo>
                      <a:pt x="398" y="1601"/>
                      <a:pt x="390" y="1600"/>
                      <a:pt x="382" y="1597"/>
                    </a:cubicBezTo>
                    <a:cubicBezTo>
                      <a:pt x="366" y="1590"/>
                      <a:pt x="351" y="1594"/>
                      <a:pt x="335" y="1598"/>
                    </a:cubicBezTo>
                    <a:cubicBezTo>
                      <a:pt x="324" y="1600"/>
                      <a:pt x="313" y="1603"/>
                      <a:pt x="302" y="1605"/>
                    </a:cubicBezTo>
                    <a:cubicBezTo>
                      <a:pt x="297" y="1605"/>
                      <a:pt x="293" y="1605"/>
                      <a:pt x="289" y="1603"/>
                    </a:cubicBezTo>
                    <a:cubicBezTo>
                      <a:pt x="336" y="1546"/>
                      <a:pt x="395" y="1526"/>
                      <a:pt x="467" y="1544"/>
                    </a:cubicBezTo>
                    <a:cubicBezTo>
                      <a:pt x="400" y="1511"/>
                      <a:pt x="337" y="1471"/>
                      <a:pt x="279" y="1422"/>
                    </a:cubicBezTo>
                    <a:cubicBezTo>
                      <a:pt x="278" y="1424"/>
                      <a:pt x="276" y="1425"/>
                      <a:pt x="275" y="1427"/>
                    </a:cubicBezTo>
                    <a:cubicBezTo>
                      <a:pt x="255" y="1455"/>
                      <a:pt x="229" y="1464"/>
                      <a:pt x="196" y="1453"/>
                    </a:cubicBezTo>
                    <a:cubicBezTo>
                      <a:pt x="185" y="1449"/>
                      <a:pt x="175" y="1443"/>
                      <a:pt x="164" y="1438"/>
                    </a:cubicBezTo>
                    <a:cubicBezTo>
                      <a:pt x="156" y="1435"/>
                      <a:pt x="149" y="1433"/>
                      <a:pt x="141" y="1432"/>
                    </a:cubicBezTo>
                    <a:cubicBezTo>
                      <a:pt x="126" y="1431"/>
                      <a:pt x="111" y="1431"/>
                      <a:pt x="97" y="1431"/>
                    </a:cubicBezTo>
                    <a:cubicBezTo>
                      <a:pt x="91" y="1430"/>
                      <a:pt x="85" y="1428"/>
                      <a:pt x="77" y="1427"/>
                    </a:cubicBezTo>
                    <a:cubicBezTo>
                      <a:pt x="114" y="1394"/>
                      <a:pt x="189" y="1368"/>
                      <a:pt x="263" y="1413"/>
                    </a:cubicBezTo>
                    <a:cubicBezTo>
                      <a:pt x="259" y="1407"/>
                      <a:pt x="255" y="1401"/>
                      <a:pt x="250" y="1396"/>
                    </a:cubicBezTo>
                    <a:cubicBezTo>
                      <a:pt x="148" y="1301"/>
                      <a:pt x="80" y="1186"/>
                      <a:pt x="40" y="1053"/>
                    </a:cubicBezTo>
                    <a:cubicBezTo>
                      <a:pt x="20" y="983"/>
                      <a:pt x="8" y="912"/>
                      <a:pt x="4" y="840"/>
                    </a:cubicBezTo>
                    <a:cubicBezTo>
                      <a:pt x="0" y="758"/>
                      <a:pt x="3" y="677"/>
                      <a:pt x="22" y="597"/>
                    </a:cubicBezTo>
                    <a:cubicBezTo>
                      <a:pt x="39" y="519"/>
                      <a:pt x="76" y="450"/>
                      <a:pt x="122" y="385"/>
                    </a:cubicBezTo>
                    <a:cubicBezTo>
                      <a:pt x="174" y="310"/>
                      <a:pt x="231" y="239"/>
                      <a:pt x="297" y="175"/>
                    </a:cubicBezTo>
                    <a:cubicBezTo>
                      <a:pt x="306" y="166"/>
                      <a:pt x="316" y="157"/>
                      <a:pt x="325" y="149"/>
                    </a:cubicBezTo>
                    <a:cubicBezTo>
                      <a:pt x="330" y="145"/>
                      <a:pt x="332" y="142"/>
                      <a:pt x="331" y="135"/>
                    </a:cubicBezTo>
                    <a:cubicBezTo>
                      <a:pt x="327" y="116"/>
                      <a:pt x="327" y="96"/>
                      <a:pt x="332" y="76"/>
                    </a:cubicBezTo>
                    <a:cubicBezTo>
                      <a:pt x="337" y="54"/>
                      <a:pt x="348" y="36"/>
                      <a:pt x="367" y="25"/>
                    </a:cubicBezTo>
                    <a:cubicBezTo>
                      <a:pt x="382" y="16"/>
                      <a:pt x="400" y="10"/>
                      <a:pt x="417" y="3"/>
                    </a:cubicBezTo>
                    <a:cubicBezTo>
                      <a:pt x="423" y="0"/>
                      <a:pt x="427" y="2"/>
                      <a:pt x="429" y="10"/>
                    </a:cubicBezTo>
                    <a:cubicBezTo>
                      <a:pt x="432" y="32"/>
                      <a:pt x="432" y="53"/>
                      <a:pt x="426" y="74"/>
                    </a:cubicBezTo>
                    <a:cubicBezTo>
                      <a:pt x="417" y="104"/>
                      <a:pt x="395" y="122"/>
                      <a:pt x="368" y="134"/>
                    </a:cubicBezTo>
                    <a:cubicBezTo>
                      <a:pt x="365" y="135"/>
                      <a:pt x="363" y="136"/>
                      <a:pt x="360" y="137"/>
                    </a:cubicBezTo>
                    <a:cubicBezTo>
                      <a:pt x="341" y="140"/>
                      <a:pt x="325" y="151"/>
                      <a:pt x="312" y="165"/>
                    </a:cubicBezTo>
                    <a:cubicBezTo>
                      <a:pt x="290" y="187"/>
                      <a:pt x="269" y="210"/>
                      <a:pt x="247" y="232"/>
                    </a:cubicBezTo>
                    <a:cubicBezTo>
                      <a:pt x="247" y="232"/>
                      <a:pt x="247" y="232"/>
                      <a:pt x="247" y="2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55简" panose="00020600040101010101" pitchFamily="18" charset="-122"/>
                  <a:ea typeface="汉仪旗黑-55简" panose="00020600040101010101" pitchFamily="18" charset="-122"/>
                  <a:cs typeface="+mn-ea"/>
                  <a:sym typeface="+mn-lt"/>
                </a:endParaRPr>
              </a:p>
            </p:txBody>
          </p:sp>
          <p:sp>
            <p:nvSpPr>
              <p:cNvPr id="25" name="Freeform 49"/>
              <p:cNvSpPr/>
              <p:nvPr>
                <p:custDataLst>
                  <p:tags r:id="rId6"/>
                </p:custDataLst>
              </p:nvPr>
            </p:nvSpPr>
            <p:spPr bwMode="auto">
              <a:xfrm>
                <a:off x="6696075" y="1724026"/>
                <a:ext cx="84138" cy="98425"/>
              </a:xfrm>
              <a:custGeom>
                <a:avLst/>
                <a:gdLst>
                  <a:gd name="T0" fmla="*/ 4 w 135"/>
                  <a:gd name="T1" fmla="*/ 0 h 157"/>
                  <a:gd name="T2" fmla="*/ 30 w 135"/>
                  <a:gd name="T3" fmla="*/ 26 h 157"/>
                  <a:gd name="T4" fmla="*/ 43 w 135"/>
                  <a:gd name="T5" fmla="*/ 42 h 157"/>
                  <a:gd name="T6" fmla="*/ 70 w 135"/>
                  <a:gd name="T7" fmla="*/ 60 h 157"/>
                  <a:gd name="T8" fmla="*/ 124 w 135"/>
                  <a:gd name="T9" fmla="*/ 98 h 157"/>
                  <a:gd name="T10" fmla="*/ 130 w 135"/>
                  <a:gd name="T11" fmla="*/ 150 h 157"/>
                  <a:gd name="T12" fmla="*/ 120 w 135"/>
                  <a:gd name="T13" fmla="*/ 155 h 157"/>
                  <a:gd name="T14" fmla="*/ 8 w 135"/>
                  <a:gd name="T15" fmla="*/ 45 h 157"/>
                  <a:gd name="T16" fmla="*/ 0 w 135"/>
                  <a:gd name="T17" fmla="*/ 3 h 157"/>
                  <a:gd name="T18" fmla="*/ 4 w 135"/>
                  <a:gd name="T19"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5" h="157">
                    <a:moveTo>
                      <a:pt x="4" y="0"/>
                    </a:moveTo>
                    <a:cubicBezTo>
                      <a:pt x="13" y="9"/>
                      <a:pt x="21" y="17"/>
                      <a:pt x="30" y="26"/>
                    </a:cubicBezTo>
                    <a:cubicBezTo>
                      <a:pt x="34" y="31"/>
                      <a:pt x="39" y="36"/>
                      <a:pt x="43" y="42"/>
                    </a:cubicBezTo>
                    <a:cubicBezTo>
                      <a:pt x="51" y="50"/>
                      <a:pt x="59" y="57"/>
                      <a:pt x="70" y="60"/>
                    </a:cubicBezTo>
                    <a:cubicBezTo>
                      <a:pt x="92" y="67"/>
                      <a:pt x="112" y="78"/>
                      <a:pt x="124" y="98"/>
                    </a:cubicBezTo>
                    <a:cubicBezTo>
                      <a:pt x="134" y="115"/>
                      <a:pt x="135" y="132"/>
                      <a:pt x="130" y="150"/>
                    </a:cubicBezTo>
                    <a:cubicBezTo>
                      <a:pt x="129" y="157"/>
                      <a:pt x="125" y="156"/>
                      <a:pt x="120" y="155"/>
                    </a:cubicBezTo>
                    <a:cubicBezTo>
                      <a:pt x="64" y="138"/>
                      <a:pt x="25" y="102"/>
                      <a:pt x="8" y="45"/>
                    </a:cubicBezTo>
                    <a:cubicBezTo>
                      <a:pt x="4" y="31"/>
                      <a:pt x="2" y="17"/>
                      <a:pt x="0" y="3"/>
                    </a:cubicBezTo>
                    <a:cubicBezTo>
                      <a:pt x="1" y="2"/>
                      <a:pt x="3" y="1"/>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55简" panose="00020600040101010101" pitchFamily="18" charset="-122"/>
                  <a:ea typeface="汉仪旗黑-55简" panose="00020600040101010101" pitchFamily="18" charset="-122"/>
                  <a:cs typeface="+mn-ea"/>
                  <a:sym typeface="+mn-lt"/>
                </a:endParaRPr>
              </a:p>
            </p:txBody>
          </p:sp>
          <p:sp>
            <p:nvSpPr>
              <p:cNvPr id="26" name="Freeform 50"/>
              <p:cNvSpPr/>
              <p:nvPr>
                <p:custDataLst>
                  <p:tags r:id="rId7"/>
                </p:custDataLst>
              </p:nvPr>
            </p:nvSpPr>
            <p:spPr bwMode="auto">
              <a:xfrm>
                <a:off x="6384925" y="1462088"/>
                <a:ext cx="107950" cy="80963"/>
              </a:xfrm>
              <a:custGeom>
                <a:avLst/>
                <a:gdLst>
                  <a:gd name="T0" fmla="*/ 0 w 170"/>
                  <a:gd name="T1" fmla="*/ 8 h 129"/>
                  <a:gd name="T2" fmla="*/ 170 w 170"/>
                  <a:gd name="T3" fmla="*/ 114 h 129"/>
                  <a:gd name="T4" fmla="*/ 89 w 170"/>
                  <a:gd name="T5" fmla="*/ 100 h 129"/>
                  <a:gd name="T6" fmla="*/ 70 w 170"/>
                  <a:gd name="T7" fmla="*/ 71 h 129"/>
                  <a:gd name="T8" fmla="*/ 43 w 170"/>
                  <a:gd name="T9" fmla="*/ 42 h 129"/>
                  <a:gd name="T10" fmla="*/ 10 w 170"/>
                  <a:gd name="T11" fmla="*/ 19 h 129"/>
                  <a:gd name="T12" fmla="*/ 0 w 170"/>
                  <a:gd name="T13" fmla="*/ 8 h 129"/>
                </a:gdLst>
                <a:ahLst/>
                <a:cxnLst>
                  <a:cxn ang="0">
                    <a:pos x="T0" y="T1"/>
                  </a:cxn>
                  <a:cxn ang="0">
                    <a:pos x="T2" y="T3"/>
                  </a:cxn>
                  <a:cxn ang="0">
                    <a:pos x="T4" y="T5"/>
                  </a:cxn>
                  <a:cxn ang="0">
                    <a:pos x="T6" y="T7"/>
                  </a:cxn>
                  <a:cxn ang="0">
                    <a:pos x="T8" y="T9"/>
                  </a:cxn>
                  <a:cxn ang="0">
                    <a:pos x="T10" y="T11"/>
                  </a:cxn>
                  <a:cxn ang="0">
                    <a:pos x="T12" y="T13"/>
                  </a:cxn>
                </a:cxnLst>
                <a:rect l="0" t="0" r="r" b="b"/>
                <a:pathLst>
                  <a:path w="170" h="129">
                    <a:moveTo>
                      <a:pt x="0" y="8"/>
                    </a:moveTo>
                    <a:cubicBezTo>
                      <a:pt x="77" y="0"/>
                      <a:pt x="150" y="44"/>
                      <a:pt x="170" y="114"/>
                    </a:cubicBezTo>
                    <a:cubicBezTo>
                      <a:pt x="145" y="129"/>
                      <a:pt x="110" y="124"/>
                      <a:pt x="89" y="100"/>
                    </a:cubicBezTo>
                    <a:cubicBezTo>
                      <a:pt x="81" y="91"/>
                      <a:pt x="74" y="81"/>
                      <a:pt x="70" y="71"/>
                    </a:cubicBezTo>
                    <a:cubicBezTo>
                      <a:pt x="64" y="58"/>
                      <a:pt x="54" y="50"/>
                      <a:pt x="43" y="42"/>
                    </a:cubicBezTo>
                    <a:cubicBezTo>
                      <a:pt x="32" y="35"/>
                      <a:pt x="21" y="27"/>
                      <a:pt x="10" y="19"/>
                    </a:cubicBezTo>
                    <a:cubicBezTo>
                      <a:pt x="7" y="17"/>
                      <a:pt x="4" y="13"/>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55简" panose="00020600040101010101" pitchFamily="18" charset="-122"/>
                  <a:ea typeface="汉仪旗黑-55简" panose="00020600040101010101" pitchFamily="18" charset="-122"/>
                  <a:cs typeface="+mn-ea"/>
                  <a:sym typeface="+mn-lt"/>
                </a:endParaRPr>
              </a:p>
            </p:txBody>
          </p:sp>
          <p:sp>
            <p:nvSpPr>
              <p:cNvPr id="27" name="Freeform 51"/>
              <p:cNvSpPr/>
              <p:nvPr>
                <p:custDataLst>
                  <p:tags r:id="rId8"/>
                </p:custDataLst>
              </p:nvPr>
            </p:nvSpPr>
            <p:spPr bwMode="auto">
              <a:xfrm>
                <a:off x="6626225" y="976313"/>
                <a:ext cx="123825" cy="55563"/>
              </a:xfrm>
              <a:custGeom>
                <a:avLst/>
                <a:gdLst>
                  <a:gd name="T0" fmla="*/ 0 w 198"/>
                  <a:gd name="T1" fmla="*/ 59 h 89"/>
                  <a:gd name="T2" fmla="*/ 0 w 198"/>
                  <a:gd name="T3" fmla="*/ 59 h 89"/>
                  <a:gd name="T4" fmla="*/ 38 w 198"/>
                  <a:gd name="T5" fmla="*/ 31 h 89"/>
                  <a:gd name="T6" fmla="*/ 198 w 198"/>
                  <a:gd name="T7" fmla="*/ 29 h 89"/>
                  <a:gd name="T8" fmla="*/ 180 w 198"/>
                  <a:gd name="T9" fmla="*/ 36 h 89"/>
                  <a:gd name="T10" fmla="*/ 139 w 198"/>
                  <a:gd name="T11" fmla="*/ 45 h 89"/>
                  <a:gd name="T12" fmla="*/ 110 w 198"/>
                  <a:gd name="T13" fmla="*/ 61 h 89"/>
                  <a:gd name="T14" fmla="*/ 47 w 198"/>
                  <a:gd name="T15" fmla="*/ 88 h 89"/>
                  <a:gd name="T16" fmla="*/ 2 w 198"/>
                  <a:gd name="T17" fmla="*/ 67 h 89"/>
                  <a:gd name="T18" fmla="*/ 0 w 198"/>
                  <a:gd name="T19" fmla="*/ 5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89">
                    <a:moveTo>
                      <a:pt x="0" y="59"/>
                    </a:moveTo>
                    <a:cubicBezTo>
                      <a:pt x="0" y="59"/>
                      <a:pt x="0" y="59"/>
                      <a:pt x="0" y="59"/>
                    </a:cubicBezTo>
                    <a:cubicBezTo>
                      <a:pt x="13" y="50"/>
                      <a:pt x="24" y="40"/>
                      <a:pt x="38" y="31"/>
                    </a:cubicBezTo>
                    <a:cubicBezTo>
                      <a:pt x="87" y="0"/>
                      <a:pt x="150" y="3"/>
                      <a:pt x="198" y="29"/>
                    </a:cubicBezTo>
                    <a:cubicBezTo>
                      <a:pt x="191" y="32"/>
                      <a:pt x="186" y="35"/>
                      <a:pt x="180" y="36"/>
                    </a:cubicBezTo>
                    <a:cubicBezTo>
                      <a:pt x="167" y="40"/>
                      <a:pt x="153" y="43"/>
                      <a:pt x="139" y="45"/>
                    </a:cubicBezTo>
                    <a:cubicBezTo>
                      <a:pt x="128" y="47"/>
                      <a:pt x="119" y="53"/>
                      <a:pt x="110" y="61"/>
                    </a:cubicBezTo>
                    <a:cubicBezTo>
                      <a:pt x="93" y="77"/>
                      <a:pt x="72" y="89"/>
                      <a:pt x="47" y="88"/>
                    </a:cubicBezTo>
                    <a:cubicBezTo>
                      <a:pt x="29" y="87"/>
                      <a:pt x="15" y="78"/>
                      <a:pt x="2" y="67"/>
                    </a:cubicBezTo>
                    <a:cubicBezTo>
                      <a:pt x="1" y="65"/>
                      <a:pt x="1" y="62"/>
                      <a:pt x="0"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55简" panose="00020600040101010101" pitchFamily="18" charset="-122"/>
                  <a:ea typeface="汉仪旗黑-55简" panose="00020600040101010101" pitchFamily="18" charset="-122"/>
                  <a:cs typeface="+mn-ea"/>
                  <a:sym typeface="+mn-lt"/>
                </a:endParaRPr>
              </a:p>
            </p:txBody>
          </p:sp>
          <p:sp>
            <p:nvSpPr>
              <p:cNvPr id="28" name="Freeform 52"/>
              <p:cNvSpPr/>
              <p:nvPr>
                <p:custDataLst>
                  <p:tags r:id="rId9"/>
                </p:custDataLst>
              </p:nvPr>
            </p:nvSpPr>
            <p:spPr bwMode="auto">
              <a:xfrm>
                <a:off x="6527800" y="1514476"/>
                <a:ext cx="53975" cy="125413"/>
              </a:xfrm>
              <a:custGeom>
                <a:avLst/>
                <a:gdLst>
                  <a:gd name="T0" fmla="*/ 44 w 84"/>
                  <a:gd name="T1" fmla="*/ 0 h 200"/>
                  <a:gd name="T2" fmla="*/ 49 w 84"/>
                  <a:gd name="T3" fmla="*/ 43 h 200"/>
                  <a:gd name="T4" fmla="*/ 65 w 84"/>
                  <a:gd name="T5" fmla="*/ 94 h 200"/>
                  <a:gd name="T6" fmla="*/ 81 w 84"/>
                  <a:gd name="T7" fmla="*/ 152 h 200"/>
                  <a:gd name="T8" fmla="*/ 58 w 84"/>
                  <a:gd name="T9" fmla="*/ 195 h 200"/>
                  <a:gd name="T10" fmla="*/ 44 w 84"/>
                  <a:gd name="T11" fmla="*/ 193 h 200"/>
                  <a:gd name="T12" fmla="*/ 23 w 84"/>
                  <a:gd name="T13" fmla="*/ 32 h 200"/>
                  <a:gd name="T14" fmla="*/ 39 w 84"/>
                  <a:gd name="T15" fmla="*/ 0 h 200"/>
                  <a:gd name="T16" fmla="*/ 44 w 84"/>
                  <a:gd name="T17"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200">
                    <a:moveTo>
                      <a:pt x="44" y="0"/>
                    </a:moveTo>
                    <a:cubicBezTo>
                      <a:pt x="46" y="15"/>
                      <a:pt x="49" y="29"/>
                      <a:pt x="49" y="43"/>
                    </a:cubicBezTo>
                    <a:cubicBezTo>
                      <a:pt x="50" y="61"/>
                      <a:pt x="53" y="78"/>
                      <a:pt x="65" y="94"/>
                    </a:cubicBezTo>
                    <a:cubicBezTo>
                      <a:pt x="77" y="111"/>
                      <a:pt x="84" y="130"/>
                      <a:pt x="81" y="152"/>
                    </a:cubicBezTo>
                    <a:cubicBezTo>
                      <a:pt x="79" y="169"/>
                      <a:pt x="70" y="183"/>
                      <a:pt x="58" y="195"/>
                    </a:cubicBezTo>
                    <a:cubicBezTo>
                      <a:pt x="52" y="200"/>
                      <a:pt x="49" y="199"/>
                      <a:pt x="44" y="193"/>
                    </a:cubicBezTo>
                    <a:cubicBezTo>
                      <a:pt x="8" y="143"/>
                      <a:pt x="0" y="90"/>
                      <a:pt x="23" y="32"/>
                    </a:cubicBezTo>
                    <a:cubicBezTo>
                      <a:pt x="27" y="21"/>
                      <a:pt x="34" y="11"/>
                      <a:pt x="39" y="0"/>
                    </a:cubicBezTo>
                    <a:cubicBezTo>
                      <a:pt x="41" y="0"/>
                      <a:pt x="42" y="0"/>
                      <a:pt x="4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55简" panose="00020600040101010101" pitchFamily="18" charset="-122"/>
                  <a:ea typeface="汉仪旗黑-55简" panose="00020600040101010101" pitchFamily="18" charset="-122"/>
                  <a:cs typeface="+mn-ea"/>
                  <a:sym typeface="+mn-lt"/>
                </a:endParaRPr>
              </a:p>
            </p:txBody>
          </p:sp>
          <p:sp>
            <p:nvSpPr>
              <p:cNvPr id="29" name="Freeform 53"/>
              <p:cNvSpPr/>
              <p:nvPr>
                <p:custDataLst>
                  <p:tags r:id="rId10"/>
                </p:custDataLst>
              </p:nvPr>
            </p:nvSpPr>
            <p:spPr bwMode="auto">
              <a:xfrm>
                <a:off x="6764338" y="1865313"/>
                <a:ext cx="120650" cy="53975"/>
              </a:xfrm>
              <a:custGeom>
                <a:avLst/>
                <a:gdLst>
                  <a:gd name="T0" fmla="*/ 192 w 192"/>
                  <a:gd name="T1" fmla="*/ 34 h 87"/>
                  <a:gd name="T2" fmla="*/ 117 w 192"/>
                  <a:gd name="T3" fmla="*/ 83 h 87"/>
                  <a:gd name="T4" fmla="*/ 93 w 192"/>
                  <a:gd name="T5" fmla="*/ 78 h 87"/>
                  <a:gd name="T6" fmla="*/ 47 w 192"/>
                  <a:gd name="T7" fmla="*/ 79 h 87"/>
                  <a:gd name="T8" fmla="*/ 11 w 192"/>
                  <a:gd name="T9" fmla="*/ 86 h 87"/>
                  <a:gd name="T10" fmla="*/ 0 w 192"/>
                  <a:gd name="T11" fmla="*/ 85 h 87"/>
                  <a:gd name="T12" fmla="*/ 192 w 192"/>
                  <a:gd name="T13" fmla="*/ 34 h 87"/>
                </a:gdLst>
                <a:ahLst/>
                <a:cxnLst>
                  <a:cxn ang="0">
                    <a:pos x="T0" y="T1"/>
                  </a:cxn>
                  <a:cxn ang="0">
                    <a:pos x="T2" y="T3"/>
                  </a:cxn>
                  <a:cxn ang="0">
                    <a:pos x="T4" y="T5"/>
                  </a:cxn>
                  <a:cxn ang="0">
                    <a:pos x="T6" y="T7"/>
                  </a:cxn>
                  <a:cxn ang="0">
                    <a:pos x="T8" y="T9"/>
                  </a:cxn>
                  <a:cxn ang="0">
                    <a:pos x="T10" y="T11"/>
                  </a:cxn>
                  <a:cxn ang="0">
                    <a:pos x="T12" y="T13"/>
                  </a:cxn>
                </a:cxnLst>
                <a:rect l="0" t="0" r="r" b="b"/>
                <a:pathLst>
                  <a:path w="192" h="87">
                    <a:moveTo>
                      <a:pt x="192" y="34"/>
                    </a:moveTo>
                    <a:cubicBezTo>
                      <a:pt x="180" y="69"/>
                      <a:pt x="154" y="86"/>
                      <a:pt x="117" y="83"/>
                    </a:cubicBezTo>
                    <a:cubicBezTo>
                      <a:pt x="109" y="82"/>
                      <a:pt x="100" y="81"/>
                      <a:pt x="93" y="78"/>
                    </a:cubicBezTo>
                    <a:cubicBezTo>
                      <a:pt x="77" y="71"/>
                      <a:pt x="62" y="75"/>
                      <a:pt x="47" y="79"/>
                    </a:cubicBezTo>
                    <a:cubicBezTo>
                      <a:pt x="35" y="81"/>
                      <a:pt x="23" y="84"/>
                      <a:pt x="11" y="86"/>
                    </a:cubicBezTo>
                    <a:cubicBezTo>
                      <a:pt x="8" y="87"/>
                      <a:pt x="4" y="86"/>
                      <a:pt x="0" y="85"/>
                    </a:cubicBezTo>
                    <a:cubicBezTo>
                      <a:pt x="26" y="30"/>
                      <a:pt x="139" y="0"/>
                      <a:pt x="192"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55简" panose="00020600040101010101" pitchFamily="18" charset="-122"/>
                  <a:ea typeface="汉仪旗黑-55简" panose="00020600040101010101" pitchFamily="18" charset="-122"/>
                  <a:cs typeface="+mn-ea"/>
                  <a:sym typeface="+mn-lt"/>
                </a:endParaRPr>
              </a:p>
            </p:txBody>
          </p:sp>
          <p:sp>
            <p:nvSpPr>
              <p:cNvPr id="30" name="Freeform 54"/>
              <p:cNvSpPr/>
              <p:nvPr>
                <p:custDataLst>
                  <p:tags r:id="rId11"/>
                </p:custDataLst>
              </p:nvPr>
            </p:nvSpPr>
            <p:spPr bwMode="auto">
              <a:xfrm>
                <a:off x="6511925" y="1112838"/>
                <a:ext cx="85725" cy="95250"/>
              </a:xfrm>
              <a:custGeom>
                <a:avLst/>
                <a:gdLst>
                  <a:gd name="T0" fmla="*/ 123 w 137"/>
                  <a:gd name="T1" fmla="*/ 2 h 151"/>
                  <a:gd name="T2" fmla="*/ 137 w 137"/>
                  <a:gd name="T3" fmla="*/ 0 h 151"/>
                  <a:gd name="T4" fmla="*/ 128 w 137"/>
                  <a:gd name="T5" fmla="*/ 16 h 151"/>
                  <a:gd name="T6" fmla="*/ 100 w 137"/>
                  <a:gd name="T7" fmla="*/ 49 h 151"/>
                  <a:gd name="T8" fmla="*/ 87 w 137"/>
                  <a:gd name="T9" fmla="*/ 76 h 151"/>
                  <a:gd name="T10" fmla="*/ 56 w 137"/>
                  <a:gd name="T11" fmla="*/ 135 h 151"/>
                  <a:gd name="T12" fmla="*/ 0 w 137"/>
                  <a:gd name="T13" fmla="*/ 147 h 151"/>
                  <a:gd name="T14" fmla="*/ 29 w 137"/>
                  <a:gd name="T15" fmla="*/ 64 h 151"/>
                  <a:gd name="T16" fmla="*/ 114 w 137"/>
                  <a:gd name="T17" fmla="*/ 5 h 151"/>
                  <a:gd name="T18" fmla="*/ 124 w 137"/>
                  <a:gd name="T19" fmla="*/ 1 h 151"/>
                  <a:gd name="T20" fmla="*/ 123 w 137"/>
                  <a:gd name="T21" fmla="*/ 2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151">
                    <a:moveTo>
                      <a:pt x="123" y="2"/>
                    </a:moveTo>
                    <a:cubicBezTo>
                      <a:pt x="127" y="1"/>
                      <a:pt x="131" y="1"/>
                      <a:pt x="137" y="0"/>
                    </a:cubicBezTo>
                    <a:cubicBezTo>
                      <a:pt x="134" y="7"/>
                      <a:pt x="132" y="12"/>
                      <a:pt x="128" y="16"/>
                    </a:cubicBezTo>
                    <a:cubicBezTo>
                      <a:pt x="119" y="27"/>
                      <a:pt x="110" y="38"/>
                      <a:pt x="100" y="49"/>
                    </a:cubicBezTo>
                    <a:cubicBezTo>
                      <a:pt x="93" y="57"/>
                      <a:pt x="89" y="66"/>
                      <a:pt x="87" y="76"/>
                    </a:cubicBezTo>
                    <a:cubicBezTo>
                      <a:pt x="83" y="99"/>
                      <a:pt x="75" y="120"/>
                      <a:pt x="56" y="135"/>
                    </a:cubicBezTo>
                    <a:cubicBezTo>
                      <a:pt x="39" y="148"/>
                      <a:pt x="21" y="151"/>
                      <a:pt x="0" y="147"/>
                    </a:cubicBezTo>
                    <a:cubicBezTo>
                      <a:pt x="1" y="116"/>
                      <a:pt x="12" y="89"/>
                      <a:pt x="29" y="64"/>
                    </a:cubicBezTo>
                    <a:cubicBezTo>
                      <a:pt x="50" y="35"/>
                      <a:pt x="79" y="16"/>
                      <a:pt x="114" y="5"/>
                    </a:cubicBezTo>
                    <a:cubicBezTo>
                      <a:pt x="117" y="4"/>
                      <a:pt x="120" y="3"/>
                      <a:pt x="124" y="1"/>
                    </a:cubicBezTo>
                    <a:lnTo>
                      <a:pt x="123"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55简" panose="00020600040101010101" pitchFamily="18" charset="-122"/>
                  <a:ea typeface="汉仪旗黑-55简" panose="00020600040101010101" pitchFamily="18" charset="-122"/>
                  <a:cs typeface="+mn-ea"/>
                  <a:sym typeface="+mn-lt"/>
                </a:endParaRPr>
              </a:p>
            </p:txBody>
          </p:sp>
          <p:sp>
            <p:nvSpPr>
              <p:cNvPr id="31" name="Freeform 55"/>
              <p:cNvSpPr/>
              <p:nvPr>
                <p:custDataLst>
                  <p:tags r:id="rId12"/>
                </p:custDataLst>
              </p:nvPr>
            </p:nvSpPr>
            <p:spPr bwMode="auto">
              <a:xfrm>
                <a:off x="6486525" y="1398588"/>
                <a:ext cx="50800" cy="123825"/>
              </a:xfrm>
              <a:custGeom>
                <a:avLst/>
                <a:gdLst>
                  <a:gd name="T0" fmla="*/ 37 w 81"/>
                  <a:gd name="T1" fmla="*/ 198 h 198"/>
                  <a:gd name="T2" fmla="*/ 63 w 81"/>
                  <a:gd name="T3" fmla="*/ 0 h 198"/>
                  <a:gd name="T4" fmla="*/ 64 w 81"/>
                  <a:gd name="T5" fmla="*/ 37 h 198"/>
                  <a:gd name="T6" fmla="*/ 62 w 81"/>
                  <a:gd name="T7" fmla="*/ 60 h 198"/>
                  <a:gd name="T8" fmla="*/ 67 w 81"/>
                  <a:gd name="T9" fmla="*/ 91 h 198"/>
                  <a:gd name="T10" fmla="*/ 78 w 81"/>
                  <a:gd name="T11" fmla="*/ 148 h 198"/>
                  <a:gd name="T12" fmla="*/ 37 w 81"/>
                  <a:gd name="T13" fmla="*/ 198 h 198"/>
                </a:gdLst>
                <a:ahLst/>
                <a:cxnLst>
                  <a:cxn ang="0">
                    <a:pos x="T0" y="T1"/>
                  </a:cxn>
                  <a:cxn ang="0">
                    <a:pos x="T2" y="T3"/>
                  </a:cxn>
                  <a:cxn ang="0">
                    <a:pos x="T4" y="T5"/>
                  </a:cxn>
                  <a:cxn ang="0">
                    <a:pos x="T6" y="T7"/>
                  </a:cxn>
                  <a:cxn ang="0">
                    <a:pos x="T8" y="T9"/>
                  </a:cxn>
                  <a:cxn ang="0">
                    <a:pos x="T10" y="T11"/>
                  </a:cxn>
                  <a:cxn ang="0">
                    <a:pos x="T12" y="T13"/>
                  </a:cxn>
                </a:cxnLst>
                <a:rect l="0" t="0" r="r" b="b"/>
                <a:pathLst>
                  <a:path w="81" h="198">
                    <a:moveTo>
                      <a:pt x="37" y="198"/>
                    </a:moveTo>
                    <a:cubicBezTo>
                      <a:pt x="0" y="142"/>
                      <a:pt x="4" y="57"/>
                      <a:pt x="63" y="0"/>
                    </a:cubicBezTo>
                    <a:cubicBezTo>
                      <a:pt x="68" y="13"/>
                      <a:pt x="65" y="25"/>
                      <a:pt x="64" y="37"/>
                    </a:cubicBezTo>
                    <a:cubicBezTo>
                      <a:pt x="64" y="45"/>
                      <a:pt x="62" y="52"/>
                      <a:pt x="62" y="60"/>
                    </a:cubicBezTo>
                    <a:cubicBezTo>
                      <a:pt x="61" y="71"/>
                      <a:pt x="62" y="81"/>
                      <a:pt x="67" y="91"/>
                    </a:cubicBezTo>
                    <a:cubicBezTo>
                      <a:pt x="76" y="109"/>
                      <a:pt x="81" y="128"/>
                      <a:pt x="78" y="148"/>
                    </a:cubicBezTo>
                    <a:cubicBezTo>
                      <a:pt x="74" y="173"/>
                      <a:pt x="59" y="188"/>
                      <a:pt x="37" y="1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55简" panose="00020600040101010101" pitchFamily="18" charset="-122"/>
                  <a:ea typeface="汉仪旗黑-55简" panose="00020600040101010101" pitchFamily="18" charset="-122"/>
                  <a:cs typeface="+mn-ea"/>
                  <a:sym typeface="+mn-lt"/>
                </a:endParaRPr>
              </a:p>
            </p:txBody>
          </p:sp>
          <p:sp>
            <p:nvSpPr>
              <p:cNvPr id="32" name="Freeform 56"/>
              <p:cNvSpPr/>
              <p:nvPr>
                <p:custDataLst>
                  <p:tags r:id="rId13"/>
                </p:custDataLst>
              </p:nvPr>
            </p:nvSpPr>
            <p:spPr bwMode="auto">
              <a:xfrm>
                <a:off x="6486525" y="1200151"/>
                <a:ext cx="77788" cy="103188"/>
              </a:xfrm>
              <a:custGeom>
                <a:avLst/>
                <a:gdLst>
                  <a:gd name="T0" fmla="*/ 5 w 123"/>
                  <a:gd name="T1" fmla="*/ 161 h 163"/>
                  <a:gd name="T2" fmla="*/ 123 w 123"/>
                  <a:gd name="T3" fmla="*/ 0 h 163"/>
                  <a:gd name="T4" fmla="*/ 118 w 123"/>
                  <a:gd name="T5" fmla="*/ 15 h 163"/>
                  <a:gd name="T6" fmla="*/ 104 w 123"/>
                  <a:gd name="T7" fmla="*/ 36 h 163"/>
                  <a:gd name="T8" fmla="*/ 81 w 123"/>
                  <a:gd name="T9" fmla="*/ 93 h 163"/>
                  <a:gd name="T10" fmla="*/ 52 w 123"/>
                  <a:gd name="T11" fmla="*/ 150 h 163"/>
                  <a:gd name="T12" fmla="*/ 5 w 123"/>
                  <a:gd name="T13" fmla="*/ 161 h 163"/>
                </a:gdLst>
                <a:ahLst/>
                <a:cxnLst>
                  <a:cxn ang="0">
                    <a:pos x="T0" y="T1"/>
                  </a:cxn>
                  <a:cxn ang="0">
                    <a:pos x="T2" y="T3"/>
                  </a:cxn>
                  <a:cxn ang="0">
                    <a:pos x="T4" y="T5"/>
                  </a:cxn>
                  <a:cxn ang="0">
                    <a:pos x="T6" y="T7"/>
                  </a:cxn>
                  <a:cxn ang="0">
                    <a:pos x="T8" y="T9"/>
                  </a:cxn>
                  <a:cxn ang="0">
                    <a:pos x="T10" y="T11"/>
                  </a:cxn>
                  <a:cxn ang="0">
                    <a:pos x="T12" y="T13"/>
                  </a:cxn>
                </a:cxnLst>
                <a:rect l="0" t="0" r="r" b="b"/>
                <a:pathLst>
                  <a:path w="123" h="163">
                    <a:moveTo>
                      <a:pt x="5" y="161"/>
                    </a:moveTo>
                    <a:cubicBezTo>
                      <a:pt x="0" y="88"/>
                      <a:pt x="49" y="21"/>
                      <a:pt x="123" y="0"/>
                    </a:cubicBezTo>
                    <a:cubicBezTo>
                      <a:pt x="121" y="6"/>
                      <a:pt x="120" y="11"/>
                      <a:pt x="118" y="15"/>
                    </a:cubicBezTo>
                    <a:cubicBezTo>
                      <a:pt x="114" y="22"/>
                      <a:pt x="109" y="29"/>
                      <a:pt x="104" y="36"/>
                    </a:cubicBezTo>
                    <a:cubicBezTo>
                      <a:pt x="91" y="53"/>
                      <a:pt x="82" y="71"/>
                      <a:pt x="81" y="93"/>
                    </a:cubicBezTo>
                    <a:cubicBezTo>
                      <a:pt x="80" y="116"/>
                      <a:pt x="71" y="136"/>
                      <a:pt x="52" y="150"/>
                    </a:cubicBezTo>
                    <a:cubicBezTo>
                      <a:pt x="39" y="160"/>
                      <a:pt x="23" y="163"/>
                      <a:pt x="5" y="1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55简" panose="00020600040101010101" pitchFamily="18" charset="-122"/>
                  <a:ea typeface="汉仪旗黑-55简" panose="00020600040101010101" pitchFamily="18" charset="-122"/>
                  <a:cs typeface="+mn-ea"/>
                  <a:sym typeface="+mn-lt"/>
                </a:endParaRPr>
              </a:p>
            </p:txBody>
          </p:sp>
          <p:sp>
            <p:nvSpPr>
              <p:cNvPr id="33" name="Freeform 57"/>
              <p:cNvSpPr/>
              <p:nvPr>
                <p:custDataLst>
                  <p:tags r:id="rId14"/>
                </p:custDataLst>
              </p:nvPr>
            </p:nvSpPr>
            <p:spPr bwMode="auto">
              <a:xfrm>
                <a:off x="6808788" y="1768476"/>
                <a:ext cx="84138" cy="98425"/>
              </a:xfrm>
              <a:custGeom>
                <a:avLst/>
                <a:gdLst>
                  <a:gd name="T0" fmla="*/ 3 w 133"/>
                  <a:gd name="T1" fmla="*/ 0 h 157"/>
                  <a:gd name="T2" fmla="*/ 29 w 133"/>
                  <a:gd name="T3" fmla="*/ 26 h 157"/>
                  <a:gd name="T4" fmla="*/ 41 w 133"/>
                  <a:gd name="T5" fmla="*/ 40 h 157"/>
                  <a:gd name="T6" fmla="*/ 72 w 133"/>
                  <a:gd name="T7" fmla="*/ 61 h 157"/>
                  <a:gd name="T8" fmla="*/ 127 w 133"/>
                  <a:gd name="T9" fmla="*/ 106 h 157"/>
                  <a:gd name="T10" fmla="*/ 130 w 133"/>
                  <a:gd name="T11" fmla="*/ 148 h 157"/>
                  <a:gd name="T12" fmla="*/ 119 w 133"/>
                  <a:gd name="T13" fmla="*/ 155 h 157"/>
                  <a:gd name="T14" fmla="*/ 4 w 133"/>
                  <a:gd name="T15" fmla="*/ 31 h 157"/>
                  <a:gd name="T16" fmla="*/ 0 w 133"/>
                  <a:gd name="T17" fmla="*/ 5 h 157"/>
                  <a:gd name="T18" fmla="*/ 0 w 133"/>
                  <a:gd name="T19" fmla="*/ 3 h 157"/>
                  <a:gd name="T20" fmla="*/ 3 w 133"/>
                  <a:gd name="T21"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3" h="157">
                    <a:moveTo>
                      <a:pt x="3" y="0"/>
                    </a:moveTo>
                    <a:cubicBezTo>
                      <a:pt x="12" y="9"/>
                      <a:pt x="20" y="17"/>
                      <a:pt x="29" y="26"/>
                    </a:cubicBezTo>
                    <a:cubicBezTo>
                      <a:pt x="33" y="30"/>
                      <a:pt x="37" y="35"/>
                      <a:pt x="41" y="40"/>
                    </a:cubicBezTo>
                    <a:cubicBezTo>
                      <a:pt x="49" y="50"/>
                      <a:pt x="59" y="57"/>
                      <a:pt x="72" y="61"/>
                    </a:cubicBezTo>
                    <a:cubicBezTo>
                      <a:pt x="96" y="69"/>
                      <a:pt x="117" y="82"/>
                      <a:pt x="127" y="106"/>
                    </a:cubicBezTo>
                    <a:cubicBezTo>
                      <a:pt x="133" y="120"/>
                      <a:pt x="133" y="134"/>
                      <a:pt x="130" y="148"/>
                    </a:cubicBezTo>
                    <a:cubicBezTo>
                      <a:pt x="129" y="155"/>
                      <a:pt x="126" y="157"/>
                      <a:pt x="119" y="155"/>
                    </a:cubicBezTo>
                    <a:cubicBezTo>
                      <a:pt x="57" y="136"/>
                      <a:pt x="18" y="95"/>
                      <a:pt x="4" y="31"/>
                    </a:cubicBezTo>
                    <a:cubicBezTo>
                      <a:pt x="2" y="23"/>
                      <a:pt x="1" y="14"/>
                      <a:pt x="0" y="5"/>
                    </a:cubicBezTo>
                    <a:cubicBezTo>
                      <a:pt x="0" y="4"/>
                      <a:pt x="0" y="4"/>
                      <a:pt x="0" y="3"/>
                    </a:cubicBezTo>
                    <a:cubicBezTo>
                      <a:pt x="1" y="2"/>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55简" panose="00020600040101010101" pitchFamily="18" charset="-122"/>
                  <a:ea typeface="汉仪旗黑-55简" panose="00020600040101010101" pitchFamily="18" charset="-122"/>
                  <a:cs typeface="+mn-ea"/>
                  <a:sym typeface="+mn-lt"/>
                </a:endParaRPr>
              </a:p>
            </p:txBody>
          </p:sp>
          <p:sp>
            <p:nvSpPr>
              <p:cNvPr id="34" name="Freeform 58"/>
              <p:cNvSpPr/>
              <p:nvPr>
                <p:custDataLst>
                  <p:tags r:id="rId15"/>
                </p:custDataLst>
              </p:nvPr>
            </p:nvSpPr>
            <p:spPr bwMode="auto">
              <a:xfrm>
                <a:off x="6511925" y="976313"/>
                <a:ext cx="46038" cy="125413"/>
              </a:xfrm>
              <a:custGeom>
                <a:avLst/>
                <a:gdLst>
                  <a:gd name="T0" fmla="*/ 29 w 75"/>
                  <a:gd name="T1" fmla="*/ 0 h 199"/>
                  <a:gd name="T2" fmla="*/ 72 w 75"/>
                  <a:gd name="T3" fmla="*/ 98 h 199"/>
                  <a:gd name="T4" fmla="*/ 52 w 75"/>
                  <a:gd name="T5" fmla="*/ 191 h 199"/>
                  <a:gd name="T6" fmla="*/ 37 w 75"/>
                  <a:gd name="T7" fmla="*/ 194 h 199"/>
                  <a:gd name="T8" fmla="*/ 11 w 75"/>
                  <a:gd name="T9" fmla="*/ 111 h 199"/>
                  <a:gd name="T10" fmla="*/ 17 w 75"/>
                  <a:gd name="T11" fmla="*/ 96 h 199"/>
                  <a:gd name="T12" fmla="*/ 25 w 75"/>
                  <a:gd name="T13" fmla="*/ 37 h 199"/>
                  <a:gd name="T14" fmla="*/ 24 w 75"/>
                  <a:gd name="T15" fmla="*/ 1 h 199"/>
                  <a:gd name="T16" fmla="*/ 29 w 75"/>
                  <a:gd name="T17"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199">
                    <a:moveTo>
                      <a:pt x="29" y="0"/>
                    </a:moveTo>
                    <a:cubicBezTo>
                      <a:pt x="53" y="28"/>
                      <a:pt x="69" y="60"/>
                      <a:pt x="72" y="98"/>
                    </a:cubicBezTo>
                    <a:cubicBezTo>
                      <a:pt x="75" y="131"/>
                      <a:pt x="68" y="162"/>
                      <a:pt x="52" y="191"/>
                    </a:cubicBezTo>
                    <a:cubicBezTo>
                      <a:pt x="47" y="199"/>
                      <a:pt x="43" y="198"/>
                      <a:pt x="37" y="194"/>
                    </a:cubicBezTo>
                    <a:cubicBezTo>
                      <a:pt x="10" y="177"/>
                      <a:pt x="0" y="146"/>
                      <a:pt x="11" y="111"/>
                    </a:cubicBezTo>
                    <a:cubicBezTo>
                      <a:pt x="12" y="106"/>
                      <a:pt x="14" y="100"/>
                      <a:pt x="17" y="96"/>
                    </a:cubicBezTo>
                    <a:cubicBezTo>
                      <a:pt x="30" y="78"/>
                      <a:pt x="26" y="57"/>
                      <a:pt x="25" y="37"/>
                    </a:cubicBezTo>
                    <a:cubicBezTo>
                      <a:pt x="24" y="25"/>
                      <a:pt x="24" y="13"/>
                      <a:pt x="24" y="1"/>
                    </a:cubicBezTo>
                    <a:cubicBezTo>
                      <a:pt x="26" y="0"/>
                      <a:pt x="27" y="0"/>
                      <a:pt x="2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55简" panose="00020600040101010101" pitchFamily="18" charset="-122"/>
                  <a:ea typeface="汉仪旗黑-55简" panose="00020600040101010101" pitchFamily="18" charset="-122"/>
                  <a:cs typeface="+mn-ea"/>
                  <a:sym typeface="+mn-lt"/>
                </a:endParaRPr>
              </a:p>
            </p:txBody>
          </p:sp>
          <p:sp>
            <p:nvSpPr>
              <p:cNvPr id="35" name="Freeform 59"/>
              <p:cNvSpPr/>
              <p:nvPr>
                <p:custDataLst>
                  <p:tags r:id="rId16"/>
                </p:custDataLst>
              </p:nvPr>
            </p:nvSpPr>
            <p:spPr bwMode="auto">
              <a:xfrm>
                <a:off x="6408738" y="1193801"/>
                <a:ext cx="65088" cy="109538"/>
              </a:xfrm>
              <a:custGeom>
                <a:avLst/>
                <a:gdLst>
                  <a:gd name="T0" fmla="*/ 2 w 105"/>
                  <a:gd name="T1" fmla="*/ 0 h 175"/>
                  <a:gd name="T2" fmla="*/ 64 w 105"/>
                  <a:gd name="T3" fmla="*/ 44 h 175"/>
                  <a:gd name="T4" fmla="*/ 101 w 105"/>
                  <a:gd name="T5" fmla="*/ 165 h 175"/>
                  <a:gd name="T6" fmla="*/ 91 w 105"/>
                  <a:gd name="T7" fmla="*/ 173 h 175"/>
                  <a:gd name="T8" fmla="*/ 31 w 105"/>
                  <a:gd name="T9" fmla="*/ 107 h 175"/>
                  <a:gd name="T10" fmla="*/ 31 w 105"/>
                  <a:gd name="T11" fmla="*/ 80 h 175"/>
                  <a:gd name="T12" fmla="*/ 26 w 105"/>
                  <a:gd name="T13" fmla="*/ 59 h 175"/>
                  <a:gd name="T14" fmla="*/ 7 w 105"/>
                  <a:gd name="T15" fmla="*/ 23 h 175"/>
                  <a:gd name="T16" fmla="*/ 0 w 105"/>
                  <a:gd name="T17" fmla="*/ 1 h 175"/>
                  <a:gd name="T18" fmla="*/ 2 w 105"/>
                  <a:gd name="T19"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 h="175">
                    <a:moveTo>
                      <a:pt x="2" y="0"/>
                    </a:moveTo>
                    <a:cubicBezTo>
                      <a:pt x="26" y="10"/>
                      <a:pt x="47" y="25"/>
                      <a:pt x="64" y="44"/>
                    </a:cubicBezTo>
                    <a:cubicBezTo>
                      <a:pt x="94" y="79"/>
                      <a:pt x="105" y="120"/>
                      <a:pt x="101" y="165"/>
                    </a:cubicBezTo>
                    <a:cubicBezTo>
                      <a:pt x="101" y="172"/>
                      <a:pt x="99" y="175"/>
                      <a:pt x="91" y="173"/>
                    </a:cubicBezTo>
                    <a:cubicBezTo>
                      <a:pt x="56" y="168"/>
                      <a:pt x="35" y="144"/>
                      <a:pt x="31" y="107"/>
                    </a:cubicBezTo>
                    <a:cubicBezTo>
                      <a:pt x="31" y="98"/>
                      <a:pt x="32" y="89"/>
                      <a:pt x="31" y="80"/>
                    </a:cubicBezTo>
                    <a:cubicBezTo>
                      <a:pt x="30" y="73"/>
                      <a:pt x="29" y="65"/>
                      <a:pt x="26" y="59"/>
                    </a:cubicBezTo>
                    <a:cubicBezTo>
                      <a:pt x="20" y="46"/>
                      <a:pt x="13" y="35"/>
                      <a:pt x="7" y="23"/>
                    </a:cubicBezTo>
                    <a:cubicBezTo>
                      <a:pt x="4" y="16"/>
                      <a:pt x="2" y="9"/>
                      <a:pt x="0" y="1"/>
                    </a:cubicBezTo>
                    <a:cubicBezTo>
                      <a:pt x="0" y="1"/>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55简" panose="00020600040101010101" pitchFamily="18" charset="-122"/>
                  <a:ea typeface="汉仪旗黑-55简" panose="00020600040101010101" pitchFamily="18" charset="-122"/>
                  <a:cs typeface="+mn-ea"/>
                  <a:sym typeface="+mn-lt"/>
                </a:endParaRPr>
              </a:p>
            </p:txBody>
          </p:sp>
          <p:sp>
            <p:nvSpPr>
              <p:cNvPr id="36" name="Freeform 60"/>
              <p:cNvSpPr/>
              <p:nvPr>
                <p:custDataLst>
                  <p:tags r:id="rId17"/>
                </p:custDataLst>
              </p:nvPr>
            </p:nvSpPr>
            <p:spPr bwMode="auto">
              <a:xfrm>
                <a:off x="6427788" y="1592263"/>
                <a:ext cx="117475" cy="73025"/>
              </a:xfrm>
              <a:custGeom>
                <a:avLst/>
                <a:gdLst>
                  <a:gd name="T0" fmla="*/ 0 w 187"/>
                  <a:gd name="T1" fmla="*/ 23 h 117"/>
                  <a:gd name="T2" fmla="*/ 187 w 187"/>
                  <a:gd name="T3" fmla="*/ 96 h 117"/>
                  <a:gd name="T4" fmla="*/ 107 w 187"/>
                  <a:gd name="T5" fmla="*/ 99 h 117"/>
                  <a:gd name="T6" fmla="*/ 80 w 187"/>
                  <a:gd name="T7" fmla="*/ 72 h 117"/>
                  <a:gd name="T8" fmla="*/ 48 w 187"/>
                  <a:gd name="T9" fmla="*/ 48 h 117"/>
                  <a:gd name="T10" fmla="*/ 13 w 187"/>
                  <a:gd name="T11" fmla="*/ 32 h 117"/>
                  <a:gd name="T12" fmla="*/ 0 w 187"/>
                  <a:gd name="T13" fmla="*/ 23 h 117"/>
                </a:gdLst>
                <a:ahLst/>
                <a:cxnLst>
                  <a:cxn ang="0">
                    <a:pos x="T0" y="T1"/>
                  </a:cxn>
                  <a:cxn ang="0">
                    <a:pos x="T2" y="T3"/>
                  </a:cxn>
                  <a:cxn ang="0">
                    <a:pos x="T4" y="T5"/>
                  </a:cxn>
                  <a:cxn ang="0">
                    <a:pos x="T6" y="T7"/>
                  </a:cxn>
                  <a:cxn ang="0">
                    <a:pos x="T8" y="T9"/>
                  </a:cxn>
                  <a:cxn ang="0">
                    <a:pos x="T10" y="T11"/>
                  </a:cxn>
                  <a:cxn ang="0">
                    <a:pos x="T12" y="T13"/>
                  </a:cxn>
                </a:cxnLst>
                <a:rect l="0" t="0" r="r" b="b"/>
                <a:pathLst>
                  <a:path w="187" h="117">
                    <a:moveTo>
                      <a:pt x="0" y="23"/>
                    </a:moveTo>
                    <a:cubicBezTo>
                      <a:pt x="77" y="0"/>
                      <a:pt x="154" y="34"/>
                      <a:pt x="187" y="96"/>
                    </a:cubicBezTo>
                    <a:cubicBezTo>
                      <a:pt x="167" y="115"/>
                      <a:pt x="131" y="117"/>
                      <a:pt x="107" y="99"/>
                    </a:cubicBezTo>
                    <a:cubicBezTo>
                      <a:pt x="97" y="91"/>
                      <a:pt x="87" y="82"/>
                      <a:pt x="80" y="72"/>
                    </a:cubicBezTo>
                    <a:cubicBezTo>
                      <a:pt x="71" y="60"/>
                      <a:pt x="60" y="54"/>
                      <a:pt x="48" y="48"/>
                    </a:cubicBezTo>
                    <a:cubicBezTo>
                      <a:pt x="36" y="43"/>
                      <a:pt x="24" y="38"/>
                      <a:pt x="13" y="32"/>
                    </a:cubicBezTo>
                    <a:cubicBezTo>
                      <a:pt x="9" y="30"/>
                      <a:pt x="5" y="27"/>
                      <a:pt x="0"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55简" panose="00020600040101010101" pitchFamily="18" charset="-122"/>
                  <a:ea typeface="汉仪旗黑-55简" panose="00020600040101010101" pitchFamily="18" charset="-122"/>
                  <a:cs typeface="+mn-ea"/>
                  <a:sym typeface="+mn-lt"/>
                </a:endParaRPr>
              </a:p>
            </p:txBody>
          </p:sp>
          <p:sp>
            <p:nvSpPr>
              <p:cNvPr id="37" name="Freeform 61"/>
              <p:cNvSpPr/>
              <p:nvPr>
                <p:custDataLst>
                  <p:tags r:id="rId18"/>
                </p:custDataLst>
              </p:nvPr>
            </p:nvSpPr>
            <p:spPr bwMode="auto">
              <a:xfrm>
                <a:off x="6589713" y="1628776"/>
                <a:ext cx="71438" cy="114300"/>
              </a:xfrm>
              <a:custGeom>
                <a:avLst/>
                <a:gdLst>
                  <a:gd name="T0" fmla="*/ 103 w 116"/>
                  <a:gd name="T1" fmla="*/ 183 h 183"/>
                  <a:gd name="T2" fmla="*/ 17 w 116"/>
                  <a:gd name="T3" fmla="*/ 0 h 183"/>
                  <a:gd name="T4" fmla="*/ 31 w 116"/>
                  <a:gd name="T5" fmla="*/ 20 h 183"/>
                  <a:gd name="T6" fmla="*/ 40 w 116"/>
                  <a:gd name="T7" fmla="*/ 36 h 183"/>
                  <a:gd name="T8" fmla="*/ 78 w 116"/>
                  <a:gd name="T9" fmla="*/ 82 h 183"/>
                  <a:gd name="T10" fmla="*/ 115 w 116"/>
                  <a:gd name="T11" fmla="*/ 139 h 183"/>
                  <a:gd name="T12" fmla="*/ 103 w 116"/>
                  <a:gd name="T13" fmla="*/ 183 h 183"/>
                </a:gdLst>
                <a:ahLst/>
                <a:cxnLst>
                  <a:cxn ang="0">
                    <a:pos x="T0" y="T1"/>
                  </a:cxn>
                  <a:cxn ang="0">
                    <a:pos x="T2" y="T3"/>
                  </a:cxn>
                  <a:cxn ang="0">
                    <a:pos x="T4" y="T5"/>
                  </a:cxn>
                  <a:cxn ang="0">
                    <a:pos x="T6" y="T7"/>
                  </a:cxn>
                  <a:cxn ang="0">
                    <a:pos x="T8" y="T9"/>
                  </a:cxn>
                  <a:cxn ang="0">
                    <a:pos x="T10" y="T11"/>
                  </a:cxn>
                  <a:cxn ang="0">
                    <a:pos x="T12" y="T13"/>
                  </a:cxn>
                </a:cxnLst>
                <a:rect l="0" t="0" r="r" b="b"/>
                <a:pathLst>
                  <a:path w="116" h="183">
                    <a:moveTo>
                      <a:pt x="103" y="183"/>
                    </a:moveTo>
                    <a:cubicBezTo>
                      <a:pt x="37" y="153"/>
                      <a:pt x="0" y="81"/>
                      <a:pt x="17" y="0"/>
                    </a:cubicBezTo>
                    <a:cubicBezTo>
                      <a:pt x="23" y="8"/>
                      <a:pt x="27" y="13"/>
                      <a:pt x="31" y="20"/>
                    </a:cubicBezTo>
                    <a:cubicBezTo>
                      <a:pt x="35" y="25"/>
                      <a:pt x="37" y="30"/>
                      <a:pt x="40" y="36"/>
                    </a:cubicBezTo>
                    <a:cubicBezTo>
                      <a:pt x="48" y="55"/>
                      <a:pt x="59" y="70"/>
                      <a:pt x="78" y="82"/>
                    </a:cubicBezTo>
                    <a:cubicBezTo>
                      <a:pt x="98" y="94"/>
                      <a:pt x="113" y="114"/>
                      <a:pt x="115" y="139"/>
                    </a:cubicBezTo>
                    <a:cubicBezTo>
                      <a:pt x="116" y="155"/>
                      <a:pt x="111" y="169"/>
                      <a:pt x="103"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55简" panose="00020600040101010101" pitchFamily="18" charset="-122"/>
                  <a:ea typeface="汉仪旗黑-55简" panose="00020600040101010101" pitchFamily="18" charset="-122"/>
                  <a:cs typeface="+mn-ea"/>
                  <a:sym typeface="+mn-lt"/>
                </a:endParaRPr>
              </a:p>
            </p:txBody>
          </p:sp>
          <p:sp>
            <p:nvSpPr>
              <p:cNvPr id="38" name="Freeform 62"/>
              <p:cNvSpPr/>
              <p:nvPr>
                <p:custDataLst>
                  <p:tags r:id="rId19"/>
                </p:custDataLst>
              </p:nvPr>
            </p:nvSpPr>
            <p:spPr bwMode="auto">
              <a:xfrm>
                <a:off x="6442075" y="1087438"/>
                <a:ext cx="58738" cy="117475"/>
              </a:xfrm>
              <a:custGeom>
                <a:avLst/>
                <a:gdLst>
                  <a:gd name="T0" fmla="*/ 3 w 92"/>
                  <a:gd name="T1" fmla="*/ 0 h 185"/>
                  <a:gd name="T2" fmla="*/ 47 w 92"/>
                  <a:gd name="T3" fmla="*/ 37 h 185"/>
                  <a:gd name="T4" fmla="*/ 81 w 92"/>
                  <a:gd name="T5" fmla="*/ 177 h 185"/>
                  <a:gd name="T6" fmla="*/ 70 w 92"/>
                  <a:gd name="T7" fmla="*/ 183 h 185"/>
                  <a:gd name="T8" fmla="*/ 20 w 92"/>
                  <a:gd name="T9" fmla="*/ 121 h 185"/>
                  <a:gd name="T10" fmla="*/ 22 w 92"/>
                  <a:gd name="T11" fmla="*/ 83 h 185"/>
                  <a:gd name="T12" fmla="*/ 20 w 92"/>
                  <a:gd name="T13" fmla="*/ 64 h 185"/>
                  <a:gd name="T14" fmla="*/ 4 w 92"/>
                  <a:gd name="T15" fmla="*/ 21 h 185"/>
                  <a:gd name="T16" fmla="*/ 0 w 92"/>
                  <a:gd name="T17" fmla="*/ 2 h 185"/>
                  <a:gd name="T18" fmla="*/ 3 w 92"/>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185">
                    <a:moveTo>
                      <a:pt x="3" y="0"/>
                    </a:moveTo>
                    <a:cubicBezTo>
                      <a:pt x="20" y="10"/>
                      <a:pt x="34" y="22"/>
                      <a:pt x="47" y="37"/>
                    </a:cubicBezTo>
                    <a:cubicBezTo>
                      <a:pt x="81" y="78"/>
                      <a:pt x="92" y="125"/>
                      <a:pt x="81" y="177"/>
                    </a:cubicBezTo>
                    <a:cubicBezTo>
                      <a:pt x="80" y="184"/>
                      <a:pt x="77" y="185"/>
                      <a:pt x="70" y="183"/>
                    </a:cubicBezTo>
                    <a:cubicBezTo>
                      <a:pt x="40" y="176"/>
                      <a:pt x="21" y="152"/>
                      <a:pt x="20" y="121"/>
                    </a:cubicBezTo>
                    <a:cubicBezTo>
                      <a:pt x="19" y="108"/>
                      <a:pt x="22" y="95"/>
                      <a:pt x="22" y="83"/>
                    </a:cubicBezTo>
                    <a:cubicBezTo>
                      <a:pt x="22" y="76"/>
                      <a:pt x="22" y="70"/>
                      <a:pt x="20" y="64"/>
                    </a:cubicBezTo>
                    <a:cubicBezTo>
                      <a:pt x="15" y="49"/>
                      <a:pt x="9" y="36"/>
                      <a:pt x="4" y="21"/>
                    </a:cubicBezTo>
                    <a:cubicBezTo>
                      <a:pt x="2" y="15"/>
                      <a:pt x="2" y="8"/>
                      <a:pt x="0" y="2"/>
                    </a:cubicBezTo>
                    <a:cubicBezTo>
                      <a:pt x="1" y="1"/>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55简" panose="00020600040101010101" pitchFamily="18" charset="-122"/>
                  <a:ea typeface="汉仪旗黑-55简" panose="00020600040101010101" pitchFamily="18" charset="-122"/>
                  <a:cs typeface="+mn-ea"/>
                  <a:sym typeface="+mn-lt"/>
                </a:endParaRPr>
              </a:p>
            </p:txBody>
          </p:sp>
          <p:sp>
            <p:nvSpPr>
              <p:cNvPr id="39" name="Freeform 63"/>
              <p:cNvSpPr/>
              <p:nvPr>
                <p:custDataLst>
                  <p:tags r:id="rId20"/>
                </p:custDataLst>
              </p:nvPr>
            </p:nvSpPr>
            <p:spPr bwMode="auto">
              <a:xfrm>
                <a:off x="6557963" y="1044576"/>
                <a:ext cx="109538" cy="69850"/>
              </a:xfrm>
              <a:custGeom>
                <a:avLst/>
                <a:gdLst>
                  <a:gd name="T0" fmla="*/ 49 w 174"/>
                  <a:gd name="T1" fmla="*/ 110 h 111"/>
                  <a:gd name="T2" fmla="*/ 7 w 174"/>
                  <a:gd name="T3" fmla="*/ 104 h 111"/>
                  <a:gd name="T4" fmla="*/ 3 w 174"/>
                  <a:gd name="T5" fmla="*/ 94 h 111"/>
                  <a:gd name="T6" fmla="*/ 148 w 174"/>
                  <a:gd name="T7" fmla="*/ 0 h 111"/>
                  <a:gd name="T8" fmla="*/ 173 w 174"/>
                  <a:gd name="T9" fmla="*/ 0 h 111"/>
                  <a:gd name="T10" fmla="*/ 174 w 174"/>
                  <a:gd name="T11" fmla="*/ 3 h 111"/>
                  <a:gd name="T12" fmla="*/ 159 w 174"/>
                  <a:gd name="T13" fmla="*/ 16 h 111"/>
                  <a:gd name="T14" fmla="*/ 122 w 174"/>
                  <a:gd name="T15" fmla="*/ 40 h 111"/>
                  <a:gd name="T16" fmla="*/ 106 w 174"/>
                  <a:gd name="T17" fmla="*/ 57 h 111"/>
                  <a:gd name="T18" fmla="*/ 48 w 174"/>
                  <a:gd name="T19" fmla="*/ 111 h 111"/>
                  <a:gd name="T20" fmla="*/ 49 w 174"/>
                  <a:gd name="T21" fmla="*/ 11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4" h="111">
                    <a:moveTo>
                      <a:pt x="49" y="110"/>
                    </a:moveTo>
                    <a:cubicBezTo>
                      <a:pt x="35" y="108"/>
                      <a:pt x="21" y="107"/>
                      <a:pt x="7" y="104"/>
                    </a:cubicBezTo>
                    <a:cubicBezTo>
                      <a:pt x="1" y="103"/>
                      <a:pt x="0" y="100"/>
                      <a:pt x="3" y="94"/>
                    </a:cubicBezTo>
                    <a:cubicBezTo>
                      <a:pt x="33" y="34"/>
                      <a:pt x="81" y="1"/>
                      <a:pt x="148" y="0"/>
                    </a:cubicBezTo>
                    <a:cubicBezTo>
                      <a:pt x="157" y="0"/>
                      <a:pt x="165" y="0"/>
                      <a:pt x="173" y="0"/>
                    </a:cubicBezTo>
                    <a:cubicBezTo>
                      <a:pt x="173" y="1"/>
                      <a:pt x="174" y="2"/>
                      <a:pt x="174" y="3"/>
                    </a:cubicBezTo>
                    <a:cubicBezTo>
                      <a:pt x="169" y="7"/>
                      <a:pt x="165" y="12"/>
                      <a:pt x="159" y="16"/>
                    </a:cubicBezTo>
                    <a:cubicBezTo>
                      <a:pt x="147" y="24"/>
                      <a:pt x="134" y="31"/>
                      <a:pt x="122" y="40"/>
                    </a:cubicBezTo>
                    <a:cubicBezTo>
                      <a:pt x="116" y="44"/>
                      <a:pt x="110" y="51"/>
                      <a:pt x="106" y="57"/>
                    </a:cubicBezTo>
                    <a:cubicBezTo>
                      <a:pt x="93" y="82"/>
                      <a:pt x="76" y="102"/>
                      <a:pt x="48" y="111"/>
                    </a:cubicBezTo>
                    <a:cubicBezTo>
                      <a:pt x="48" y="111"/>
                      <a:pt x="49" y="110"/>
                      <a:pt x="49" y="1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55简" panose="00020600040101010101" pitchFamily="18" charset="-122"/>
                  <a:ea typeface="汉仪旗黑-55简" panose="00020600040101010101" pitchFamily="18" charset="-122"/>
                  <a:cs typeface="+mn-ea"/>
                  <a:sym typeface="+mn-lt"/>
                </a:endParaRPr>
              </a:p>
            </p:txBody>
          </p:sp>
          <p:sp>
            <p:nvSpPr>
              <p:cNvPr id="40" name="Freeform 64"/>
              <p:cNvSpPr/>
              <p:nvPr>
                <p:custDataLst>
                  <p:tags r:id="rId21"/>
                </p:custDataLst>
              </p:nvPr>
            </p:nvSpPr>
            <p:spPr bwMode="auto">
              <a:xfrm>
                <a:off x="6388100" y="1306513"/>
                <a:ext cx="82550" cy="98425"/>
              </a:xfrm>
              <a:custGeom>
                <a:avLst/>
                <a:gdLst>
                  <a:gd name="T0" fmla="*/ 3 w 130"/>
                  <a:gd name="T1" fmla="*/ 0 h 156"/>
                  <a:gd name="T2" fmla="*/ 74 w 130"/>
                  <a:gd name="T3" fmla="*/ 36 h 156"/>
                  <a:gd name="T4" fmla="*/ 128 w 130"/>
                  <a:gd name="T5" fmla="*/ 141 h 156"/>
                  <a:gd name="T6" fmla="*/ 115 w 130"/>
                  <a:gd name="T7" fmla="*/ 156 h 156"/>
                  <a:gd name="T8" fmla="*/ 53 w 130"/>
                  <a:gd name="T9" fmla="*/ 110 h 156"/>
                  <a:gd name="T10" fmla="*/ 45 w 130"/>
                  <a:gd name="T11" fmla="*/ 76 h 156"/>
                  <a:gd name="T12" fmla="*/ 33 w 130"/>
                  <a:gd name="T13" fmla="*/ 51 h 156"/>
                  <a:gd name="T14" fmla="*/ 9 w 130"/>
                  <a:gd name="T15" fmla="*/ 19 h 156"/>
                  <a:gd name="T16" fmla="*/ 0 w 130"/>
                  <a:gd name="T17" fmla="*/ 2 h 156"/>
                  <a:gd name="T18" fmla="*/ 3 w 130"/>
                  <a:gd name="T19"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0" h="156">
                    <a:moveTo>
                      <a:pt x="3" y="0"/>
                    </a:moveTo>
                    <a:cubicBezTo>
                      <a:pt x="29" y="7"/>
                      <a:pt x="53" y="19"/>
                      <a:pt x="74" y="36"/>
                    </a:cubicBezTo>
                    <a:cubicBezTo>
                      <a:pt x="106" y="64"/>
                      <a:pt x="123" y="99"/>
                      <a:pt x="128" y="141"/>
                    </a:cubicBezTo>
                    <a:cubicBezTo>
                      <a:pt x="130" y="155"/>
                      <a:pt x="129" y="156"/>
                      <a:pt x="115" y="156"/>
                    </a:cubicBezTo>
                    <a:cubicBezTo>
                      <a:pt x="86" y="156"/>
                      <a:pt x="64" y="140"/>
                      <a:pt x="53" y="110"/>
                    </a:cubicBezTo>
                    <a:cubicBezTo>
                      <a:pt x="49" y="99"/>
                      <a:pt x="48" y="87"/>
                      <a:pt x="45" y="76"/>
                    </a:cubicBezTo>
                    <a:cubicBezTo>
                      <a:pt x="42" y="67"/>
                      <a:pt x="38" y="58"/>
                      <a:pt x="33" y="51"/>
                    </a:cubicBezTo>
                    <a:cubicBezTo>
                      <a:pt x="26" y="40"/>
                      <a:pt x="17" y="30"/>
                      <a:pt x="9" y="19"/>
                    </a:cubicBezTo>
                    <a:cubicBezTo>
                      <a:pt x="6" y="14"/>
                      <a:pt x="3" y="8"/>
                      <a:pt x="0" y="2"/>
                    </a:cubicBezTo>
                    <a:cubicBezTo>
                      <a:pt x="1" y="2"/>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55简" panose="00020600040101010101" pitchFamily="18" charset="-122"/>
                  <a:ea typeface="汉仪旗黑-55简" panose="00020600040101010101" pitchFamily="18" charset="-122"/>
                  <a:cs typeface="+mn-ea"/>
                  <a:sym typeface="+mn-lt"/>
                </a:endParaRPr>
              </a:p>
            </p:txBody>
          </p:sp>
          <p:sp>
            <p:nvSpPr>
              <p:cNvPr id="41" name="Freeform 65"/>
              <p:cNvSpPr/>
              <p:nvPr>
                <p:custDataLst>
                  <p:tags r:id="rId22"/>
                </p:custDataLst>
              </p:nvPr>
            </p:nvSpPr>
            <p:spPr bwMode="auto">
              <a:xfrm>
                <a:off x="6473825" y="1287463"/>
                <a:ext cx="69850" cy="112713"/>
              </a:xfrm>
              <a:custGeom>
                <a:avLst/>
                <a:gdLst>
                  <a:gd name="T0" fmla="*/ 112 w 112"/>
                  <a:gd name="T1" fmla="*/ 0 h 179"/>
                  <a:gd name="T2" fmla="*/ 107 w 112"/>
                  <a:gd name="T3" fmla="*/ 20 h 179"/>
                  <a:gd name="T4" fmla="*/ 91 w 112"/>
                  <a:gd name="T5" fmla="*/ 55 h 179"/>
                  <a:gd name="T6" fmla="*/ 86 w 112"/>
                  <a:gd name="T7" fmla="*/ 90 h 179"/>
                  <a:gd name="T8" fmla="*/ 70 w 112"/>
                  <a:gd name="T9" fmla="*/ 155 h 179"/>
                  <a:gd name="T10" fmla="*/ 24 w 112"/>
                  <a:gd name="T11" fmla="*/ 179 h 179"/>
                  <a:gd name="T12" fmla="*/ 112 w 112"/>
                  <a:gd name="T13" fmla="*/ 0 h 179"/>
                </a:gdLst>
                <a:ahLst/>
                <a:cxnLst>
                  <a:cxn ang="0">
                    <a:pos x="T0" y="T1"/>
                  </a:cxn>
                  <a:cxn ang="0">
                    <a:pos x="T2" y="T3"/>
                  </a:cxn>
                  <a:cxn ang="0">
                    <a:pos x="T4" y="T5"/>
                  </a:cxn>
                  <a:cxn ang="0">
                    <a:pos x="T6" y="T7"/>
                  </a:cxn>
                  <a:cxn ang="0">
                    <a:pos x="T8" y="T9"/>
                  </a:cxn>
                  <a:cxn ang="0">
                    <a:pos x="T10" y="T11"/>
                  </a:cxn>
                  <a:cxn ang="0">
                    <a:pos x="T12" y="T13"/>
                  </a:cxn>
                </a:cxnLst>
                <a:rect l="0" t="0" r="r" b="b"/>
                <a:pathLst>
                  <a:path w="112" h="179">
                    <a:moveTo>
                      <a:pt x="112" y="0"/>
                    </a:moveTo>
                    <a:cubicBezTo>
                      <a:pt x="110" y="8"/>
                      <a:pt x="109" y="14"/>
                      <a:pt x="107" y="20"/>
                    </a:cubicBezTo>
                    <a:cubicBezTo>
                      <a:pt x="102" y="32"/>
                      <a:pt x="97" y="44"/>
                      <a:pt x="91" y="55"/>
                    </a:cubicBezTo>
                    <a:cubicBezTo>
                      <a:pt x="85" y="66"/>
                      <a:pt x="85" y="78"/>
                      <a:pt x="86" y="90"/>
                    </a:cubicBezTo>
                    <a:cubicBezTo>
                      <a:pt x="89" y="113"/>
                      <a:pt x="86" y="136"/>
                      <a:pt x="70" y="155"/>
                    </a:cubicBezTo>
                    <a:cubicBezTo>
                      <a:pt x="58" y="171"/>
                      <a:pt x="42" y="177"/>
                      <a:pt x="24" y="179"/>
                    </a:cubicBezTo>
                    <a:cubicBezTo>
                      <a:pt x="0" y="120"/>
                      <a:pt x="52" y="14"/>
                      <a:pt x="11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55简" panose="00020600040101010101" pitchFamily="18" charset="-122"/>
                  <a:ea typeface="汉仪旗黑-55简" panose="00020600040101010101" pitchFamily="18" charset="-122"/>
                  <a:cs typeface="+mn-ea"/>
                  <a:sym typeface="+mn-lt"/>
                </a:endParaRPr>
              </a:p>
            </p:txBody>
          </p:sp>
          <p:sp>
            <p:nvSpPr>
              <p:cNvPr id="42" name="Freeform 66"/>
              <p:cNvSpPr/>
              <p:nvPr>
                <p:custDataLst>
                  <p:tags r:id="rId23"/>
                </p:custDataLst>
              </p:nvPr>
            </p:nvSpPr>
            <p:spPr bwMode="auto">
              <a:xfrm>
                <a:off x="6592888" y="881063"/>
                <a:ext cx="66675" cy="122238"/>
              </a:xfrm>
              <a:custGeom>
                <a:avLst/>
                <a:gdLst>
                  <a:gd name="T0" fmla="*/ 28 w 107"/>
                  <a:gd name="T1" fmla="*/ 194 h 194"/>
                  <a:gd name="T2" fmla="*/ 16 w 107"/>
                  <a:gd name="T3" fmla="*/ 113 h 194"/>
                  <a:gd name="T4" fmla="*/ 39 w 107"/>
                  <a:gd name="T5" fmla="*/ 83 h 194"/>
                  <a:gd name="T6" fmla="*/ 57 w 107"/>
                  <a:gd name="T7" fmla="*/ 51 h 194"/>
                  <a:gd name="T8" fmla="*/ 69 w 107"/>
                  <a:gd name="T9" fmla="*/ 12 h 194"/>
                  <a:gd name="T10" fmla="*/ 76 w 107"/>
                  <a:gd name="T11" fmla="*/ 0 h 194"/>
                  <a:gd name="T12" fmla="*/ 28 w 107"/>
                  <a:gd name="T13" fmla="*/ 194 h 194"/>
                </a:gdLst>
                <a:ahLst/>
                <a:cxnLst>
                  <a:cxn ang="0">
                    <a:pos x="T0" y="T1"/>
                  </a:cxn>
                  <a:cxn ang="0">
                    <a:pos x="T2" y="T3"/>
                  </a:cxn>
                  <a:cxn ang="0">
                    <a:pos x="T4" y="T5"/>
                  </a:cxn>
                  <a:cxn ang="0">
                    <a:pos x="T6" y="T7"/>
                  </a:cxn>
                  <a:cxn ang="0">
                    <a:pos x="T8" y="T9"/>
                  </a:cxn>
                  <a:cxn ang="0">
                    <a:pos x="T10" y="T11"/>
                  </a:cxn>
                  <a:cxn ang="0">
                    <a:pos x="T12" y="T13"/>
                  </a:cxn>
                </a:cxnLst>
                <a:rect l="0" t="0" r="r" b="b"/>
                <a:pathLst>
                  <a:path w="107" h="194">
                    <a:moveTo>
                      <a:pt x="28" y="194"/>
                    </a:moveTo>
                    <a:cubicBezTo>
                      <a:pt x="5" y="171"/>
                      <a:pt x="0" y="140"/>
                      <a:pt x="16" y="113"/>
                    </a:cubicBezTo>
                    <a:cubicBezTo>
                      <a:pt x="22" y="102"/>
                      <a:pt x="30" y="92"/>
                      <a:pt x="39" y="83"/>
                    </a:cubicBezTo>
                    <a:cubicBezTo>
                      <a:pt x="48" y="74"/>
                      <a:pt x="54" y="64"/>
                      <a:pt x="57" y="51"/>
                    </a:cubicBezTo>
                    <a:cubicBezTo>
                      <a:pt x="61" y="38"/>
                      <a:pt x="65" y="25"/>
                      <a:pt x="69" y="12"/>
                    </a:cubicBezTo>
                    <a:cubicBezTo>
                      <a:pt x="71" y="8"/>
                      <a:pt x="74" y="4"/>
                      <a:pt x="76" y="0"/>
                    </a:cubicBezTo>
                    <a:cubicBezTo>
                      <a:pt x="107" y="63"/>
                      <a:pt x="91" y="150"/>
                      <a:pt x="28" y="1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55简" panose="00020600040101010101" pitchFamily="18" charset="-122"/>
                  <a:ea typeface="汉仪旗黑-55简" panose="00020600040101010101" pitchFamily="18" charset="-122"/>
                  <a:cs typeface="+mn-ea"/>
                  <a:sym typeface="+mn-lt"/>
                </a:endParaRPr>
              </a:p>
            </p:txBody>
          </p:sp>
        </p:grpSp>
        <p:grpSp>
          <p:nvGrpSpPr>
            <p:cNvPr id="43" name="组合 42"/>
            <p:cNvGrpSpPr/>
            <p:nvPr/>
          </p:nvGrpSpPr>
          <p:grpSpPr>
            <a:xfrm flipH="1">
              <a:off x="2771677" y="3083273"/>
              <a:ext cx="435052" cy="813574"/>
              <a:chOff x="6384925" y="868363"/>
              <a:chExt cx="561975" cy="1050925"/>
            </a:xfrm>
            <a:gradFill flip="none" rotWithShape="1">
              <a:gsLst>
                <a:gs pos="0">
                  <a:srgbClr val="C00000">
                    <a:alpha val="0"/>
                  </a:srgbClr>
                </a:gs>
                <a:gs pos="100000">
                  <a:srgbClr val="C00000"/>
                </a:gs>
              </a:gsLst>
              <a:lin ang="5400000" scaled="1"/>
              <a:tileRect/>
            </a:gradFill>
          </p:grpSpPr>
          <p:sp>
            <p:nvSpPr>
              <p:cNvPr id="44" name="Freeform 48"/>
              <p:cNvSpPr/>
              <p:nvPr>
                <p:custDataLst>
                  <p:tags r:id="rId24"/>
                </p:custDataLst>
              </p:nvPr>
            </p:nvSpPr>
            <p:spPr bwMode="auto">
              <a:xfrm>
                <a:off x="6470650" y="868363"/>
                <a:ext cx="476250" cy="1031875"/>
              </a:xfrm>
              <a:custGeom>
                <a:avLst/>
                <a:gdLst>
                  <a:gd name="T0" fmla="*/ 247 w 761"/>
                  <a:gd name="T1" fmla="*/ 232 h 1644"/>
                  <a:gd name="T2" fmla="*/ 188 w 761"/>
                  <a:gd name="T3" fmla="*/ 304 h 1644"/>
                  <a:gd name="T4" fmla="*/ 86 w 761"/>
                  <a:gd name="T5" fmla="*/ 452 h 1644"/>
                  <a:gd name="T6" fmla="*/ 19 w 761"/>
                  <a:gd name="T7" fmla="*/ 660 h 1644"/>
                  <a:gd name="T8" fmla="*/ 12 w 761"/>
                  <a:gd name="T9" fmla="*/ 784 h 1644"/>
                  <a:gd name="T10" fmla="*/ 108 w 761"/>
                  <a:gd name="T11" fmla="*/ 1185 h 1644"/>
                  <a:gd name="T12" fmla="*/ 223 w 761"/>
                  <a:gd name="T13" fmla="*/ 1345 h 1644"/>
                  <a:gd name="T14" fmla="*/ 446 w 761"/>
                  <a:gd name="T15" fmla="*/ 1510 h 1644"/>
                  <a:gd name="T16" fmla="*/ 713 w 761"/>
                  <a:gd name="T17" fmla="*/ 1604 h 1644"/>
                  <a:gd name="T18" fmla="*/ 727 w 761"/>
                  <a:gd name="T19" fmla="*/ 1601 h 1644"/>
                  <a:gd name="T20" fmla="*/ 737 w 761"/>
                  <a:gd name="T21" fmla="*/ 1600 h 1644"/>
                  <a:gd name="T22" fmla="*/ 760 w 761"/>
                  <a:gd name="T23" fmla="*/ 1633 h 1644"/>
                  <a:gd name="T24" fmla="*/ 749 w 761"/>
                  <a:gd name="T25" fmla="*/ 1642 h 1644"/>
                  <a:gd name="T26" fmla="*/ 747 w 761"/>
                  <a:gd name="T27" fmla="*/ 1641 h 1644"/>
                  <a:gd name="T28" fmla="*/ 687 w 761"/>
                  <a:gd name="T29" fmla="*/ 1621 h 1644"/>
                  <a:gd name="T30" fmla="*/ 490 w 761"/>
                  <a:gd name="T31" fmla="*/ 1554 h 1644"/>
                  <a:gd name="T32" fmla="*/ 483 w 761"/>
                  <a:gd name="T33" fmla="*/ 1551 h 1644"/>
                  <a:gd name="T34" fmla="*/ 471 w 761"/>
                  <a:gd name="T35" fmla="*/ 1574 h 1644"/>
                  <a:gd name="T36" fmla="*/ 406 w 761"/>
                  <a:gd name="T37" fmla="*/ 1602 h 1644"/>
                  <a:gd name="T38" fmla="*/ 382 w 761"/>
                  <a:gd name="T39" fmla="*/ 1597 h 1644"/>
                  <a:gd name="T40" fmla="*/ 335 w 761"/>
                  <a:gd name="T41" fmla="*/ 1598 h 1644"/>
                  <a:gd name="T42" fmla="*/ 302 w 761"/>
                  <a:gd name="T43" fmla="*/ 1605 h 1644"/>
                  <a:gd name="T44" fmla="*/ 289 w 761"/>
                  <a:gd name="T45" fmla="*/ 1603 h 1644"/>
                  <a:gd name="T46" fmla="*/ 467 w 761"/>
                  <a:gd name="T47" fmla="*/ 1544 h 1644"/>
                  <a:gd name="T48" fmla="*/ 279 w 761"/>
                  <a:gd name="T49" fmla="*/ 1422 h 1644"/>
                  <a:gd name="T50" fmla="*/ 275 w 761"/>
                  <a:gd name="T51" fmla="*/ 1427 h 1644"/>
                  <a:gd name="T52" fmla="*/ 196 w 761"/>
                  <a:gd name="T53" fmla="*/ 1453 h 1644"/>
                  <a:gd name="T54" fmla="*/ 164 w 761"/>
                  <a:gd name="T55" fmla="*/ 1438 h 1644"/>
                  <a:gd name="T56" fmla="*/ 141 w 761"/>
                  <a:gd name="T57" fmla="*/ 1432 h 1644"/>
                  <a:gd name="T58" fmla="*/ 97 w 761"/>
                  <a:gd name="T59" fmla="*/ 1431 h 1644"/>
                  <a:gd name="T60" fmla="*/ 77 w 761"/>
                  <a:gd name="T61" fmla="*/ 1427 h 1644"/>
                  <a:gd name="T62" fmla="*/ 263 w 761"/>
                  <a:gd name="T63" fmla="*/ 1413 h 1644"/>
                  <a:gd name="T64" fmla="*/ 250 w 761"/>
                  <a:gd name="T65" fmla="*/ 1396 h 1644"/>
                  <a:gd name="T66" fmla="*/ 40 w 761"/>
                  <a:gd name="T67" fmla="*/ 1053 h 1644"/>
                  <a:gd name="T68" fmla="*/ 4 w 761"/>
                  <a:gd name="T69" fmla="*/ 840 h 1644"/>
                  <a:gd name="T70" fmla="*/ 22 w 761"/>
                  <a:gd name="T71" fmla="*/ 597 h 1644"/>
                  <a:gd name="T72" fmla="*/ 122 w 761"/>
                  <a:gd name="T73" fmla="*/ 385 h 1644"/>
                  <a:gd name="T74" fmla="*/ 297 w 761"/>
                  <a:gd name="T75" fmla="*/ 175 h 1644"/>
                  <a:gd name="T76" fmla="*/ 325 w 761"/>
                  <a:gd name="T77" fmla="*/ 149 h 1644"/>
                  <a:gd name="T78" fmla="*/ 331 w 761"/>
                  <a:gd name="T79" fmla="*/ 135 h 1644"/>
                  <a:gd name="T80" fmla="*/ 332 w 761"/>
                  <a:gd name="T81" fmla="*/ 76 h 1644"/>
                  <a:gd name="T82" fmla="*/ 367 w 761"/>
                  <a:gd name="T83" fmla="*/ 25 h 1644"/>
                  <a:gd name="T84" fmla="*/ 417 w 761"/>
                  <a:gd name="T85" fmla="*/ 3 h 1644"/>
                  <a:gd name="T86" fmla="*/ 429 w 761"/>
                  <a:gd name="T87" fmla="*/ 10 h 1644"/>
                  <a:gd name="T88" fmla="*/ 426 w 761"/>
                  <a:gd name="T89" fmla="*/ 74 h 1644"/>
                  <a:gd name="T90" fmla="*/ 368 w 761"/>
                  <a:gd name="T91" fmla="*/ 134 h 1644"/>
                  <a:gd name="T92" fmla="*/ 360 w 761"/>
                  <a:gd name="T93" fmla="*/ 137 h 1644"/>
                  <a:gd name="T94" fmla="*/ 312 w 761"/>
                  <a:gd name="T95" fmla="*/ 165 h 1644"/>
                  <a:gd name="T96" fmla="*/ 247 w 761"/>
                  <a:gd name="T97" fmla="*/ 232 h 1644"/>
                  <a:gd name="T98" fmla="*/ 247 w 761"/>
                  <a:gd name="T99" fmla="*/ 232 h 1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61" h="1644">
                    <a:moveTo>
                      <a:pt x="247" y="232"/>
                    </a:moveTo>
                    <a:cubicBezTo>
                      <a:pt x="228" y="256"/>
                      <a:pt x="207" y="280"/>
                      <a:pt x="188" y="304"/>
                    </a:cubicBezTo>
                    <a:cubicBezTo>
                      <a:pt x="151" y="351"/>
                      <a:pt x="116" y="400"/>
                      <a:pt x="86" y="452"/>
                    </a:cubicBezTo>
                    <a:cubicBezTo>
                      <a:pt x="50" y="517"/>
                      <a:pt x="27" y="586"/>
                      <a:pt x="19" y="660"/>
                    </a:cubicBezTo>
                    <a:cubicBezTo>
                      <a:pt x="15" y="701"/>
                      <a:pt x="12" y="742"/>
                      <a:pt x="12" y="784"/>
                    </a:cubicBezTo>
                    <a:cubicBezTo>
                      <a:pt x="14" y="924"/>
                      <a:pt x="42" y="1059"/>
                      <a:pt x="108" y="1185"/>
                    </a:cubicBezTo>
                    <a:cubicBezTo>
                      <a:pt x="139" y="1244"/>
                      <a:pt x="177" y="1297"/>
                      <a:pt x="223" y="1345"/>
                    </a:cubicBezTo>
                    <a:cubicBezTo>
                      <a:pt x="287" y="1414"/>
                      <a:pt x="362" y="1468"/>
                      <a:pt x="446" y="1510"/>
                    </a:cubicBezTo>
                    <a:cubicBezTo>
                      <a:pt x="530" y="1554"/>
                      <a:pt x="619" y="1586"/>
                      <a:pt x="713" y="1604"/>
                    </a:cubicBezTo>
                    <a:cubicBezTo>
                      <a:pt x="718" y="1605"/>
                      <a:pt x="723" y="1607"/>
                      <a:pt x="727" y="1601"/>
                    </a:cubicBezTo>
                    <a:cubicBezTo>
                      <a:pt x="728" y="1599"/>
                      <a:pt x="734" y="1598"/>
                      <a:pt x="737" y="1600"/>
                    </a:cubicBezTo>
                    <a:cubicBezTo>
                      <a:pt x="750" y="1607"/>
                      <a:pt x="758" y="1619"/>
                      <a:pt x="760" y="1633"/>
                    </a:cubicBezTo>
                    <a:cubicBezTo>
                      <a:pt x="761" y="1641"/>
                      <a:pt x="756" y="1644"/>
                      <a:pt x="749" y="1642"/>
                    </a:cubicBezTo>
                    <a:cubicBezTo>
                      <a:pt x="748" y="1641"/>
                      <a:pt x="747" y="1641"/>
                      <a:pt x="747" y="1641"/>
                    </a:cubicBezTo>
                    <a:cubicBezTo>
                      <a:pt x="731" y="1624"/>
                      <a:pt x="708" y="1626"/>
                      <a:pt x="687" y="1621"/>
                    </a:cubicBezTo>
                    <a:cubicBezTo>
                      <a:pt x="619" y="1605"/>
                      <a:pt x="554" y="1583"/>
                      <a:pt x="490" y="1554"/>
                    </a:cubicBezTo>
                    <a:cubicBezTo>
                      <a:pt x="488" y="1553"/>
                      <a:pt x="486" y="1552"/>
                      <a:pt x="483" y="1551"/>
                    </a:cubicBezTo>
                    <a:cubicBezTo>
                      <a:pt x="479" y="1559"/>
                      <a:pt x="476" y="1567"/>
                      <a:pt x="471" y="1574"/>
                    </a:cubicBezTo>
                    <a:cubicBezTo>
                      <a:pt x="456" y="1597"/>
                      <a:pt x="432" y="1604"/>
                      <a:pt x="406" y="1602"/>
                    </a:cubicBezTo>
                    <a:cubicBezTo>
                      <a:pt x="398" y="1601"/>
                      <a:pt x="390" y="1600"/>
                      <a:pt x="382" y="1597"/>
                    </a:cubicBezTo>
                    <a:cubicBezTo>
                      <a:pt x="366" y="1590"/>
                      <a:pt x="351" y="1594"/>
                      <a:pt x="335" y="1598"/>
                    </a:cubicBezTo>
                    <a:cubicBezTo>
                      <a:pt x="324" y="1600"/>
                      <a:pt x="313" y="1603"/>
                      <a:pt x="302" y="1605"/>
                    </a:cubicBezTo>
                    <a:cubicBezTo>
                      <a:pt x="297" y="1605"/>
                      <a:pt x="293" y="1605"/>
                      <a:pt x="289" y="1603"/>
                    </a:cubicBezTo>
                    <a:cubicBezTo>
                      <a:pt x="336" y="1546"/>
                      <a:pt x="395" y="1526"/>
                      <a:pt x="467" y="1544"/>
                    </a:cubicBezTo>
                    <a:cubicBezTo>
                      <a:pt x="400" y="1511"/>
                      <a:pt x="337" y="1471"/>
                      <a:pt x="279" y="1422"/>
                    </a:cubicBezTo>
                    <a:cubicBezTo>
                      <a:pt x="278" y="1424"/>
                      <a:pt x="276" y="1425"/>
                      <a:pt x="275" y="1427"/>
                    </a:cubicBezTo>
                    <a:cubicBezTo>
                      <a:pt x="255" y="1455"/>
                      <a:pt x="229" y="1464"/>
                      <a:pt x="196" y="1453"/>
                    </a:cubicBezTo>
                    <a:cubicBezTo>
                      <a:pt x="185" y="1449"/>
                      <a:pt x="175" y="1443"/>
                      <a:pt x="164" y="1438"/>
                    </a:cubicBezTo>
                    <a:cubicBezTo>
                      <a:pt x="156" y="1435"/>
                      <a:pt x="149" y="1433"/>
                      <a:pt x="141" y="1432"/>
                    </a:cubicBezTo>
                    <a:cubicBezTo>
                      <a:pt x="126" y="1431"/>
                      <a:pt x="111" y="1431"/>
                      <a:pt x="97" y="1431"/>
                    </a:cubicBezTo>
                    <a:cubicBezTo>
                      <a:pt x="91" y="1430"/>
                      <a:pt x="85" y="1428"/>
                      <a:pt x="77" y="1427"/>
                    </a:cubicBezTo>
                    <a:cubicBezTo>
                      <a:pt x="114" y="1394"/>
                      <a:pt x="189" y="1368"/>
                      <a:pt x="263" y="1413"/>
                    </a:cubicBezTo>
                    <a:cubicBezTo>
                      <a:pt x="259" y="1407"/>
                      <a:pt x="255" y="1401"/>
                      <a:pt x="250" y="1396"/>
                    </a:cubicBezTo>
                    <a:cubicBezTo>
                      <a:pt x="148" y="1301"/>
                      <a:pt x="80" y="1186"/>
                      <a:pt x="40" y="1053"/>
                    </a:cubicBezTo>
                    <a:cubicBezTo>
                      <a:pt x="20" y="983"/>
                      <a:pt x="8" y="912"/>
                      <a:pt x="4" y="840"/>
                    </a:cubicBezTo>
                    <a:cubicBezTo>
                      <a:pt x="0" y="758"/>
                      <a:pt x="3" y="677"/>
                      <a:pt x="22" y="597"/>
                    </a:cubicBezTo>
                    <a:cubicBezTo>
                      <a:pt x="39" y="519"/>
                      <a:pt x="76" y="450"/>
                      <a:pt x="122" y="385"/>
                    </a:cubicBezTo>
                    <a:cubicBezTo>
                      <a:pt x="174" y="310"/>
                      <a:pt x="231" y="239"/>
                      <a:pt x="297" y="175"/>
                    </a:cubicBezTo>
                    <a:cubicBezTo>
                      <a:pt x="306" y="166"/>
                      <a:pt x="316" y="157"/>
                      <a:pt x="325" y="149"/>
                    </a:cubicBezTo>
                    <a:cubicBezTo>
                      <a:pt x="330" y="145"/>
                      <a:pt x="332" y="142"/>
                      <a:pt x="331" y="135"/>
                    </a:cubicBezTo>
                    <a:cubicBezTo>
                      <a:pt x="327" y="116"/>
                      <a:pt x="327" y="96"/>
                      <a:pt x="332" y="76"/>
                    </a:cubicBezTo>
                    <a:cubicBezTo>
                      <a:pt x="337" y="54"/>
                      <a:pt x="348" y="36"/>
                      <a:pt x="367" y="25"/>
                    </a:cubicBezTo>
                    <a:cubicBezTo>
                      <a:pt x="382" y="16"/>
                      <a:pt x="400" y="10"/>
                      <a:pt x="417" y="3"/>
                    </a:cubicBezTo>
                    <a:cubicBezTo>
                      <a:pt x="423" y="0"/>
                      <a:pt x="427" y="2"/>
                      <a:pt x="429" y="10"/>
                    </a:cubicBezTo>
                    <a:cubicBezTo>
                      <a:pt x="432" y="32"/>
                      <a:pt x="432" y="53"/>
                      <a:pt x="426" y="74"/>
                    </a:cubicBezTo>
                    <a:cubicBezTo>
                      <a:pt x="417" y="104"/>
                      <a:pt x="395" y="122"/>
                      <a:pt x="368" y="134"/>
                    </a:cubicBezTo>
                    <a:cubicBezTo>
                      <a:pt x="365" y="135"/>
                      <a:pt x="363" y="136"/>
                      <a:pt x="360" y="137"/>
                    </a:cubicBezTo>
                    <a:cubicBezTo>
                      <a:pt x="341" y="140"/>
                      <a:pt x="325" y="151"/>
                      <a:pt x="312" y="165"/>
                    </a:cubicBezTo>
                    <a:cubicBezTo>
                      <a:pt x="290" y="187"/>
                      <a:pt x="269" y="210"/>
                      <a:pt x="247" y="232"/>
                    </a:cubicBezTo>
                    <a:cubicBezTo>
                      <a:pt x="247" y="232"/>
                      <a:pt x="247" y="232"/>
                      <a:pt x="247" y="2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55简" panose="00020600040101010101" pitchFamily="18" charset="-122"/>
                  <a:ea typeface="汉仪旗黑-55简" panose="00020600040101010101" pitchFamily="18" charset="-122"/>
                  <a:cs typeface="+mn-ea"/>
                  <a:sym typeface="+mn-lt"/>
                </a:endParaRPr>
              </a:p>
            </p:txBody>
          </p:sp>
          <p:sp>
            <p:nvSpPr>
              <p:cNvPr id="45" name="Freeform 49"/>
              <p:cNvSpPr/>
              <p:nvPr>
                <p:custDataLst>
                  <p:tags r:id="rId25"/>
                </p:custDataLst>
              </p:nvPr>
            </p:nvSpPr>
            <p:spPr bwMode="auto">
              <a:xfrm>
                <a:off x="6696075" y="1724026"/>
                <a:ext cx="84138" cy="98425"/>
              </a:xfrm>
              <a:custGeom>
                <a:avLst/>
                <a:gdLst>
                  <a:gd name="T0" fmla="*/ 4 w 135"/>
                  <a:gd name="T1" fmla="*/ 0 h 157"/>
                  <a:gd name="T2" fmla="*/ 30 w 135"/>
                  <a:gd name="T3" fmla="*/ 26 h 157"/>
                  <a:gd name="T4" fmla="*/ 43 w 135"/>
                  <a:gd name="T5" fmla="*/ 42 h 157"/>
                  <a:gd name="T6" fmla="*/ 70 w 135"/>
                  <a:gd name="T7" fmla="*/ 60 h 157"/>
                  <a:gd name="T8" fmla="*/ 124 w 135"/>
                  <a:gd name="T9" fmla="*/ 98 h 157"/>
                  <a:gd name="T10" fmla="*/ 130 w 135"/>
                  <a:gd name="T11" fmla="*/ 150 h 157"/>
                  <a:gd name="T12" fmla="*/ 120 w 135"/>
                  <a:gd name="T13" fmla="*/ 155 h 157"/>
                  <a:gd name="T14" fmla="*/ 8 w 135"/>
                  <a:gd name="T15" fmla="*/ 45 h 157"/>
                  <a:gd name="T16" fmla="*/ 0 w 135"/>
                  <a:gd name="T17" fmla="*/ 3 h 157"/>
                  <a:gd name="T18" fmla="*/ 4 w 135"/>
                  <a:gd name="T19"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5" h="157">
                    <a:moveTo>
                      <a:pt x="4" y="0"/>
                    </a:moveTo>
                    <a:cubicBezTo>
                      <a:pt x="13" y="9"/>
                      <a:pt x="21" y="17"/>
                      <a:pt x="30" y="26"/>
                    </a:cubicBezTo>
                    <a:cubicBezTo>
                      <a:pt x="34" y="31"/>
                      <a:pt x="39" y="36"/>
                      <a:pt x="43" y="42"/>
                    </a:cubicBezTo>
                    <a:cubicBezTo>
                      <a:pt x="51" y="50"/>
                      <a:pt x="59" y="57"/>
                      <a:pt x="70" y="60"/>
                    </a:cubicBezTo>
                    <a:cubicBezTo>
                      <a:pt x="92" y="67"/>
                      <a:pt x="112" y="78"/>
                      <a:pt x="124" y="98"/>
                    </a:cubicBezTo>
                    <a:cubicBezTo>
                      <a:pt x="134" y="115"/>
                      <a:pt x="135" y="132"/>
                      <a:pt x="130" y="150"/>
                    </a:cubicBezTo>
                    <a:cubicBezTo>
                      <a:pt x="129" y="157"/>
                      <a:pt x="125" y="156"/>
                      <a:pt x="120" y="155"/>
                    </a:cubicBezTo>
                    <a:cubicBezTo>
                      <a:pt x="64" y="138"/>
                      <a:pt x="25" y="102"/>
                      <a:pt x="8" y="45"/>
                    </a:cubicBezTo>
                    <a:cubicBezTo>
                      <a:pt x="4" y="31"/>
                      <a:pt x="2" y="17"/>
                      <a:pt x="0" y="3"/>
                    </a:cubicBezTo>
                    <a:cubicBezTo>
                      <a:pt x="1" y="2"/>
                      <a:pt x="3" y="1"/>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55简" panose="00020600040101010101" pitchFamily="18" charset="-122"/>
                  <a:ea typeface="汉仪旗黑-55简" panose="00020600040101010101" pitchFamily="18" charset="-122"/>
                  <a:cs typeface="+mn-ea"/>
                  <a:sym typeface="+mn-lt"/>
                </a:endParaRPr>
              </a:p>
            </p:txBody>
          </p:sp>
          <p:sp>
            <p:nvSpPr>
              <p:cNvPr id="46" name="Freeform 50"/>
              <p:cNvSpPr/>
              <p:nvPr>
                <p:custDataLst>
                  <p:tags r:id="rId26"/>
                </p:custDataLst>
              </p:nvPr>
            </p:nvSpPr>
            <p:spPr bwMode="auto">
              <a:xfrm>
                <a:off x="6384925" y="1462088"/>
                <a:ext cx="107950" cy="80963"/>
              </a:xfrm>
              <a:custGeom>
                <a:avLst/>
                <a:gdLst>
                  <a:gd name="T0" fmla="*/ 0 w 170"/>
                  <a:gd name="T1" fmla="*/ 8 h 129"/>
                  <a:gd name="T2" fmla="*/ 170 w 170"/>
                  <a:gd name="T3" fmla="*/ 114 h 129"/>
                  <a:gd name="T4" fmla="*/ 89 w 170"/>
                  <a:gd name="T5" fmla="*/ 100 h 129"/>
                  <a:gd name="T6" fmla="*/ 70 w 170"/>
                  <a:gd name="T7" fmla="*/ 71 h 129"/>
                  <a:gd name="T8" fmla="*/ 43 w 170"/>
                  <a:gd name="T9" fmla="*/ 42 h 129"/>
                  <a:gd name="T10" fmla="*/ 10 w 170"/>
                  <a:gd name="T11" fmla="*/ 19 h 129"/>
                  <a:gd name="T12" fmla="*/ 0 w 170"/>
                  <a:gd name="T13" fmla="*/ 8 h 129"/>
                </a:gdLst>
                <a:ahLst/>
                <a:cxnLst>
                  <a:cxn ang="0">
                    <a:pos x="T0" y="T1"/>
                  </a:cxn>
                  <a:cxn ang="0">
                    <a:pos x="T2" y="T3"/>
                  </a:cxn>
                  <a:cxn ang="0">
                    <a:pos x="T4" y="T5"/>
                  </a:cxn>
                  <a:cxn ang="0">
                    <a:pos x="T6" y="T7"/>
                  </a:cxn>
                  <a:cxn ang="0">
                    <a:pos x="T8" y="T9"/>
                  </a:cxn>
                  <a:cxn ang="0">
                    <a:pos x="T10" y="T11"/>
                  </a:cxn>
                  <a:cxn ang="0">
                    <a:pos x="T12" y="T13"/>
                  </a:cxn>
                </a:cxnLst>
                <a:rect l="0" t="0" r="r" b="b"/>
                <a:pathLst>
                  <a:path w="170" h="129">
                    <a:moveTo>
                      <a:pt x="0" y="8"/>
                    </a:moveTo>
                    <a:cubicBezTo>
                      <a:pt x="77" y="0"/>
                      <a:pt x="150" y="44"/>
                      <a:pt x="170" y="114"/>
                    </a:cubicBezTo>
                    <a:cubicBezTo>
                      <a:pt x="145" y="129"/>
                      <a:pt x="110" y="124"/>
                      <a:pt x="89" y="100"/>
                    </a:cubicBezTo>
                    <a:cubicBezTo>
                      <a:pt x="81" y="91"/>
                      <a:pt x="74" y="81"/>
                      <a:pt x="70" y="71"/>
                    </a:cubicBezTo>
                    <a:cubicBezTo>
                      <a:pt x="64" y="58"/>
                      <a:pt x="54" y="50"/>
                      <a:pt x="43" y="42"/>
                    </a:cubicBezTo>
                    <a:cubicBezTo>
                      <a:pt x="32" y="35"/>
                      <a:pt x="21" y="27"/>
                      <a:pt x="10" y="19"/>
                    </a:cubicBezTo>
                    <a:cubicBezTo>
                      <a:pt x="7" y="17"/>
                      <a:pt x="4" y="13"/>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55简" panose="00020600040101010101" pitchFamily="18" charset="-122"/>
                  <a:ea typeface="汉仪旗黑-55简" panose="00020600040101010101" pitchFamily="18" charset="-122"/>
                  <a:cs typeface="+mn-ea"/>
                  <a:sym typeface="+mn-lt"/>
                </a:endParaRPr>
              </a:p>
            </p:txBody>
          </p:sp>
          <p:sp>
            <p:nvSpPr>
              <p:cNvPr id="47" name="Freeform 51"/>
              <p:cNvSpPr/>
              <p:nvPr>
                <p:custDataLst>
                  <p:tags r:id="rId27"/>
                </p:custDataLst>
              </p:nvPr>
            </p:nvSpPr>
            <p:spPr bwMode="auto">
              <a:xfrm>
                <a:off x="6626225" y="976313"/>
                <a:ext cx="123825" cy="55563"/>
              </a:xfrm>
              <a:custGeom>
                <a:avLst/>
                <a:gdLst>
                  <a:gd name="T0" fmla="*/ 0 w 198"/>
                  <a:gd name="T1" fmla="*/ 59 h 89"/>
                  <a:gd name="T2" fmla="*/ 0 w 198"/>
                  <a:gd name="T3" fmla="*/ 59 h 89"/>
                  <a:gd name="T4" fmla="*/ 38 w 198"/>
                  <a:gd name="T5" fmla="*/ 31 h 89"/>
                  <a:gd name="T6" fmla="*/ 198 w 198"/>
                  <a:gd name="T7" fmla="*/ 29 h 89"/>
                  <a:gd name="T8" fmla="*/ 180 w 198"/>
                  <a:gd name="T9" fmla="*/ 36 h 89"/>
                  <a:gd name="T10" fmla="*/ 139 w 198"/>
                  <a:gd name="T11" fmla="*/ 45 h 89"/>
                  <a:gd name="T12" fmla="*/ 110 w 198"/>
                  <a:gd name="T13" fmla="*/ 61 h 89"/>
                  <a:gd name="T14" fmla="*/ 47 w 198"/>
                  <a:gd name="T15" fmla="*/ 88 h 89"/>
                  <a:gd name="T16" fmla="*/ 2 w 198"/>
                  <a:gd name="T17" fmla="*/ 67 h 89"/>
                  <a:gd name="T18" fmla="*/ 0 w 198"/>
                  <a:gd name="T19" fmla="*/ 5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89">
                    <a:moveTo>
                      <a:pt x="0" y="59"/>
                    </a:moveTo>
                    <a:cubicBezTo>
                      <a:pt x="0" y="59"/>
                      <a:pt x="0" y="59"/>
                      <a:pt x="0" y="59"/>
                    </a:cubicBezTo>
                    <a:cubicBezTo>
                      <a:pt x="13" y="50"/>
                      <a:pt x="24" y="40"/>
                      <a:pt x="38" y="31"/>
                    </a:cubicBezTo>
                    <a:cubicBezTo>
                      <a:pt x="87" y="0"/>
                      <a:pt x="150" y="3"/>
                      <a:pt x="198" y="29"/>
                    </a:cubicBezTo>
                    <a:cubicBezTo>
                      <a:pt x="191" y="32"/>
                      <a:pt x="186" y="35"/>
                      <a:pt x="180" y="36"/>
                    </a:cubicBezTo>
                    <a:cubicBezTo>
                      <a:pt x="167" y="40"/>
                      <a:pt x="153" y="43"/>
                      <a:pt x="139" y="45"/>
                    </a:cubicBezTo>
                    <a:cubicBezTo>
                      <a:pt x="128" y="47"/>
                      <a:pt x="119" y="53"/>
                      <a:pt x="110" y="61"/>
                    </a:cubicBezTo>
                    <a:cubicBezTo>
                      <a:pt x="93" y="77"/>
                      <a:pt x="72" y="89"/>
                      <a:pt x="47" y="88"/>
                    </a:cubicBezTo>
                    <a:cubicBezTo>
                      <a:pt x="29" y="87"/>
                      <a:pt x="15" y="78"/>
                      <a:pt x="2" y="67"/>
                    </a:cubicBezTo>
                    <a:cubicBezTo>
                      <a:pt x="1" y="65"/>
                      <a:pt x="1" y="62"/>
                      <a:pt x="0"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55简" panose="00020600040101010101" pitchFamily="18" charset="-122"/>
                  <a:ea typeface="汉仪旗黑-55简" panose="00020600040101010101" pitchFamily="18" charset="-122"/>
                  <a:cs typeface="+mn-ea"/>
                  <a:sym typeface="+mn-lt"/>
                </a:endParaRPr>
              </a:p>
            </p:txBody>
          </p:sp>
          <p:sp>
            <p:nvSpPr>
              <p:cNvPr id="48" name="Freeform 52"/>
              <p:cNvSpPr/>
              <p:nvPr>
                <p:custDataLst>
                  <p:tags r:id="rId28"/>
                </p:custDataLst>
              </p:nvPr>
            </p:nvSpPr>
            <p:spPr bwMode="auto">
              <a:xfrm>
                <a:off x="6527800" y="1514476"/>
                <a:ext cx="53975" cy="125413"/>
              </a:xfrm>
              <a:custGeom>
                <a:avLst/>
                <a:gdLst>
                  <a:gd name="T0" fmla="*/ 44 w 84"/>
                  <a:gd name="T1" fmla="*/ 0 h 200"/>
                  <a:gd name="T2" fmla="*/ 49 w 84"/>
                  <a:gd name="T3" fmla="*/ 43 h 200"/>
                  <a:gd name="T4" fmla="*/ 65 w 84"/>
                  <a:gd name="T5" fmla="*/ 94 h 200"/>
                  <a:gd name="T6" fmla="*/ 81 w 84"/>
                  <a:gd name="T7" fmla="*/ 152 h 200"/>
                  <a:gd name="T8" fmla="*/ 58 w 84"/>
                  <a:gd name="T9" fmla="*/ 195 h 200"/>
                  <a:gd name="T10" fmla="*/ 44 w 84"/>
                  <a:gd name="T11" fmla="*/ 193 h 200"/>
                  <a:gd name="T12" fmla="*/ 23 w 84"/>
                  <a:gd name="T13" fmla="*/ 32 h 200"/>
                  <a:gd name="T14" fmla="*/ 39 w 84"/>
                  <a:gd name="T15" fmla="*/ 0 h 200"/>
                  <a:gd name="T16" fmla="*/ 44 w 84"/>
                  <a:gd name="T17"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200">
                    <a:moveTo>
                      <a:pt x="44" y="0"/>
                    </a:moveTo>
                    <a:cubicBezTo>
                      <a:pt x="46" y="15"/>
                      <a:pt x="49" y="29"/>
                      <a:pt x="49" y="43"/>
                    </a:cubicBezTo>
                    <a:cubicBezTo>
                      <a:pt x="50" y="61"/>
                      <a:pt x="53" y="78"/>
                      <a:pt x="65" y="94"/>
                    </a:cubicBezTo>
                    <a:cubicBezTo>
                      <a:pt x="77" y="111"/>
                      <a:pt x="84" y="130"/>
                      <a:pt x="81" y="152"/>
                    </a:cubicBezTo>
                    <a:cubicBezTo>
                      <a:pt x="79" y="169"/>
                      <a:pt x="70" y="183"/>
                      <a:pt x="58" y="195"/>
                    </a:cubicBezTo>
                    <a:cubicBezTo>
                      <a:pt x="52" y="200"/>
                      <a:pt x="49" y="199"/>
                      <a:pt x="44" y="193"/>
                    </a:cubicBezTo>
                    <a:cubicBezTo>
                      <a:pt x="8" y="143"/>
                      <a:pt x="0" y="90"/>
                      <a:pt x="23" y="32"/>
                    </a:cubicBezTo>
                    <a:cubicBezTo>
                      <a:pt x="27" y="21"/>
                      <a:pt x="34" y="11"/>
                      <a:pt x="39" y="0"/>
                    </a:cubicBezTo>
                    <a:cubicBezTo>
                      <a:pt x="41" y="0"/>
                      <a:pt x="42" y="0"/>
                      <a:pt x="4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55简" panose="00020600040101010101" pitchFamily="18" charset="-122"/>
                  <a:ea typeface="汉仪旗黑-55简" panose="00020600040101010101" pitchFamily="18" charset="-122"/>
                  <a:cs typeface="+mn-ea"/>
                  <a:sym typeface="+mn-lt"/>
                </a:endParaRPr>
              </a:p>
            </p:txBody>
          </p:sp>
          <p:sp>
            <p:nvSpPr>
              <p:cNvPr id="49" name="Freeform 53"/>
              <p:cNvSpPr/>
              <p:nvPr>
                <p:custDataLst>
                  <p:tags r:id="rId29"/>
                </p:custDataLst>
              </p:nvPr>
            </p:nvSpPr>
            <p:spPr bwMode="auto">
              <a:xfrm>
                <a:off x="6764338" y="1865313"/>
                <a:ext cx="120650" cy="53975"/>
              </a:xfrm>
              <a:custGeom>
                <a:avLst/>
                <a:gdLst>
                  <a:gd name="T0" fmla="*/ 192 w 192"/>
                  <a:gd name="T1" fmla="*/ 34 h 87"/>
                  <a:gd name="T2" fmla="*/ 117 w 192"/>
                  <a:gd name="T3" fmla="*/ 83 h 87"/>
                  <a:gd name="T4" fmla="*/ 93 w 192"/>
                  <a:gd name="T5" fmla="*/ 78 h 87"/>
                  <a:gd name="T6" fmla="*/ 47 w 192"/>
                  <a:gd name="T7" fmla="*/ 79 h 87"/>
                  <a:gd name="T8" fmla="*/ 11 w 192"/>
                  <a:gd name="T9" fmla="*/ 86 h 87"/>
                  <a:gd name="T10" fmla="*/ 0 w 192"/>
                  <a:gd name="T11" fmla="*/ 85 h 87"/>
                  <a:gd name="T12" fmla="*/ 192 w 192"/>
                  <a:gd name="T13" fmla="*/ 34 h 87"/>
                </a:gdLst>
                <a:ahLst/>
                <a:cxnLst>
                  <a:cxn ang="0">
                    <a:pos x="T0" y="T1"/>
                  </a:cxn>
                  <a:cxn ang="0">
                    <a:pos x="T2" y="T3"/>
                  </a:cxn>
                  <a:cxn ang="0">
                    <a:pos x="T4" y="T5"/>
                  </a:cxn>
                  <a:cxn ang="0">
                    <a:pos x="T6" y="T7"/>
                  </a:cxn>
                  <a:cxn ang="0">
                    <a:pos x="T8" y="T9"/>
                  </a:cxn>
                  <a:cxn ang="0">
                    <a:pos x="T10" y="T11"/>
                  </a:cxn>
                  <a:cxn ang="0">
                    <a:pos x="T12" y="T13"/>
                  </a:cxn>
                </a:cxnLst>
                <a:rect l="0" t="0" r="r" b="b"/>
                <a:pathLst>
                  <a:path w="192" h="87">
                    <a:moveTo>
                      <a:pt x="192" y="34"/>
                    </a:moveTo>
                    <a:cubicBezTo>
                      <a:pt x="180" y="69"/>
                      <a:pt x="154" y="86"/>
                      <a:pt x="117" y="83"/>
                    </a:cubicBezTo>
                    <a:cubicBezTo>
                      <a:pt x="109" y="82"/>
                      <a:pt x="100" y="81"/>
                      <a:pt x="93" y="78"/>
                    </a:cubicBezTo>
                    <a:cubicBezTo>
                      <a:pt x="77" y="71"/>
                      <a:pt x="62" y="75"/>
                      <a:pt x="47" y="79"/>
                    </a:cubicBezTo>
                    <a:cubicBezTo>
                      <a:pt x="35" y="81"/>
                      <a:pt x="23" y="84"/>
                      <a:pt x="11" y="86"/>
                    </a:cubicBezTo>
                    <a:cubicBezTo>
                      <a:pt x="8" y="87"/>
                      <a:pt x="4" y="86"/>
                      <a:pt x="0" y="85"/>
                    </a:cubicBezTo>
                    <a:cubicBezTo>
                      <a:pt x="26" y="30"/>
                      <a:pt x="139" y="0"/>
                      <a:pt x="192"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55简" panose="00020600040101010101" pitchFamily="18" charset="-122"/>
                  <a:ea typeface="汉仪旗黑-55简" panose="00020600040101010101" pitchFamily="18" charset="-122"/>
                  <a:cs typeface="+mn-ea"/>
                  <a:sym typeface="+mn-lt"/>
                </a:endParaRPr>
              </a:p>
            </p:txBody>
          </p:sp>
          <p:sp>
            <p:nvSpPr>
              <p:cNvPr id="50" name="Freeform 54"/>
              <p:cNvSpPr/>
              <p:nvPr>
                <p:custDataLst>
                  <p:tags r:id="rId30"/>
                </p:custDataLst>
              </p:nvPr>
            </p:nvSpPr>
            <p:spPr bwMode="auto">
              <a:xfrm>
                <a:off x="6511925" y="1112838"/>
                <a:ext cx="85725" cy="95250"/>
              </a:xfrm>
              <a:custGeom>
                <a:avLst/>
                <a:gdLst>
                  <a:gd name="T0" fmla="*/ 123 w 137"/>
                  <a:gd name="T1" fmla="*/ 2 h 151"/>
                  <a:gd name="T2" fmla="*/ 137 w 137"/>
                  <a:gd name="T3" fmla="*/ 0 h 151"/>
                  <a:gd name="T4" fmla="*/ 128 w 137"/>
                  <a:gd name="T5" fmla="*/ 16 h 151"/>
                  <a:gd name="T6" fmla="*/ 100 w 137"/>
                  <a:gd name="T7" fmla="*/ 49 h 151"/>
                  <a:gd name="T8" fmla="*/ 87 w 137"/>
                  <a:gd name="T9" fmla="*/ 76 h 151"/>
                  <a:gd name="T10" fmla="*/ 56 w 137"/>
                  <a:gd name="T11" fmla="*/ 135 h 151"/>
                  <a:gd name="T12" fmla="*/ 0 w 137"/>
                  <a:gd name="T13" fmla="*/ 147 h 151"/>
                  <a:gd name="T14" fmla="*/ 29 w 137"/>
                  <a:gd name="T15" fmla="*/ 64 h 151"/>
                  <a:gd name="T16" fmla="*/ 114 w 137"/>
                  <a:gd name="T17" fmla="*/ 5 h 151"/>
                  <a:gd name="T18" fmla="*/ 124 w 137"/>
                  <a:gd name="T19" fmla="*/ 1 h 151"/>
                  <a:gd name="T20" fmla="*/ 123 w 137"/>
                  <a:gd name="T21" fmla="*/ 2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151">
                    <a:moveTo>
                      <a:pt x="123" y="2"/>
                    </a:moveTo>
                    <a:cubicBezTo>
                      <a:pt x="127" y="1"/>
                      <a:pt x="131" y="1"/>
                      <a:pt x="137" y="0"/>
                    </a:cubicBezTo>
                    <a:cubicBezTo>
                      <a:pt x="134" y="7"/>
                      <a:pt x="132" y="12"/>
                      <a:pt x="128" y="16"/>
                    </a:cubicBezTo>
                    <a:cubicBezTo>
                      <a:pt x="119" y="27"/>
                      <a:pt x="110" y="38"/>
                      <a:pt x="100" y="49"/>
                    </a:cubicBezTo>
                    <a:cubicBezTo>
                      <a:pt x="93" y="57"/>
                      <a:pt x="89" y="66"/>
                      <a:pt x="87" y="76"/>
                    </a:cubicBezTo>
                    <a:cubicBezTo>
                      <a:pt x="83" y="99"/>
                      <a:pt x="75" y="120"/>
                      <a:pt x="56" y="135"/>
                    </a:cubicBezTo>
                    <a:cubicBezTo>
                      <a:pt x="39" y="148"/>
                      <a:pt x="21" y="151"/>
                      <a:pt x="0" y="147"/>
                    </a:cubicBezTo>
                    <a:cubicBezTo>
                      <a:pt x="1" y="116"/>
                      <a:pt x="12" y="89"/>
                      <a:pt x="29" y="64"/>
                    </a:cubicBezTo>
                    <a:cubicBezTo>
                      <a:pt x="50" y="35"/>
                      <a:pt x="79" y="16"/>
                      <a:pt x="114" y="5"/>
                    </a:cubicBezTo>
                    <a:cubicBezTo>
                      <a:pt x="117" y="4"/>
                      <a:pt x="120" y="3"/>
                      <a:pt x="124" y="1"/>
                    </a:cubicBezTo>
                    <a:lnTo>
                      <a:pt x="123"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55简" panose="00020600040101010101" pitchFamily="18" charset="-122"/>
                  <a:ea typeface="汉仪旗黑-55简" panose="00020600040101010101" pitchFamily="18" charset="-122"/>
                  <a:cs typeface="+mn-ea"/>
                  <a:sym typeface="+mn-lt"/>
                </a:endParaRPr>
              </a:p>
            </p:txBody>
          </p:sp>
          <p:sp>
            <p:nvSpPr>
              <p:cNvPr id="51" name="Freeform 55"/>
              <p:cNvSpPr/>
              <p:nvPr>
                <p:custDataLst>
                  <p:tags r:id="rId31"/>
                </p:custDataLst>
              </p:nvPr>
            </p:nvSpPr>
            <p:spPr bwMode="auto">
              <a:xfrm>
                <a:off x="6486525" y="1398588"/>
                <a:ext cx="50800" cy="123825"/>
              </a:xfrm>
              <a:custGeom>
                <a:avLst/>
                <a:gdLst>
                  <a:gd name="T0" fmla="*/ 37 w 81"/>
                  <a:gd name="T1" fmla="*/ 198 h 198"/>
                  <a:gd name="T2" fmla="*/ 63 w 81"/>
                  <a:gd name="T3" fmla="*/ 0 h 198"/>
                  <a:gd name="T4" fmla="*/ 64 w 81"/>
                  <a:gd name="T5" fmla="*/ 37 h 198"/>
                  <a:gd name="T6" fmla="*/ 62 w 81"/>
                  <a:gd name="T7" fmla="*/ 60 h 198"/>
                  <a:gd name="T8" fmla="*/ 67 w 81"/>
                  <a:gd name="T9" fmla="*/ 91 h 198"/>
                  <a:gd name="T10" fmla="*/ 78 w 81"/>
                  <a:gd name="T11" fmla="*/ 148 h 198"/>
                  <a:gd name="T12" fmla="*/ 37 w 81"/>
                  <a:gd name="T13" fmla="*/ 198 h 198"/>
                </a:gdLst>
                <a:ahLst/>
                <a:cxnLst>
                  <a:cxn ang="0">
                    <a:pos x="T0" y="T1"/>
                  </a:cxn>
                  <a:cxn ang="0">
                    <a:pos x="T2" y="T3"/>
                  </a:cxn>
                  <a:cxn ang="0">
                    <a:pos x="T4" y="T5"/>
                  </a:cxn>
                  <a:cxn ang="0">
                    <a:pos x="T6" y="T7"/>
                  </a:cxn>
                  <a:cxn ang="0">
                    <a:pos x="T8" y="T9"/>
                  </a:cxn>
                  <a:cxn ang="0">
                    <a:pos x="T10" y="T11"/>
                  </a:cxn>
                  <a:cxn ang="0">
                    <a:pos x="T12" y="T13"/>
                  </a:cxn>
                </a:cxnLst>
                <a:rect l="0" t="0" r="r" b="b"/>
                <a:pathLst>
                  <a:path w="81" h="198">
                    <a:moveTo>
                      <a:pt x="37" y="198"/>
                    </a:moveTo>
                    <a:cubicBezTo>
                      <a:pt x="0" y="142"/>
                      <a:pt x="4" y="57"/>
                      <a:pt x="63" y="0"/>
                    </a:cubicBezTo>
                    <a:cubicBezTo>
                      <a:pt x="68" y="13"/>
                      <a:pt x="65" y="25"/>
                      <a:pt x="64" y="37"/>
                    </a:cubicBezTo>
                    <a:cubicBezTo>
                      <a:pt x="64" y="45"/>
                      <a:pt x="62" y="52"/>
                      <a:pt x="62" y="60"/>
                    </a:cubicBezTo>
                    <a:cubicBezTo>
                      <a:pt x="61" y="71"/>
                      <a:pt x="62" y="81"/>
                      <a:pt x="67" y="91"/>
                    </a:cubicBezTo>
                    <a:cubicBezTo>
                      <a:pt x="76" y="109"/>
                      <a:pt x="81" y="128"/>
                      <a:pt x="78" y="148"/>
                    </a:cubicBezTo>
                    <a:cubicBezTo>
                      <a:pt x="74" y="173"/>
                      <a:pt x="59" y="188"/>
                      <a:pt x="37" y="1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55简" panose="00020600040101010101" pitchFamily="18" charset="-122"/>
                  <a:ea typeface="汉仪旗黑-55简" panose="00020600040101010101" pitchFamily="18" charset="-122"/>
                  <a:cs typeface="+mn-ea"/>
                  <a:sym typeface="+mn-lt"/>
                </a:endParaRPr>
              </a:p>
            </p:txBody>
          </p:sp>
          <p:sp>
            <p:nvSpPr>
              <p:cNvPr id="52" name="Freeform 56"/>
              <p:cNvSpPr/>
              <p:nvPr>
                <p:custDataLst>
                  <p:tags r:id="rId32"/>
                </p:custDataLst>
              </p:nvPr>
            </p:nvSpPr>
            <p:spPr bwMode="auto">
              <a:xfrm>
                <a:off x="6486525" y="1200151"/>
                <a:ext cx="77788" cy="103188"/>
              </a:xfrm>
              <a:custGeom>
                <a:avLst/>
                <a:gdLst>
                  <a:gd name="T0" fmla="*/ 5 w 123"/>
                  <a:gd name="T1" fmla="*/ 161 h 163"/>
                  <a:gd name="T2" fmla="*/ 123 w 123"/>
                  <a:gd name="T3" fmla="*/ 0 h 163"/>
                  <a:gd name="T4" fmla="*/ 118 w 123"/>
                  <a:gd name="T5" fmla="*/ 15 h 163"/>
                  <a:gd name="T6" fmla="*/ 104 w 123"/>
                  <a:gd name="T7" fmla="*/ 36 h 163"/>
                  <a:gd name="T8" fmla="*/ 81 w 123"/>
                  <a:gd name="T9" fmla="*/ 93 h 163"/>
                  <a:gd name="T10" fmla="*/ 52 w 123"/>
                  <a:gd name="T11" fmla="*/ 150 h 163"/>
                  <a:gd name="T12" fmla="*/ 5 w 123"/>
                  <a:gd name="T13" fmla="*/ 161 h 163"/>
                </a:gdLst>
                <a:ahLst/>
                <a:cxnLst>
                  <a:cxn ang="0">
                    <a:pos x="T0" y="T1"/>
                  </a:cxn>
                  <a:cxn ang="0">
                    <a:pos x="T2" y="T3"/>
                  </a:cxn>
                  <a:cxn ang="0">
                    <a:pos x="T4" y="T5"/>
                  </a:cxn>
                  <a:cxn ang="0">
                    <a:pos x="T6" y="T7"/>
                  </a:cxn>
                  <a:cxn ang="0">
                    <a:pos x="T8" y="T9"/>
                  </a:cxn>
                  <a:cxn ang="0">
                    <a:pos x="T10" y="T11"/>
                  </a:cxn>
                  <a:cxn ang="0">
                    <a:pos x="T12" y="T13"/>
                  </a:cxn>
                </a:cxnLst>
                <a:rect l="0" t="0" r="r" b="b"/>
                <a:pathLst>
                  <a:path w="123" h="163">
                    <a:moveTo>
                      <a:pt x="5" y="161"/>
                    </a:moveTo>
                    <a:cubicBezTo>
                      <a:pt x="0" y="88"/>
                      <a:pt x="49" y="21"/>
                      <a:pt x="123" y="0"/>
                    </a:cubicBezTo>
                    <a:cubicBezTo>
                      <a:pt x="121" y="6"/>
                      <a:pt x="120" y="11"/>
                      <a:pt x="118" y="15"/>
                    </a:cubicBezTo>
                    <a:cubicBezTo>
                      <a:pt x="114" y="22"/>
                      <a:pt x="109" y="29"/>
                      <a:pt x="104" y="36"/>
                    </a:cubicBezTo>
                    <a:cubicBezTo>
                      <a:pt x="91" y="53"/>
                      <a:pt x="82" y="71"/>
                      <a:pt x="81" y="93"/>
                    </a:cubicBezTo>
                    <a:cubicBezTo>
                      <a:pt x="80" y="116"/>
                      <a:pt x="71" y="136"/>
                      <a:pt x="52" y="150"/>
                    </a:cubicBezTo>
                    <a:cubicBezTo>
                      <a:pt x="39" y="160"/>
                      <a:pt x="23" y="163"/>
                      <a:pt x="5" y="1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55简" panose="00020600040101010101" pitchFamily="18" charset="-122"/>
                  <a:ea typeface="汉仪旗黑-55简" panose="00020600040101010101" pitchFamily="18" charset="-122"/>
                  <a:cs typeface="+mn-ea"/>
                  <a:sym typeface="+mn-lt"/>
                </a:endParaRPr>
              </a:p>
            </p:txBody>
          </p:sp>
          <p:sp>
            <p:nvSpPr>
              <p:cNvPr id="53" name="Freeform 57"/>
              <p:cNvSpPr/>
              <p:nvPr>
                <p:custDataLst>
                  <p:tags r:id="rId33"/>
                </p:custDataLst>
              </p:nvPr>
            </p:nvSpPr>
            <p:spPr bwMode="auto">
              <a:xfrm>
                <a:off x="6808788" y="1768476"/>
                <a:ext cx="84138" cy="98425"/>
              </a:xfrm>
              <a:custGeom>
                <a:avLst/>
                <a:gdLst>
                  <a:gd name="T0" fmla="*/ 3 w 133"/>
                  <a:gd name="T1" fmla="*/ 0 h 157"/>
                  <a:gd name="T2" fmla="*/ 29 w 133"/>
                  <a:gd name="T3" fmla="*/ 26 h 157"/>
                  <a:gd name="T4" fmla="*/ 41 w 133"/>
                  <a:gd name="T5" fmla="*/ 40 h 157"/>
                  <a:gd name="T6" fmla="*/ 72 w 133"/>
                  <a:gd name="T7" fmla="*/ 61 h 157"/>
                  <a:gd name="T8" fmla="*/ 127 w 133"/>
                  <a:gd name="T9" fmla="*/ 106 h 157"/>
                  <a:gd name="T10" fmla="*/ 130 w 133"/>
                  <a:gd name="T11" fmla="*/ 148 h 157"/>
                  <a:gd name="T12" fmla="*/ 119 w 133"/>
                  <a:gd name="T13" fmla="*/ 155 h 157"/>
                  <a:gd name="T14" fmla="*/ 4 w 133"/>
                  <a:gd name="T15" fmla="*/ 31 h 157"/>
                  <a:gd name="T16" fmla="*/ 0 w 133"/>
                  <a:gd name="T17" fmla="*/ 5 h 157"/>
                  <a:gd name="T18" fmla="*/ 0 w 133"/>
                  <a:gd name="T19" fmla="*/ 3 h 157"/>
                  <a:gd name="T20" fmla="*/ 3 w 133"/>
                  <a:gd name="T21"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3" h="157">
                    <a:moveTo>
                      <a:pt x="3" y="0"/>
                    </a:moveTo>
                    <a:cubicBezTo>
                      <a:pt x="12" y="9"/>
                      <a:pt x="20" y="17"/>
                      <a:pt x="29" y="26"/>
                    </a:cubicBezTo>
                    <a:cubicBezTo>
                      <a:pt x="33" y="30"/>
                      <a:pt x="37" y="35"/>
                      <a:pt x="41" y="40"/>
                    </a:cubicBezTo>
                    <a:cubicBezTo>
                      <a:pt x="49" y="50"/>
                      <a:pt x="59" y="57"/>
                      <a:pt x="72" y="61"/>
                    </a:cubicBezTo>
                    <a:cubicBezTo>
                      <a:pt x="96" y="69"/>
                      <a:pt x="117" y="82"/>
                      <a:pt x="127" y="106"/>
                    </a:cubicBezTo>
                    <a:cubicBezTo>
                      <a:pt x="133" y="120"/>
                      <a:pt x="133" y="134"/>
                      <a:pt x="130" y="148"/>
                    </a:cubicBezTo>
                    <a:cubicBezTo>
                      <a:pt x="129" y="155"/>
                      <a:pt x="126" y="157"/>
                      <a:pt x="119" y="155"/>
                    </a:cubicBezTo>
                    <a:cubicBezTo>
                      <a:pt x="57" y="136"/>
                      <a:pt x="18" y="95"/>
                      <a:pt x="4" y="31"/>
                    </a:cubicBezTo>
                    <a:cubicBezTo>
                      <a:pt x="2" y="23"/>
                      <a:pt x="1" y="14"/>
                      <a:pt x="0" y="5"/>
                    </a:cubicBezTo>
                    <a:cubicBezTo>
                      <a:pt x="0" y="4"/>
                      <a:pt x="0" y="4"/>
                      <a:pt x="0" y="3"/>
                    </a:cubicBezTo>
                    <a:cubicBezTo>
                      <a:pt x="1" y="2"/>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55简" panose="00020600040101010101" pitchFamily="18" charset="-122"/>
                  <a:ea typeface="汉仪旗黑-55简" panose="00020600040101010101" pitchFamily="18" charset="-122"/>
                  <a:cs typeface="+mn-ea"/>
                  <a:sym typeface="+mn-lt"/>
                </a:endParaRPr>
              </a:p>
            </p:txBody>
          </p:sp>
          <p:sp>
            <p:nvSpPr>
              <p:cNvPr id="54" name="Freeform 58"/>
              <p:cNvSpPr/>
              <p:nvPr>
                <p:custDataLst>
                  <p:tags r:id="rId34"/>
                </p:custDataLst>
              </p:nvPr>
            </p:nvSpPr>
            <p:spPr bwMode="auto">
              <a:xfrm>
                <a:off x="6511925" y="976313"/>
                <a:ext cx="46038" cy="125413"/>
              </a:xfrm>
              <a:custGeom>
                <a:avLst/>
                <a:gdLst>
                  <a:gd name="T0" fmla="*/ 29 w 75"/>
                  <a:gd name="T1" fmla="*/ 0 h 199"/>
                  <a:gd name="T2" fmla="*/ 72 w 75"/>
                  <a:gd name="T3" fmla="*/ 98 h 199"/>
                  <a:gd name="T4" fmla="*/ 52 w 75"/>
                  <a:gd name="T5" fmla="*/ 191 h 199"/>
                  <a:gd name="T6" fmla="*/ 37 w 75"/>
                  <a:gd name="T7" fmla="*/ 194 h 199"/>
                  <a:gd name="T8" fmla="*/ 11 w 75"/>
                  <a:gd name="T9" fmla="*/ 111 h 199"/>
                  <a:gd name="T10" fmla="*/ 17 w 75"/>
                  <a:gd name="T11" fmla="*/ 96 h 199"/>
                  <a:gd name="T12" fmla="*/ 25 w 75"/>
                  <a:gd name="T13" fmla="*/ 37 h 199"/>
                  <a:gd name="T14" fmla="*/ 24 w 75"/>
                  <a:gd name="T15" fmla="*/ 1 h 199"/>
                  <a:gd name="T16" fmla="*/ 29 w 75"/>
                  <a:gd name="T17"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199">
                    <a:moveTo>
                      <a:pt x="29" y="0"/>
                    </a:moveTo>
                    <a:cubicBezTo>
                      <a:pt x="53" y="28"/>
                      <a:pt x="69" y="60"/>
                      <a:pt x="72" y="98"/>
                    </a:cubicBezTo>
                    <a:cubicBezTo>
                      <a:pt x="75" y="131"/>
                      <a:pt x="68" y="162"/>
                      <a:pt x="52" y="191"/>
                    </a:cubicBezTo>
                    <a:cubicBezTo>
                      <a:pt x="47" y="199"/>
                      <a:pt x="43" y="198"/>
                      <a:pt x="37" y="194"/>
                    </a:cubicBezTo>
                    <a:cubicBezTo>
                      <a:pt x="10" y="177"/>
                      <a:pt x="0" y="146"/>
                      <a:pt x="11" y="111"/>
                    </a:cubicBezTo>
                    <a:cubicBezTo>
                      <a:pt x="12" y="106"/>
                      <a:pt x="14" y="100"/>
                      <a:pt x="17" y="96"/>
                    </a:cubicBezTo>
                    <a:cubicBezTo>
                      <a:pt x="30" y="78"/>
                      <a:pt x="26" y="57"/>
                      <a:pt x="25" y="37"/>
                    </a:cubicBezTo>
                    <a:cubicBezTo>
                      <a:pt x="24" y="25"/>
                      <a:pt x="24" y="13"/>
                      <a:pt x="24" y="1"/>
                    </a:cubicBezTo>
                    <a:cubicBezTo>
                      <a:pt x="26" y="0"/>
                      <a:pt x="27" y="0"/>
                      <a:pt x="2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55简" panose="00020600040101010101" pitchFamily="18" charset="-122"/>
                  <a:ea typeface="汉仪旗黑-55简" panose="00020600040101010101" pitchFamily="18" charset="-122"/>
                  <a:cs typeface="+mn-ea"/>
                  <a:sym typeface="+mn-lt"/>
                </a:endParaRPr>
              </a:p>
            </p:txBody>
          </p:sp>
          <p:sp>
            <p:nvSpPr>
              <p:cNvPr id="55" name="Freeform 59"/>
              <p:cNvSpPr/>
              <p:nvPr>
                <p:custDataLst>
                  <p:tags r:id="rId35"/>
                </p:custDataLst>
              </p:nvPr>
            </p:nvSpPr>
            <p:spPr bwMode="auto">
              <a:xfrm>
                <a:off x="6408738" y="1193801"/>
                <a:ext cx="65088" cy="109538"/>
              </a:xfrm>
              <a:custGeom>
                <a:avLst/>
                <a:gdLst>
                  <a:gd name="T0" fmla="*/ 2 w 105"/>
                  <a:gd name="T1" fmla="*/ 0 h 175"/>
                  <a:gd name="T2" fmla="*/ 64 w 105"/>
                  <a:gd name="T3" fmla="*/ 44 h 175"/>
                  <a:gd name="T4" fmla="*/ 101 w 105"/>
                  <a:gd name="T5" fmla="*/ 165 h 175"/>
                  <a:gd name="T6" fmla="*/ 91 w 105"/>
                  <a:gd name="T7" fmla="*/ 173 h 175"/>
                  <a:gd name="T8" fmla="*/ 31 w 105"/>
                  <a:gd name="T9" fmla="*/ 107 h 175"/>
                  <a:gd name="T10" fmla="*/ 31 w 105"/>
                  <a:gd name="T11" fmla="*/ 80 h 175"/>
                  <a:gd name="T12" fmla="*/ 26 w 105"/>
                  <a:gd name="T13" fmla="*/ 59 h 175"/>
                  <a:gd name="T14" fmla="*/ 7 w 105"/>
                  <a:gd name="T15" fmla="*/ 23 h 175"/>
                  <a:gd name="T16" fmla="*/ 0 w 105"/>
                  <a:gd name="T17" fmla="*/ 1 h 175"/>
                  <a:gd name="T18" fmla="*/ 2 w 105"/>
                  <a:gd name="T19"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 h="175">
                    <a:moveTo>
                      <a:pt x="2" y="0"/>
                    </a:moveTo>
                    <a:cubicBezTo>
                      <a:pt x="26" y="10"/>
                      <a:pt x="47" y="25"/>
                      <a:pt x="64" y="44"/>
                    </a:cubicBezTo>
                    <a:cubicBezTo>
                      <a:pt x="94" y="79"/>
                      <a:pt x="105" y="120"/>
                      <a:pt x="101" y="165"/>
                    </a:cubicBezTo>
                    <a:cubicBezTo>
                      <a:pt x="101" y="172"/>
                      <a:pt x="99" y="175"/>
                      <a:pt x="91" y="173"/>
                    </a:cubicBezTo>
                    <a:cubicBezTo>
                      <a:pt x="56" y="168"/>
                      <a:pt x="35" y="144"/>
                      <a:pt x="31" y="107"/>
                    </a:cubicBezTo>
                    <a:cubicBezTo>
                      <a:pt x="31" y="98"/>
                      <a:pt x="32" y="89"/>
                      <a:pt x="31" y="80"/>
                    </a:cubicBezTo>
                    <a:cubicBezTo>
                      <a:pt x="30" y="73"/>
                      <a:pt x="29" y="65"/>
                      <a:pt x="26" y="59"/>
                    </a:cubicBezTo>
                    <a:cubicBezTo>
                      <a:pt x="20" y="46"/>
                      <a:pt x="13" y="35"/>
                      <a:pt x="7" y="23"/>
                    </a:cubicBezTo>
                    <a:cubicBezTo>
                      <a:pt x="4" y="16"/>
                      <a:pt x="2" y="9"/>
                      <a:pt x="0" y="1"/>
                    </a:cubicBezTo>
                    <a:cubicBezTo>
                      <a:pt x="0" y="1"/>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55简" panose="00020600040101010101" pitchFamily="18" charset="-122"/>
                  <a:ea typeface="汉仪旗黑-55简" panose="00020600040101010101" pitchFamily="18" charset="-122"/>
                  <a:cs typeface="+mn-ea"/>
                  <a:sym typeface="+mn-lt"/>
                </a:endParaRPr>
              </a:p>
            </p:txBody>
          </p:sp>
          <p:sp>
            <p:nvSpPr>
              <p:cNvPr id="56" name="Freeform 60"/>
              <p:cNvSpPr/>
              <p:nvPr>
                <p:custDataLst>
                  <p:tags r:id="rId36"/>
                </p:custDataLst>
              </p:nvPr>
            </p:nvSpPr>
            <p:spPr bwMode="auto">
              <a:xfrm>
                <a:off x="6427788" y="1592263"/>
                <a:ext cx="117475" cy="73025"/>
              </a:xfrm>
              <a:custGeom>
                <a:avLst/>
                <a:gdLst>
                  <a:gd name="T0" fmla="*/ 0 w 187"/>
                  <a:gd name="T1" fmla="*/ 23 h 117"/>
                  <a:gd name="T2" fmla="*/ 187 w 187"/>
                  <a:gd name="T3" fmla="*/ 96 h 117"/>
                  <a:gd name="T4" fmla="*/ 107 w 187"/>
                  <a:gd name="T5" fmla="*/ 99 h 117"/>
                  <a:gd name="T6" fmla="*/ 80 w 187"/>
                  <a:gd name="T7" fmla="*/ 72 h 117"/>
                  <a:gd name="T8" fmla="*/ 48 w 187"/>
                  <a:gd name="T9" fmla="*/ 48 h 117"/>
                  <a:gd name="T10" fmla="*/ 13 w 187"/>
                  <a:gd name="T11" fmla="*/ 32 h 117"/>
                  <a:gd name="T12" fmla="*/ 0 w 187"/>
                  <a:gd name="T13" fmla="*/ 23 h 117"/>
                </a:gdLst>
                <a:ahLst/>
                <a:cxnLst>
                  <a:cxn ang="0">
                    <a:pos x="T0" y="T1"/>
                  </a:cxn>
                  <a:cxn ang="0">
                    <a:pos x="T2" y="T3"/>
                  </a:cxn>
                  <a:cxn ang="0">
                    <a:pos x="T4" y="T5"/>
                  </a:cxn>
                  <a:cxn ang="0">
                    <a:pos x="T6" y="T7"/>
                  </a:cxn>
                  <a:cxn ang="0">
                    <a:pos x="T8" y="T9"/>
                  </a:cxn>
                  <a:cxn ang="0">
                    <a:pos x="T10" y="T11"/>
                  </a:cxn>
                  <a:cxn ang="0">
                    <a:pos x="T12" y="T13"/>
                  </a:cxn>
                </a:cxnLst>
                <a:rect l="0" t="0" r="r" b="b"/>
                <a:pathLst>
                  <a:path w="187" h="117">
                    <a:moveTo>
                      <a:pt x="0" y="23"/>
                    </a:moveTo>
                    <a:cubicBezTo>
                      <a:pt x="77" y="0"/>
                      <a:pt x="154" y="34"/>
                      <a:pt x="187" y="96"/>
                    </a:cubicBezTo>
                    <a:cubicBezTo>
                      <a:pt x="167" y="115"/>
                      <a:pt x="131" y="117"/>
                      <a:pt x="107" y="99"/>
                    </a:cubicBezTo>
                    <a:cubicBezTo>
                      <a:pt x="97" y="91"/>
                      <a:pt x="87" y="82"/>
                      <a:pt x="80" y="72"/>
                    </a:cubicBezTo>
                    <a:cubicBezTo>
                      <a:pt x="71" y="60"/>
                      <a:pt x="60" y="54"/>
                      <a:pt x="48" y="48"/>
                    </a:cubicBezTo>
                    <a:cubicBezTo>
                      <a:pt x="36" y="43"/>
                      <a:pt x="24" y="38"/>
                      <a:pt x="13" y="32"/>
                    </a:cubicBezTo>
                    <a:cubicBezTo>
                      <a:pt x="9" y="30"/>
                      <a:pt x="5" y="27"/>
                      <a:pt x="0"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55简" panose="00020600040101010101" pitchFamily="18" charset="-122"/>
                  <a:ea typeface="汉仪旗黑-55简" panose="00020600040101010101" pitchFamily="18" charset="-122"/>
                  <a:cs typeface="+mn-ea"/>
                  <a:sym typeface="+mn-lt"/>
                </a:endParaRPr>
              </a:p>
            </p:txBody>
          </p:sp>
          <p:sp>
            <p:nvSpPr>
              <p:cNvPr id="57" name="Freeform 61"/>
              <p:cNvSpPr/>
              <p:nvPr>
                <p:custDataLst>
                  <p:tags r:id="rId37"/>
                </p:custDataLst>
              </p:nvPr>
            </p:nvSpPr>
            <p:spPr bwMode="auto">
              <a:xfrm>
                <a:off x="6589713" y="1628776"/>
                <a:ext cx="71438" cy="114300"/>
              </a:xfrm>
              <a:custGeom>
                <a:avLst/>
                <a:gdLst>
                  <a:gd name="T0" fmla="*/ 103 w 116"/>
                  <a:gd name="T1" fmla="*/ 183 h 183"/>
                  <a:gd name="T2" fmla="*/ 17 w 116"/>
                  <a:gd name="T3" fmla="*/ 0 h 183"/>
                  <a:gd name="T4" fmla="*/ 31 w 116"/>
                  <a:gd name="T5" fmla="*/ 20 h 183"/>
                  <a:gd name="T6" fmla="*/ 40 w 116"/>
                  <a:gd name="T7" fmla="*/ 36 h 183"/>
                  <a:gd name="T8" fmla="*/ 78 w 116"/>
                  <a:gd name="T9" fmla="*/ 82 h 183"/>
                  <a:gd name="T10" fmla="*/ 115 w 116"/>
                  <a:gd name="T11" fmla="*/ 139 h 183"/>
                  <a:gd name="T12" fmla="*/ 103 w 116"/>
                  <a:gd name="T13" fmla="*/ 183 h 183"/>
                </a:gdLst>
                <a:ahLst/>
                <a:cxnLst>
                  <a:cxn ang="0">
                    <a:pos x="T0" y="T1"/>
                  </a:cxn>
                  <a:cxn ang="0">
                    <a:pos x="T2" y="T3"/>
                  </a:cxn>
                  <a:cxn ang="0">
                    <a:pos x="T4" y="T5"/>
                  </a:cxn>
                  <a:cxn ang="0">
                    <a:pos x="T6" y="T7"/>
                  </a:cxn>
                  <a:cxn ang="0">
                    <a:pos x="T8" y="T9"/>
                  </a:cxn>
                  <a:cxn ang="0">
                    <a:pos x="T10" y="T11"/>
                  </a:cxn>
                  <a:cxn ang="0">
                    <a:pos x="T12" y="T13"/>
                  </a:cxn>
                </a:cxnLst>
                <a:rect l="0" t="0" r="r" b="b"/>
                <a:pathLst>
                  <a:path w="116" h="183">
                    <a:moveTo>
                      <a:pt x="103" y="183"/>
                    </a:moveTo>
                    <a:cubicBezTo>
                      <a:pt x="37" y="153"/>
                      <a:pt x="0" y="81"/>
                      <a:pt x="17" y="0"/>
                    </a:cubicBezTo>
                    <a:cubicBezTo>
                      <a:pt x="23" y="8"/>
                      <a:pt x="27" y="13"/>
                      <a:pt x="31" y="20"/>
                    </a:cubicBezTo>
                    <a:cubicBezTo>
                      <a:pt x="35" y="25"/>
                      <a:pt x="37" y="30"/>
                      <a:pt x="40" y="36"/>
                    </a:cubicBezTo>
                    <a:cubicBezTo>
                      <a:pt x="48" y="55"/>
                      <a:pt x="59" y="70"/>
                      <a:pt x="78" y="82"/>
                    </a:cubicBezTo>
                    <a:cubicBezTo>
                      <a:pt x="98" y="94"/>
                      <a:pt x="113" y="114"/>
                      <a:pt x="115" y="139"/>
                    </a:cubicBezTo>
                    <a:cubicBezTo>
                      <a:pt x="116" y="155"/>
                      <a:pt x="111" y="169"/>
                      <a:pt x="103"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55简" panose="00020600040101010101" pitchFamily="18" charset="-122"/>
                  <a:ea typeface="汉仪旗黑-55简" panose="00020600040101010101" pitchFamily="18" charset="-122"/>
                  <a:cs typeface="+mn-ea"/>
                  <a:sym typeface="+mn-lt"/>
                </a:endParaRPr>
              </a:p>
            </p:txBody>
          </p:sp>
          <p:sp>
            <p:nvSpPr>
              <p:cNvPr id="58" name="Freeform 62"/>
              <p:cNvSpPr/>
              <p:nvPr>
                <p:custDataLst>
                  <p:tags r:id="rId38"/>
                </p:custDataLst>
              </p:nvPr>
            </p:nvSpPr>
            <p:spPr bwMode="auto">
              <a:xfrm>
                <a:off x="6442075" y="1087438"/>
                <a:ext cx="58738" cy="117475"/>
              </a:xfrm>
              <a:custGeom>
                <a:avLst/>
                <a:gdLst>
                  <a:gd name="T0" fmla="*/ 3 w 92"/>
                  <a:gd name="T1" fmla="*/ 0 h 185"/>
                  <a:gd name="T2" fmla="*/ 47 w 92"/>
                  <a:gd name="T3" fmla="*/ 37 h 185"/>
                  <a:gd name="T4" fmla="*/ 81 w 92"/>
                  <a:gd name="T5" fmla="*/ 177 h 185"/>
                  <a:gd name="T6" fmla="*/ 70 w 92"/>
                  <a:gd name="T7" fmla="*/ 183 h 185"/>
                  <a:gd name="T8" fmla="*/ 20 w 92"/>
                  <a:gd name="T9" fmla="*/ 121 h 185"/>
                  <a:gd name="T10" fmla="*/ 22 w 92"/>
                  <a:gd name="T11" fmla="*/ 83 h 185"/>
                  <a:gd name="T12" fmla="*/ 20 w 92"/>
                  <a:gd name="T13" fmla="*/ 64 h 185"/>
                  <a:gd name="T14" fmla="*/ 4 w 92"/>
                  <a:gd name="T15" fmla="*/ 21 h 185"/>
                  <a:gd name="T16" fmla="*/ 0 w 92"/>
                  <a:gd name="T17" fmla="*/ 2 h 185"/>
                  <a:gd name="T18" fmla="*/ 3 w 92"/>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185">
                    <a:moveTo>
                      <a:pt x="3" y="0"/>
                    </a:moveTo>
                    <a:cubicBezTo>
                      <a:pt x="20" y="10"/>
                      <a:pt x="34" y="22"/>
                      <a:pt x="47" y="37"/>
                    </a:cubicBezTo>
                    <a:cubicBezTo>
                      <a:pt x="81" y="78"/>
                      <a:pt x="92" y="125"/>
                      <a:pt x="81" y="177"/>
                    </a:cubicBezTo>
                    <a:cubicBezTo>
                      <a:pt x="80" y="184"/>
                      <a:pt x="77" y="185"/>
                      <a:pt x="70" y="183"/>
                    </a:cubicBezTo>
                    <a:cubicBezTo>
                      <a:pt x="40" y="176"/>
                      <a:pt x="21" y="152"/>
                      <a:pt x="20" y="121"/>
                    </a:cubicBezTo>
                    <a:cubicBezTo>
                      <a:pt x="19" y="108"/>
                      <a:pt x="22" y="95"/>
                      <a:pt x="22" y="83"/>
                    </a:cubicBezTo>
                    <a:cubicBezTo>
                      <a:pt x="22" y="76"/>
                      <a:pt x="22" y="70"/>
                      <a:pt x="20" y="64"/>
                    </a:cubicBezTo>
                    <a:cubicBezTo>
                      <a:pt x="15" y="49"/>
                      <a:pt x="9" y="36"/>
                      <a:pt x="4" y="21"/>
                    </a:cubicBezTo>
                    <a:cubicBezTo>
                      <a:pt x="2" y="15"/>
                      <a:pt x="2" y="8"/>
                      <a:pt x="0" y="2"/>
                    </a:cubicBezTo>
                    <a:cubicBezTo>
                      <a:pt x="1" y="1"/>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55简" panose="00020600040101010101" pitchFamily="18" charset="-122"/>
                  <a:ea typeface="汉仪旗黑-55简" panose="00020600040101010101" pitchFamily="18" charset="-122"/>
                  <a:cs typeface="+mn-ea"/>
                  <a:sym typeface="+mn-lt"/>
                </a:endParaRPr>
              </a:p>
            </p:txBody>
          </p:sp>
          <p:sp>
            <p:nvSpPr>
              <p:cNvPr id="59" name="Freeform 63"/>
              <p:cNvSpPr/>
              <p:nvPr>
                <p:custDataLst>
                  <p:tags r:id="rId39"/>
                </p:custDataLst>
              </p:nvPr>
            </p:nvSpPr>
            <p:spPr bwMode="auto">
              <a:xfrm>
                <a:off x="6557963" y="1044576"/>
                <a:ext cx="109538" cy="69850"/>
              </a:xfrm>
              <a:custGeom>
                <a:avLst/>
                <a:gdLst>
                  <a:gd name="T0" fmla="*/ 49 w 174"/>
                  <a:gd name="T1" fmla="*/ 110 h 111"/>
                  <a:gd name="T2" fmla="*/ 7 w 174"/>
                  <a:gd name="T3" fmla="*/ 104 h 111"/>
                  <a:gd name="T4" fmla="*/ 3 w 174"/>
                  <a:gd name="T5" fmla="*/ 94 h 111"/>
                  <a:gd name="T6" fmla="*/ 148 w 174"/>
                  <a:gd name="T7" fmla="*/ 0 h 111"/>
                  <a:gd name="T8" fmla="*/ 173 w 174"/>
                  <a:gd name="T9" fmla="*/ 0 h 111"/>
                  <a:gd name="T10" fmla="*/ 174 w 174"/>
                  <a:gd name="T11" fmla="*/ 3 h 111"/>
                  <a:gd name="T12" fmla="*/ 159 w 174"/>
                  <a:gd name="T13" fmla="*/ 16 h 111"/>
                  <a:gd name="T14" fmla="*/ 122 w 174"/>
                  <a:gd name="T15" fmla="*/ 40 h 111"/>
                  <a:gd name="T16" fmla="*/ 106 w 174"/>
                  <a:gd name="T17" fmla="*/ 57 h 111"/>
                  <a:gd name="T18" fmla="*/ 48 w 174"/>
                  <a:gd name="T19" fmla="*/ 111 h 111"/>
                  <a:gd name="T20" fmla="*/ 49 w 174"/>
                  <a:gd name="T21" fmla="*/ 11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4" h="111">
                    <a:moveTo>
                      <a:pt x="49" y="110"/>
                    </a:moveTo>
                    <a:cubicBezTo>
                      <a:pt x="35" y="108"/>
                      <a:pt x="21" y="107"/>
                      <a:pt x="7" y="104"/>
                    </a:cubicBezTo>
                    <a:cubicBezTo>
                      <a:pt x="1" y="103"/>
                      <a:pt x="0" y="100"/>
                      <a:pt x="3" y="94"/>
                    </a:cubicBezTo>
                    <a:cubicBezTo>
                      <a:pt x="33" y="34"/>
                      <a:pt x="81" y="1"/>
                      <a:pt x="148" y="0"/>
                    </a:cubicBezTo>
                    <a:cubicBezTo>
                      <a:pt x="157" y="0"/>
                      <a:pt x="165" y="0"/>
                      <a:pt x="173" y="0"/>
                    </a:cubicBezTo>
                    <a:cubicBezTo>
                      <a:pt x="173" y="1"/>
                      <a:pt x="174" y="2"/>
                      <a:pt x="174" y="3"/>
                    </a:cubicBezTo>
                    <a:cubicBezTo>
                      <a:pt x="169" y="7"/>
                      <a:pt x="165" y="12"/>
                      <a:pt x="159" y="16"/>
                    </a:cubicBezTo>
                    <a:cubicBezTo>
                      <a:pt x="147" y="24"/>
                      <a:pt x="134" y="31"/>
                      <a:pt x="122" y="40"/>
                    </a:cubicBezTo>
                    <a:cubicBezTo>
                      <a:pt x="116" y="44"/>
                      <a:pt x="110" y="51"/>
                      <a:pt x="106" y="57"/>
                    </a:cubicBezTo>
                    <a:cubicBezTo>
                      <a:pt x="93" y="82"/>
                      <a:pt x="76" y="102"/>
                      <a:pt x="48" y="111"/>
                    </a:cubicBezTo>
                    <a:cubicBezTo>
                      <a:pt x="48" y="111"/>
                      <a:pt x="49" y="110"/>
                      <a:pt x="49" y="1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55简" panose="00020600040101010101" pitchFamily="18" charset="-122"/>
                  <a:ea typeface="汉仪旗黑-55简" panose="00020600040101010101" pitchFamily="18" charset="-122"/>
                  <a:cs typeface="+mn-ea"/>
                  <a:sym typeface="+mn-lt"/>
                </a:endParaRPr>
              </a:p>
            </p:txBody>
          </p:sp>
          <p:sp>
            <p:nvSpPr>
              <p:cNvPr id="60" name="Freeform 64"/>
              <p:cNvSpPr/>
              <p:nvPr>
                <p:custDataLst>
                  <p:tags r:id="rId40"/>
                </p:custDataLst>
              </p:nvPr>
            </p:nvSpPr>
            <p:spPr bwMode="auto">
              <a:xfrm>
                <a:off x="6388100" y="1306513"/>
                <a:ext cx="82550" cy="98425"/>
              </a:xfrm>
              <a:custGeom>
                <a:avLst/>
                <a:gdLst>
                  <a:gd name="T0" fmla="*/ 3 w 130"/>
                  <a:gd name="T1" fmla="*/ 0 h 156"/>
                  <a:gd name="T2" fmla="*/ 74 w 130"/>
                  <a:gd name="T3" fmla="*/ 36 h 156"/>
                  <a:gd name="T4" fmla="*/ 128 w 130"/>
                  <a:gd name="T5" fmla="*/ 141 h 156"/>
                  <a:gd name="T6" fmla="*/ 115 w 130"/>
                  <a:gd name="T7" fmla="*/ 156 h 156"/>
                  <a:gd name="T8" fmla="*/ 53 w 130"/>
                  <a:gd name="T9" fmla="*/ 110 h 156"/>
                  <a:gd name="T10" fmla="*/ 45 w 130"/>
                  <a:gd name="T11" fmla="*/ 76 h 156"/>
                  <a:gd name="T12" fmla="*/ 33 w 130"/>
                  <a:gd name="T13" fmla="*/ 51 h 156"/>
                  <a:gd name="T14" fmla="*/ 9 w 130"/>
                  <a:gd name="T15" fmla="*/ 19 h 156"/>
                  <a:gd name="T16" fmla="*/ 0 w 130"/>
                  <a:gd name="T17" fmla="*/ 2 h 156"/>
                  <a:gd name="T18" fmla="*/ 3 w 130"/>
                  <a:gd name="T19"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0" h="156">
                    <a:moveTo>
                      <a:pt x="3" y="0"/>
                    </a:moveTo>
                    <a:cubicBezTo>
                      <a:pt x="29" y="7"/>
                      <a:pt x="53" y="19"/>
                      <a:pt x="74" y="36"/>
                    </a:cubicBezTo>
                    <a:cubicBezTo>
                      <a:pt x="106" y="64"/>
                      <a:pt x="123" y="99"/>
                      <a:pt x="128" y="141"/>
                    </a:cubicBezTo>
                    <a:cubicBezTo>
                      <a:pt x="130" y="155"/>
                      <a:pt x="129" y="156"/>
                      <a:pt x="115" y="156"/>
                    </a:cubicBezTo>
                    <a:cubicBezTo>
                      <a:pt x="86" y="156"/>
                      <a:pt x="64" y="140"/>
                      <a:pt x="53" y="110"/>
                    </a:cubicBezTo>
                    <a:cubicBezTo>
                      <a:pt x="49" y="99"/>
                      <a:pt x="48" y="87"/>
                      <a:pt x="45" y="76"/>
                    </a:cubicBezTo>
                    <a:cubicBezTo>
                      <a:pt x="42" y="67"/>
                      <a:pt x="38" y="58"/>
                      <a:pt x="33" y="51"/>
                    </a:cubicBezTo>
                    <a:cubicBezTo>
                      <a:pt x="26" y="40"/>
                      <a:pt x="17" y="30"/>
                      <a:pt x="9" y="19"/>
                    </a:cubicBezTo>
                    <a:cubicBezTo>
                      <a:pt x="6" y="14"/>
                      <a:pt x="3" y="8"/>
                      <a:pt x="0" y="2"/>
                    </a:cubicBezTo>
                    <a:cubicBezTo>
                      <a:pt x="1" y="2"/>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55简" panose="00020600040101010101" pitchFamily="18" charset="-122"/>
                  <a:ea typeface="汉仪旗黑-55简" panose="00020600040101010101" pitchFamily="18" charset="-122"/>
                  <a:cs typeface="+mn-ea"/>
                  <a:sym typeface="+mn-lt"/>
                </a:endParaRPr>
              </a:p>
            </p:txBody>
          </p:sp>
          <p:sp>
            <p:nvSpPr>
              <p:cNvPr id="61" name="Freeform 65"/>
              <p:cNvSpPr/>
              <p:nvPr>
                <p:custDataLst>
                  <p:tags r:id="rId41"/>
                </p:custDataLst>
              </p:nvPr>
            </p:nvSpPr>
            <p:spPr bwMode="auto">
              <a:xfrm>
                <a:off x="6473825" y="1287463"/>
                <a:ext cx="69850" cy="112713"/>
              </a:xfrm>
              <a:custGeom>
                <a:avLst/>
                <a:gdLst>
                  <a:gd name="T0" fmla="*/ 112 w 112"/>
                  <a:gd name="T1" fmla="*/ 0 h 179"/>
                  <a:gd name="T2" fmla="*/ 107 w 112"/>
                  <a:gd name="T3" fmla="*/ 20 h 179"/>
                  <a:gd name="T4" fmla="*/ 91 w 112"/>
                  <a:gd name="T5" fmla="*/ 55 h 179"/>
                  <a:gd name="T6" fmla="*/ 86 w 112"/>
                  <a:gd name="T7" fmla="*/ 90 h 179"/>
                  <a:gd name="T8" fmla="*/ 70 w 112"/>
                  <a:gd name="T9" fmla="*/ 155 h 179"/>
                  <a:gd name="T10" fmla="*/ 24 w 112"/>
                  <a:gd name="T11" fmla="*/ 179 h 179"/>
                  <a:gd name="T12" fmla="*/ 112 w 112"/>
                  <a:gd name="T13" fmla="*/ 0 h 179"/>
                </a:gdLst>
                <a:ahLst/>
                <a:cxnLst>
                  <a:cxn ang="0">
                    <a:pos x="T0" y="T1"/>
                  </a:cxn>
                  <a:cxn ang="0">
                    <a:pos x="T2" y="T3"/>
                  </a:cxn>
                  <a:cxn ang="0">
                    <a:pos x="T4" y="T5"/>
                  </a:cxn>
                  <a:cxn ang="0">
                    <a:pos x="T6" y="T7"/>
                  </a:cxn>
                  <a:cxn ang="0">
                    <a:pos x="T8" y="T9"/>
                  </a:cxn>
                  <a:cxn ang="0">
                    <a:pos x="T10" y="T11"/>
                  </a:cxn>
                  <a:cxn ang="0">
                    <a:pos x="T12" y="T13"/>
                  </a:cxn>
                </a:cxnLst>
                <a:rect l="0" t="0" r="r" b="b"/>
                <a:pathLst>
                  <a:path w="112" h="179">
                    <a:moveTo>
                      <a:pt x="112" y="0"/>
                    </a:moveTo>
                    <a:cubicBezTo>
                      <a:pt x="110" y="8"/>
                      <a:pt x="109" y="14"/>
                      <a:pt x="107" y="20"/>
                    </a:cubicBezTo>
                    <a:cubicBezTo>
                      <a:pt x="102" y="32"/>
                      <a:pt x="97" y="44"/>
                      <a:pt x="91" y="55"/>
                    </a:cubicBezTo>
                    <a:cubicBezTo>
                      <a:pt x="85" y="66"/>
                      <a:pt x="85" y="78"/>
                      <a:pt x="86" y="90"/>
                    </a:cubicBezTo>
                    <a:cubicBezTo>
                      <a:pt x="89" y="113"/>
                      <a:pt x="86" y="136"/>
                      <a:pt x="70" y="155"/>
                    </a:cubicBezTo>
                    <a:cubicBezTo>
                      <a:pt x="58" y="171"/>
                      <a:pt x="42" y="177"/>
                      <a:pt x="24" y="179"/>
                    </a:cubicBezTo>
                    <a:cubicBezTo>
                      <a:pt x="0" y="120"/>
                      <a:pt x="52" y="14"/>
                      <a:pt x="11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55简" panose="00020600040101010101" pitchFamily="18" charset="-122"/>
                  <a:ea typeface="汉仪旗黑-55简" panose="00020600040101010101" pitchFamily="18" charset="-122"/>
                  <a:cs typeface="+mn-ea"/>
                  <a:sym typeface="+mn-lt"/>
                </a:endParaRPr>
              </a:p>
            </p:txBody>
          </p:sp>
          <p:sp>
            <p:nvSpPr>
              <p:cNvPr id="62" name="Freeform 66"/>
              <p:cNvSpPr/>
              <p:nvPr>
                <p:custDataLst>
                  <p:tags r:id="rId42"/>
                </p:custDataLst>
              </p:nvPr>
            </p:nvSpPr>
            <p:spPr bwMode="auto">
              <a:xfrm>
                <a:off x="6592888" y="881063"/>
                <a:ext cx="66675" cy="122238"/>
              </a:xfrm>
              <a:custGeom>
                <a:avLst/>
                <a:gdLst>
                  <a:gd name="T0" fmla="*/ 28 w 107"/>
                  <a:gd name="T1" fmla="*/ 194 h 194"/>
                  <a:gd name="T2" fmla="*/ 16 w 107"/>
                  <a:gd name="T3" fmla="*/ 113 h 194"/>
                  <a:gd name="T4" fmla="*/ 39 w 107"/>
                  <a:gd name="T5" fmla="*/ 83 h 194"/>
                  <a:gd name="T6" fmla="*/ 57 w 107"/>
                  <a:gd name="T7" fmla="*/ 51 h 194"/>
                  <a:gd name="T8" fmla="*/ 69 w 107"/>
                  <a:gd name="T9" fmla="*/ 12 h 194"/>
                  <a:gd name="T10" fmla="*/ 76 w 107"/>
                  <a:gd name="T11" fmla="*/ 0 h 194"/>
                  <a:gd name="T12" fmla="*/ 28 w 107"/>
                  <a:gd name="T13" fmla="*/ 194 h 194"/>
                </a:gdLst>
                <a:ahLst/>
                <a:cxnLst>
                  <a:cxn ang="0">
                    <a:pos x="T0" y="T1"/>
                  </a:cxn>
                  <a:cxn ang="0">
                    <a:pos x="T2" y="T3"/>
                  </a:cxn>
                  <a:cxn ang="0">
                    <a:pos x="T4" y="T5"/>
                  </a:cxn>
                  <a:cxn ang="0">
                    <a:pos x="T6" y="T7"/>
                  </a:cxn>
                  <a:cxn ang="0">
                    <a:pos x="T8" y="T9"/>
                  </a:cxn>
                  <a:cxn ang="0">
                    <a:pos x="T10" y="T11"/>
                  </a:cxn>
                  <a:cxn ang="0">
                    <a:pos x="T12" y="T13"/>
                  </a:cxn>
                </a:cxnLst>
                <a:rect l="0" t="0" r="r" b="b"/>
                <a:pathLst>
                  <a:path w="107" h="194">
                    <a:moveTo>
                      <a:pt x="28" y="194"/>
                    </a:moveTo>
                    <a:cubicBezTo>
                      <a:pt x="5" y="171"/>
                      <a:pt x="0" y="140"/>
                      <a:pt x="16" y="113"/>
                    </a:cubicBezTo>
                    <a:cubicBezTo>
                      <a:pt x="22" y="102"/>
                      <a:pt x="30" y="92"/>
                      <a:pt x="39" y="83"/>
                    </a:cubicBezTo>
                    <a:cubicBezTo>
                      <a:pt x="48" y="74"/>
                      <a:pt x="54" y="64"/>
                      <a:pt x="57" y="51"/>
                    </a:cubicBezTo>
                    <a:cubicBezTo>
                      <a:pt x="61" y="38"/>
                      <a:pt x="65" y="25"/>
                      <a:pt x="69" y="12"/>
                    </a:cubicBezTo>
                    <a:cubicBezTo>
                      <a:pt x="71" y="8"/>
                      <a:pt x="74" y="4"/>
                      <a:pt x="76" y="0"/>
                    </a:cubicBezTo>
                    <a:cubicBezTo>
                      <a:pt x="107" y="63"/>
                      <a:pt x="91" y="150"/>
                      <a:pt x="28" y="1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55简" panose="00020600040101010101" pitchFamily="18" charset="-122"/>
                  <a:ea typeface="汉仪旗黑-55简" panose="00020600040101010101" pitchFamily="18" charset="-122"/>
                  <a:cs typeface="+mn-ea"/>
                  <a:sym typeface="+mn-lt"/>
                </a:endParaRPr>
              </a:p>
            </p:txBody>
          </p:sp>
        </p:grpSp>
        <p:sp>
          <p:nvSpPr>
            <p:cNvPr id="63" name="文本框 62"/>
            <p:cNvSpPr txBox="1"/>
            <p:nvPr>
              <p:custDataLst>
                <p:tags r:id="rId43"/>
              </p:custDataLst>
            </p:nvPr>
          </p:nvSpPr>
          <p:spPr>
            <a:xfrm>
              <a:off x="1278820" y="3391925"/>
              <a:ext cx="1610837" cy="460375"/>
            </a:xfrm>
            <a:prstGeom prst="rect">
              <a:avLst/>
            </a:prstGeom>
            <a:noFill/>
          </p:spPr>
          <p:txBody>
            <a:bodyPr wrap="square" rtlCol="0">
              <a:spAutoFit/>
            </a:bodyPr>
            <a:lstStyle/>
            <a:p>
              <a:pPr marL="0" marR="0" lvl="0" indent="0" algn="ctr" defTabSz="914400" eaLnBrk="1" fontAlgn="auto" latinLnBrk="0" hangingPunct="1">
                <a:lnSpc>
                  <a:spcPct val="120000"/>
                </a:lnSpc>
                <a:spcBef>
                  <a:spcPts val="0"/>
                </a:spcBef>
                <a:spcAft>
                  <a:spcPts val="0"/>
                </a:spcAft>
                <a:buClrTx/>
                <a:buSzTx/>
                <a:buFontTx/>
                <a:buNone/>
                <a:defRPr/>
              </a:pPr>
              <a:r>
                <a:rPr kumimoji="0" lang="en-US" altLang="zh-CN" sz="2000" b="0" i="0" u="none" strike="noStrike" kern="0" cap="none" spc="0" normalizeH="0" baseline="0" noProof="0" dirty="0">
                  <a:ln>
                    <a:noFill/>
                  </a:ln>
                  <a:solidFill>
                    <a:srgbClr val="C00000"/>
                  </a:solidFill>
                  <a:effectLst/>
                  <a:uLnTx/>
                  <a:uFillTx/>
                  <a:latin typeface="汉仪旗黑-55简" panose="00020600040101010101" pitchFamily="18" charset="-122"/>
                  <a:ea typeface="汉仪旗黑-55简" panose="00020600040101010101" pitchFamily="18" charset="-122"/>
                  <a:cs typeface="+mn-ea"/>
                  <a:sym typeface="+mn-lt"/>
                </a:rPr>
                <a:t>XXX</a:t>
              </a:r>
              <a:endParaRPr kumimoji="0" lang="en-US" altLang="zh-CN" sz="2000" b="0" i="0" u="none" strike="noStrike" kern="0" cap="none" spc="0" normalizeH="0" baseline="0" noProof="0" dirty="0">
                <a:ln>
                  <a:noFill/>
                </a:ln>
                <a:solidFill>
                  <a:srgbClr val="C00000"/>
                </a:solidFill>
                <a:effectLst/>
                <a:uLnTx/>
                <a:uFillTx/>
                <a:latin typeface="汉仪旗黑-55简" panose="00020600040101010101" pitchFamily="18" charset="-122"/>
                <a:ea typeface="汉仪旗黑-55简" panose="00020600040101010101" pitchFamily="18" charset="-122"/>
                <a:cs typeface="+mn-ea"/>
                <a:sym typeface="+mn-lt"/>
              </a:endParaRPr>
            </a:p>
          </p:txBody>
        </p:sp>
        <p:sp>
          <p:nvSpPr>
            <p:cNvPr id="64" name="矩形: 圆角 63"/>
            <p:cNvSpPr/>
            <p:nvPr>
              <p:custDataLst>
                <p:tags r:id="rId44"/>
              </p:custDataLst>
            </p:nvPr>
          </p:nvSpPr>
          <p:spPr>
            <a:xfrm>
              <a:off x="1414621" y="3126343"/>
              <a:ext cx="1339235" cy="246748"/>
            </a:xfrm>
            <a:prstGeom prst="roundRect">
              <a:avLst>
                <a:gd name="adj" fmla="val 50000"/>
              </a:avLst>
            </a:prstGeom>
            <a:gradFill flip="none" rotWithShape="1">
              <a:gsLst>
                <a:gs pos="0">
                  <a:srgbClr val="C00000"/>
                </a:gs>
                <a:gs pos="100000">
                  <a:srgbClr val="820000"/>
                </a:gs>
              </a:gsLst>
              <a:lin ang="5400000" scaled="1"/>
              <a:tileRect/>
            </a:gradFill>
            <a:ln w="15875"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noFill/>
                <a:effectLst/>
                <a:uLnTx/>
                <a:uFillTx/>
                <a:latin typeface="汉仪旗黑-55简" panose="00020600040101010101" pitchFamily="18" charset="-122"/>
                <a:ea typeface="汉仪旗黑-55简" panose="00020600040101010101" pitchFamily="18" charset="-122"/>
                <a:cs typeface="+mn-ea"/>
                <a:sym typeface="+mn-lt"/>
              </a:endParaRPr>
            </a:p>
          </p:txBody>
        </p:sp>
        <p:sp>
          <p:nvSpPr>
            <p:cNvPr id="65" name="文本框 64"/>
            <p:cNvSpPr txBox="1"/>
            <p:nvPr>
              <p:custDataLst>
                <p:tags r:id="rId45"/>
              </p:custDataLst>
            </p:nvPr>
          </p:nvSpPr>
          <p:spPr>
            <a:xfrm>
              <a:off x="1298705" y="3059387"/>
              <a:ext cx="1610837" cy="349250"/>
            </a:xfrm>
            <a:prstGeom prst="rect">
              <a:avLst/>
            </a:prstGeom>
            <a:noFill/>
          </p:spPr>
          <p:txBody>
            <a:bodyPr wrap="square" rtlCol="0">
              <a:spAutoFit/>
            </a:bodyPr>
            <a:lstStyle/>
            <a:p>
              <a:pPr marL="0" marR="0" lvl="0" indent="0" algn="ctr" defTabSz="914400" eaLnBrk="1" fontAlgn="auto" latinLnBrk="0" hangingPunct="1">
                <a:lnSpc>
                  <a:spcPct val="120000"/>
                </a:lnSpc>
                <a:spcBef>
                  <a:spcPts val="0"/>
                </a:spcBef>
                <a:spcAft>
                  <a:spcPts val="0"/>
                </a:spcAft>
                <a:buClrTx/>
                <a:buSzTx/>
                <a:buFontTx/>
                <a:buNone/>
                <a:defRPr/>
              </a:pPr>
              <a:r>
                <a:rPr kumimoji="0" lang="en-US" altLang="zh-CN" sz="1400" b="0" i="0" u="none" strike="noStrike" kern="0" cap="none" spc="0" normalizeH="0" baseline="0" noProof="0" dirty="0">
                  <a:ln>
                    <a:noFill/>
                  </a:ln>
                  <a:solidFill>
                    <a:prstClr val="white"/>
                  </a:solidFill>
                  <a:effectLst/>
                  <a:uLnTx/>
                  <a:uFillTx/>
                  <a:latin typeface="汉仪旗黑-55简" panose="00020600040101010101" pitchFamily="18" charset="-122"/>
                  <a:ea typeface="汉仪旗黑-55简" panose="00020600040101010101" pitchFamily="18" charset="-122"/>
                  <a:cs typeface="+mn-ea"/>
                  <a:sym typeface="+mn-lt"/>
                </a:rPr>
                <a:t>20XX</a:t>
              </a:r>
              <a:r>
                <a:rPr kumimoji="0" lang="zh-CN" altLang="en-US" sz="1400" b="0" i="0" u="none" strike="noStrike" kern="0" cap="none" spc="0" normalizeH="0" baseline="0" noProof="0" dirty="0">
                  <a:ln>
                    <a:noFill/>
                  </a:ln>
                  <a:solidFill>
                    <a:prstClr val="white"/>
                  </a:solidFill>
                  <a:effectLst/>
                  <a:uLnTx/>
                  <a:uFillTx/>
                  <a:latin typeface="汉仪旗黑-55简" panose="00020600040101010101" pitchFamily="18" charset="-122"/>
                  <a:ea typeface="汉仪旗黑-55简" panose="00020600040101010101" pitchFamily="18" charset="-122"/>
                  <a:cs typeface="+mn-ea"/>
                  <a:sym typeface="+mn-lt"/>
                </a:rPr>
                <a:t>年</a:t>
              </a:r>
              <a:endParaRPr kumimoji="0" lang="zh-CN" altLang="en-US" sz="1400" b="0" i="0" u="none" strike="noStrike" kern="0" cap="none" spc="0" normalizeH="0" baseline="0" noProof="0" dirty="0">
                <a:ln>
                  <a:noFill/>
                </a:ln>
                <a:solidFill>
                  <a:prstClr val="white"/>
                </a:solidFill>
                <a:effectLst/>
                <a:uLnTx/>
                <a:uFillTx/>
                <a:latin typeface="汉仪旗黑-55简" panose="00020600040101010101" pitchFamily="18" charset="-122"/>
                <a:ea typeface="汉仪旗黑-55简" panose="00020600040101010101" pitchFamily="18" charset="-122"/>
                <a:cs typeface="+mn-ea"/>
                <a:sym typeface="+mn-lt"/>
              </a:endParaRPr>
            </a:p>
          </p:txBody>
        </p:sp>
      </p:grpSp>
      <p:grpSp>
        <p:nvGrpSpPr>
          <p:cNvPr id="68" name="组合 67"/>
          <p:cNvGrpSpPr/>
          <p:nvPr>
            <p:custDataLst>
              <p:tags r:id="rId46"/>
            </p:custDataLst>
          </p:nvPr>
        </p:nvGrpSpPr>
        <p:grpSpPr>
          <a:xfrm>
            <a:off x="3623978" y="3071493"/>
            <a:ext cx="2244981" cy="837460"/>
            <a:chOff x="961748" y="3059387"/>
            <a:chExt cx="2244981" cy="837460"/>
          </a:xfrm>
        </p:grpSpPr>
        <p:grpSp>
          <p:nvGrpSpPr>
            <p:cNvPr id="69" name="组合 68"/>
            <p:cNvGrpSpPr/>
            <p:nvPr/>
          </p:nvGrpSpPr>
          <p:grpSpPr>
            <a:xfrm>
              <a:off x="961748" y="3083273"/>
              <a:ext cx="435054" cy="813574"/>
              <a:chOff x="6384925" y="868363"/>
              <a:chExt cx="561975" cy="1050925"/>
            </a:xfrm>
            <a:gradFill flip="none" rotWithShape="1">
              <a:gsLst>
                <a:gs pos="0">
                  <a:srgbClr val="C00000">
                    <a:alpha val="0"/>
                  </a:srgbClr>
                </a:gs>
                <a:gs pos="100000">
                  <a:srgbClr val="C00000"/>
                </a:gs>
              </a:gsLst>
              <a:lin ang="5400000" scaled="1"/>
              <a:tileRect/>
            </a:gradFill>
          </p:grpSpPr>
          <p:sp>
            <p:nvSpPr>
              <p:cNvPr id="93" name="Freeform 48"/>
              <p:cNvSpPr/>
              <p:nvPr>
                <p:custDataLst>
                  <p:tags r:id="rId47"/>
                </p:custDataLst>
              </p:nvPr>
            </p:nvSpPr>
            <p:spPr bwMode="auto">
              <a:xfrm>
                <a:off x="6470650" y="868363"/>
                <a:ext cx="476250" cy="1031875"/>
              </a:xfrm>
              <a:custGeom>
                <a:avLst/>
                <a:gdLst>
                  <a:gd name="T0" fmla="*/ 247 w 761"/>
                  <a:gd name="T1" fmla="*/ 232 h 1644"/>
                  <a:gd name="T2" fmla="*/ 188 w 761"/>
                  <a:gd name="T3" fmla="*/ 304 h 1644"/>
                  <a:gd name="T4" fmla="*/ 86 w 761"/>
                  <a:gd name="T5" fmla="*/ 452 h 1644"/>
                  <a:gd name="T6" fmla="*/ 19 w 761"/>
                  <a:gd name="T7" fmla="*/ 660 h 1644"/>
                  <a:gd name="T8" fmla="*/ 12 w 761"/>
                  <a:gd name="T9" fmla="*/ 784 h 1644"/>
                  <a:gd name="T10" fmla="*/ 108 w 761"/>
                  <a:gd name="T11" fmla="*/ 1185 h 1644"/>
                  <a:gd name="T12" fmla="*/ 223 w 761"/>
                  <a:gd name="T13" fmla="*/ 1345 h 1644"/>
                  <a:gd name="T14" fmla="*/ 446 w 761"/>
                  <a:gd name="T15" fmla="*/ 1510 h 1644"/>
                  <a:gd name="T16" fmla="*/ 713 w 761"/>
                  <a:gd name="T17" fmla="*/ 1604 h 1644"/>
                  <a:gd name="T18" fmla="*/ 727 w 761"/>
                  <a:gd name="T19" fmla="*/ 1601 h 1644"/>
                  <a:gd name="T20" fmla="*/ 737 w 761"/>
                  <a:gd name="T21" fmla="*/ 1600 h 1644"/>
                  <a:gd name="T22" fmla="*/ 760 w 761"/>
                  <a:gd name="T23" fmla="*/ 1633 h 1644"/>
                  <a:gd name="T24" fmla="*/ 749 w 761"/>
                  <a:gd name="T25" fmla="*/ 1642 h 1644"/>
                  <a:gd name="T26" fmla="*/ 747 w 761"/>
                  <a:gd name="T27" fmla="*/ 1641 h 1644"/>
                  <a:gd name="T28" fmla="*/ 687 w 761"/>
                  <a:gd name="T29" fmla="*/ 1621 h 1644"/>
                  <a:gd name="T30" fmla="*/ 490 w 761"/>
                  <a:gd name="T31" fmla="*/ 1554 h 1644"/>
                  <a:gd name="T32" fmla="*/ 483 w 761"/>
                  <a:gd name="T33" fmla="*/ 1551 h 1644"/>
                  <a:gd name="T34" fmla="*/ 471 w 761"/>
                  <a:gd name="T35" fmla="*/ 1574 h 1644"/>
                  <a:gd name="T36" fmla="*/ 406 w 761"/>
                  <a:gd name="T37" fmla="*/ 1602 h 1644"/>
                  <a:gd name="T38" fmla="*/ 382 w 761"/>
                  <a:gd name="T39" fmla="*/ 1597 h 1644"/>
                  <a:gd name="T40" fmla="*/ 335 w 761"/>
                  <a:gd name="T41" fmla="*/ 1598 h 1644"/>
                  <a:gd name="T42" fmla="*/ 302 w 761"/>
                  <a:gd name="T43" fmla="*/ 1605 h 1644"/>
                  <a:gd name="T44" fmla="*/ 289 w 761"/>
                  <a:gd name="T45" fmla="*/ 1603 h 1644"/>
                  <a:gd name="T46" fmla="*/ 467 w 761"/>
                  <a:gd name="T47" fmla="*/ 1544 h 1644"/>
                  <a:gd name="T48" fmla="*/ 279 w 761"/>
                  <a:gd name="T49" fmla="*/ 1422 h 1644"/>
                  <a:gd name="T50" fmla="*/ 275 w 761"/>
                  <a:gd name="T51" fmla="*/ 1427 h 1644"/>
                  <a:gd name="T52" fmla="*/ 196 w 761"/>
                  <a:gd name="T53" fmla="*/ 1453 h 1644"/>
                  <a:gd name="T54" fmla="*/ 164 w 761"/>
                  <a:gd name="T55" fmla="*/ 1438 h 1644"/>
                  <a:gd name="T56" fmla="*/ 141 w 761"/>
                  <a:gd name="T57" fmla="*/ 1432 h 1644"/>
                  <a:gd name="T58" fmla="*/ 97 w 761"/>
                  <a:gd name="T59" fmla="*/ 1431 h 1644"/>
                  <a:gd name="T60" fmla="*/ 77 w 761"/>
                  <a:gd name="T61" fmla="*/ 1427 h 1644"/>
                  <a:gd name="T62" fmla="*/ 263 w 761"/>
                  <a:gd name="T63" fmla="*/ 1413 h 1644"/>
                  <a:gd name="T64" fmla="*/ 250 w 761"/>
                  <a:gd name="T65" fmla="*/ 1396 h 1644"/>
                  <a:gd name="T66" fmla="*/ 40 w 761"/>
                  <a:gd name="T67" fmla="*/ 1053 h 1644"/>
                  <a:gd name="T68" fmla="*/ 4 w 761"/>
                  <a:gd name="T69" fmla="*/ 840 h 1644"/>
                  <a:gd name="T70" fmla="*/ 22 w 761"/>
                  <a:gd name="T71" fmla="*/ 597 h 1644"/>
                  <a:gd name="T72" fmla="*/ 122 w 761"/>
                  <a:gd name="T73" fmla="*/ 385 h 1644"/>
                  <a:gd name="T74" fmla="*/ 297 w 761"/>
                  <a:gd name="T75" fmla="*/ 175 h 1644"/>
                  <a:gd name="T76" fmla="*/ 325 w 761"/>
                  <a:gd name="T77" fmla="*/ 149 h 1644"/>
                  <a:gd name="T78" fmla="*/ 331 w 761"/>
                  <a:gd name="T79" fmla="*/ 135 h 1644"/>
                  <a:gd name="T80" fmla="*/ 332 w 761"/>
                  <a:gd name="T81" fmla="*/ 76 h 1644"/>
                  <a:gd name="T82" fmla="*/ 367 w 761"/>
                  <a:gd name="T83" fmla="*/ 25 h 1644"/>
                  <a:gd name="T84" fmla="*/ 417 w 761"/>
                  <a:gd name="T85" fmla="*/ 3 h 1644"/>
                  <a:gd name="T86" fmla="*/ 429 w 761"/>
                  <a:gd name="T87" fmla="*/ 10 h 1644"/>
                  <a:gd name="T88" fmla="*/ 426 w 761"/>
                  <a:gd name="T89" fmla="*/ 74 h 1644"/>
                  <a:gd name="T90" fmla="*/ 368 w 761"/>
                  <a:gd name="T91" fmla="*/ 134 h 1644"/>
                  <a:gd name="T92" fmla="*/ 360 w 761"/>
                  <a:gd name="T93" fmla="*/ 137 h 1644"/>
                  <a:gd name="T94" fmla="*/ 312 w 761"/>
                  <a:gd name="T95" fmla="*/ 165 h 1644"/>
                  <a:gd name="T96" fmla="*/ 247 w 761"/>
                  <a:gd name="T97" fmla="*/ 232 h 1644"/>
                  <a:gd name="T98" fmla="*/ 247 w 761"/>
                  <a:gd name="T99" fmla="*/ 232 h 1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61" h="1644">
                    <a:moveTo>
                      <a:pt x="247" y="232"/>
                    </a:moveTo>
                    <a:cubicBezTo>
                      <a:pt x="228" y="256"/>
                      <a:pt x="207" y="280"/>
                      <a:pt x="188" y="304"/>
                    </a:cubicBezTo>
                    <a:cubicBezTo>
                      <a:pt x="151" y="351"/>
                      <a:pt x="116" y="400"/>
                      <a:pt x="86" y="452"/>
                    </a:cubicBezTo>
                    <a:cubicBezTo>
                      <a:pt x="50" y="517"/>
                      <a:pt x="27" y="586"/>
                      <a:pt x="19" y="660"/>
                    </a:cubicBezTo>
                    <a:cubicBezTo>
                      <a:pt x="15" y="701"/>
                      <a:pt x="12" y="742"/>
                      <a:pt x="12" y="784"/>
                    </a:cubicBezTo>
                    <a:cubicBezTo>
                      <a:pt x="14" y="924"/>
                      <a:pt x="42" y="1059"/>
                      <a:pt x="108" y="1185"/>
                    </a:cubicBezTo>
                    <a:cubicBezTo>
                      <a:pt x="139" y="1244"/>
                      <a:pt x="177" y="1297"/>
                      <a:pt x="223" y="1345"/>
                    </a:cubicBezTo>
                    <a:cubicBezTo>
                      <a:pt x="287" y="1414"/>
                      <a:pt x="362" y="1468"/>
                      <a:pt x="446" y="1510"/>
                    </a:cubicBezTo>
                    <a:cubicBezTo>
                      <a:pt x="530" y="1554"/>
                      <a:pt x="619" y="1586"/>
                      <a:pt x="713" y="1604"/>
                    </a:cubicBezTo>
                    <a:cubicBezTo>
                      <a:pt x="718" y="1605"/>
                      <a:pt x="723" y="1607"/>
                      <a:pt x="727" y="1601"/>
                    </a:cubicBezTo>
                    <a:cubicBezTo>
                      <a:pt x="728" y="1599"/>
                      <a:pt x="734" y="1598"/>
                      <a:pt x="737" y="1600"/>
                    </a:cubicBezTo>
                    <a:cubicBezTo>
                      <a:pt x="750" y="1607"/>
                      <a:pt x="758" y="1619"/>
                      <a:pt x="760" y="1633"/>
                    </a:cubicBezTo>
                    <a:cubicBezTo>
                      <a:pt x="761" y="1641"/>
                      <a:pt x="756" y="1644"/>
                      <a:pt x="749" y="1642"/>
                    </a:cubicBezTo>
                    <a:cubicBezTo>
                      <a:pt x="748" y="1641"/>
                      <a:pt x="747" y="1641"/>
                      <a:pt x="747" y="1641"/>
                    </a:cubicBezTo>
                    <a:cubicBezTo>
                      <a:pt x="731" y="1624"/>
                      <a:pt x="708" y="1626"/>
                      <a:pt x="687" y="1621"/>
                    </a:cubicBezTo>
                    <a:cubicBezTo>
                      <a:pt x="619" y="1605"/>
                      <a:pt x="554" y="1583"/>
                      <a:pt x="490" y="1554"/>
                    </a:cubicBezTo>
                    <a:cubicBezTo>
                      <a:pt x="488" y="1553"/>
                      <a:pt x="486" y="1552"/>
                      <a:pt x="483" y="1551"/>
                    </a:cubicBezTo>
                    <a:cubicBezTo>
                      <a:pt x="479" y="1559"/>
                      <a:pt x="476" y="1567"/>
                      <a:pt x="471" y="1574"/>
                    </a:cubicBezTo>
                    <a:cubicBezTo>
                      <a:pt x="456" y="1597"/>
                      <a:pt x="432" y="1604"/>
                      <a:pt x="406" y="1602"/>
                    </a:cubicBezTo>
                    <a:cubicBezTo>
                      <a:pt x="398" y="1601"/>
                      <a:pt x="390" y="1600"/>
                      <a:pt x="382" y="1597"/>
                    </a:cubicBezTo>
                    <a:cubicBezTo>
                      <a:pt x="366" y="1590"/>
                      <a:pt x="351" y="1594"/>
                      <a:pt x="335" y="1598"/>
                    </a:cubicBezTo>
                    <a:cubicBezTo>
                      <a:pt x="324" y="1600"/>
                      <a:pt x="313" y="1603"/>
                      <a:pt x="302" y="1605"/>
                    </a:cubicBezTo>
                    <a:cubicBezTo>
                      <a:pt x="297" y="1605"/>
                      <a:pt x="293" y="1605"/>
                      <a:pt x="289" y="1603"/>
                    </a:cubicBezTo>
                    <a:cubicBezTo>
                      <a:pt x="336" y="1546"/>
                      <a:pt x="395" y="1526"/>
                      <a:pt x="467" y="1544"/>
                    </a:cubicBezTo>
                    <a:cubicBezTo>
                      <a:pt x="400" y="1511"/>
                      <a:pt x="337" y="1471"/>
                      <a:pt x="279" y="1422"/>
                    </a:cubicBezTo>
                    <a:cubicBezTo>
                      <a:pt x="278" y="1424"/>
                      <a:pt x="276" y="1425"/>
                      <a:pt x="275" y="1427"/>
                    </a:cubicBezTo>
                    <a:cubicBezTo>
                      <a:pt x="255" y="1455"/>
                      <a:pt x="229" y="1464"/>
                      <a:pt x="196" y="1453"/>
                    </a:cubicBezTo>
                    <a:cubicBezTo>
                      <a:pt x="185" y="1449"/>
                      <a:pt x="175" y="1443"/>
                      <a:pt x="164" y="1438"/>
                    </a:cubicBezTo>
                    <a:cubicBezTo>
                      <a:pt x="156" y="1435"/>
                      <a:pt x="149" y="1433"/>
                      <a:pt x="141" y="1432"/>
                    </a:cubicBezTo>
                    <a:cubicBezTo>
                      <a:pt x="126" y="1431"/>
                      <a:pt x="111" y="1431"/>
                      <a:pt x="97" y="1431"/>
                    </a:cubicBezTo>
                    <a:cubicBezTo>
                      <a:pt x="91" y="1430"/>
                      <a:pt x="85" y="1428"/>
                      <a:pt x="77" y="1427"/>
                    </a:cubicBezTo>
                    <a:cubicBezTo>
                      <a:pt x="114" y="1394"/>
                      <a:pt x="189" y="1368"/>
                      <a:pt x="263" y="1413"/>
                    </a:cubicBezTo>
                    <a:cubicBezTo>
                      <a:pt x="259" y="1407"/>
                      <a:pt x="255" y="1401"/>
                      <a:pt x="250" y="1396"/>
                    </a:cubicBezTo>
                    <a:cubicBezTo>
                      <a:pt x="148" y="1301"/>
                      <a:pt x="80" y="1186"/>
                      <a:pt x="40" y="1053"/>
                    </a:cubicBezTo>
                    <a:cubicBezTo>
                      <a:pt x="20" y="983"/>
                      <a:pt x="8" y="912"/>
                      <a:pt x="4" y="840"/>
                    </a:cubicBezTo>
                    <a:cubicBezTo>
                      <a:pt x="0" y="758"/>
                      <a:pt x="3" y="677"/>
                      <a:pt x="22" y="597"/>
                    </a:cubicBezTo>
                    <a:cubicBezTo>
                      <a:pt x="39" y="519"/>
                      <a:pt x="76" y="450"/>
                      <a:pt x="122" y="385"/>
                    </a:cubicBezTo>
                    <a:cubicBezTo>
                      <a:pt x="174" y="310"/>
                      <a:pt x="231" y="239"/>
                      <a:pt x="297" y="175"/>
                    </a:cubicBezTo>
                    <a:cubicBezTo>
                      <a:pt x="306" y="166"/>
                      <a:pt x="316" y="157"/>
                      <a:pt x="325" y="149"/>
                    </a:cubicBezTo>
                    <a:cubicBezTo>
                      <a:pt x="330" y="145"/>
                      <a:pt x="332" y="142"/>
                      <a:pt x="331" y="135"/>
                    </a:cubicBezTo>
                    <a:cubicBezTo>
                      <a:pt x="327" y="116"/>
                      <a:pt x="327" y="96"/>
                      <a:pt x="332" y="76"/>
                    </a:cubicBezTo>
                    <a:cubicBezTo>
                      <a:pt x="337" y="54"/>
                      <a:pt x="348" y="36"/>
                      <a:pt x="367" y="25"/>
                    </a:cubicBezTo>
                    <a:cubicBezTo>
                      <a:pt x="382" y="16"/>
                      <a:pt x="400" y="10"/>
                      <a:pt x="417" y="3"/>
                    </a:cubicBezTo>
                    <a:cubicBezTo>
                      <a:pt x="423" y="0"/>
                      <a:pt x="427" y="2"/>
                      <a:pt x="429" y="10"/>
                    </a:cubicBezTo>
                    <a:cubicBezTo>
                      <a:pt x="432" y="32"/>
                      <a:pt x="432" y="53"/>
                      <a:pt x="426" y="74"/>
                    </a:cubicBezTo>
                    <a:cubicBezTo>
                      <a:pt x="417" y="104"/>
                      <a:pt x="395" y="122"/>
                      <a:pt x="368" y="134"/>
                    </a:cubicBezTo>
                    <a:cubicBezTo>
                      <a:pt x="365" y="135"/>
                      <a:pt x="363" y="136"/>
                      <a:pt x="360" y="137"/>
                    </a:cubicBezTo>
                    <a:cubicBezTo>
                      <a:pt x="341" y="140"/>
                      <a:pt x="325" y="151"/>
                      <a:pt x="312" y="165"/>
                    </a:cubicBezTo>
                    <a:cubicBezTo>
                      <a:pt x="290" y="187"/>
                      <a:pt x="269" y="210"/>
                      <a:pt x="247" y="232"/>
                    </a:cubicBezTo>
                    <a:cubicBezTo>
                      <a:pt x="247" y="232"/>
                      <a:pt x="247" y="232"/>
                      <a:pt x="247" y="2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55简" panose="00020600040101010101" pitchFamily="18" charset="-122"/>
                  <a:ea typeface="汉仪旗黑-55简" panose="00020600040101010101" pitchFamily="18" charset="-122"/>
                  <a:cs typeface="+mn-ea"/>
                  <a:sym typeface="+mn-lt"/>
                </a:endParaRPr>
              </a:p>
            </p:txBody>
          </p:sp>
          <p:sp>
            <p:nvSpPr>
              <p:cNvPr id="94" name="Freeform 49"/>
              <p:cNvSpPr/>
              <p:nvPr>
                <p:custDataLst>
                  <p:tags r:id="rId48"/>
                </p:custDataLst>
              </p:nvPr>
            </p:nvSpPr>
            <p:spPr bwMode="auto">
              <a:xfrm>
                <a:off x="6696075" y="1724026"/>
                <a:ext cx="84138" cy="98425"/>
              </a:xfrm>
              <a:custGeom>
                <a:avLst/>
                <a:gdLst>
                  <a:gd name="T0" fmla="*/ 4 w 135"/>
                  <a:gd name="T1" fmla="*/ 0 h 157"/>
                  <a:gd name="T2" fmla="*/ 30 w 135"/>
                  <a:gd name="T3" fmla="*/ 26 h 157"/>
                  <a:gd name="T4" fmla="*/ 43 w 135"/>
                  <a:gd name="T5" fmla="*/ 42 h 157"/>
                  <a:gd name="T6" fmla="*/ 70 w 135"/>
                  <a:gd name="T7" fmla="*/ 60 h 157"/>
                  <a:gd name="T8" fmla="*/ 124 w 135"/>
                  <a:gd name="T9" fmla="*/ 98 h 157"/>
                  <a:gd name="T10" fmla="*/ 130 w 135"/>
                  <a:gd name="T11" fmla="*/ 150 h 157"/>
                  <a:gd name="T12" fmla="*/ 120 w 135"/>
                  <a:gd name="T13" fmla="*/ 155 h 157"/>
                  <a:gd name="T14" fmla="*/ 8 w 135"/>
                  <a:gd name="T15" fmla="*/ 45 h 157"/>
                  <a:gd name="T16" fmla="*/ 0 w 135"/>
                  <a:gd name="T17" fmla="*/ 3 h 157"/>
                  <a:gd name="T18" fmla="*/ 4 w 135"/>
                  <a:gd name="T19"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5" h="157">
                    <a:moveTo>
                      <a:pt x="4" y="0"/>
                    </a:moveTo>
                    <a:cubicBezTo>
                      <a:pt x="13" y="9"/>
                      <a:pt x="21" y="17"/>
                      <a:pt x="30" y="26"/>
                    </a:cubicBezTo>
                    <a:cubicBezTo>
                      <a:pt x="34" y="31"/>
                      <a:pt x="39" y="36"/>
                      <a:pt x="43" y="42"/>
                    </a:cubicBezTo>
                    <a:cubicBezTo>
                      <a:pt x="51" y="50"/>
                      <a:pt x="59" y="57"/>
                      <a:pt x="70" y="60"/>
                    </a:cubicBezTo>
                    <a:cubicBezTo>
                      <a:pt x="92" y="67"/>
                      <a:pt x="112" y="78"/>
                      <a:pt x="124" y="98"/>
                    </a:cubicBezTo>
                    <a:cubicBezTo>
                      <a:pt x="134" y="115"/>
                      <a:pt x="135" y="132"/>
                      <a:pt x="130" y="150"/>
                    </a:cubicBezTo>
                    <a:cubicBezTo>
                      <a:pt x="129" y="157"/>
                      <a:pt x="125" y="156"/>
                      <a:pt x="120" y="155"/>
                    </a:cubicBezTo>
                    <a:cubicBezTo>
                      <a:pt x="64" y="138"/>
                      <a:pt x="25" y="102"/>
                      <a:pt x="8" y="45"/>
                    </a:cubicBezTo>
                    <a:cubicBezTo>
                      <a:pt x="4" y="31"/>
                      <a:pt x="2" y="17"/>
                      <a:pt x="0" y="3"/>
                    </a:cubicBezTo>
                    <a:cubicBezTo>
                      <a:pt x="1" y="2"/>
                      <a:pt x="3" y="1"/>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55简" panose="00020600040101010101" pitchFamily="18" charset="-122"/>
                  <a:ea typeface="汉仪旗黑-55简" panose="00020600040101010101" pitchFamily="18" charset="-122"/>
                  <a:cs typeface="+mn-ea"/>
                  <a:sym typeface="+mn-lt"/>
                </a:endParaRPr>
              </a:p>
            </p:txBody>
          </p:sp>
          <p:sp>
            <p:nvSpPr>
              <p:cNvPr id="95" name="Freeform 50"/>
              <p:cNvSpPr/>
              <p:nvPr>
                <p:custDataLst>
                  <p:tags r:id="rId49"/>
                </p:custDataLst>
              </p:nvPr>
            </p:nvSpPr>
            <p:spPr bwMode="auto">
              <a:xfrm>
                <a:off x="6384925" y="1462088"/>
                <a:ext cx="107950" cy="80963"/>
              </a:xfrm>
              <a:custGeom>
                <a:avLst/>
                <a:gdLst>
                  <a:gd name="T0" fmla="*/ 0 w 170"/>
                  <a:gd name="T1" fmla="*/ 8 h 129"/>
                  <a:gd name="T2" fmla="*/ 170 w 170"/>
                  <a:gd name="T3" fmla="*/ 114 h 129"/>
                  <a:gd name="T4" fmla="*/ 89 w 170"/>
                  <a:gd name="T5" fmla="*/ 100 h 129"/>
                  <a:gd name="T6" fmla="*/ 70 w 170"/>
                  <a:gd name="T7" fmla="*/ 71 h 129"/>
                  <a:gd name="T8" fmla="*/ 43 w 170"/>
                  <a:gd name="T9" fmla="*/ 42 h 129"/>
                  <a:gd name="T10" fmla="*/ 10 w 170"/>
                  <a:gd name="T11" fmla="*/ 19 h 129"/>
                  <a:gd name="T12" fmla="*/ 0 w 170"/>
                  <a:gd name="T13" fmla="*/ 8 h 129"/>
                </a:gdLst>
                <a:ahLst/>
                <a:cxnLst>
                  <a:cxn ang="0">
                    <a:pos x="T0" y="T1"/>
                  </a:cxn>
                  <a:cxn ang="0">
                    <a:pos x="T2" y="T3"/>
                  </a:cxn>
                  <a:cxn ang="0">
                    <a:pos x="T4" y="T5"/>
                  </a:cxn>
                  <a:cxn ang="0">
                    <a:pos x="T6" y="T7"/>
                  </a:cxn>
                  <a:cxn ang="0">
                    <a:pos x="T8" y="T9"/>
                  </a:cxn>
                  <a:cxn ang="0">
                    <a:pos x="T10" y="T11"/>
                  </a:cxn>
                  <a:cxn ang="0">
                    <a:pos x="T12" y="T13"/>
                  </a:cxn>
                </a:cxnLst>
                <a:rect l="0" t="0" r="r" b="b"/>
                <a:pathLst>
                  <a:path w="170" h="129">
                    <a:moveTo>
                      <a:pt x="0" y="8"/>
                    </a:moveTo>
                    <a:cubicBezTo>
                      <a:pt x="77" y="0"/>
                      <a:pt x="150" y="44"/>
                      <a:pt x="170" y="114"/>
                    </a:cubicBezTo>
                    <a:cubicBezTo>
                      <a:pt x="145" y="129"/>
                      <a:pt x="110" y="124"/>
                      <a:pt x="89" y="100"/>
                    </a:cubicBezTo>
                    <a:cubicBezTo>
                      <a:pt x="81" y="91"/>
                      <a:pt x="74" y="81"/>
                      <a:pt x="70" y="71"/>
                    </a:cubicBezTo>
                    <a:cubicBezTo>
                      <a:pt x="64" y="58"/>
                      <a:pt x="54" y="50"/>
                      <a:pt x="43" y="42"/>
                    </a:cubicBezTo>
                    <a:cubicBezTo>
                      <a:pt x="32" y="35"/>
                      <a:pt x="21" y="27"/>
                      <a:pt x="10" y="19"/>
                    </a:cubicBezTo>
                    <a:cubicBezTo>
                      <a:pt x="7" y="17"/>
                      <a:pt x="4" y="13"/>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55简" panose="00020600040101010101" pitchFamily="18" charset="-122"/>
                  <a:ea typeface="汉仪旗黑-55简" panose="00020600040101010101" pitchFamily="18" charset="-122"/>
                  <a:cs typeface="+mn-ea"/>
                  <a:sym typeface="+mn-lt"/>
                </a:endParaRPr>
              </a:p>
            </p:txBody>
          </p:sp>
          <p:sp>
            <p:nvSpPr>
              <p:cNvPr id="96" name="Freeform 51"/>
              <p:cNvSpPr/>
              <p:nvPr>
                <p:custDataLst>
                  <p:tags r:id="rId50"/>
                </p:custDataLst>
              </p:nvPr>
            </p:nvSpPr>
            <p:spPr bwMode="auto">
              <a:xfrm>
                <a:off x="6626225" y="976313"/>
                <a:ext cx="123825" cy="55563"/>
              </a:xfrm>
              <a:custGeom>
                <a:avLst/>
                <a:gdLst>
                  <a:gd name="T0" fmla="*/ 0 w 198"/>
                  <a:gd name="T1" fmla="*/ 59 h 89"/>
                  <a:gd name="T2" fmla="*/ 0 w 198"/>
                  <a:gd name="T3" fmla="*/ 59 h 89"/>
                  <a:gd name="T4" fmla="*/ 38 w 198"/>
                  <a:gd name="T5" fmla="*/ 31 h 89"/>
                  <a:gd name="T6" fmla="*/ 198 w 198"/>
                  <a:gd name="T7" fmla="*/ 29 h 89"/>
                  <a:gd name="T8" fmla="*/ 180 w 198"/>
                  <a:gd name="T9" fmla="*/ 36 h 89"/>
                  <a:gd name="T10" fmla="*/ 139 w 198"/>
                  <a:gd name="T11" fmla="*/ 45 h 89"/>
                  <a:gd name="T12" fmla="*/ 110 w 198"/>
                  <a:gd name="T13" fmla="*/ 61 h 89"/>
                  <a:gd name="T14" fmla="*/ 47 w 198"/>
                  <a:gd name="T15" fmla="*/ 88 h 89"/>
                  <a:gd name="T16" fmla="*/ 2 w 198"/>
                  <a:gd name="T17" fmla="*/ 67 h 89"/>
                  <a:gd name="T18" fmla="*/ 0 w 198"/>
                  <a:gd name="T19" fmla="*/ 5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89">
                    <a:moveTo>
                      <a:pt x="0" y="59"/>
                    </a:moveTo>
                    <a:cubicBezTo>
                      <a:pt x="0" y="59"/>
                      <a:pt x="0" y="59"/>
                      <a:pt x="0" y="59"/>
                    </a:cubicBezTo>
                    <a:cubicBezTo>
                      <a:pt x="13" y="50"/>
                      <a:pt x="24" y="40"/>
                      <a:pt x="38" y="31"/>
                    </a:cubicBezTo>
                    <a:cubicBezTo>
                      <a:pt x="87" y="0"/>
                      <a:pt x="150" y="3"/>
                      <a:pt x="198" y="29"/>
                    </a:cubicBezTo>
                    <a:cubicBezTo>
                      <a:pt x="191" y="32"/>
                      <a:pt x="186" y="35"/>
                      <a:pt x="180" y="36"/>
                    </a:cubicBezTo>
                    <a:cubicBezTo>
                      <a:pt x="167" y="40"/>
                      <a:pt x="153" y="43"/>
                      <a:pt x="139" y="45"/>
                    </a:cubicBezTo>
                    <a:cubicBezTo>
                      <a:pt x="128" y="47"/>
                      <a:pt x="119" y="53"/>
                      <a:pt x="110" y="61"/>
                    </a:cubicBezTo>
                    <a:cubicBezTo>
                      <a:pt x="93" y="77"/>
                      <a:pt x="72" y="89"/>
                      <a:pt x="47" y="88"/>
                    </a:cubicBezTo>
                    <a:cubicBezTo>
                      <a:pt x="29" y="87"/>
                      <a:pt x="15" y="78"/>
                      <a:pt x="2" y="67"/>
                    </a:cubicBezTo>
                    <a:cubicBezTo>
                      <a:pt x="1" y="65"/>
                      <a:pt x="1" y="62"/>
                      <a:pt x="0"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55简" panose="00020600040101010101" pitchFamily="18" charset="-122"/>
                  <a:ea typeface="汉仪旗黑-55简" panose="00020600040101010101" pitchFamily="18" charset="-122"/>
                  <a:cs typeface="+mn-ea"/>
                  <a:sym typeface="+mn-lt"/>
                </a:endParaRPr>
              </a:p>
            </p:txBody>
          </p:sp>
          <p:sp>
            <p:nvSpPr>
              <p:cNvPr id="97" name="Freeform 52"/>
              <p:cNvSpPr/>
              <p:nvPr>
                <p:custDataLst>
                  <p:tags r:id="rId51"/>
                </p:custDataLst>
              </p:nvPr>
            </p:nvSpPr>
            <p:spPr bwMode="auto">
              <a:xfrm>
                <a:off x="6527800" y="1514476"/>
                <a:ext cx="53975" cy="125413"/>
              </a:xfrm>
              <a:custGeom>
                <a:avLst/>
                <a:gdLst>
                  <a:gd name="T0" fmla="*/ 44 w 84"/>
                  <a:gd name="T1" fmla="*/ 0 h 200"/>
                  <a:gd name="T2" fmla="*/ 49 w 84"/>
                  <a:gd name="T3" fmla="*/ 43 h 200"/>
                  <a:gd name="T4" fmla="*/ 65 w 84"/>
                  <a:gd name="T5" fmla="*/ 94 h 200"/>
                  <a:gd name="T6" fmla="*/ 81 w 84"/>
                  <a:gd name="T7" fmla="*/ 152 h 200"/>
                  <a:gd name="T8" fmla="*/ 58 w 84"/>
                  <a:gd name="T9" fmla="*/ 195 h 200"/>
                  <a:gd name="T10" fmla="*/ 44 w 84"/>
                  <a:gd name="T11" fmla="*/ 193 h 200"/>
                  <a:gd name="T12" fmla="*/ 23 w 84"/>
                  <a:gd name="T13" fmla="*/ 32 h 200"/>
                  <a:gd name="T14" fmla="*/ 39 w 84"/>
                  <a:gd name="T15" fmla="*/ 0 h 200"/>
                  <a:gd name="T16" fmla="*/ 44 w 84"/>
                  <a:gd name="T17"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200">
                    <a:moveTo>
                      <a:pt x="44" y="0"/>
                    </a:moveTo>
                    <a:cubicBezTo>
                      <a:pt x="46" y="15"/>
                      <a:pt x="49" y="29"/>
                      <a:pt x="49" y="43"/>
                    </a:cubicBezTo>
                    <a:cubicBezTo>
                      <a:pt x="50" y="61"/>
                      <a:pt x="53" y="78"/>
                      <a:pt x="65" y="94"/>
                    </a:cubicBezTo>
                    <a:cubicBezTo>
                      <a:pt x="77" y="111"/>
                      <a:pt x="84" y="130"/>
                      <a:pt x="81" y="152"/>
                    </a:cubicBezTo>
                    <a:cubicBezTo>
                      <a:pt x="79" y="169"/>
                      <a:pt x="70" y="183"/>
                      <a:pt x="58" y="195"/>
                    </a:cubicBezTo>
                    <a:cubicBezTo>
                      <a:pt x="52" y="200"/>
                      <a:pt x="49" y="199"/>
                      <a:pt x="44" y="193"/>
                    </a:cubicBezTo>
                    <a:cubicBezTo>
                      <a:pt x="8" y="143"/>
                      <a:pt x="0" y="90"/>
                      <a:pt x="23" y="32"/>
                    </a:cubicBezTo>
                    <a:cubicBezTo>
                      <a:pt x="27" y="21"/>
                      <a:pt x="34" y="11"/>
                      <a:pt x="39" y="0"/>
                    </a:cubicBezTo>
                    <a:cubicBezTo>
                      <a:pt x="41" y="0"/>
                      <a:pt x="42" y="0"/>
                      <a:pt x="4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55简" panose="00020600040101010101" pitchFamily="18" charset="-122"/>
                  <a:ea typeface="汉仪旗黑-55简" panose="00020600040101010101" pitchFamily="18" charset="-122"/>
                  <a:cs typeface="+mn-ea"/>
                  <a:sym typeface="+mn-lt"/>
                </a:endParaRPr>
              </a:p>
            </p:txBody>
          </p:sp>
          <p:sp>
            <p:nvSpPr>
              <p:cNvPr id="98" name="Freeform 53"/>
              <p:cNvSpPr/>
              <p:nvPr>
                <p:custDataLst>
                  <p:tags r:id="rId52"/>
                </p:custDataLst>
              </p:nvPr>
            </p:nvSpPr>
            <p:spPr bwMode="auto">
              <a:xfrm>
                <a:off x="6764338" y="1865313"/>
                <a:ext cx="120650" cy="53975"/>
              </a:xfrm>
              <a:custGeom>
                <a:avLst/>
                <a:gdLst>
                  <a:gd name="T0" fmla="*/ 192 w 192"/>
                  <a:gd name="T1" fmla="*/ 34 h 87"/>
                  <a:gd name="T2" fmla="*/ 117 w 192"/>
                  <a:gd name="T3" fmla="*/ 83 h 87"/>
                  <a:gd name="T4" fmla="*/ 93 w 192"/>
                  <a:gd name="T5" fmla="*/ 78 h 87"/>
                  <a:gd name="T6" fmla="*/ 47 w 192"/>
                  <a:gd name="T7" fmla="*/ 79 h 87"/>
                  <a:gd name="T8" fmla="*/ 11 w 192"/>
                  <a:gd name="T9" fmla="*/ 86 h 87"/>
                  <a:gd name="T10" fmla="*/ 0 w 192"/>
                  <a:gd name="T11" fmla="*/ 85 h 87"/>
                  <a:gd name="T12" fmla="*/ 192 w 192"/>
                  <a:gd name="T13" fmla="*/ 34 h 87"/>
                </a:gdLst>
                <a:ahLst/>
                <a:cxnLst>
                  <a:cxn ang="0">
                    <a:pos x="T0" y="T1"/>
                  </a:cxn>
                  <a:cxn ang="0">
                    <a:pos x="T2" y="T3"/>
                  </a:cxn>
                  <a:cxn ang="0">
                    <a:pos x="T4" y="T5"/>
                  </a:cxn>
                  <a:cxn ang="0">
                    <a:pos x="T6" y="T7"/>
                  </a:cxn>
                  <a:cxn ang="0">
                    <a:pos x="T8" y="T9"/>
                  </a:cxn>
                  <a:cxn ang="0">
                    <a:pos x="T10" y="T11"/>
                  </a:cxn>
                  <a:cxn ang="0">
                    <a:pos x="T12" y="T13"/>
                  </a:cxn>
                </a:cxnLst>
                <a:rect l="0" t="0" r="r" b="b"/>
                <a:pathLst>
                  <a:path w="192" h="87">
                    <a:moveTo>
                      <a:pt x="192" y="34"/>
                    </a:moveTo>
                    <a:cubicBezTo>
                      <a:pt x="180" y="69"/>
                      <a:pt x="154" y="86"/>
                      <a:pt x="117" y="83"/>
                    </a:cubicBezTo>
                    <a:cubicBezTo>
                      <a:pt x="109" y="82"/>
                      <a:pt x="100" y="81"/>
                      <a:pt x="93" y="78"/>
                    </a:cubicBezTo>
                    <a:cubicBezTo>
                      <a:pt x="77" y="71"/>
                      <a:pt x="62" y="75"/>
                      <a:pt x="47" y="79"/>
                    </a:cubicBezTo>
                    <a:cubicBezTo>
                      <a:pt x="35" y="81"/>
                      <a:pt x="23" y="84"/>
                      <a:pt x="11" y="86"/>
                    </a:cubicBezTo>
                    <a:cubicBezTo>
                      <a:pt x="8" y="87"/>
                      <a:pt x="4" y="86"/>
                      <a:pt x="0" y="85"/>
                    </a:cubicBezTo>
                    <a:cubicBezTo>
                      <a:pt x="26" y="30"/>
                      <a:pt x="139" y="0"/>
                      <a:pt x="192"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55简" panose="00020600040101010101" pitchFamily="18" charset="-122"/>
                  <a:ea typeface="汉仪旗黑-55简" panose="00020600040101010101" pitchFamily="18" charset="-122"/>
                  <a:cs typeface="+mn-ea"/>
                  <a:sym typeface="+mn-lt"/>
                </a:endParaRPr>
              </a:p>
            </p:txBody>
          </p:sp>
          <p:sp>
            <p:nvSpPr>
              <p:cNvPr id="99" name="Freeform 54"/>
              <p:cNvSpPr/>
              <p:nvPr>
                <p:custDataLst>
                  <p:tags r:id="rId53"/>
                </p:custDataLst>
              </p:nvPr>
            </p:nvSpPr>
            <p:spPr bwMode="auto">
              <a:xfrm>
                <a:off x="6511925" y="1112838"/>
                <a:ext cx="85725" cy="95250"/>
              </a:xfrm>
              <a:custGeom>
                <a:avLst/>
                <a:gdLst>
                  <a:gd name="T0" fmla="*/ 123 w 137"/>
                  <a:gd name="T1" fmla="*/ 2 h 151"/>
                  <a:gd name="T2" fmla="*/ 137 w 137"/>
                  <a:gd name="T3" fmla="*/ 0 h 151"/>
                  <a:gd name="T4" fmla="*/ 128 w 137"/>
                  <a:gd name="T5" fmla="*/ 16 h 151"/>
                  <a:gd name="T6" fmla="*/ 100 w 137"/>
                  <a:gd name="T7" fmla="*/ 49 h 151"/>
                  <a:gd name="T8" fmla="*/ 87 w 137"/>
                  <a:gd name="T9" fmla="*/ 76 h 151"/>
                  <a:gd name="T10" fmla="*/ 56 w 137"/>
                  <a:gd name="T11" fmla="*/ 135 h 151"/>
                  <a:gd name="T12" fmla="*/ 0 w 137"/>
                  <a:gd name="T13" fmla="*/ 147 h 151"/>
                  <a:gd name="T14" fmla="*/ 29 w 137"/>
                  <a:gd name="T15" fmla="*/ 64 h 151"/>
                  <a:gd name="T16" fmla="*/ 114 w 137"/>
                  <a:gd name="T17" fmla="*/ 5 h 151"/>
                  <a:gd name="T18" fmla="*/ 124 w 137"/>
                  <a:gd name="T19" fmla="*/ 1 h 151"/>
                  <a:gd name="T20" fmla="*/ 123 w 137"/>
                  <a:gd name="T21" fmla="*/ 2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151">
                    <a:moveTo>
                      <a:pt x="123" y="2"/>
                    </a:moveTo>
                    <a:cubicBezTo>
                      <a:pt x="127" y="1"/>
                      <a:pt x="131" y="1"/>
                      <a:pt x="137" y="0"/>
                    </a:cubicBezTo>
                    <a:cubicBezTo>
                      <a:pt x="134" y="7"/>
                      <a:pt x="132" y="12"/>
                      <a:pt x="128" y="16"/>
                    </a:cubicBezTo>
                    <a:cubicBezTo>
                      <a:pt x="119" y="27"/>
                      <a:pt x="110" y="38"/>
                      <a:pt x="100" y="49"/>
                    </a:cubicBezTo>
                    <a:cubicBezTo>
                      <a:pt x="93" y="57"/>
                      <a:pt x="89" y="66"/>
                      <a:pt x="87" y="76"/>
                    </a:cubicBezTo>
                    <a:cubicBezTo>
                      <a:pt x="83" y="99"/>
                      <a:pt x="75" y="120"/>
                      <a:pt x="56" y="135"/>
                    </a:cubicBezTo>
                    <a:cubicBezTo>
                      <a:pt x="39" y="148"/>
                      <a:pt x="21" y="151"/>
                      <a:pt x="0" y="147"/>
                    </a:cubicBezTo>
                    <a:cubicBezTo>
                      <a:pt x="1" y="116"/>
                      <a:pt x="12" y="89"/>
                      <a:pt x="29" y="64"/>
                    </a:cubicBezTo>
                    <a:cubicBezTo>
                      <a:pt x="50" y="35"/>
                      <a:pt x="79" y="16"/>
                      <a:pt x="114" y="5"/>
                    </a:cubicBezTo>
                    <a:cubicBezTo>
                      <a:pt x="117" y="4"/>
                      <a:pt x="120" y="3"/>
                      <a:pt x="124" y="1"/>
                    </a:cubicBezTo>
                    <a:lnTo>
                      <a:pt x="123"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55简" panose="00020600040101010101" pitchFamily="18" charset="-122"/>
                  <a:ea typeface="汉仪旗黑-55简" panose="00020600040101010101" pitchFamily="18" charset="-122"/>
                  <a:cs typeface="+mn-ea"/>
                  <a:sym typeface="+mn-lt"/>
                </a:endParaRPr>
              </a:p>
            </p:txBody>
          </p:sp>
          <p:sp>
            <p:nvSpPr>
              <p:cNvPr id="100" name="Freeform 55"/>
              <p:cNvSpPr/>
              <p:nvPr>
                <p:custDataLst>
                  <p:tags r:id="rId54"/>
                </p:custDataLst>
              </p:nvPr>
            </p:nvSpPr>
            <p:spPr bwMode="auto">
              <a:xfrm>
                <a:off x="6486525" y="1398588"/>
                <a:ext cx="50800" cy="123825"/>
              </a:xfrm>
              <a:custGeom>
                <a:avLst/>
                <a:gdLst>
                  <a:gd name="T0" fmla="*/ 37 w 81"/>
                  <a:gd name="T1" fmla="*/ 198 h 198"/>
                  <a:gd name="T2" fmla="*/ 63 w 81"/>
                  <a:gd name="T3" fmla="*/ 0 h 198"/>
                  <a:gd name="T4" fmla="*/ 64 w 81"/>
                  <a:gd name="T5" fmla="*/ 37 h 198"/>
                  <a:gd name="T6" fmla="*/ 62 w 81"/>
                  <a:gd name="T7" fmla="*/ 60 h 198"/>
                  <a:gd name="T8" fmla="*/ 67 w 81"/>
                  <a:gd name="T9" fmla="*/ 91 h 198"/>
                  <a:gd name="T10" fmla="*/ 78 w 81"/>
                  <a:gd name="T11" fmla="*/ 148 h 198"/>
                  <a:gd name="T12" fmla="*/ 37 w 81"/>
                  <a:gd name="T13" fmla="*/ 198 h 198"/>
                </a:gdLst>
                <a:ahLst/>
                <a:cxnLst>
                  <a:cxn ang="0">
                    <a:pos x="T0" y="T1"/>
                  </a:cxn>
                  <a:cxn ang="0">
                    <a:pos x="T2" y="T3"/>
                  </a:cxn>
                  <a:cxn ang="0">
                    <a:pos x="T4" y="T5"/>
                  </a:cxn>
                  <a:cxn ang="0">
                    <a:pos x="T6" y="T7"/>
                  </a:cxn>
                  <a:cxn ang="0">
                    <a:pos x="T8" y="T9"/>
                  </a:cxn>
                  <a:cxn ang="0">
                    <a:pos x="T10" y="T11"/>
                  </a:cxn>
                  <a:cxn ang="0">
                    <a:pos x="T12" y="T13"/>
                  </a:cxn>
                </a:cxnLst>
                <a:rect l="0" t="0" r="r" b="b"/>
                <a:pathLst>
                  <a:path w="81" h="198">
                    <a:moveTo>
                      <a:pt x="37" y="198"/>
                    </a:moveTo>
                    <a:cubicBezTo>
                      <a:pt x="0" y="142"/>
                      <a:pt x="4" y="57"/>
                      <a:pt x="63" y="0"/>
                    </a:cubicBezTo>
                    <a:cubicBezTo>
                      <a:pt x="68" y="13"/>
                      <a:pt x="65" y="25"/>
                      <a:pt x="64" y="37"/>
                    </a:cubicBezTo>
                    <a:cubicBezTo>
                      <a:pt x="64" y="45"/>
                      <a:pt x="62" y="52"/>
                      <a:pt x="62" y="60"/>
                    </a:cubicBezTo>
                    <a:cubicBezTo>
                      <a:pt x="61" y="71"/>
                      <a:pt x="62" y="81"/>
                      <a:pt x="67" y="91"/>
                    </a:cubicBezTo>
                    <a:cubicBezTo>
                      <a:pt x="76" y="109"/>
                      <a:pt x="81" y="128"/>
                      <a:pt x="78" y="148"/>
                    </a:cubicBezTo>
                    <a:cubicBezTo>
                      <a:pt x="74" y="173"/>
                      <a:pt x="59" y="188"/>
                      <a:pt x="37" y="1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55简" panose="00020600040101010101" pitchFamily="18" charset="-122"/>
                  <a:ea typeface="汉仪旗黑-55简" panose="00020600040101010101" pitchFamily="18" charset="-122"/>
                  <a:cs typeface="+mn-ea"/>
                  <a:sym typeface="+mn-lt"/>
                </a:endParaRPr>
              </a:p>
            </p:txBody>
          </p:sp>
          <p:sp>
            <p:nvSpPr>
              <p:cNvPr id="101" name="Freeform 56"/>
              <p:cNvSpPr/>
              <p:nvPr>
                <p:custDataLst>
                  <p:tags r:id="rId55"/>
                </p:custDataLst>
              </p:nvPr>
            </p:nvSpPr>
            <p:spPr bwMode="auto">
              <a:xfrm>
                <a:off x="6486525" y="1200151"/>
                <a:ext cx="77788" cy="103188"/>
              </a:xfrm>
              <a:custGeom>
                <a:avLst/>
                <a:gdLst>
                  <a:gd name="T0" fmla="*/ 5 w 123"/>
                  <a:gd name="T1" fmla="*/ 161 h 163"/>
                  <a:gd name="T2" fmla="*/ 123 w 123"/>
                  <a:gd name="T3" fmla="*/ 0 h 163"/>
                  <a:gd name="T4" fmla="*/ 118 w 123"/>
                  <a:gd name="T5" fmla="*/ 15 h 163"/>
                  <a:gd name="T6" fmla="*/ 104 w 123"/>
                  <a:gd name="T7" fmla="*/ 36 h 163"/>
                  <a:gd name="T8" fmla="*/ 81 w 123"/>
                  <a:gd name="T9" fmla="*/ 93 h 163"/>
                  <a:gd name="T10" fmla="*/ 52 w 123"/>
                  <a:gd name="T11" fmla="*/ 150 h 163"/>
                  <a:gd name="T12" fmla="*/ 5 w 123"/>
                  <a:gd name="T13" fmla="*/ 161 h 163"/>
                </a:gdLst>
                <a:ahLst/>
                <a:cxnLst>
                  <a:cxn ang="0">
                    <a:pos x="T0" y="T1"/>
                  </a:cxn>
                  <a:cxn ang="0">
                    <a:pos x="T2" y="T3"/>
                  </a:cxn>
                  <a:cxn ang="0">
                    <a:pos x="T4" y="T5"/>
                  </a:cxn>
                  <a:cxn ang="0">
                    <a:pos x="T6" y="T7"/>
                  </a:cxn>
                  <a:cxn ang="0">
                    <a:pos x="T8" y="T9"/>
                  </a:cxn>
                  <a:cxn ang="0">
                    <a:pos x="T10" y="T11"/>
                  </a:cxn>
                  <a:cxn ang="0">
                    <a:pos x="T12" y="T13"/>
                  </a:cxn>
                </a:cxnLst>
                <a:rect l="0" t="0" r="r" b="b"/>
                <a:pathLst>
                  <a:path w="123" h="163">
                    <a:moveTo>
                      <a:pt x="5" y="161"/>
                    </a:moveTo>
                    <a:cubicBezTo>
                      <a:pt x="0" y="88"/>
                      <a:pt x="49" y="21"/>
                      <a:pt x="123" y="0"/>
                    </a:cubicBezTo>
                    <a:cubicBezTo>
                      <a:pt x="121" y="6"/>
                      <a:pt x="120" y="11"/>
                      <a:pt x="118" y="15"/>
                    </a:cubicBezTo>
                    <a:cubicBezTo>
                      <a:pt x="114" y="22"/>
                      <a:pt x="109" y="29"/>
                      <a:pt x="104" y="36"/>
                    </a:cubicBezTo>
                    <a:cubicBezTo>
                      <a:pt x="91" y="53"/>
                      <a:pt x="82" y="71"/>
                      <a:pt x="81" y="93"/>
                    </a:cubicBezTo>
                    <a:cubicBezTo>
                      <a:pt x="80" y="116"/>
                      <a:pt x="71" y="136"/>
                      <a:pt x="52" y="150"/>
                    </a:cubicBezTo>
                    <a:cubicBezTo>
                      <a:pt x="39" y="160"/>
                      <a:pt x="23" y="163"/>
                      <a:pt x="5" y="1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55简" panose="00020600040101010101" pitchFamily="18" charset="-122"/>
                  <a:ea typeface="汉仪旗黑-55简" panose="00020600040101010101" pitchFamily="18" charset="-122"/>
                  <a:cs typeface="+mn-ea"/>
                  <a:sym typeface="+mn-lt"/>
                </a:endParaRPr>
              </a:p>
            </p:txBody>
          </p:sp>
          <p:sp>
            <p:nvSpPr>
              <p:cNvPr id="102" name="Freeform 57"/>
              <p:cNvSpPr/>
              <p:nvPr>
                <p:custDataLst>
                  <p:tags r:id="rId56"/>
                </p:custDataLst>
              </p:nvPr>
            </p:nvSpPr>
            <p:spPr bwMode="auto">
              <a:xfrm>
                <a:off x="6808788" y="1768476"/>
                <a:ext cx="84138" cy="98425"/>
              </a:xfrm>
              <a:custGeom>
                <a:avLst/>
                <a:gdLst>
                  <a:gd name="T0" fmla="*/ 3 w 133"/>
                  <a:gd name="T1" fmla="*/ 0 h 157"/>
                  <a:gd name="T2" fmla="*/ 29 w 133"/>
                  <a:gd name="T3" fmla="*/ 26 h 157"/>
                  <a:gd name="T4" fmla="*/ 41 w 133"/>
                  <a:gd name="T5" fmla="*/ 40 h 157"/>
                  <a:gd name="T6" fmla="*/ 72 w 133"/>
                  <a:gd name="T7" fmla="*/ 61 h 157"/>
                  <a:gd name="T8" fmla="*/ 127 w 133"/>
                  <a:gd name="T9" fmla="*/ 106 h 157"/>
                  <a:gd name="T10" fmla="*/ 130 w 133"/>
                  <a:gd name="T11" fmla="*/ 148 h 157"/>
                  <a:gd name="T12" fmla="*/ 119 w 133"/>
                  <a:gd name="T13" fmla="*/ 155 h 157"/>
                  <a:gd name="T14" fmla="*/ 4 w 133"/>
                  <a:gd name="T15" fmla="*/ 31 h 157"/>
                  <a:gd name="T16" fmla="*/ 0 w 133"/>
                  <a:gd name="T17" fmla="*/ 5 h 157"/>
                  <a:gd name="T18" fmla="*/ 0 w 133"/>
                  <a:gd name="T19" fmla="*/ 3 h 157"/>
                  <a:gd name="T20" fmla="*/ 3 w 133"/>
                  <a:gd name="T21"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3" h="157">
                    <a:moveTo>
                      <a:pt x="3" y="0"/>
                    </a:moveTo>
                    <a:cubicBezTo>
                      <a:pt x="12" y="9"/>
                      <a:pt x="20" y="17"/>
                      <a:pt x="29" y="26"/>
                    </a:cubicBezTo>
                    <a:cubicBezTo>
                      <a:pt x="33" y="30"/>
                      <a:pt x="37" y="35"/>
                      <a:pt x="41" y="40"/>
                    </a:cubicBezTo>
                    <a:cubicBezTo>
                      <a:pt x="49" y="50"/>
                      <a:pt x="59" y="57"/>
                      <a:pt x="72" y="61"/>
                    </a:cubicBezTo>
                    <a:cubicBezTo>
                      <a:pt x="96" y="69"/>
                      <a:pt x="117" y="82"/>
                      <a:pt x="127" y="106"/>
                    </a:cubicBezTo>
                    <a:cubicBezTo>
                      <a:pt x="133" y="120"/>
                      <a:pt x="133" y="134"/>
                      <a:pt x="130" y="148"/>
                    </a:cubicBezTo>
                    <a:cubicBezTo>
                      <a:pt x="129" y="155"/>
                      <a:pt x="126" y="157"/>
                      <a:pt x="119" y="155"/>
                    </a:cubicBezTo>
                    <a:cubicBezTo>
                      <a:pt x="57" y="136"/>
                      <a:pt x="18" y="95"/>
                      <a:pt x="4" y="31"/>
                    </a:cubicBezTo>
                    <a:cubicBezTo>
                      <a:pt x="2" y="23"/>
                      <a:pt x="1" y="14"/>
                      <a:pt x="0" y="5"/>
                    </a:cubicBezTo>
                    <a:cubicBezTo>
                      <a:pt x="0" y="4"/>
                      <a:pt x="0" y="4"/>
                      <a:pt x="0" y="3"/>
                    </a:cubicBezTo>
                    <a:cubicBezTo>
                      <a:pt x="1" y="2"/>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55简" panose="00020600040101010101" pitchFamily="18" charset="-122"/>
                  <a:ea typeface="汉仪旗黑-55简" panose="00020600040101010101" pitchFamily="18" charset="-122"/>
                  <a:cs typeface="+mn-ea"/>
                  <a:sym typeface="+mn-lt"/>
                </a:endParaRPr>
              </a:p>
            </p:txBody>
          </p:sp>
          <p:sp>
            <p:nvSpPr>
              <p:cNvPr id="103" name="Freeform 58"/>
              <p:cNvSpPr/>
              <p:nvPr>
                <p:custDataLst>
                  <p:tags r:id="rId57"/>
                </p:custDataLst>
              </p:nvPr>
            </p:nvSpPr>
            <p:spPr bwMode="auto">
              <a:xfrm>
                <a:off x="6511925" y="976313"/>
                <a:ext cx="46038" cy="125413"/>
              </a:xfrm>
              <a:custGeom>
                <a:avLst/>
                <a:gdLst>
                  <a:gd name="T0" fmla="*/ 29 w 75"/>
                  <a:gd name="T1" fmla="*/ 0 h 199"/>
                  <a:gd name="T2" fmla="*/ 72 w 75"/>
                  <a:gd name="T3" fmla="*/ 98 h 199"/>
                  <a:gd name="T4" fmla="*/ 52 w 75"/>
                  <a:gd name="T5" fmla="*/ 191 h 199"/>
                  <a:gd name="T6" fmla="*/ 37 w 75"/>
                  <a:gd name="T7" fmla="*/ 194 h 199"/>
                  <a:gd name="T8" fmla="*/ 11 w 75"/>
                  <a:gd name="T9" fmla="*/ 111 h 199"/>
                  <a:gd name="T10" fmla="*/ 17 w 75"/>
                  <a:gd name="T11" fmla="*/ 96 h 199"/>
                  <a:gd name="T12" fmla="*/ 25 w 75"/>
                  <a:gd name="T13" fmla="*/ 37 h 199"/>
                  <a:gd name="T14" fmla="*/ 24 w 75"/>
                  <a:gd name="T15" fmla="*/ 1 h 199"/>
                  <a:gd name="T16" fmla="*/ 29 w 75"/>
                  <a:gd name="T17"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199">
                    <a:moveTo>
                      <a:pt x="29" y="0"/>
                    </a:moveTo>
                    <a:cubicBezTo>
                      <a:pt x="53" y="28"/>
                      <a:pt x="69" y="60"/>
                      <a:pt x="72" y="98"/>
                    </a:cubicBezTo>
                    <a:cubicBezTo>
                      <a:pt x="75" y="131"/>
                      <a:pt x="68" y="162"/>
                      <a:pt x="52" y="191"/>
                    </a:cubicBezTo>
                    <a:cubicBezTo>
                      <a:pt x="47" y="199"/>
                      <a:pt x="43" y="198"/>
                      <a:pt x="37" y="194"/>
                    </a:cubicBezTo>
                    <a:cubicBezTo>
                      <a:pt x="10" y="177"/>
                      <a:pt x="0" y="146"/>
                      <a:pt x="11" y="111"/>
                    </a:cubicBezTo>
                    <a:cubicBezTo>
                      <a:pt x="12" y="106"/>
                      <a:pt x="14" y="100"/>
                      <a:pt x="17" y="96"/>
                    </a:cubicBezTo>
                    <a:cubicBezTo>
                      <a:pt x="30" y="78"/>
                      <a:pt x="26" y="57"/>
                      <a:pt x="25" y="37"/>
                    </a:cubicBezTo>
                    <a:cubicBezTo>
                      <a:pt x="24" y="25"/>
                      <a:pt x="24" y="13"/>
                      <a:pt x="24" y="1"/>
                    </a:cubicBezTo>
                    <a:cubicBezTo>
                      <a:pt x="26" y="0"/>
                      <a:pt x="27" y="0"/>
                      <a:pt x="2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55简" panose="00020600040101010101" pitchFamily="18" charset="-122"/>
                  <a:ea typeface="汉仪旗黑-55简" panose="00020600040101010101" pitchFamily="18" charset="-122"/>
                  <a:cs typeface="+mn-ea"/>
                  <a:sym typeface="+mn-lt"/>
                </a:endParaRPr>
              </a:p>
            </p:txBody>
          </p:sp>
          <p:sp>
            <p:nvSpPr>
              <p:cNvPr id="104" name="Freeform 59"/>
              <p:cNvSpPr/>
              <p:nvPr>
                <p:custDataLst>
                  <p:tags r:id="rId58"/>
                </p:custDataLst>
              </p:nvPr>
            </p:nvSpPr>
            <p:spPr bwMode="auto">
              <a:xfrm>
                <a:off x="6408738" y="1193801"/>
                <a:ext cx="65088" cy="109538"/>
              </a:xfrm>
              <a:custGeom>
                <a:avLst/>
                <a:gdLst>
                  <a:gd name="T0" fmla="*/ 2 w 105"/>
                  <a:gd name="T1" fmla="*/ 0 h 175"/>
                  <a:gd name="T2" fmla="*/ 64 w 105"/>
                  <a:gd name="T3" fmla="*/ 44 h 175"/>
                  <a:gd name="T4" fmla="*/ 101 w 105"/>
                  <a:gd name="T5" fmla="*/ 165 h 175"/>
                  <a:gd name="T6" fmla="*/ 91 w 105"/>
                  <a:gd name="T7" fmla="*/ 173 h 175"/>
                  <a:gd name="T8" fmla="*/ 31 w 105"/>
                  <a:gd name="T9" fmla="*/ 107 h 175"/>
                  <a:gd name="T10" fmla="*/ 31 w 105"/>
                  <a:gd name="T11" fmla="*/ 80 h 175"/>
                  <a:gd name="T12" fmla="*/ 26 w 105"/>
                  <a:gd name="T13" fmla="*/ 59 h 175"/>
                  <a:gd name="T14" fmla="*/ 7 w 105"/>
                  <a:gd name="T15" fmla="*/ 23 h 175"/>
                  <a:gd name="T16" fmla="*/ 0 w 105"/>
                  <a:gd name="T17" fmla="*/ 1 h 175"/>
                  <a:gd name="T18" fmla="*/ 2 w 105"/>
                  <a:gd name="T19"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 h="175">
                    <a:moveTo>
                      <a:pt x="2" y="0"/>
                    </a:moveTo>
                    <a:cubicBezTo>
                      <a:pt x="26" y="10"/>
                      <a:pt x="47" y="25"/>
                      <a:pt x="64" y="44"/>
                    </a:cubicBezTo>
                    <a:cubicBezTo>
                      <a:pt x="94" y="79"/>
                      <a:pt x="105" y="120"/>
                      <a:pt x="101" y="165"/>
                    </a:cubicBezTo>
                    <a:cubicBezTo>
                      <a:pt x="101" y="172"/>
                      <a:pt x="99" y="175"/>
                      <a:pt x="91" y="173"/>
                    </a:cubicBezTo>
                    <a:cubicBezTo>
                      <a:pt x="56" y="168"/>
                      <a:pt x="35" y="144"/>
                      <a:pt x="31" y="107"/>
                    </a:cubicBezTo>
                    <a:cubicBezTo>
                      <a:pt x="31" y="98"/>
                      <a:pt x="32" y="89"/>
                      <a:pt x="31" y="80"/>
                    </a:cubicBezTo>
                    <a:cubicBezTo>
                      <a:pt x="30" y="73"/>
                      <a:pt x="29" y="65"/>
                      <a:pt x="26" y="59"/>
                    </a:cubicBezTo>
                    <a:cubicBezTo>
                      <a:pt x="20" y="46"/>
                      <a:pt x="13" y="35"/>
                      <a:pt x="7" y="23"/>
                    </a:cubicBezTo>
                    <a:cubicBezTo>
                      <a:pt x="4" y="16"/>
                      <a:pt x="2" y="9"/>
                      <a:pt x="0" y="1"/>
                    </a:cubicBezTo>
                    <a:cubicBezTo>
                      <a:pt x="0" y="1"/>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55简" panose="00020600040101010101" pitchFamily="18" charset="-122"/>
                  <a:ea typeface="汉仪旗黑-55简" panose="00020600040101010101" pitchFamily="18" charset="-122"/>
                  <a:cs typeface="+mn-ea"/>
                  <a:sym typeface="+mn-lt"/>
                </a:endParaRPr>
              </a:p>
            </p:txBody>
          </p:sp>
          <p:sp>
            <p:nvSpPr>
              <p:cNvPr id="105" name="Freeform 60"/>
              <p:cNvSpPr/>
              <p:nvPr>
                <p:custDataLst>
                  <p:tags r:id="rId59"/>
                </p:custDataLst>
              </p:nvPr>
            </p:nvSpPr>
            <p:spPr bwMode="auto">
              <a:xfrm>
                <a:off x="6427788" y="1592263"/>
                <a:ext cx="117475" cy="73025"/>
              </a:xfrm>
              <a:custGeom>
                <a:avLst/>
                <a:gdLst>
                  <a:gd name="T0" fmla="*/ 0 w 187"/>
                  <a:gd name="T1" fmla="*/ 23 h 117"/>
                  <a:gd name="T2" fmla="*/ 187 w 187"/>
                  <a:gd name="T3" fmla="*/ 96 h 117"/>
                  <a:gd name="T4" fmla="*/ 107 w 187"/>
                  <a:gd name="T5" fmla="*/ 99 h 117"/>
                  <a:gd name="T6" fmla="*/ 80 w 187"/>
                  <a:gd name="T7" fmla="*/ 72 h 117"/>
                  <a:gd name="T8" fmla="*/ 48 w 187"/>
                  <a:gd name="T9" fmla="*/ 48 h 117"/>
                  <a:gd name="T10" fmla="*/ 13 w 187"/>
                  <a:gd name="T11" fmla="*/ 32 h 117"/>
                  <a:gd name="T12" fmla="*/ 0 w 187"/>
                  <a:gd name="T13" fmla="*/ 23 h 117"/>
                </a:gdLst>
                <a:ahLst/>
                <a:cxnLst>
                  <a:cxn ang="0">
                    <a:pos x="T0" y="T1"/>
                  </a:cxn>
                  <a:cxn ang="0">
                    <a:pos x="T2" y="T3"/>
                  </a:cxn>
                  <a:cxn ang="0">
                    <a:pos x="T4" y="T5"/>
                  </a:cxn>
                  <a:cxn ang="0">
                    <a:pos x="T6" y="T7"/>
                  </a:cxn>
                  <a:cxn ang="0">
                    <a:pos x="T8" y="T9"/>
                  </a:cxn>
                  <a:cxn ang="0">
                    <a:pos x="T10" y="T11"/>
                  </a:cxn>
                  <a:cxn ang="0">
                    <a:pos x="T12" y="T13"/>
                  </a:cxn>
                </a:cxnLst>
                <a:rect l="0" t="0" r="r" b="b"/>
                <a:pathLst>
                  <a:path w="187" h="117">
                    <a:moveTo>
                      <a:pt x="0" y="23"/>
                    </a:moveTo>
                    <a:cubicBezTo>
                      <a:pt x="77" y="0"/>
                      <a:pt x="154" y="34"/>
                      <a:pt x="187" y="96"/>
                    </a:cubicBezTo>
                    <a:cubicBezTo>
                      <a:pt x="167" y="115"/>
                      <a:pt x="131" y="117"/>
                      <a:pt x="107" y="99"/>
                    </a:cubicBezTo>
                    <a:cubicBezTo>
                      <a:pt x="97" y="91"/>
                      <a:pt x="87" y="82"/>
                      <a:pt x="80" y="72"/>
                    </a:cubicBezTo>
                    <a:cubicBezTo>
                      <a:pt x="71" y="60"/>
                      <a:pt x="60" y="54"/>
                      <a:pt x="48" y="48"/>
                    </a:cubicBezTo>
                    <a:cubicBezTo>
                      <a:pt x="36" y="43"/>
                      <a:pt x="24" y="38"/>
                      <a:pt x="13" y="32"/>
                    </a:cubicBezTo>
                    <a:cubicBezTo>
                      <a:pt x="9" y="30"/>
                      <a:pt x="5" y="27"/>
                      <a:pt x="0"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55简" panose="00020600040101010101" pitchFamily="18" charset="-122"/>
                  <a:ea typeface="汉仪旗黑-55简" panose="00020600040101010101" pitchFamily="18" charset="-122"/>
                  <a:cs typeface="+mn-ea"/>
                  <a:sym typeface="+mn-lt"/>
                </a:endParaRPr>
              </a:p>
            </p:txBody>
          </p:sp>
          <p:sp>
            <p:nvSpPr>
              <p:cNvPr id="106" name="Freeform 61"/>
              <p:cNvSpPr/>
              <p:nvPr>
                <p:custDataLst>
                  <p:tags r:id="rId60"/>
                </p:custDataLst>
              </p:nvPr>
            </p:nvSpPr>
            <p:spPr bwMode="auto">
              <a:xfrm>
                <a:off x="6589713" y="1628776"/>
                <a:ext cx="71438" cy="114300"/>
              </a:xfrm>
              <a:custGeom>
                <a:avLst/>
                <a:gdLst>
                  <a:gd name="T0" fmla="*/ 103 w 116"/>
                  <a:gd name="T1" fmla="*/ 183 h 183"/>
                  <a:gd name="T2" fmla="*/ 17 w 116"/>
                  <a:gd name="T3" fmla="*/ 0 h 183"/>
                  <a:gd name="T4" fmla="*/ 31 w 116"/>
                  <a:gd name="T5" fmla="*/ 20 h 183"/>
                  <a:gd name="T6" fmla="*/ 40 w 116"/>
                  <a:gd name="T7" fmla="*/ 36 h 183"/>
                  <a:gd name="T8" fmla="*/ 78 w 116"/>
                  <a:gd name="T9" fmla="*/ 82 h 183"/>
                  <a:gd name="T10" fmla="*/ 115 w 116"/>
                  <a:gd name="T11" fmla="*/ 139 h 183"/>
                  <a:gd name="T12" fmla="*/ 103 w 116"/>
                  <a:gd name="T13" fmla="*/ 183 h 183"/>
                </a:gdLst>
                <a:ahLst/>
                <a:cxnLst>
                  <a:cxn ang="0">
                    <a:pos x="T0" y="T1"/>
                  </a:cxn>
                  <a:cxn ang="0">
                    <a:pos x="T2" y="T3"/>
                  </a:cxn>
                  <a:cxn ang="0">
                    <a:pos x="T4" y="T5"/>
                  </a:cxn>
                  <a:cxn ang="0">
                    <a:pos x="T6" y="T7"/>
                  </a:cxn>
                  <a:cxn ang="0">
                    <a:pos x="T8" y="T9"/>
                  </a:cxn>
                  <a:cxn ang="0">
                    <a:pos x="T10" y="T11"/>
                  </a:cxn>
                  <a:cxn ang="0">
                    <a:pos x="T12" y="T13"/>
                  </a:cxn>
                </a:cxnLst>
                <a:rect l="0" t="0" r="r" b="b"/>
                <a:pathLst>
                  <a:path w="116" h="183">
                    <a:moveTo>
                      <a:pt x="103" y="183"/>
                    </a:moveTo>
                    <a:cubicBezTo>
                      <a:pt x="37" y="153"/>
                      <a:pt x="0" y="81"/>
                      <a:pt x="17" y="0"/>
                    </a:cubicBezTo>
                    <a:cubicBezTo>
                      <a:pt x="23" y="8"/>
                      <a:pt x="27" y="13"/>
                      <a:pt x="31" y="20"/>
                    </a:cubicBezTo>
                    <a:cubicBezTo>
                      <a:pt x="35" y="25"/>
                      <a:pt x="37" y="30"/>
                      <a:pt x="40" y="36"/>
                    </a:cubicBezTo>
                    <a:cubicBezTo>
                      <a:pt x="48" y="55"/>
                      <a:pt x="59" y="70"/>
                      <a:pt x="78" y="82"/>
                    </a:cubicBezTo>
                    <a:cubicBezTo>
                      <a:pt x="98" y="94"/>
                      <a:pt x="113" y="114"/>
                      <a:pt x="115" y="139"/>
                    </a:cubicBezTo>
                    <a:cubicBezTo>
                      <a:pt x="116" y="155"/>
                      <a:pt x="111" y="169"/>
                      <a:pt x="103"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55简" panose="00020600040101010101" pitchFamily="18" charset="-122"/>
                  <a:ea typeface="汉仪旗黑-55简" panose="00020600040101010101" pitchFamily="18" charset="-122"/>
                  <a:cs typeface="+mn-ea"/>
                  <a:sym typeface="+mn-lt"/>
                </a:endParaRPr>
              </a:p>
            </p:txBody>
          </p:sp>
          <p:sp>
            <p:nvSpPr>
              <p:cNvPr id="107" name="Freeform 62"/>
              <p:cNvSpPr/>
              <p:nvPr>
                <p:custDataLst>
                  <p:tags r:id="rId61"/>
                </p:custDataLst>
              </p:nvPr>
            </p:nvSpPr>
            <p:spPr bwMode="auto">
              <a:xfrm>
                <a:off x="6442075" y="1087438"/>
                <a:ext cx="58738" cy="117475"/>
              </a:xfrm>
              <a:custGeom>
                <a:avLst/>
                <a:gdLst>
                  <a:gd name="T0" fmla="*/ 3 w 92"/>
                  <a:gd name="T1" fmla="*/ 0 h 185"/>
                  <a:gd name="T2" fmla="*/ 47 w 92"/>
                  <a:gd name="T3" fmla="*/ 37 h 185"/>
                  <a:gd name="T4" fmla="*/ 81 w 92"/>
                  <a:gd name="T5" fmla="*/ 177 h 185"/>
                  <a:gd name="T6" fmla="*/ 70 w 92"/>
                  <a:gd name="T7" fmla="*/ 183 h 185"/>
                  <a:gd name="T8" fmla="*/ 20 w 92"/>
                  <a:gd name="T9" fmla="*/ 121 h 185"/>
                  <a:gd name="T10" fmla="*/ 22 w 92"/>
                  <a:gd name="T11" fmla="*/ 83 h 185"/>
                  <a:gd name="T12" fmla="*/ 20 w 92"/>
                  <a:gd name="T13" fmla="*/ 64 h 185"/>
                  <a:gd name="T14" fmla="*/ 4 w 92"/>
                  <a:gd name="T15" fmla="*/ 21 h 185"/>
                  <a:gd name="T16" fmla="*/ 0 w 92"/>
                  <a:gd name="T17" fmla="*/ 2 h 185"/>
                  <a:gd name="T18" fmla="*/ 3 w 92"/>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185">
                    <a:moveTo>
                      <a:pt x="3" y="0"/>
                    </a:moveTo>
                    <a:cubicBezTo>
                      <a:pt x="20" y="10"/>
                      <a:pt x="34" y="22"/>
                      <a:pt x="47" y="37"/>
                    </a:cubicBezTo>
                    <a:cubicBezTo>
                      <a:pt x="81" y="78"/>
                      <a:pt x="92" y="125"/>
                      <a:pt x="81" y="177"/>
                    </a:cubicBezTo>
                    <a:cubicBezTo>
                      <a:pt x="80" y="184"/>
                      <a:pt x="77" y="185"/>
                      <a:pt x="70" y="183"/>
                    </a:cubicBezTo>
                    <a:cubicBezTo>
                      <a:pt x="40" y="176"/>
                      <a:pt x="21" y="152"/>
                      <a:pt x="20" y="121"/>
                    </a:cubicBezTo>
                    <a:cubicBezTo>
                      <a:pt x="19" y="108"/>
                      <a:pt x="22" y="95"/>
                      <a:pt x="22" y="83"/>
                    </a:cubicBezTo>
                    <a:cubicBezTo>
                      <a:pt x="22" y="76"/>
                      <a:pt x="22" y="70"/>
                      <a:pt x="20" y="64"/>
                    </a:cubicBezTo>
                    <a:cubicBezTo>
                      <a:pt x="15" y="49"/>
                      <a:pt x="9" y="36"/>
                      <a:pt x="4" y="21"/>
                    </a:cubicBezTo>
                    <a:cubicBezTo>
                      <a:pt x="2" y="15"/>
                      <a:pt x="2" y="8"/>
                      <a:pt x="0" y="2"/>
                    </a:cubicBezTo>
                    <a:cubicBezTo>
                      <a:pt x="1" y="1"/>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55简" panose="00020600040101010101" pitchFamily="18" charset="-122"/>
                  <a:ea typeface="汉仪旗黑-55简" panose="00020600040101010101" pitchFamily="18" charset="-122"/>
                  <a:cs typeface="+mn-ea"/>
                  <a:sym typeface="+mn-lt"/>
                </a:endParaRPr>
              </a:p>
            </p:txBody>
          </p:sp>
          <p:sp>
            <p:nvSpPr>
              <p:cNvPr id="108" name="Freeform 63"/>
              <p:cNvSpPr/>
              <p:nvPr>
                <p:custDataLst>
                  <p:tags r:id="rId62"/>
                </p:custDataLst>
              </p:nvPr>
            </p:nvSpPr>
            <p:spPr bwMode="auto">
              <a:xfrm>
                <a:off x="6557963" y="1044576"/>
                <a:ext cx="109538" cy="69850"/>
              </a:xfrm>
              <a:custGeom>
                <a:avLst/>
                <a:gdLst>
                  <a:gd name="T0" fmla="*/ 49 w 174"/>
                  <a:gd name="T1" fmla="*/ 110 h 111"/>
                  <a:gd name="T2" fmla="*/ 7 w 174"/>
                  <a:gd name="T3" fmla="*/ 104 h 111"/>
                  <a:gd name="T4" fmla="*/ 3 w 174"/>
                  <a:gd name="T5" fmla="*/ 94 h 111"/>
                  <a:gd name="T6" fmla="*/ 148 w 174"/>
                  <a:gd name="T7" fmla="*/ 0 h 111"/>
                  <a:gd name="T8" fmla="*/ 173 w 174"/>
                  <a:gd name="T9" fmla="*/ 0 h 111"/>
                  <a:gd name="T10" fmla="*/ 174 w 174"/>
                  <a:gd name="T11" fmla="*/ 3 h 111"/>
                  <a:gd name="T12" fmla="*/ 159 w 174"/>
                  <a:gd name="T13" fmla="*/ 16 h 111"/>
                  <a:gd name="T14" fmla="*/ 122 w 174"/>
                  <a:gd name="T15" fmla="*/ 40 h 111"/>
                  <a:gd name="T16" fmla="*/ 106 w 174"/>
                  <a:gd name="T17" fmla="*/ 57 h 111"/>
                  <a:gd name="T18" fmla="*/ 48 w 174"/>
                  <a:gd name="T19" fmla="*/ 111 h 111"/>
                  <a:gd name="T20" fmla="*/ 49 w 174"/>
                  <a:gd name="T21" fmla="*/ 11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4" h="111">
                    <a:moveTo>
                      <a:pt x="49" y="110"/>
                    </a:moveTo>
                    <a:cubicBezTo>
                      <a:pt x="35" y="108"/>
                      <a:pt x="21" y="107"/>
                      <a:pt x="7" y="104"/>
                    </a:cubicBezTo>
                    <a:cubicBezTo>
                      <a:pt x="1" y="103"/>
                      <a:pt x="0" y="100"/>
                      <a:pt x="3" y="94"/>
                    </a:cubicBezTo>
                    <a:cubicBezTo>
                      <a:pt x="33" y="34"/>
                      <a:pt x="81" y="1"/>
                      <a:pt x="148" y="0"/>
                    </a:cubicBezTo>
                    <a:cubicBezTo>
                      <a:pt x="157" y="0"/>
                      <a:pt x="165" y="0"/>
                      <a:pt x="173" y="0"/>
                    </a:cubicBezTo>
                    <a:cubicBezTo>
                      <a:pt x="173" y="1"/>
                      <a:pt x="174" y="2"/>
                      <a:pt x="174" y="3"/>
                    </a:cubicBezTo>
                    <a:cubicBezTo>
                      <a:pt x="169" y="7"/>
                      <a:pt x="165" y="12"/>
                      <a:pt x="159" y="16"/>
                    </a:cubicBezTo>
                    <a:cubicBezTo>
                      <a:pt x="147" y="24"/>
                      <a:pt x="134" y="31"/>
                      <a:pt x="122" y="40"/>
                    </a:cubicBezTo>
                    <a:cubicBezTo>
                      <a:pt x="116" y="44"/>
                      <a:pt x="110" y="51"/>
                      <a:pt x="106" y="57"/>
                    </a:cubicBezTo>
                    <a:cubicBezTo>
                      <a:pt x="93" y="82"/>
                      <a:pt x="76" y="102"/>
                      <a:pt x="48" y="111"/>
                    </a:cubicBezTo>
                    <a:cubicBezTo>
                      <a:pt x="48" y="111"/>
                      <a:pt x="49" y="110"/>
                      <a:pt x="49" y="1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55简" panose="00020600040101010101" pitchFamily="18" charset="-122"/>
                  <a:ea typeface="汉仪旗黑-55简" panose="00020600040101010101" pitchFamily="18" charset="-122"/>
                  <a:cs typeface="+mn-ea"/>
                  <a:sym typeface="+mn-lt"/>
                </a:endParaRPr>
              </a:p>
            </p:txBody>
          </p:sp>
          <p:sp>
            <p:nvSpPr>
              <p:cNvPr id="109" name="Freeform 64"/>
              <p:cNvSpPr/>
              <p:nvPr>
                <p:custDataLst>
                  <p:tags r:id="rId63"/>
                </p:custDataLst>
              </p:nvPr>
            </p:nvSpPr>
            <p:spPr bwMode="auto">
              <a:xfrm>
                <a:off x="6388100" y="1306513"/>
                <a:ext cx="82550" cy="98425"/>
              </a:xfrm>
              <a:custGeom>
                <a:avLst/>
                <a:gdLst>
                  <a:gd name="T0" fmla="*/ 3 w 130"/>
                  <a:gd name="T1" fmla="*/ 0 h 156"/>
                  <a:gd name="T2" fmla="*/ 74 w 130"/>
                  <a:gd name="T3" fmla="*/ 36 h 156"/>
                  <a:gd name="T4" fmla="*/ 128 w 130"/>
                  <a:gd name="T5" fmla="*/ 141 h 156"/>
                  <a:gd name="T6" fmla="*/ 115 w 130"/>
                  <a:gd name="T7" fmla="*/ 156 h 156"/>
                  <a:gd name="T8" fmla="*/ 53 w 130"/>
                  <a:gd name="T9" fmla="*/ 110 h 156"/>
                  <a:gd name="T10" fmla="*/ 45 w 130"/>
                  <a:gd name="T11" fmla="*/ 76 h 156"/>
                  <a:gd name="T12" fmla="*/ 33 w 130"/>
                  <a:gd name="T13" fmla="*/ 51 h 156"/>
                  <a:gd name="T14" fmla="*/ 9 w 130"/>
                  <a:gd name="T15" fmla="*/ 19 h 156"/>
                  <a:gd name="T16" fmla="*/ 0 w 130"/>
                  <a:gd name="T17" fmla="*/ 2 h 156"/>
                  <a:gd name="T18" fmla="*/ 3 w 130"/>
                  <a:gd name="T19"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0" h="156">
                    <a:moveTo>
                      <a:pt x="3" y="0"/>
                    </a:moveTo>
                    <a:cubicBezTo>
                      <a:pt x="29" y="7"/>
                      <a:pt x="53" y="19"/>
                      <a:pt x="74" y="36"/>
                    </a:cubicBezTo>
                    <a:cubicBezTo>
                      <a:pt x="106" y="64"/>
                      <a:pt x="123" y="99"/>
                      <a:pt x="128" y="141"/>
                    </a:cubicBezTo>
                    <a:cubicBezTo>
                      <a:pt x="130" y="155"/>
                      <a:pt x="129" y="156"/>
                      <a:pt x="115" y="156"/>
                    </a:cubicBezTo>
                    <a:cubicBezTo>
                      <a:pt x="86" y="156"/>
                      <a:pt x="64" y="140"/>
                      <a:pt x="53" y="110"/>
                    </a:cubicBezTo>
                    <a:cubicBezTo>
                      <a:pt x="49" y="99"/>
                      <a:pt x="48" y="87"/>
                      <a:pt x="45" y="76"/>
                    </a:cubicBezTo>
                    <a:cubicBezTo>
                      <a:pt x="42" y="67"/>
                      <a:pt x="38" y="58"/>
                      <a:pt x="33" y="51"/>
                    </a:cubicBezTo>
                    <a:cubicBezTo>
                      <a:pt x="26" y="40"/>
                      <a:pt x="17" y="30"/>
                      <a:pt x="9" y="19"/>
                    </a:cubicBezTo>
                    <a:cubicBezTo>
                      <a:pt x="6" y="14"/>
                      <a:pt x="3" y="8"/>
                      <a:pt x="0" y="2"/>
                    </a:cubicBezTo>
                    <a:cubicBezTo>
                      <a:pt x="1" y="2"/>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55简" panose="00020600040101010101" pitchFamily="18" charset="-122"/>
                  <a:ea typeface="汉仪旗黑-55简" panose="00020600040101010101" pitchFamily="18" charset="-122"/>
                  <a:cs typeface="+mn-ea"/>
                  <a:sym typeface="+mn-lt"/>
                </a:endParaRPr>
              </a:p>
            </p:txBody>
          </p:sp>
          <p:sp>
            <p:nvSpPr>
              <p:cNvPr id="110" name="Freeform 65"/>
              <p:cNvSpPr/>
              <p:nvPr>
                <p:custDataLst>
                  <p:tags r:id="rId64"/>
                </p:custDataLst>
              </p:nvPr>
            </p:nvSpPr>
            <p:spPr bwMode="auto">
              <a:xfrm>
                <a:off x="6473825" y="1287463"/>
                <a:ext cx="69850" cy="112713"/>
              </a:xfrm>
              <a:custGeom>
                <a:avLst/>
                <a:gdLst>
                  <a:gd name="T0" fmla="*/ 112 w 112"/>
                  <a:gd name="T1" fmla="*/ 0 h 179"/>
                  <a:gd name="T2" fmla="*/ 107 w 112"/>
                  <a:gd name="T3" fmla="*/ 20 h 179"/>
                  <a:gd name="T4" fmla="*/ 91 w 112"/>
                  <a:gd name="T5" fmla="*/ 55 h 179"/>
                  <a:gd name="T6" fmla="*/ 86 w 112"/>
                  <a:gd name="T7" fmla="*/ 90 h 179"/>
                  <a:gd name="T8" fmla="*/ 70 w 112"/>
                  <a:gd name="T9" fmla="*/ 155 h 179"/>
                  <a:gd name="T10" fmla="*/ 24 w 112"/>
                  <a:gd name="T11" fmla="*/ 179 h 179"/>
                  <a:gd name="T12" fmla="*/ 112 w 112"/>
                  <a:gd name="T13" fmla="*/ 0 h 179"/>
                </a:gdLst>
                <a:ahLst/>
                <a:cxnLst>
                  <a:cxn ang="0">
                    <a:pos x="T0" y="T1"/>
                  </a:cxn>
                  <a:cxn ang="0">
                    <a:pos x="T2" y="T3"/>
                  </a:cxn>
                  <a:cxn ang="0">
                    <a:pos x="T4" y="T5"/>
                  </a:cxn>
                  <a:cxn ang="0">
                    <a:pos x="T6" y="T7"/>
                  </a:cxn>
                  <a:cxn ang="0">
                    <a:pos x="T8" y="T9"/>
                  </a:cxn>
                  <a:cxn ang="0">
                    <a:pos x="T10" y="T11"/>
                  </a:cxn>
                  <a:cxn ang="0">
                    <a:pos x="T12" y="T13"/>
                  </a:cxn>
                </a:cxnLst>
                <a:rect l="0" t="0" r="r" b="b"/>
                <a:pathLst>
                  <a:path w="112" h="179">
                    <a:moveTo>
                      <a:pt x="112" y="0"/>
                    </a:moveTo>
                    <a:cubicBezTo>
                      <a:pt x="110" y="8"/>
                      <a:pt x="109" y="14"/>
                      <a:pt x="107" y="20"/>
                    </a:cubicBezTo>
                    <a:cubicBezTo>
                      <a:pt x="102" y="32"/>
                      <a:pt x="97" y="44"/>
                      <a:pt x="91" y="55"/>
                    </a:cubicBezTo>
                    <a:cubicBezTo>
                      <a:pt x="85" y="66"/>
                      <a:pt x="85" y="78"/>
                      <a:pt x="86" y="90"/>
                    </a:cubicBezTo>
                    <a:cubicBezTo>
                      <a:pt x="89" y="113"/>
                      <a:pt x="86" y="136"/>
                      <a:pt x="70" y="155"/>
                    </a:cubicBezTo>
                    <a:cubicBezTo>
                      <a:pt x="58" y="171"/>
                      <a:pt x="42" y="177"/>
                      <a:pt x="24" y="179"/>
                    </a:cubicBezTo>
                    <a:cubicBezTo>
                      <a:pt x="0" y="120"/>
                      <a:pt x="52" y="14"/>
                      <a:pt x="11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55简" panose="00020600040101010101" pitchFamily="18" charset="-122"/>
                  <a:ea typeface="汉仪旗黑-55简" panose="00020600040101010101" pitchFamily="18" charset="-122"/>
                  <a:cs typeface="+mn-ea"/>
                  <a:sym typeface="+mn-lt"/>
                </a:endParaRPr>
              </a:p>
            </p:txBody>
          </p:sp>
          <p:sp>
            <p:nvSpPr>
              <p:cNvPr id="111" name="Freeform 66"/>
              <p:cNvSpPr/>
              <p:nvPr>
                <p:custDataLst>
                  <p:tags r:id="rId65"/>
                </p:custDataLst>
              </p:nvPr>
            </p:nvSpPr>
            <p:spPr bwMode="auto">
              <a:xfrm>
                <a:off x="6592888" y="881063"/>
                <a:ext cx="66675" cy="122238"/>
              </a:xfrm>
              <a:custGeom>
                <a:avLst/>
                <a:gdLst>
                  <a:gd name="T0" fmla="*/ 28 w 107"/>
                  <a:gd name="T1" fmla="*/ 194 h 194"/>
                  <a:gd name="T2" fmla="*/ 16 w 107"/>
                  <a:gd name="T3" fmla="*/ 113 h 194"/>
                  <a:gd name="T4" fmla="*/ 39 w 107"/>
                  <a:gd name="T5" fmla="*/ 83 h 194"/>
                  <a:gd name="T6" fmla="*/ 57 w 107"/>
                  <a:gd name="T7" fmla="*/ 51 h 194"/>
                  <a:gd name="T8" fmla="*/ 69 w 107"/>
                  <a:gd name="T9" fmla="*/ 12 h 194"/>
                  <a:gd name="T10" fmla="*/ 76 w 107"/>
                  <a:gd name="T11" fmla="*/ 0 h 194"/>
                  <a:gd name="T12" fmla="*/ 28 w 107"/>
                  <a:gd name="T13" fmla="*/ 194 h 194"/>
                </a:gdLst>
                <a:ahLst/>
                <a:cxnLst>
                  <a:cxn ang="0">
                    <a:pos x="T0" y="T1"/>
                  </a:cxn>
                  <a:cxn ang="0">
                    <a:pos x="T2" y="T3"/>
                  </a:cxn>
                  <a:cxn ang="0">
                    <a:pos x="T4" y="T5"/>
                  </a:cxn>
                  <a:cxn ang="0">
                    <a:pos x="T6" y="T7"/>
                  </a:cxn>
                  <a:cxn ang="0">
                    <a:pos x="T8" y="T9"/>
                  </a:cxn>
                  <a:cxn ang="0">
                    <a:pos x="T10" y="T11"/>
                  </a:cxn>
                  <a:cxn ang="0">
                    <a:pos x="T12" y="T13"/>
                  </a:cxn>
                </a:cxnLst>
                <a:rect l="0" t="0" r="r" b="b"/>
                <a:pathLst>
                  <a:path w="107" h="194">
                    <a:moveTo>
                      <a:pt x="28" y="194"/>
                    </a:moveTo>
                    <a:cubicBezTo>
                      <a:pt x="5" y="171"/>
                      <a:pt x="0" y="140"/>
                      <a:pt x="16" y="113"/>
                    </a:cubicBezTo>
                    <a:cubicBezTo>
                      <a:pt x="22" y="102"/>
                      <a:pt x="30" y="92"/>
                      <a:pt x="39" y="83"/>
                    </a:cubicBezTo>
                    <a:cubicBezTo>
                      <a:pt x="48" y="74"/>
                      <a:pt x="54" y="64"/>
                      <a:pt x="57" y="51"/>
                    </a:cubicBezTo>
                    <a:cubicBezTo>
                      <a:pt x="61" y="38"/>
                      <a:pt x="65" y="25"/>
                      <a:pt x="69" y="12"/>
                    </a:cubicBezTo>
                    <a:cubicBezTo>
                      <a:pt x="71" y="8"/>
                      <a:pt x="74" y="4"/>
                      <a:pt x="76" y="0"/>
                    </a:cubicBezTo>
                    <a:cubicBezTo>
                      <a:pt x="107" y="63"/>
                      <a:pt x="91" y="150"/>
                      <a:pt x="28" y="1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55简" panose="00020600040101010101" pitchFamily="18" charset="-122"/>
                  <a:ea typeface="汉仪旗黑-55简" panose="00020600040101010101" pitchFamily="18" charset="-122"/>
                  <a:cs typeface="+mn-ea"/>
                  <a:sym typeface="+mn-lt"/>
                </a:endParaRPr>
              </a:p>
            </p:txBody>
          </p:sp>
        </p:grpSp>
        <p:grpSp>
          <p:nvGrpSpPr>
            <p:cNvPr id="70" name="组合 69"/>
            <p:cNvGrpSpPr/>
            <p:nvPr/>
          </p:nvGrpSpPr>
          <p:grpSpPr>
            <a:xfrm flipH="1">
              <a:off x="2771677" y="3083273"/>
              <a:ext cx="435052" cy="813574"/>
              <a:chOff x="6384925" y="868363"/>
              <a:chExt cx="561975" cy="1050925"/>
            </a:xfrm>
            <a:gradFill flip="none" rotWithShape="1">
              <a:gsLst>
                <a:gs pos="0">
                  <a:srgbClr val="C00000">
                    <a:alpha val="0"/>
                  </a:srgbClr>
                </a:gs>
                <a:gs pos="100000">
                  <a:srgbClr val="C00000"/>
                </a:gs>
              </a:gsLst>
              <a:lin ang="5400000" scaled="1"/>
              <a:tileRect/>
            </a:gradFill>
          </p:grpSpPr>
          <p:sp>
            <p:nvSpPr>
              <p:cNvPr id="74" name="Freeform 48"/>
              <p:cNvSpPr/>
              <p:nvPr>
                <p:custDataLst>
                  <p:tags r:id="rId66"/>
                </p:custDataLst>
              </p:nvPr>
            </p:nvSpPr>
            <p:spPr bwMode="auto">
              <a:xfrm>
                <a:off x="6470650" y="868363"/>
                <a:ext cx="476250" cy="1031875"/>
              </a:xfrm>
              <a:custGeom>
                <a:avLst/>
                <a:gdLst>
                  <a:gd name="T0" fmla="*/ 247 w 761"/>
                  <a:gd name="T1" fmla="*/ 232 h 1644"/>
                  <a:gd name="T2" fmla="*/ 188 w 761"/>
                  <a:gd name="T3" fmla="*/ 304 h 1644"/>
                  <a:gd name="T4" fmla="*/ 86 w 761"/>
                  <a:gd name="T5" fmla="*/ 452 h 1644"/>
                  <a:gd name="T6" fmla="*/ 19 w 761"/>
                  <a:gd name="T7" fmla="*/ 660 h 1644"/>
                  <a:gd name="T8" fmla="*/ 12 w 761"/>
                  <a:gd name="T9" fmla="*/ 784 h 1644"/>
                  <a:gd name="T10" fmla="*/ 108 w 761"/>
                  <a:gd name="T11" fmla="*/ 1185 h 1644"/>
                  <a:gd name="T12" fmla="*/ 223 w 761"/>
                  <a:gd name="T13" fmla="*/ 1345 h 1644"/>
                  <a:gd name="T14" fmla="*/ 446 w 761"/>
                  <a:gd name="T15" fmla="*/ 1510 h 1644"/>
                  <a:gd name="T16" fmla="*/ 713 w 761"/>
                  <a:gd name="T17" fmla="*/ 1604 h 1644"/>
                  <a:gd name="T18" fmla="*/ 727 w 761"/>
                  <a:gd name="T19" fmla="*/ 1601 h 1644"/>
                  <a:gd name="T20" fmla="*/ 737 w 761"/>
                  <a:gd name="T21" fmla="*/ 1600 h 1644"/>
                  <a:gd name="T22" fmla="*/ 760 w 761"/>
                  <a:gd name="T23" fmla="*/ 1633 h 1644"/>
                  <a:gd name="T24" fmla="*/ 749 w 761"/>
                  <a:gd name="T25" fmla="*/ 1642 h 1644"/>
                  <a:gd name="T26" fmla="*/ 747 w 761"/>
                  <a:gd name="T27" fmla="*/ 1641 h 1644"/>
                  <a:gd name="T28" fmla="*/ 687 w 761"/>
                  <a:gd name="T29" fmla="*/ 1621 h 1644"/>
                  <a:gd name="T30" fmla="*/ 490 w 761"/>
                  <a:gd name="T31" fmla="*/ 1554 h 1644"/>
                  <a:gd name="T32" fmla="*/ 483 w 761"/>
                  <a:gd name="T33" fmla="*/ 1551 h 1644"/>
                  <a:gd name="T34" fmla="*/ 471 w 761"/>
                  <a:gd name="T35" fmla="*/ 1574 h 1644"/>
                  <a:gd name="T36" fmla="*/ 406 w 761"/>
                  <a:gd name="T37" fmla="*/ 1602 h 1644"/>
                  <a:gd name="T38" fmla="*/ 382 w 761"/>
                  <a:gd name="T39" fmla="*/ 1597 h 1644"/>
                  <a:gd name="T40" fmla="*/ 335 w 761"/>
                  <a:gd name="T41" fmla="*/ 1598 h 1644"/>
                  <a:gd name="T42" fmla="*/ 302 w 761"/>
                  <a:gd name="T43" fmla="*/ 1605 h 1644"/>
                  <a:gd name="T44" fmla="*/ 289 w 761"/>
                  <a:gd name="T45" fmla="*/ 1603 h 1644"/>
                  <a:gd name="T46" fmla="*/ 467 w 761"/>
                  <a:gd name="T47" fmla="*/ 1544 h 1644"/>
                  <a:gd name="T48" fmla="*/ 279 w 761"/>
                  <a:gd name="T49" fmla="*/ 1422 h 1644"/>
                  <a:gd name="T50" fmla="*/ 275 w 761"/>
                  <a:gd name="T51" fmla="*/ 1427 h 1644"/>
                  <a:gd name="T52" fmla="*/ 196 w 761"/>
                  <a:gd name="T53" fmla="*/ 1453 h 1644"/>
                  <a:gd name="T54" fmla="*/ 164 w 761"/>
                  <a:gd name="T55" fmla="*/ 1438 h 1644"/>
                  <a:gd name="T56" fmla="*/ 141 w 761"/>
                  <a:gd name="T57" fmla="*/ 1432 h 1644"/>
                  <a:gd name="T58" fmla="*/ 97 w 761"/>
                  <a:gd name="T59" fmla="*/ 1431 h 1644"/>
                  <a:gd name="T60" fmla="*/ 77 w 761"/>
                  <a:gd name="T61" fmla="*/ 1427 h 1644"/>
                  <a:gd name="T62" fmla="*/ 263 w 761"/>
                  <a:gd name="T63" fmla="*/ 1413 h 1644"/>
                  <a:gd name="T64" fmla="*/ 250 w 761"/>
                  <a:gd name="T65" fmla="*/ 1396 h 1644"/>
                  <a:gd name="T66" fmla="*/ 40 w 761"/>
                  <a:gd name="T67" fmla="*/ 1053 h 1644"/>
                  <a:gd name="T68" fmla="*/ 4 w 761"/>
                  <a:gd name="T69" fmla="*/ 840 h 1644"/>
                  <a:gd name="T70" fmla="*/ 22 w 761"/>
                  <a:gd name="T71" fmla="*/ 597 h 1644"/>
                  <a:gd name="T72" fmla="*/ 122 w 761"/>
                  <a:gd name="T73" fmla="*/ 385 h 1644"/>
                  <a:gd name="T74" fmla="*/ 297 w 761"/>
                  <a:gd name="T75" fmla="*/ 175 h 1644"/>
                  <a:gd name="T76" fmla="*/ 325 w 761"/>
                  <a:gd name="T77" fmla="*/ 149 h 1644"/>
                  <a:gd name="T78" fmla="*/ 331 w 761"/>
                  <a:gd name="T79" fmla="*/ 135 h 1644"/>
                  <a:gd name="T80" fmla="*/ 332 w 761"/>
                  <a:gd name="T81" fmla="*/ 76 h 1644"/>
                  <a:gd name="T82" fmla="*/ 367 w 761"/>
                  <a:gd name="T83" fmla="*/ 25 h 1644"/>
                  <a:gd name="T84" fmla="*/ 417 w 761"/>
                  <a:gd name="T85" fmla="*/ 3 h 1644"/>
                  <a:gd name="T86" fmla="*/ 429 w 761"/>
                  <a:gd name="T87" fmla="*/ 10 h 1644"/>
                  <a:gd name="T88" fmla="*/ 426 w 761"/>
                  <a:gd name="T89" fmla="*/ 74 h 1644"/>
                  <a:gd name="T90" fmla="*/ 368 w 761"/>
                  <a:gd name="T91" fmla="*/ 134 h 1644"/>
                  <a:gd name="T92" fmla="*/ 360 w 761"/>
                  <a:gd name="T93" fmla="*/ 137 h 1644"/>
                  <a:gd name="T94" fmla="*/ 312 w 761"/>
                  <a:gd name="T95" fmla="*/ 165 h 1644"/>
                  <a:gd name="T96" fmla="*/ 247 w 761"/>
                  <a:gd name="T97" fmla="*/ 232 h 1644"/>
                  <a:gd name="T98" fmla="*/ 247 w 761"/>
                  <a:gd name="T99" fmla="*/ 232 h 1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61" h="1644">
                    <a:moveTo>
                      <a:pt x="247" y="232"/>
                    </a:moveTo>
                    <a:cubicBezTo>
                      <a:pt x="228" y="256"/>
                      <a:pt x="207" y="280"/>
                      <a:pt x="188" y="304"/>
                    </a:cubicBezTo>
                    <a:cubicBezTo>
                      <a:pt x="151" y="351"/>
                      <a:pt x="116" y="400"/>
                      <a:pt x="86" y="452"/>
                    </a:cubicBezTo>
                    <a:cubicBezTo>
                      <a:pt x="50" y="517"/>
                      <a:pt x="27" y="586"/>
                      <a:pt x="19" y="660"/>
                    </a:cubicBezTo>
                    <a:cubicBezTo>
                      <a:pt x="15" y="701"/>
                      <a:pt x="12" y="742"/>
                      <a:pt x="12" y="784"/>
                    </a:cubicBezTo>
                    <a:cubicBezTo>
                      <a:pt x="14" y="924"/>
                      <a:pt x="42" y="1059"/>
                      <a:pt x="108" y="1185"/>
                    </a:cubicBezTo>
                    <a:cubicBezTo>
                      <a:pt x="139" y="1244"/>
                      <a:pt x="177" y="1297"/>
                      <a:pt x="223" y="1345"/>
                    </a:cubicBezTo>
                    <a:cubicBezTo>
                      <a:pt x="287" y="1414"/>
                      <a:pt x="362" y="1468"/>
                      <a:pt x="446" y="1510"/>
                    </a:cubicBezTo>
                    <a:cubicBezTo>
                      <a:pt x="530" y="1554"/>
                      <a:pt x="619" y="1586"/>
                      <a:pt x="713" y="1604"/>
                    </a:cubicBezTo>
                    <a:cubicBezTo>
                      <a:pt x="718" y="1605"/>
                      <a:pt x="723" y="1607"/>
                      <a:pt x="727" y="1601"/>
                    </a:cubicBezTo>
                    <a:cubicBezTo>
                      <a:pt x="728" y="1599"/>
                      <a:pt x="734" y="1598"/>
                      <a:pt x="737" y="1600"/>
                    </a:cubicBezTo>
                    <a:cubicBezTo>
                      <a:pt x="750" y="1607"/>
                      <a:pt x="758" y="1619"/>
                      <a:pt x="760" y="1633"/>
                    </a:cubicBezTo>
                    <a:cubicBezTo>
                      <a:pt x="761" y="1641"/>
                      <a:pt x="756" y="1644"/>
                      <a:pt x="749" y="1642"/>
                    </a:cubicBezTo>
                    <a:cubicBezTo>
                      <a:pt x="748" y="1641"/>
                      <a:pt x="747" y="1641"/>
                      <a:pt x="747" y="1641"/>
                    </a:cubicBezTo>
                    <a:cubicBezTo>
                      <a:pt x="731" y="1624"/>
                      <a:pt x="708" y="1626"/>
                      <a:pt x="687" y="1621"/>
                    </a:cubicBezTo>
                    <a:cubicBezTo>
                      <a:pt x="619" y="1605"/>
                      <a:pt x="554" y="1583"/>
                      <a:pt x="490" y="1554"/>
                    </a:cubicBezTo>
                    <a:cubicBezTo>
                      <a:pt x="488" y="1553"/>
                      <a:pt x="486" y="1552"/>
                      <a:pt x="483" y="1551"/>
                    </a:cubicBezTo>
                    <a:cubicBezTo>
                      <a:pt x="479" y="1559"/>
                      <a:pt x="476" y="1567"/>
                      <a:pt x="471" y="1574"/>
                    </a:cubicBezTo>
                    <a:cubicBezTo>
                      <a:pt x="456" y="1597"/>
                      <a:pt x="432" y="1604"/>
                      <a:pt x="406" y="1602"/>
                    </a:cubicBezTo>
                    <a:cubicBezTo>
                      <a:pt x="398" y="1601"/>
                      <a:pt x="390" y="1600"/>
                      <a:pt x="382" y="1597"/>
                    </a:cubicBezTo>
                    <a:cubicBezTo>
                      <a:pt x="366" y="1590"/>
                      <a:pt x="351" y="1594"/>
                      <a:pt x="335" y="1598"/>
                    </a:cubicBezTo>
                    <a:cubicBezTo>
                      <a:pt x="324" y="1600"/>
                      <a:pt x="313" y="1603"/>
                      <a:pt x="302" y="1605"/>
                    </a:cubicBezTo>
                    <a:cubicBezTo>
                      <a:pt x="297" y="1605"/>
                      <a:pt x="293" y="1605"/>
                      <a:pt x="289" y="1603"/>
                    </a:cubicBezTo>
                    <a:cubicBezTo>
                      <a:pt x="336" y="1546"/>
                      <a:pt x="395" y="1526"/>
                      <a:pt x="467" y="1544"/>
                    </a:cubicBezTo>
                    <a:cubicBezTo>
                      <a:pt x="400" y="1511"/>
                      <a:pt x="337" y="1471"/>
                      <a:pt x="279" y="1422"/>
                    </a:cubicBezTo>
                    <a:cubicBezTo>
                      <a:pt x="278" y="1424"/>
                      <a:pt x="276" y="1425"/>
                      <a:pt x="275" y="1427"/>
                    </a:cubicBezTo>
                    <a:cubicBezTo>
                      <a:pt x="255" y="1455"/>
                      <a:pt x="229" y="1464"/>
                      <a:pt x="196" y="1453"/>
                    </a:cubicBezTo>
                    <a:cubicBezTo>
                      <a:pt x="185" y="1449"/>
                      <a:pt x="175" y="1443"/>
                      <a:pt x="164" y="1438"/>
                    </a:cubicBezTo>
                    <a:cubicBezTo>
                      <a:pt x="156" y="1435"/>
                      <a:pt x="149" y="1433"/>
                      <a:pt x="141" y="1432"/>
                    </a:cubicBezTo>
                    <a:cubicBezTo>
                      <a:pt x="126" y="1431"/>
                      <a:pt x="111" y="1431"/>
                      <a:pt x="97" y="1431"/>
                    </a:cubicBezTo>
                    <a:cubicBezTo>
                      <a:pt x="91" y="1430"/>
                      <a:pt x="85" y="1428"/>
                      <a:pt x="77" y="1427"/>
                    </a:cubicBezTo>
                    <a:cubicBezTo>
                      <a:pt x="114" y="1394"/>
                      <a:pt x="189" y="1368"/>
                      <a:pt x="263" y="1413"/>
                    </a:cubicBezTo>
                    <a:cubicBezTo>
                      <a:pt x="259" y="1407"/>
                      <a:pt x="255" y="1401"/>
                      <a:pt x="250" y="1396"/>
                    </a:cubicBezTo>
                    <a:cubicBezTo>
                      <a:pt x="148" y="1301"/>
                      <a:pt x="80" y="1186"/>
                      <a:pt x="40" y="1053"/>
                    </a:cubicBezTo>
                    <a:cubicBezTo>
                      <a:pt x="20" y="983"/>
                      <a:pt x="8" y="912"/>
                      <a:pt x="4" y="840"/>
                    </a:cubicBezTo>
                    <a:cubicBezTo>
                      <a:pt x="0" y="758"/>
                      <a:pt x="3" y="677"/>
                      <a:pt x="22" y="597"/>
                    </a:cubicBezTo>
                    <a:cubicBezTo>
                      <a:pt x="39" y="519"/>
                      <a:pt x="76" y="450"/>
                      <a:pt x="122" y="385"/>
                    </a:cubicBezTo>
                    <a:cubicBezTo>
                      <a:pt x="174" y="310"/>
                      <a:pt x="231" y="239"/>
                      <a:pt x="297" y="175"/>
                    </a:cubicBezTo>
                    <a:cubicBezTo>
                      <a:pt x="306" y="166"/>
                      <a:pt x="316" y="157"/>
                      <a:pt x="325" y="149"/>
                    </a:cubicBezTo>
                    <a:cubicBezTo>
                      <a:pt x="330" y="145"/>
                      <a:pt x="332" y="142"/>
                      <a:pt x="331" y="135"/>
                    </a:cubicBezTo>
                    <a:cubicBezTo>
                      <a:pt x="327" y="116"/>
                      <a:pt x="327" y="96"/>
                      <a:pt x="332" y="76"/>
                    </a:cubicBezTo>
                    <a:cubicBezTo>
                      <a:pt x="337" y="54"/>
                      <a:pt x="348" y="36"/>
                      <a:pt x="367" y="25"/>
                    </a:cubicBezTo>
                    <a:cubicBezTo>
                      <a:pt x="382" y="16"/>
                      <a:pt x="400" y="10"/>
                      <a:pt x="417" y="3"/>
                    </a:cubicBezTo>
                    <a:cubicBezTo>
                      <a:pt x="423" y="0"/>
                      <a:pt x="427" y="2"/>
                      <a:pt x="429" y="10"/>
                    </a:cubicBezTo>
                    <a:cubicBezTo>
                      <a:pt x="432" y="32"/>
                      <a:pt x="432" y="53"/>
                      <a:pt x="426" y="74"/>
                    </a:cubicBezTo>
                    <a:cubicBezTo>
                      <a:pt x="417" y="104"/>
                      <a:pt x="395" y="122"/>
                      <a:pt x="368" y="134"/>
                    </a:cubicBezTo>
                    <a:cubicBezTo>
                      <a:pt x="365" y="135"/>
                      <a:pt x="363" y="136"/>
                      <a:pt x="360" y="137"/>
                    </a:cubicBezTo>
                    <a:cubicBezTo>
                      <a:pt x="341" y="140"/>
                      <a:pt x="325" y="151"/>
                      <a:pt x="312" y="165"/>
                    </a:cubicBezTo>
                    <a:cubicBezTo>
                      <a:pt x="290" y="187"/>
                      <a:pt x="269" y="210"/>
                      <a:pt x="247" y="232"/>
                    </a:cubicBezTo>
                    <a:cubicBezTo>
                      <a:pt x="247" y="232"/>
                      <a:pt x="247" y="232"/>
                      <a:pt x="247" y="2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55简" panose="00020600040101010101" pitchFamily="18" charset="-122"/>
                  <a:ea typeface="汉仪旗黑-55简" panose="00020600040101010101" pitchFamily="18" charset="-122"/>
                  <a:cs typeface="+mn-ea"/>
                  <a:sym typeface="+mn-lt"/>
                </a:endParaRPr>
              </a:p>
            </p:txBody>
          </p:sp>
          <p:sp>
            <p:nvSpPr>
              <p:cNvPr id="75" name="Freeform 49"/>
              <p:cNvSpPr/>
              <p:nvPr>
                <p:custDataLst>
                  <p:tags r:id="rId67"/>
                </p:custDataLst>
              </p:nvPr>
            </p:nvSpPr>
            <p:spPr bwMode="auto">
              <a:xfrm>
                <a:off x="6696075" y="1724026"/>
                <a:ext cx="84138" cy="98425"/>
              </a:xfrm>
              <a:custGeom>
                <a:avLst/>
                <a:gdLst>
                  <a:gd name="T0" fmla="*/ 4 w 135"/>
                  <a:gd name="T1" fmla="*/ 0 h 157"/>
                  <a:gd name="T2" fmla="*/ 30 w 135"/>
                  <a:gd name="T3" fmla="*/ 26 h 157"/>
                  <a:gd name="T4" fmla="*/ 43 w 135"/>
                  <a:gd name="T5" fmla="*/ 42 h 157"/>
                  <a:gd name="T6" fmla="*/ 70 w 135"/>
                  <a:gd name="T7" fmla="*/ 60 h 157"/>
                  <a:gd name="T8" fmla="*/ 124 w 135"/>
                  <a:gd name="T9" fmla="*/ 98 h 157"/>
                  <a:gd name="T10" fmla="*/ 130 w 135"/>
                  <a:gd name="T11" fmla="*/ 150 h 157"/>
                  <a:gd name="T12" fmla="*/ 120 w 135"/>
                  <a:gd name="T13" fmla="*/ 155 h 157"/>
                  <a:gd name="T14" fmla="*/ 8 w 135"/>
                  <a:gd name="T15" fmla="*/ 45 h 157"/>
                  <a:gd name="T16" fmla="*/ 0 w 135"/>
                  <a:gd name="T17" fmla="*/ 3 h 157"/>
                  <a:gd name="T18" fmla="*/ 4 w 135"/>
                  <a:gd name="T19"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5" h="157">
                    <a:moveTo>
                      <a:pt x="4" y="0"/>
                    </a:moveTo>
                    <a:cubicBezTo>
                      <a:pt x="13" y="9"/>
                      <a:pt x="21" y="17"/>
                      <a:pt x="30" y="26"/>
                    </a:cubicBezTo>
                    <a:cubicBezTo>
                      <a:pt x="34" y="31"/>
                      <a:pt x="39" y="36"/>
                      <a:pt x="43" y="42"/>
                    </a:cubicBezTo>
                    <a:cubicBezTo>
                      <a:pt x="51" y="50"/>
                      <a:pt x="59" y="57"/>
                      <a:pt x="70" y="60"/>
                    </a:cubicBezTo>
                    <a:cubicBezTo>
                      <a:pt x="92" y="67"/>
                      <a:pt x="112" y="78"/>
                      <a:pt x="124" y="98"/>
                    </a:cubicBezTo>
                    <a:cubicBezTo>
                      <a:pt x="134" y="115"/>
                      <a:pt x="135" y="132"/>
                      <a:pt x="130" y="150"/>
                    </a:cubicBezTo>
                    <a:cubicBezTo>
                      <a:pt x="129" y="157"/>
                      <a:pt x="125" y="156"/>
                      <a:pt x="120" y="155"/>
                    </a:cubicBezTo>
                    <a:cubicBezTo>
                      <a:pt x="64" y="138"/>
                      <a:pt x="25" y="102"/>
                      <a:pt x="8" y="45"/>
                    </a:cubicBezTo>
                    <a:cubicBezTo>
                      <a:pt x="4" y="31"/>
                      <a:pt x="2" y="17"/>
                      <a:pt x="0" y="3"/>
                    </a:cubicBezTo>
                    <a:cubicBezTo>
                      <a:pt x="1" y="2"/>
                      <a:pt x="3" y="1"/>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55简" panose="00020600040101010101" pitchFamily="18" charset="-122"/>
                  <a:ea typeface="汉仪旗黑-55简" panose="00020600040101010101" pitchFamily="18" charset="-122"/>
                  <a:cs typeface="+mn-ea"/>
                  <a:sym typeface="+mn-lt"/>
                </a:endParaRPr>
              </a:p>
            </p:txBody>
          </p:sp>
          <p:sp>
            <p:nvSpPr>
              <p:cNvPr id="76" name="Freeform 50"/>
              <p:cNvSpPr/>
              <p:nvPr>
                <p:custDataLst>
                  <p:tags r:id="rId68"/>
                </p:custDataLst>
              </p:nvPr>
            </p:nvSpPr>
            <p:spPr bwMode="auto">
              <a:xfrm>
                <a:off x="6384925" y="1462088"/>
                <a:ext cx="107950" cy="80963"/>
              </a:xfrm>
              <a:custGeom>
                <a:avLst/>
                <a:gdLst>
                  <a:gd name="T0" fmla="*/ 0 w 170"/>
                  <a:gd name="T1" fmla="*/ 8 h 129"/>
                  <a:gd name="T2" fmla="*/ 170 w 170"/>
                  <a:gd name="T3" fmla="*/ 114 h 129"/>
                  <a:gd name="T4" fmla="*/ 89 w 170"/>
                  <a:gd name="T5" fmla="*/ 100 h 129"/>
                  <a:gd name="T6" fmla="*/ 70 w 170"/>
                  <a:gd name="T7" fmla="*/ 71 h 129"/>
                  <a:gd name="T8" fmla="*/ 43 w 170"/>
                  <a:gd name="T9" fmla="*/ 42 h 129"/>
                  <a:gd name="T10" fmla="*/ 10 w 170"/>
                  <a:gd name="T11" fmla="*/ 19 h 129"/>
                  <a:gd name="T12" fmla="*/ 0 w 170"/>
                  <a:gd name="T13" fmla="*/ 8 h 129"/>
                </a:gdLst>
                <a:ahLst/>
                <a:cxnLst>
                  <a:cxn ang="0">
                    <a:pos x="T0" y="T1"/>
                  </a:cxn>
                  <a:cxn ang="0">
                    <a:pos x="T2" y="T3"/>
                  </a:cxn>
                  <a:cxn ang="0">
                    <a:pos x="T4" y="T5"/>
                  </a:cxn>
                  <a:cxn ang="0">
                    <a:pos x="T6" y="T7"/>
                  </a:cxn>
                  <a:cxn ang="0">
                    <a:pos x="T8" y="T9"/>
                  </a:cxn>
                  <a:cxn ang="0">
                    <a:pos x="T10" y="T11"/>
                  </a:cxn>
                  <a:cxn ang="0">
                    <a:pos x="T12" y="T13"/>
                  </a:cxn>
                </a:cxnLst>
                <a:rect l="0" t="0" r="r" b="b"/>
                <a:pathLst>
                  <a:path w="170" h="129">
                    <a:moveTo>
                      <a:pt x="0" y="8"/>
                    </a:moveTo>
                    <a:cubicBezTo>
                      <a:pt x="77" y="0"/>
                      <a:pt x="150" y="44"/>
                      <a:pt x="170" y="114"/>
                    </a:cubicBezTo>
                    <a:cubicBezTo>
                      <a:pt x="145" y="129"/>
                      <a:pt x="110" y="124"/>
                      <a:pt x="89" y="100"/>
                    </a:cubicBezTo>
                    <a:cubicBezTo>
                      <a:pt x="81" y="91"/>
                      <a:pt x="74" y="81"/>
                      <a:pt x="70" y="71"/>
                    </a:cubicBezTo>
                    <a:cubicBezTo>
                      <a:pt x="64" y="58"/>
                      <a:pt x="54" y="50"/>
                      <a:pt x="43" y="42"/>
                    </a:cubicBezTo>
                    <a:cubicBezTo>
                      <a:pt x="32" y="35"/>
                      <a:pt x="21" y="27"/>
                      <a:pt x="10" y="19"/>
                    </a:cubicBezTo>
                    <a:cubicBezTo>
                      <a:pt x="7" y="17"/>
                      <a:pt x="4" y="13"/>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55简" panose="00020600040101010101" pitchFamily="18" charset="-122"/>
                  <a:ea typeface="汉仪旗黑-55简" panose="00020600040101010101" pitchFamily="18" charset="-122"/>
                  <a:cs typeface="+mn-ea"/>
                  <a:sym typeface="+mn-lt"/>
                </a:endParaRPr>
              </a:p>
            </p:txBody>
          </p:sp>
          <p:sp>
            <p:nvSpPr>
              <p:cNvPr id="77" name="Freeform 51"/>
              <p:cNvSpPr/>
              <p:nvPr>
                <p:custDataLst>
                  <p:tags r:id="rId69"/>
                </p:custDataLst>
              </p:nvPr>
            </p:nvSpPr>
            <p:spPr bwMode="auto">
              <a:xfrm>
                <a:off x="6626225" y="976313"/>
                <a:ext cx="123825" cy="55563"/>
              </a:xfrm>
              <a:custGeom>
                <a:avLst/>
                <a:gdLst>
                  <a:gd name="T0" fmla="*/ 0 w 198"/>
                  <a:gd name="T1" fmla="*/ 59 h 89"/>
                  <a:gd name="T2" fmla="*/ 0 w 198"/>
                  <a:gd name="T3" fmla="*/ 59 h 89"/>
                  <a:gd name="T4" fmla="*/ 38 w 198"/>
                  <a:gd name="T5" fmla="*/ 31 h 89"/>
                  <a:gd name="T6" fmla="*/ 198 w 198"/>
                  <a:gd name="T7" fmla="*/ 29 h 89"/>
                  <a:gd name="T8" fmla="*/ 180 w 198"/>
                  <a:gd name="T9" fmla="*/ 36 h 89"/>
                  <a:gd name="T10" fmla="*/ 139 w 198"/>
                  <a:gd name="T11" fmla="*/ 45 h 89"/>
                  <a:gd name="T12" fmla="*/ 110 w 198"/>
                  <a:gd name="T13" fmla="*/ 61 h 89"/>
                  <a:gd name="T14" fmla="*/ 47 w 198"/>
                  <a:gd name="T15" fmla="*/ 88 h 89"/>
                  <a:gd name="T16" fmla="*/ 2 w 198"/>
                  <a:gd name="T17" fmla="*/ 67 h 89"/>
                  <a:gd name="T18" fmla="*/ 0 w 198"/>
                  <a:gd name="T19" fmla="*/ 5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89">
                    <a:moveTo>
                      <a:pt x="0" y="59"/>
                    </a:moveTo>
                    <a:cubicBezTo>
                      <a:pt x="0" y="59"/>
                      <a:pt x="0" y="59"/>
                      <a:pt x="0" y="59"/>
                    </a:cubicBezTo>
                    <a:cubicBezTo>
                      <a:pt x="13" y="50"/>
                      <a:pt x="24" y="40"/>
                      <a:pt x="38" y="31"/>
                    </a:cubicBezTo>
                    <a:cubicBezTo>
                      <a:pt x="87" y="0"/>
                      <a:pt x="150" y="3"/>
                      <a:pt x="198" y="29"/>
                    </a:cubicBezTo>
                    <a:cubicBezTo>
                      <a:pt x="191" y="32"/>
                      <a:pt x="186" y="35"/>
                      <a:pt x="180" y="36"/>
                    </a:cubicBezTo>
                    <a:cubicBezTo>
                      <a:pt x="167" y="40"/>
                      <a:pt x="153" y="43"/>
                      <a:pt x="139" y="45"/>
                    </a:cubicBezTo>
                    <a:cubicBezTo>
                      <a:pt x="128" y="47"/>
                      <a:pt x="119" y="53"/>
                      <a:pt x="110" y="61"/>
                    </a:cubicBezTo>
                    <a:cubicBezTo>
                      <a:pt x="93" y="77"/>
                      <a:pt x="72" y="89"/>
                      <a:pt x="47" y="88"/>
                    </a:cubicBezTo>
                    <a:cubicBezTo>
                      <a:pt x="29" y="87"/>
                      <a:pt x="15" y="78"/>
                      <a:pt x="2" y="67"/>
                    </a:cubicBezTo>
                    <a:cubicBezTo>
                      <a:pt x="1" y="65"/>
                      <a:pt x="1" y="62"/>
                      <a:pt x="0"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55简" panose="00020600040101010101" pitchFamily="18" charset="-122"/>
                  <a:ea typeface="汉仪旗黑-55简" panose="00020600040101010101" pitchFamily="18" charset="-122"/>
                  <a:cs typeface="+mn-ea"/>
                  <a:sym typeface="+mn-lt"/>
                </a:endParaRPr>
              </a:p>
            </p:txBody>
          </p:sp>
          <p:sp>
            <p:nvSpPr>
              <p:cNvPr id="78" name="Freeform 52"/>
              <p:cNvSpPr/>
              <p:nvPr>
                <p:custDataLst>
                  <p:tags r:id="rId70"/>
                </p:custDataLst>
              </p:nvPr>
            </p:nvSpPr>
            <p:spPr bwMode="auto">
              <a:xfrm>
                <a:off x="6527800" y="1514476"/>
                <a:ext cx="53975" cy="125413"/>
              </a:xfrm>
              <a:custGeom>
                <a:avLst/>
                <a:gdLst>
                  <a:gd name="T0" fmla="*/ 44 w 84"/>
                  <a:gd name="T1" fmla="*/ 0 h 200"/>
                  <a:gd name="T2" fmla="*/ 49 w 84"/>
                  <a:gd name="T3" fmla="*/ 43 h 200"/>
                  <a:gd name="T4" fmla="*/ 65 w 84"/>
                  <a:gd name="T5" fmla="*/ 94 h 200"/>
                  <a:gd name="T6" fmla="*/ 81 w 84"/>
                  <a:gd name="T7" fmla="*/ 152 h 200"/>
                  <a:gd name="T8" fmla="*/ 58 w 84"/>
                  <a:gd name="T9" fmla="*/ 195 h 200"/>
                  <a:gd name="T10" fmla="*/ 44 w 84"/>
                  <a:gd name="T11" fmla="*/ 193 h 200"/>
                  <a:gd name="T12" fmla="*/ 23 w 84"/>
                  <a:gd name="T13" fmla="*/ 32 h 200"/>
                  <a:gd name="T14" fmla="*/ 39 w 84"/>
                  <a:gd name="T15" fmla="*/ 0 h 200"/>
                  <a:gd name="T16" fmla="*/ 44 w 84"/>
                  <a:gd name="T17"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200">
                    <a:moveTo>
                      <a:pt x="44" y="0"/>
                    </a:moveTo>
                    <a:cubicBezTo>
                      <a:pt x="46" y="15"/>
                      <a:pt x="49" y="29"/>
                      <a:pt x="49" y="43"/>
                    </a:cubicBezTo>
                    <a:cubicBezTo>
                      <a:pt x="50" y="61"/>
                      <a:pt x="53" y="78"/>
                      <a:pt x="65" y="94"/>
                    </a:cubicBezTo>
                    <a:cubicBezTo>
                      <a:pt x="77" y="111"/>
                      <a:pt x="84" y="130"/>
                      <a:pt x="81" y="152"/>
                    </a:cubicBezTo>
                    <a:cubicBezTo>
                      <a:pt x="79" y="169"/>
                      <a:pt x="70" y="183"/>
                      <a:pt x="58" y="195"/>
                    </a:cubicBezTo>
                    <a:cubicBezTo>
                      <a:pt x="52" y="200"/>
                      <a:pt x="49" y="199"/>
                      <a:pt x="44" y="193"/>
                    </a:cubicBezTo>
                    <a:cubicBezTo>
                      <a:pt x="8" y="143"/>
                      <a:pt x="0" y="90"/>
                      <a:pt x="23" y="32"/>
                    </a:cubicBezTo>
                    <a:cubicBezTo>
                      <a:pt x="27" y="21"/>
                      <a:pt x="34" y="11"/>
                      <a:pt x="39" y="0"/>
                    </a:cubicBezTo>
                    <a:cubicBezTo>
                      <a:pt x="41" y="0"/>
                      <a:pt x="42" y="0"/>
                      <a:pt x="4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55简" panose="00020600040101010101" pitchFamily="18" charset="-122"/>
                  <a:ea typeface="汉仪旗黑-55简" panose="00020600040101010101" pitchFamily="18" charset="-122"/>
                  <a:cs typeface="+mn-ea"/>
                  <a:sym typeface="+mn-lt"/>
                </a:endParaRPr>
              </a:p>
            </p:txBody>
          </p:sp>
          <p:sp>
            <p:nvSpPr>
              <p:cNvPr id="79" name="Freeform 53"/>
              <p:cNvSpPr/>
              <p:nvPr>
                <p:custDataLst>
                  <p:tags r:id="rId71"/>
                </p:custDataLst>
              </p:nvPr>
            </p:nvSpPr>
            <p:spPr bwMode="auto">
              <a:xfrm>
                <a:off x="6764338" y="1865313"/>
                <a:ext cx="120650" cy="53975"/>
              </a:xfrm>
              <a:custGeom>
                <a:avLst/>
                <a:gdLst>
                  <a:gd name="T0" fmla="*/ 192 w 192"/>
                  <a:gd name="T1" fmla="*/ 34 h 87"/>
                  <a:gd name="T2" fmla="*/ 117 w 192"/>
                  <a:gd name="T3" fmla="*/ 83 h 87"/>
                  <a:gd name="T4" fmla="*/ 93 w 192"/>
                  <a:gd name="T5" fmla="*/ 78 h 87"/>
                  <a:gd name="T6" fmla="*/ 47 w 192"/>
                  <a:gd name="T7" fmla="*/ 79 h 87"/>
                  <a:gd name="T8" fmla="*/ 11 w 192"/>
                  <a:gd name="T9" fmla="*/ 86 h 87"/>
                  <a:gd name="T10" fmla="*/ 0 w 192"/>
                  <a:gd name="T11" fmla="*/ 85 h 87"/>
                  <a:gd name="T12" fmla="*/ 192 w 192"/>
                  <a:gd name="T13" fmla="*/ 34 h 87"/>
                </a:gdLst>
                <a:ahLst/>
                <a:cxnLst>
                  <a:cxn ang="0">
                    <a:pos x="T0" y="T1"/>
                  </a:cxn>
                  <a:cxn ang="0">
                    <a:pos x="T2" y="T3"/>
                  </a:cxn>
                  <a:cxn ang="0">
                    <a:pos x="T4" y="T5"/>
                  </a:cxn>
                  <a:cxn ang="0">
                    <a:pos x="T6" y="T7"/>
                  </a:cxn>
                  <a:cxn ang="0">
                    <a:pos x="T8" y="T9"/>
                  </a:cxn>
                  <a:cxn ang="0">
                    <a:pos x="T10" y="T11"/>
                  </a:cxn>
                  <a:cxn ang="0">
                    <a:pos x="T12" y="T13"/>
                  </a:cxn>
                </a:cxnLst>
                <a:rect l="0" t="0" r="r" b="b"/>
                <a:pathLst>
                  <a:path w="192" h="87">
                    <a:moveTo>
                      <a:pt x="192" y="34"/>
                    </a:moveTo>
                    <a:cubicBezTo>
                      <a:pt x="180" y="69"/>
                      <a:pt x="154" y="86"/>
                      <a:pt x="117" y="83"/>
                    </a:cubicBezTo>
                    <a:cubicBezTo>
                      <a:pt x="109" y="82"/>
                      <a:pt x="100" y="81"/>
                      <a:pt x="93" y="78"/>
                    </a:cubicBezTo>
                    <a:cubicBezTo>
                      <a:pt x="77" y="71"/>
                      <a:pt x="62" y="75"/>
                      <a:pt x="47" y="79"/>
                    </a:cubicBezTo>
                    <a:cubicBezTo>
                      <a:pt x="35" y="81"/>
                      <a:pt x="23" y="84"/>
                      <a:pt x="11" y="86"/>
                    </a:cubicBezTo>
                    <a:cubicBezTo>
                      <a:pt x="8" y="87"/>
                      <a:pt x="4" y="86"/>
                      <a:pt x="0" y="85"/>
                    </a:cubicBezTo>
                    <a:cubicBezTo>
                      <a:pt x="26" y="30"/>
                      <a:pt x="139" y="0"/>
                      <a:pt x="192"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55简" panose="00020600040101010101" pitchFamily="18" charset="-122"/>
                  <a:ea typeface="汉仪旗黑-55简" panose="00020600040101010101" pitchFamily="18" charset="-122"/>
                  <a:cs typeface="+mn-ea"/>
                  <a:sym typeface="+mn-lt"/>
                </a:endParaRPr>
              </a:p>
            </p:txBody>
          </p:sp>
          <p:sp>
            <p:nvSpPr>
              <p:cNvPr id="80" name="Freeform 54"/>
              <p:cNvSpPr/>
              <p:nvPr>
                <p:custDataLst>
                  <p:tags r:id="rId72"/>
                </p:custDataLst>
              </p:nvPr>
            </p:nvSpPr>
            <p:spPr bwMode="auto">
              <a:xfrm>
                <a:off x="6511925" y="1112838"/>
                <a:ext cx="85725" cy="95250"/>
              </a:xfrm>
              <a:custGeom>
                <a:avLst/>
                <a:gdLst>
                  <a:gd name="T0" fmla="*/ 123 w 137"/>
                  <a:gd name="T1" fmla="*/ 2 h 151"/>
                  <a:gd name="T2" fmla="*/ 137 w 137"/>
                  <a:gd name="T3" fmla="*/ 0 h 151"/>
                  <a:gd name="T4" fmla="*/ 128 w 137"/>
                  <a:gd name="T5" fmla="*/ 16 h 151"/>
                  <a:gd name="T6" fmla="*/ 100 w 137"/>
                  <a:gd name="T7" fmla="*/ 49 h 151"/>
                  <a:gd name="T8" fmla="*/ 87 w 137"/>
                  <a:gd name="T9" fmla="*/ 76 h 151"/>
                  <a:gd name="T10" fmla="*/ 56 w 137"/>
                  <a:gd name="T11" fmla="*/ 135 h 151"/>
                  <a:gd name="T12" fmla="*/ 0 w 137"/>
                  <a:gd name="T13" fmla="*/ 147 h 151"/>
                  <a:gd name="T14" fmla="*/ 29 w 137"/>
                  <a:gd name="T15" fmla="*/ 64 h 151"/>
                  <a:gd name="T16" fmla="*/ 114 w 137"/>
                  <a:gd name="T17" fmla="*/ 5 h 151"/>
                  <a:gd name="T18" fmla="*/ 124 w 137"/>
                  <a:gd name="T19" fmla="*/ 1 h 151"/>
                  <a:gd name="T20" fmla="*/ 123 w 137"/>
                  <a:gd name="T21" fmla="*/ 2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151">
                    <a:moveTo>
                      <a:pt x="123" y="2"/>
                    </a:moveTo>
                    <a:cubicBezTo>
                      <a:pt x="127" y="1"/>
                      <a:pt x="131" y="1"/>
                      <a:pt x="137" y="0"/>
                    </a:cubicBezTo>
                    <a:cubicBezTo>
                      <a:pt x="134" y="7"/>
                      <a:pt x="132" y="12"/>
                      <a:pt x="128" y="16"/>
                    </a:cubicBezTo>
                    <a:cubicBezTo>
                      <a:pt x="119" y="27"/>
                      <a:pt x="110" y="38"/>
                      <a:pt x="100" y="49"/>
                    </a:cubicBezTo>
                    <a:cubicBezTo>
                      <a:pt x="93" y="57"/>
                      <a:pt x="89" y="66"/>
                      <a:pt x="87" y="76"/>
                    </a:cubicBezTo>
                    <a:cubicBezTo>
                      <a:pt x="83" y="99"/>
                      <a:pt x="75" y="120"/>
                      <a:pt x="56" y="135"/>
                    </a:cubicBezTo>
                    <a:cubicBezTo>
                      <a:pt x="39" y="148"/>
                      <a:pt x="21" y="151"/>
                      <a:pt x="0" y="147"/>
                    </a:cubicBezTo>
                    <a:cubicBezTo>
                      <a:pt x="1" y="116"/>
                      <a:pt x="12" y="89"/>
                      <a:pt x="29" y="64"/>
                    </a:cubicBezTo>
                    <a:cubicBezTo>
                      <a:pt x="50" y="35"/>
                      <a:pt x="79" y="16"/>
                      <a:pt x="114" y="5"/>
                    </a:cubicBezTo>
                    <a:cubicBezTo>
                      <a:pt x="117" y="4"/>
                      <a:pt x="120" y="3"/>
                      <a:pt x="124" y="1"/>
                    </a:cubicBezTo>
                    <a:lnTo>
                      <a:pt x="123"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55简" panose="00020600040101010101" pitchFamily="18" charset="-122"/>
                  <a:ea typeface="汉仪旗黑-55简" panose="00020600040101010101" pitchFamily="18" charset="-122"/>
                  <a:cs typeface="+mn-ea"/>
                  <a:sym typeface="+mn-lt"/>
                </a:endParaRPr>
              </a:p>
            </p:txBody>
          </p:sp>
          <p:sp>
            <p:nvSpPr>
              <p:cNvPr id="81" name="Freeform 55"/>
              <p:cNvSpPr/>
              <p:nvPr>
                <p:custDataLst>
                  <p:tags r:id="rId73"/>
                </p:custDataLst>
              </p:nvPr>
            </p:nvSpPr>
            <p:spPr bwMode="auto">
              <a:xfrm>
                <a:off x="6486525" y="1398588"/>
                <a:ext cx="50800" cy="123825"/>
              </a:xfrm>
              <a:custGeom>
                <a:avLst/>
                <a:gdLst>
                  <a:gd name="T0" fmla="*/ 37 w 81"/>
                  <a:gd name="T1" fmla="*/ 198 h 198"/>
                  <a:gd name="T2" fmla="*/ 63 w 81"/>
                  <a:gd name="T3" fmla="*/ 0 h 198"/>
                  <a:gd name="T4" fmla="*/ 64 w 81"/>
                  <a:gd name="T5" fmla="*/ 37 h 198"/>
                  <a:gd name="T6" fmla="*/ 62 w 81"/>
                  <a:gd name="T7" fmla="*/ 60 h 198"/>
                  <a:gd name="T8" fmla="*/ 67 w 81"/>
                  <a:gd name="T9" fmla="*/ 91 h 198"/>
                  <a:gd name="T10" fmla="*/ 78 w 81"/>
                  <a:gd name="T11" fmla="*/ 148 h 198"/>
                  <a:gd name="T12" fmla="*/ 37 w 81"/>
                  <a:gd name="T13" fmla="*/ 198 h 198"/>
                </a:gdLst>
                <a:ahLst/>
                <a:cxnLst>
                  <a:cxn ang="0">
                    <a:pos x="T0" y="T1"/>
                  </a:cxn>
                  <a:cxn ang="0">
                    <a:pos x="T2" y="T3"/>
                  </a:cxn>
                  <a:cxn ang="0">
                    <a:pos x="T4" y="T5"/>
                  </a:cxn>
                  <a:cxn ang="0">
                    <a:pos x="T6" y="T7"/>
                  </a:cxn>
                  <a:cxn ang="0">
                    <a:pos x="T8" y="T9"/>
                  </a:cxn>
                  <a:cxn ang="0">
                    <a:pos x="T10" y="T11"/>
                  </a:cxn>
                  <a:cxn ang="0">
                    <a:pos x="T12" y="T13"/>
                  </a:cxn>
                </a:cxnLst>
                <a:rect l="0" t="0" r="r" b="b"/>
                <a:pathLst>
                  <a:path w="81" h="198">
                    <a:moveTo>
                      <a:pt x="37" y="198"/>
                    </a:moveTo>
                    <a:cubicBezTo>
                      <a:pt x="0" y="142"/>
                      <a:pt x="4" y="57"/>
                      <a:pt x="63" y="0"/>
                    </a:cubicBezTo>
                    <a:cubicBezTo>
                      <a:pt x="68" y="13"/>
                      <a:pt x="65" y="25"/>
                      <a:pt x="64" y="37"/>
                    </a:cubicBezTo>
                    <a:cubicBezTo>
                      <a:pt x="64" y="45"/>
                      <a:pt x="62" y="52"/>
                      <a:pt x="62" y="60"/>
                    </a:cubicBezTo>
                    <a:cubicBezTo>
                      <a:pt x="61" y="71"/>
                      <a:pt x="62" y="81"/>
                      <a:pt x="67" y="91"/>
                    </a:cubicBezTo>
                    <a:cubicBezTo>
                      <a:pt x="76" y="109"/>
                      <a:pt x="81" y="128"/>
                      <a:pt x="78" y="148"/>
                    </a:cubicBezTo>
                    <a:cubicBezTo>
                      <a:pt x="74" y="173"/>
                      <a:pt x="59" y="188"/>
                      <a:pt x="37" y="1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55简" panose="00020600040101010101" pitchFamily="18" charset="-122"/>
                  <a:ea typeface="汉仪旗黑-55简" panose="00020600040101010101" pitchFamily="18" charset="-122"/>
                  <a:cs typeface="+mn-ea"/>
                  <a:sym typeface="+mn-lt"/>
                </a:endParaRPr>
              </a:p>
            </p:txBody>
          </p:sp>
          <p:sp>
            <p:nvSpPr>
              <p:cNvPr id="82" name="Freeform 56"/>
              <p:cNvSpPr/>
              <p:nvPr>
                <p:custDataLst>
                  <p:tags r:id="rId74"/>
                </p:custDataLst>
              </p:nvPr>
            </p:nvSpPr>
            <p:spPr bwMode="auto">
              <a:xfrm>
                <a:off x="6486525" y="1200151"/>
                <a:ext cx="77788" cy="103188"/>
              </a:xfrm>
              <a:custGeom>
                <a:avLst/>
                <a:gdLst>
                  <a:gd name="T0" fmla="*/ 5 w 123"/>
                  <a:gd name="T1" fmla="*/ 161 h 163"/>
                  <a:gd name="T2" fmla="*/ 123 w 123"/>
                  <a:gd name="T3" fmla="*/ 0 h 163"/>
                  <a:gd name="T4" fmla="*/ 118 w 123"/>
                  <a:gd name="T5" fmla="*/ 15 h 163"/>
                  <a:gd name="T6" fmla="*/ 104 w 123"/>
                  <a:gd name="T7" fmla="*/ 36 h 163"/>
                  <a:gd name="T8" fmla="*/ 81 w 123"/>
                  <a:gd name="T9" fmla="*/ 93 h 163"/>
                  <a:gd name="T10" fmla="*/ 52 w 123"/>
                  <a:gd name="T11" fmla="*/ 150 h 163"/>
                  <a:gd name="T12" fmla="*/ 5 w 123"/>
                  <a:gd name="T13" fmla="*/ 161 h 163"/>
                </a:gdLst>
                <a:ahLst/>
                <a:cxnLst>
                  <a:cxn ang="0">
                    <a:pos x="T0" y="T1"/>
                  </a:cxn>
                  <a:cxn ang="0">
                    <a:pos x="T2" y="T3"/>
                  </a:cxn>
                  <a:cxn ang="0">
                    <a:pos x="T4" y="T5"/>
                  </a:cxn>
                  <a:cxn ang="0">
                    <a:pos x="T6" y="T7"/>
                  </a:cxn>
                  <a:cxn ang="0">
                    <a:pos x="T8" y="T9"/>
                  </a:cxn>
                  <a:cxn ang="0">
                    <a:pos x="T10" y="T11"/>
                  </a:cxn>
                  <a:cxn ang="0">
                    <a:pos x="T12" y="T13"/>
                  </a:cxn>
                </a:cxnLst>
                <a:rect l="0" t="0" r="r" b="b"/>
                <a:pathLst>
                  <a:path w="123" h="163">
                    <a:moveTo>
                      <a:pt x="5" y="161"/>
                    </a:moveTo>
                    <a:cubicBezTo>
                      <a:pt x="0" y="88"/>
                      <a:pt x="49" y="21"/>
                      <a:pt x="123" y="0"/>
                    </a:cubicBezTo>
                    <a:cubicBezTo>
                      <a:pt x="121" y="6"/>
                      <a:pt x="120" y="11"/>
                      <a:pt x="118" y="15"/>
                    </a:cubicBezTo>
                    <a:cubicBezTo>
                      <a:pt x="114" y="22"/>
                      <a:pt x="109" y="29"/>
                      <a:pt x="104" y="36"/>
                    </a:cubicBezTo>
                    <a:cubicBezTo>
                      <a:pt x="91" y="53"/>
                      <a:pt x="82" y="71"/>
                      <a:pt x="81" y="93"/>
                    </a:cubicBezTo>
                    <a:cubicBezTo>
                      <a:pt x="80" y="116"/>
                      <a:pt x="71" y="136"/>
                      <a:pt x="52" y="150"/>
                    </a:cubicBezTo>
                    <a:cubicBezTo>
                      <a:pt x="39" y="160"/>
                      <a:pt x="23" y="163"/>
                      <a:pt x="5" y="1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55简" panose="00020600040101010101" pitchFamily="18" charset="-122"/>
                  <a:ea typeface="汉仪旗黑-55简" panose="00020600040101010101" pitchFamily="18" charset="-122"/>
                  <a:cs typeface="+mn-ea"/>
                  <a:sym typeface="+mn-lt"/>
                </a:endParaRPr>
              </a:p>
            </p:txBody>
          </p:sp>
          <p:sp>
            <p:nvSpPr>
              <p:cNvPr id="83" name="Freeform 57"/>
              <p:cNvSpPr/>
              <p:nvPr>
                <p:custDataLst>
                  <p:tags r:id="rId75"/>
                </p:custDataLst>
              </p:nvPr>
            </p:nvSpPr>
            <p:spPr bwMode="auto">
              <a:xfrm>
                <a:off x="6808788" y="1768476"/>
                <a:ext cx="84138" cy="98425"/>
              </a:xfrm>
              <a:custGeom>
                <a:avLst/>
                <a:gdLst>
                  <a:gd name="T0" fmla="*/ 3 w 133"/>
                  <a:gd name="T1" fmla="*/ 0 h 157"/>
                  <a:gd name="T2" fmla="*/ 29 w 133"/>
                  <a:gd name="T3" fmla="*/ 26 h 157"/>
                  <a:gd name="T4" fmla="*/ 41 w 133"/>
                  <a:gd name="T5" fmla="*/ 40 h 157"/>
                  <a:gd name="T6" fmla="*/ 72 w 133"/>
                  <a:gd name="T7" fmla="*/ 61 h 157"/>
                  <a:gd name="T8" fmla="*/ 127 w 133"/>
                  <a:gd name="T9" fmla="*/ 106 h 157"/>
                  <a:gd name="T10" fmla="*/ 130 w 133"/>
                  <a:gd name="T11" fmla="*/ 148 h 157"/>
                  <a:gd name="T12" fmla="*/ 119 w 133"/>
                  <a:gd name="T13" fmla="*/ 155 h 157"/>
                  <a:gd name="T14" fmla="*/ 4 w 133"/>
                  <a:gd name="T15" fmla="*/ 31 h 157"/>
                  <a:gd name="T16" fmla="*/ 0 w 133"/>
                  <a:gd name="T17" fmla="*/ 5 h 157"/>
                  <a:gd name="T18" fmla="*/ 0 w 133"/>
                  <a:gd name="T19" fmla="*/ 3 h 157"/>
                  <a:gd name="T20" fmla="*/ 3 w 133"/>
                  <a:gd name="T21"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3" h="157">
                    <a:moveTo>
                      <a:pt x="3" y="0"/>
                    </a:moveTo>
                    <a:cubicBezTo>
                      <a:pt x="12" y="9"/>
                      <a:pt x="20" y="17"/>
                      <a:pt x="29" y="26"/>
                    </a:cubicBezTo>
                    <a:cubicBezTo>
                      <a:pt x="33" y="30"/>
                      <a:pt x="37" y="35"/>
                      <a:pt x="41" y="40"/>
                    </a:cubicBezTo>
                    <a:cubicBezTo>
                      <a:pt x="49" y="50"/>
                      <a:pt x="59" y="57"/>
                      <a:pt x="72" y="61"/>
                    </a:cubicBezTo>
                    <a:cubicBezTo>
                      <a:pt x="96" y="69"/>
                      <a:pt x="117" y="82"/>
                      <a:pt x="127" y="106"/>
                    </a:cubicBezTo>
                    <a:cubicBezTo>
                      <a:pt x="133" y="120"/>
                      <a:pt x="133" y="134"/>
                      <a:pt x="130" y="148"/>
                    </a:cubicBezTo>
                    <a:cubicBezTo>
                      <a:pt x="129" y="155"/>
                      <a:pt x="126" y="157"/>
                      <a:pt x="119" y="155"/>
                    </a:cubicBezTo>
                    <a:cubicBezTo>
                      <a:pt x="57" y="136"/>
                      <a:pt x="18" y="95"/>
                      <a:pt x="4" y="31"/>
                    </a:cubicBezTo>
                    <a:cubicBezTo>
                      <a:pt x="2" y="23"/>
                      <a:pt x="1" y="14"/>
                      <a:pt x="0" y="5"/>
                    </a:cubicBezTo>
                    <a:cubicBezTo>
                      <a:pt x="0" y="4"/>
                      <a:pt x="0" y="4"/>
                      <a:pt x="0" y="3"/>
                    </a:cubicBezTo>
                    <a:cubicBezTo>
                      <a:pt x="1" y="2"/>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55简" panose="00020600040101010101" pitchFamily="18" charset="-122"/>
                  <a:ea typeface="汉仪旗黑-55简" panose="00020600040101010101" pitchFamily="18" charset="-122"/>
                  <a:cs typeface="+mn-ea"/>
                  <a:sym typeface="+mn-lt"/>
                </a:endParaRPr>
              </a:p>
            </p:txBody>
          </p:sp>
          <p:sp>
            <p:nvSpPr>
              <p:cNvPr id="84" name="Freeform 58"/>
              <p:cNvSpPr/>
              <p:nvPr>
                <p:custDataLst>
                  <p:tags r:id="rId76"/>
                </p:custDataLst>
              </p:nvPr>
            </p:nvSpPr>
            <p:spPr bwMode="auto">
              <a:xfrm>
                <a:off x="6511925" y="976313"/>
                <a:ext cx="46038" cy="125413"/>
              </a:xfrm>
              <a:custGeom>
                <a:avLst/>
                <a:gdLst>
                  <a:gd name="T0" fmla="*/ 29 w 75"/>
                  <a:gd name="T1" fmla="*/ 0 h 199"/>
                  <a:gd name="T2" fmla="*/ 72 w 75"/>
                  <a:gd name="T3" fmla="*/ 98 h 199"/>
                  <a:gd name="T4" fmla="*/ 52 w 75"/>
                  <a:gd name="T5" fmla="*/ 191 h 199"/>
                  <a:gd name="T6" fmla="*/ 37 w 75"/>
                  <a:gd name="T7" fmla="*/ 194 h 199"/>
                  <a:gd name="T8" fmla="*/ 11 w 75"/>
                  <a:gd name="T9" fmla="*/ 111 h 199"/>
                  <a:gd name="T10" fmla="*/ 17 w 75"/>
                  <a:gd name="T11" fmla="*/ 96 h 199"/>
                  <a:gd name="T12" fmla="*/ 25 w 75"/>
                  <a:gd name="T13" fmla="*/ 37 h 199"/>
                  <a:gd name="T14" fmla="*/ 24 w 75"/>
                  <a:gd name="T15" fmla="*/ 1 h 199"/>
                  <a:gd name="T16" fmla="*/ 29 w 75"/>
                  <a:gd name="T17"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199">
                    <a:moveTo>
                      <a:pt x="29" y="0"/>
                    </a:moveTo>
                    <a:cubicBezTo>
                      <a:pt x="53" y="28"/>
                      <a:pt x="69" y="60"/>
                      <a:pt x="72" y="98"/>
                    </a:cubicBezTo>
                    <a:cubicBezTo>
                      <a:pt x="75" y="131"/>
                      <a:pt x="68" y="162"/>
                      <a:pt x="52" y="191"/>
                    </a:cubicBezTo>
                    <a:cubicBezTo>
                      <a:pt x="47" y="199"/>
                      <a:pt x="43" y="198"/>
                      <a:pt x="37" y="194"/>
                    </a:cubicBezTo>
                    <a:cubicBezTo>
                      <a:pt x="10" y="177"/>
                      <a:pt x="0" y="146"/>
                      <a:pt x="11" y="111"/>
                    </a:cubicBezTo>
                    <a:cubicBezTo>
                      <a:pt x="12" y="106"/>
                      <a:pt x="14" y="100"/>
                      <a:pt x="17" y="96"/>
                    </a:cubicBezTo>
                    <a:cubicBezTo>
                      <a:pt x="30" y="78"/>
                      <a:pt x="26" y="57"/>
                      <a:pt x="25" y="37"/>
                    </a:cubicBezTo>
                    <a:cubicBezTo>
                      <a:pt x="24" y="25"/>
                      <a:pt x="24" y="13"/>
                      <a:pt x="24" y="1"/>
                    </a:cubicBezTo>
                    <a:cubicBezTo>
                      <a:pt x="26" y="0"/>
                      <a:pt x="27" y="0"/>
                      <a:pt x="2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55简" panose="00020600040101010101" pitchFamily="18" charset="-122"/>
                  <a:ea typeface="汉仪旗黑-55简" panose="00020600040101010101" pitchFamily="18" charset="-122"/>
                  <a:cs typeface="+mn-ea"/>
                  <a:sym typeface="+mn-lt"/>
                </a:endParaRPr>
              </a:p>
            </p:txBody>
          </p:sp>
          <p:sp>
            <p:nvSpPr>
              <p:cNvPr id="85" name="Freeform 59"/>
              <p:cNvSpPr/>
              <p:nvPr>
                <p:custDataLst>
                  <p:tags r:id="rId77"/>
                </p:custDataLst>
              </p:nvPr>
            </p:nvSpPr>
            <p:spPr bwMode="auto">
              <a:xfrm>
                <a:off x="6408738" y="1193801"/>
                <a:ext cx="65088" cy="109538"/>
              </a:xfrm>
              <a:custGeom>
                <a:avLst/>
                <a:gdLst>
                  <a:gd name="T0" fmla="*/ 2 w 105"/>
                  <a:gd name="T1" fmla="*/ 0 h 175"/>
                  <a:gd name="T2" fmla="*/ 64 w 105"/>
                  <a:gd name="T3" fmla="*/ 44 h 175"/>
                  <a:gd name="T4" fmla="*/ 101 w 105"/>
                  <a:gd name="T5" fmla="*/ 165 h 175"/>
                  <a:gd name="T6" fmla="*/ 91 w 105"/>
                  <a:gd name="T7" fmla="*/ 173 h 175"/>
                  <a:gd name="T8" fmla="*/ 31 w 105"/>
                  <a:gd name="T9" fmla="*/ 107 h 175"/>
                  <a:gd name="T10" fmla="*/ 31 w 105"/>
                  <a:gd name="T11" fmla="*/ 80 h 175"/>
                  <a:gd name="T12" fmla="*/ 26 w 105"/>
                  <a:gd name="T13" fmla="*/ 59 h 175"/>
                  <a:gd name="T14" fmla="*/ 7 w 105"/>
                  <a:gd name="T15" fmla="*/ 23 h 175"/>
                  <a:gd name="T16" fmla="*/ 0 w 105"/>
                  <a:gd name="T17" fmla="*/ 1 h 175"/>
                  <a:gd name="T18" fmla="*/ 2 w 105"/>
                  <a:gd name="T19"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 h="175">
                    <a:moveTo>
                      <a:pt x="2" y="0"/>
                    </a:moveTo>
                    <a:cubicBezTo>
                      <a:pt x="26" y="10"/>
                      <a:pt x="47" y="25"/>
                      <a:pt x="64" y="44"/>
                    </a:cubicBezTo>
                    <a:cubicBezTo>
                      <a:pt x="94" y="79"/>
                      <a:pt x="105" y="120"/>
                      <a:pt x="101" y="165"/>
                    </a:cubicBezTo>
                    <a:cubicBezTo>
                      <a:pt x="101" y="172"/>
                      <a:pt x="99" y="175"/>
                      <a:pt x="91" y="173"/>
                    </a:cubicBezTo>
                    <a:cubicBezTo>
                      <a:pt x="56" y="168"/>
                      <a:pt x="35" y="144"/>
                      <a:pt x="31" y="107"/>
                    </a:cubicBezTo>
                    <a:cubicBezTo>
                      <a:pt x="31" y="98"/>
                      <a:pt x="32" y="89"/>
                      <a:pt x="31" y="80"/>
                    </a:cubicBezTo>
                    <a:cubicBezTo>
                      <a:pt x="30" y="73"/>
                      <a:pt x="29" y="65"/>
                      <a:pt x="26" y="59"/>
                    </a:cubicBezTo>
                    <a:cubicBezTo>
                      <a:pt x="20" y="46"/>
                      <a:pt x="13" y="35"/>
                      <a:pt x="7" y="23"/>
                    </a:cubicBezTo>
                    <a:cubicBezTo>
                      <a:pt x="4" y="16"/>
                      <a:pt x="2" y="9"/>
                      <a:pt x="0" y="1"/>
                    </a:cubicBezTo>
                    <a:cubicBezTo>
                      <a:pt x="0" y="1"/>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55简" panose="00020600040101010101" pitchFamily="18" charset="-122"/>
                  <a:ea typeface="汉仪旗黑-55简" panose="00020600040101010101" pitchFamily="18" charset="-122"/>
                  <a:cs typeface="+mn-ea"/>
                  <a:sym typeface="+mn-lt"/>
                </a:endParaRPr>
              </a:p>
            </p:txBody>
          </p:sp>
          <p:sp>
            <p:nvSpPr>
              <p:cNvPr id="86" name="Freeform 60"/>
              <p:cNvSpPr/>
              <p:nvPr>
                <p:custDataLst>
                  <p:tags r:id="rId78"/>
                </p:custDataLst>
              </p:nvPr>
            </p:nvSpPr>
            <p:spPr bwMode="auto">
              <a:xfrm>
                <a:off x="6427788" y="1592263"/>
                <a:ext cx="117475" cy="73025"/>
              </a:xfrm>
              <a:custGeom>
                <a:avLst/>
                <a:gdLst>
                  <a:gd name="T0" fmla="*/ 0 w 187"/>
                  <a:gd name="T1" fmla="*/ 23 h 117"/>
                  <a:gd name="T2" fmla="*/ 187 w 187"/>
                  <a:gd name="T3" fmla="*/ 96 h 117"/>
                  <a:gd name="T4" fmla="*/ 107 w 187"/>
                  <a:gd name="T5" fmla="*/ 99 h 117"/>
                  <a:gd name="T6" fmla="*/ 80 w 187"/>
                  <a:gd name="T7" fmla="*/ 72 h 117"/>
                  <a:gd name="T8" fmla="*/ 48 w 187"/>
                  <a:gd name="T9" fmla="*/ 48 h 117"/>
                  <a:gd name="T10" fmla="*/ 13 w 187"/>
                  <a:gd name="T11" fmla="*/ 32 h 117"/>
                  <a:gd name="T12" fmla="*/ 0 w 187"/>
                  <a:gd name="T13" fmla="*/ 23 h 117"/>
                </a:gdLst>
                <a:ahLst/>
                <a:cxnLst>
                  <a:cxn ang="0">
                    <a:pos x="T0" y="T1"/>
                  </a:cxn>
                  <a:cxn ang="0">
                    <a:pos x="T2" y="T3"/>
                  </a:cxn>
                  <a:cxn ang="0">
                    <a:pos x="T4" y="T5"/>
                  </a:cxn>
                  <a:cxn ang="0">
                    <a:pos x="T6" y="T7"/>
                  </a:cxn>
                  <a:cxn ang="0">
                    <a:pos x="T8" y="T9"/>
                  </a:cxn>
                  <a:cxn ang="0">
                    <a:pos x="T10" y="T11"/>
                  </a:cxn>
                  <a:cxn ang="0">
                    <a:pos x="T12" y="T13"/>
                  </a:cxn>
                </a:cxnLst>
                <a:rect l="0" t="0" r="r" b="b"/>
                <a:pathLst>
                  <a:path w="187" h="117">
                    <a:moveTo>
                      <a:pt x="0" y="23"/>
                    </a:moveTo>
                    <a:cubicBezTo>
                      <a:pt x="77" y="0"/>
                      <a:pt x="154" y="34"/>
                      <a:pt x="187" y="96"/>
                    </a:cubicBezTo>
                    <a:cubicBezTo>
                      <a:pt x="167" y="115"/>
                      <a:pt x="131" y="117"/>
                      <a:pt x="107" y="99"/>
                    </a:cubicBezTo>
                    <a:cubicBezTo>
                      <a:pt x="97" y="91"/>
                      <a:pt x="87" y="82"/>
                      <a:pt x="80" y="72"/>
                    </a:cubicBezTo>
                    <a:cubicBezTo>
                      <a:pt x="71" y="60"/>
                      <a:pt x="60" y="54"/>
                      <a:pt x="48" y="48"/>
                    </a:cubicBezTo>
                    <a:cubicBezTo>
                      <a:pt x="36" y="43"/>
                      <a:pt x="24" y="38"/>
                      <a:pt x="13" y="32"/>
                    </a:cubicBezTo>
                    <a:cubicBezTo>
                      <a:pt x="9" y="30"/>
                      <a:pt x="5" y="27"/>
                      <a:pt x="0"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55简" panose="00020600040101010101" pitchFamily="18" charset="-122"/>
                  <a:ea typeface="汉仪旗黑-55简" panose="00020600040101010101" pitchFamily="18" charset="-122"/>
                  <a:cs typeface="+mn-ea"/>
                  <a:sym typeface="+mn-lt"/>
                </a:endParaRPr>
              </a:p>
            </p:txBody>
          </p:sp>
          <p:sp>
            <p:nvSpPr>
              <p:cNvPr id="87" name="Freeform 61"/>
              <p:cNvSpPr/>
              <p:nvPr>
                <p:custDataLst>
                  <p:tags r:id="rId79"/>
                </p:custDataLst>
              </p:nvPr>
            </p:nvSpPr>
            <p:spPr bwMode="auto">
              <a:xfrm>
                <a:off x="6589713" y="1628776"/>
                <a:ext cx="71438" cy="114300"/>
              </a:xfrm>
              <a:custGeom>
                <a:avLst/>
                <a:gdLst>
                  <a:gd name="T0" fmla="*/ 103 w 116"/>
                  <a:gd name="T1" fmla="*/ 183 h 183"/>
                  <a:gd name="T2" fmla="*/ 17 w 116"/>
                  <a:gd name="T3" fmla="*/ 0 h 183"/>
                  <a:gd name="T4" fmla="*/ 31 w 116"/>
                  <a:gd name="T5" fmla="*/ 20 h 183"/>
                  <a:gd name="T6" fmla="*/ 40 w 116"/>
                  <a:gd name="T7" fmla="*/ 36 h 183"/>
                  <a:gd name="T8" fmla="*/ 78 w 116"/>
                  <a:gd name="T9" fmla="*/ 82 h 183"/>
                  <a:gd name="T10" fmla="*/ 115 w 116"/>
                  <a:gd name="T11" fmla="*/ 139 h 183"/>
                  <a:gd name="T12" fmla="*/ 103 w 116"/>
                  <a:gd name="T13" fmla="*/ 183 h 183"/>
                </a:gdLst>
                <a:ahLst/>
                <a:cxnLst>
                  <a:cxn ang="0">
                    <a:pos x="T0" y="T1"/>
                  </a:cxn>
                  <a:cxn ang="0">
                    <a:pos x="T2" y="T3"/>
                  </a:cxn>
                  <a:cxn ang="0">
                    <a:pos x="T4" y="T5"/>
                  </a:cxn>
                  <a:cxn ang="0">
                    <a:pos x="T6" y="T7"/>
                  </a:cxn>
                  <a:cxn ang="0">
                    <a:pos x="T8" y="T9"/>
                  </a:cxn>
                  <a:cxn ang="0">
                    <a:pos x="T10" y="T11"/>
                  </a:cxn>
                  <a:cxn ang="0">
                    <a:pos x="T12" y="T13"/>
                  </a:cxn>
                </a:cxnLst>
                <a:rect l="0" t="0" r="r" b="b"/>
                <a:pathLst>
                  <a:path w="116" h="183">
                    <a:moveTo>
                      <a:pt x="103" y="183"/>
                    </a:moveTo>
                    <a:cubicBezTo>
                      <a:pt x="37" y="153"/>
                      <a:pt x="0" y="81"/>
                      <a:pt x="17" y="0"/>
                    </a:cubicBezTo>
                    <a:cubicBezTo>
                      <a:pt x="23" y="8"/>
                      <a:pt x="27" y="13"/>
                      <a:pt x="31" y="20"/>
                    </a:cubicBezTo>
                    <a:cubicBezTo>
                      <a:pt x="35" y="25"/>
                      <a:pt x="37" y="30"/>
                      <a:pt x="40" y="36"/>
                    </a:cubicBezTo>
                    <a:cubicBezTo>
                      <a:pt x="48" y="55"/>
                      <a:pt x="59" y="70"/>
                      <a:pt x="78" y="82"/>
                    </a:cubicBezTo>
                    <a:cubicBezTo>
                      <a:pt x="98" y="94"/>
                      <a:pt x="113" y="114"/>
                      <a:pt x="115" y="139"/>
                    </a:cubicBezTo>
                    <a:cubicBezTo>
                      <a:pt x="116" y="155"/>
                      <a:pt x="111" y="169"/>
                      <a:pt x="103"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55简" panose="00020600040101010101" pitchFamily="18" charset="-122"/>
                  <a:ea typeface="汉仪旗黑-55简" panose="00020600040101010101" pitchFamily="18" charset="-122"/>
                  <a:cs typeface="+mn-ea"/>
                  <a:sym typeface="+mn-lt"/>
                </a:endParaRPr>
              </a:p>
            </p:txBody>
          </p:sp>
          <p:sp>
            <p:nvSpPr>
              <p:cNvPr id="88" name="Freeform 62"/>
              <p:cNvSpPr/>
              <p:nvPr>
                <p:custDataLst>
                  <p:tags r:id="rId80"/>
                </p:custDataLst>
              </p:nvPr>
            </p:nvSpPr>
            <p:spPr bwMode="auto">
              <a:xfrm>
                <a:off x="6442075" y="1087438"/>
                <a:ext cx="58738" cy="117475"/>
              </a:xfrm>
              <a:custGeom>
                <a:avLst/>
                <a:gdLst>
                  <a:gd name="T0" fmla="*/ 3 w 92"/>
                  <a:gd name="T1" fmla="*/ 0 h 185"/>
                  <a:gd name="T2" fmla="*/ 47 w 92"/>
                  <a:gd name="T3" fmla="*/ 37 h 185"/>
                  <a:gd name="T4" fmla="*/ 81 w 92"/>
                  <a:gd name="T5" fmla="*/ 177 h 185"/>
                  <a:gd name="T6" fmla="*/ 70 w 92"/>
                  <a:gd name="T7" fmla="*/ 183 h 185"/>
                  <a:gd name="T8" fmla="*/ 20 w 92"/>
                  <a:gd name="T9" fmla="*/ 121 h 185"/>
                  <a:gd name="T10" fmla="*/ 22 w 92"/>
                  <a:gd name="T11" fmla="*/ 83 h 185"/>
                  <a:gd name="T12" fmla="*/ 20 w 92"/>
                  <a:gd name="T13" fmla="*/ 64 h 185"/>
                  <a:gd name="T14" fmla="*/ 4 w 92"/>
                  <a:gd name="T15" fmla="*/ 21 h 185"/>
                  <a:gd name="T16" fmla="*/ 0 w 92"/>
                  <a:gd name="T17" fmla="*/ 2 h 185"/>
                  <a:gd name="T18" fmla="*/ 3 w 92"/>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185">
                    <a:moveTo>
                      <a:pt x="3" y="0"/>
                    </a:moveTo>
                    <a:cubicBezTo>
                      <a:pt x="20" y="10"/>
                      <a:pt x="34" y="22"/>
                      <a:pt x="47" y="37"/>
                    </a:cubicBezTo>
                    <a:cubicBezTo>
                      <a:pt x="81" y="78"/>
                      <a:pt x="92" y="125"/>
                      <a:pt x="81" y="177"/>
                    </a:cubicBezTo>
                    <a:cubicBezTo>
                      <a:pt x="80" y="184"/>
                      <a:pt x="77" y="185"/>
                      <a:pt x="70" y="183"/>
                    </a:cubicBezTo>
                    <a:cubicBezTo>
                      <a:pt x="40" y="176"/>
                      <a:pt x="21" y="152"/>
                      <a:pt x="20" y="121"/>
                    </a:cubicBezTo>
                    <a:cubicBezTo>
                      <a:pt x="19" y="108"/>
                      <a:pt x="22" y="95"/>
                      <a:pt x="22" y="83"/>
                    </a:cubicBezTo>
                    <a:cubicBezTo>
                      <a:pt x="22" y="76"/>
                      <a:pt x="22" y="70"/>
                      <a:pt x="20" y="64"/>
                    </a:cubicBezTo>
                    <a:cubicBezTo>
                      <a:pt x="15" y="49"/>
                      <a:pt x="9" y="36"/>
                      <a:pt x="4" y="21"/>
                    </a:cubicBezTo>
                    <a:cubicBezTo>
                      <a:pt x="2" y="15"/>
                      <a:pt x="2" y="8"/>
                      <a:pt x="0" y="2"/>
                    </a:cubicBezTo>
                    <a:cubicBezTo>
                      <a:pt x="1" y="1"/>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55简" panose="00020600040101010101" pitchFamily="18" charset="-122"/>
                  <a:ea typeface="汉仪旗黑-55简" panose="00020600040101010101" pitchFamily="18" charset="-122"/>
                  <a:cs typeface="+mn-ea"/>
                  <a:sym typeface="+mn-lt"/>
                </a:endParaRPr>
              </a:p>
            </p:txBody>
          </p:sp>
          <p:sp>
            <p:nvSpPr>
              <p:cNvPr id="89" name="Freeform 63"/>
              <p:cNvSpPr/>
              <p:nvPr>
                <p:custDataLst>
                  <p:tags r:id="rId81"/>
                </p:custDataLst>
              </p:nvPr>
            </p:nvSpPr>
            <p:spPr bwMode="auto">
              <a:xfrm>
                <a:off x="6557963" y="1044576"/>
                <a:ext cx="109538" cy="69850"/>
              </a:xfrm>
              <a:custGeom>
                <a:avLst/>
                <a:gdLst>
                  <a:gd name="T0" fmla="*/ 49 w 174"/>
                  <a:gd name="T1" fmla="*/ 110 h 111"/>
                  <a:gd name="T2" fmla="*/ 7 w 174"/>
                  <a:gd name="T3" fmla="*/ 104 h 111"/>
                  <a:gd name="T4" fmla="*/ 3 w 174"/>
                  <a:gd name="T5" fmla="*/ 94 h 111"/>
                  <a:gd name="T6" fmla="*/ 148 w 174"/>
                  <a:gd name="T7" fmla="*/ 0 h 111"/>
                  <a:gd name="T8" fmla="*/ 173 w 174"/>
                  <a:gd name="T9" fmla="*/ 0 h 111"/>
                  <a:gd name="T10" fmla="*/ 174 w 174"/>
                  <a:gd name="T11" fmla="*/ 3 h 111"/>
                  <a:gd name="T12" fmla="*/ 159 w 174"/>
                  <a:gd name="T13" fmla="*/ 16 h 111"/>
                  <a:gd name="T14" fmla="*/ 122 w 174"/>
                  <a:gd name="T15" fmla="*/ 40 h 111"/>
                  <a:gd name="T16" fmla="*/ 106 w 174"/>
                  <a:gd name="T17" fmla="*/ 57 h 111"/>
                  <a:gd name="T18" fmla="*/ 48 w 174"/>
                  <a:gd name="T19" fmla="*/ 111 h 111"/>
                  <a:gd name="T20" fmla="*/ 49 w 174"/>
                  <a:gd name="T21" fmla="*/ 11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4" h="111">
                    <a:moveTo>
                      <a:pt x="49" y="110"/>
                    </a:moveTo>
                    <a:cubicBezTo>
                      <a:pt x="35" y="108"/>
                      <a:pt x="21" y="107"/>
                      <a:pt x="7" y="104"/>
                    </a:cubicBezTo>
                    <a:cubicBezTo>
                      <a:pt x="1" y="103"/>
                      <a:pt x="0" y="100"/>
                      <a:pt x="3" y="94"/>
                    </a:cubicBezTo>
                    <a:cubicBezTo>
                      <a:pt x="33" y="34"/>
                      <a:pt x="81" y="1"/>
                      <a:pt x="148" y="0"/>
                    </a:cubicBezTo>
                    <a:cubicBezTo>
                      <a:pt x="157" y="0"/>
                      <a:pt x="165" y="0"/>
                      <a:pt x="173" y="0"/>
                    </a:cubicBezTo>
                    <a:cubicBezTo>
                      <a:pt x="173" y="1"/>
                      <a:pt x="174" y="2"/>
                      <a:pt x="174" y="3"/>
                    </a:cubicBezTo>
                    <a:cubicBezTo>
                      <a:pt x="169" y="7"/>
                      <a:pt x="165" y="12"/>
                      <a:pt x="159" y="16"/>
                    </a:cubicBezTo>
                    <a:cubicBezTo>
                      <a:pt x="147" y="24"/>
                      <a:pt x="134" y="31"/>
                      <a:pt x="122" y="40"/>
                    </a:cubicBezTo>
                    <a:cubicBezTo>
                      <a:pt x="116" y="44"/>
                      <a:pt x="110" y="51"/>
                      <a:pt x="106" y="57"/>
                    </a:cubicBezTo>
                    <a:cubicBezTo>
                      <a:pt x="93" y="82"/>
                      <a:pt x="76" y="102"/>
                      <a:pt x="48" y="111"/>
                    </a:cubicBezTo>
                    <a:cubicBezTo>
                      <a:pt x="48" y="111"/>
                      <a:pt x="49" y="110"/>
                      <a:pt x="49" y="1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55简" panose="00020600040101010101" pitchFamily="18" charset="-122"/>
                  <a:ea typeface="汉仪旗黑-55简" panose="00020600040101010101" pitchFamily="18" charset="-122"/>
                  <a:cs typeface="+mn-ea"/>
                  <a:sym typeface="+mn-lt"/>
                </a:endParaRPr>
              </a:p>
            </p:txBody>
          </p:sp>
          <p:sp>
            <p:nvSpPr>
              <p:cNvPr id="90" name="Freeform 64"/>
              <p:cNvSpPr/>
              <p:nvPr>
                <p:custDataLst>
                  <p:tags r:id="rId82"/>
                </p:custDataLst>
              </p:nvPr>
            </p:nvSpPr>
            <p:spPr bwMode="auto">
              <a:xfrm>
                <a:off x="6388100" y="1306513"/>
                <a:ext cx="82550" cy="98425"/>
              </a:xfrm>
              <a:custGeom>
                <a:avLst/>
                <a:gdLst>
                  <a:gd name="T0" fmla="*/ 3 w 130"/>
                  <a:gd name="T1" fmla="*/ 0 h 156"/>
                  <a:gd name="T2" fmla="*/ 74 w 130"/>
                  <a:gd name="T3" fmla="*/ 36 h 156"/>
                  <a:gd name="T4" fmla="*/ 128 w 130"/>
                  <a:gd name="T5" fmla="*/ 141 h 156"/>
                  <a:gd name="T6" fmla="*/ 115 w 130"/>
                  <a:gd name="T7" fmla="*/ 156 h 156"/>
                  <a:gd name="T8" fmla="*/ 53 w 130"/>
                  <a:gd name="T9" fmla="*/ 110 h 156"/>
                  <a:gd name="T10" fmla="*/ 45 w 130"/>
                  <a:gd name="T11" fmla="*/ 76 h 156"/>
                  <a:gd name="T12" fmla="*/ 33 w 130"/>
                  <a:gd name="T13" fmla="*/ 51 h 156"/>
                  <a:gd name="T14" fmla="*/ 9 w 130"/>
                  <a:gd name="T15" fmla="*/ 19 h 156"/>
                  <a:gd name="T16" fmla="*/ 0 w 130"/>
                  <a:gd name="T17" fmla="*/ 2 h 156"/>
                  <a:gd name="T18" fmla="*/ 3 w 130"/>
                  <a:gd name="T19"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0" h="156">
                    <a:moveTo>
                      <a:pt x="3" y="0"/>
                    </a:moveTo>
                    <a:cubicBezTo>
                      <a:pt x="29" y="7"/>
                      <a:pt x="53" y="19"/>
                      <a:pt x="74" y="36"/>
                    </a:cubicBezTo>
                    <a:cubicBezTo>
                      <a:pt x="106" y="64"/>
                      <a:pt x="123" y="99"/>
                      <a:pt x="128" y="141"/>
                    </a:cubicBezTo>
                    <a:cubicBezTo>
                      <a:pt x="130" y="155"/>
                      <a:pt x="129" y="156"/>
                      <a:pt x="115" y="156"/>
                    </a:cubicBezTo>
                    <a:cubicBezTo>
                      <a:pt x="86" y="156"/>
                      <a:pt x="64" y="140"/>
                      <a:pt x="53" y="110"/>
                    </a:cubicBezTo>
                    <a:cubicBezTo>
                      <a:pt x="49" y="99"/>
                      <a:pt x="48" y="87"/>
                      <a:pt x="45" y="76"/>
                    </a:cubicBezTo>
                    <a:cubicBezTo>
                      <a:pt x="42" y="67"/>
                      <a:pt x="38" y="58"/>
                      <a:pt x="33" y="51"/>
                    </a:cubicBezTo>
                    <a:cubicBezTo>
                      <a:pt x="26" y="40"/>
                      <a:pt x="17" y="30"/>
                      <a:pt x="9" y="19"/>
                    </a:cubicBezTo>
                    <a:cubicBezTo>
                      <a:pt x="6" y="14"/>
                      <a:pt x="3" y="8"/>
                      <a:pt x="0" y="2"/>
                    </a:cubicBezTo>
                    <a:cubicBezTo>
                      <a:pt x="1" y="2"/>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55简" panose="00020600040101010101" pitchFamily="18" charset="-122"/>
                  <a:ea typeface="汉仪旗黑-55简" panose="00020600040101010101" pitchFamily="18" charset="-122"/>
                  <a:cs typeface="+mn-ea"/>
                  <a:sym typeface="+mn-lt"/>
                </a:endParaRPr>
              </a:p>
            </p:txBody>
          </p:sp>
          <p:sp>
            <p:nvSpPr>
              <p:cNvPr id="91" name="Freeform 65"/>
              <p:cNvSpPr/>
              <p:nvPr>
                <p:custDataLst>
                  <p:tags r:id="rId83"/>
                </p:custDataLst>
              </p:nvPr>
            </p:nvSpPr>
            <p:spPr bwMode="auto">
              <a:xfrm>
                <a:off x="6473825" y="1287463"/>
                <a:ext cx="69850" cy="112713"/>
              </a:xfrm>
              <a:custGeom>
                <a:avLst/>
                <a:gdLst>
                  <a:gd name="T0" fmla="*/ 112 w 112"/>
                  <a:gd name="T1" fmla="*/ 0 h 179"/>
                  <a:gd name="T2" fmla="*/ 107 w 112"/>
                  <a:gd name="T3" fmla="*/ 20 h 179"/>
                  <a:gd name="T4" fmla="*/ 91 w 112"/>
                  <a:gd name="T5" fmla="*/ 55 h 179"/>
                  <a:gd name="T6" fmla="*/ 86 w 112"/>
                  <a:gd name="T7" fmla="*/ 90 h 179"/>
                  <a:gd name="T8" fmla="*/ 70 w 112"/>
                  <a:gd name="T9" fmla="*/ 155 h 179"/>
                  <a:gd name="T10" fmla="*/ 24 w 112"/>
                  <a:gd name="T11" fmla="*/ 179 h 179"/>
                  <a:gd name="T12" fmla="*/ 112 w 112"/>
                  <a:gd name="T13" fmla="*/ 0 h 179"/>
                </a:gdLst>
                <a:ahLst/>
                <a:cxnLst>
                  <a:cxn ang="0">
                    <a:pos x="T0" y="T1"/>
                  </a:cxn>
                  <a:cxn ang="0">
                    <a:pos x="T2" y="T3"/>
                  </a:cxn>
                  <a:cxn ang="0">
                    <a:pos x="T4" y="T5"/>
                  </a:cxn>
                  <a:cxn ang="0">
                    <a:pos x="T6" y="T7"/>
                  </a:cxn>
                  <a:cxn ang="0">
                    <a:pos x="T8" y="T9"/>
                  </a:cxn>
                  <a:cxn ang="0">
                    <a:pos x="T10" y="T11"/>
                  </a:cxn>
                  <a:cxn ang="0">
                    <a:pos x="T12" y="T13"/>
                  </a:cxn>
                </a:cxnLst>
                <a:rect l="0" t="0" r="r" b="b"/>
                <a:pathLst>
                  <a:path w="112" h="179">
                    <a:moveTo>
                      <a:pt x="112" y="0"/>
                    </a:moveTo>
                    <a:cubicBezTo>
                      <a:pt x="110" y="8"/>
                      <a:pt x="109" y="14"/>
                      <a:pt x="107" y="20"/>
                    </a:cubicBezTo>
                    <a:cubicBezTo>
                      <a:pt x="102" y="32"/>
                      <a:pt x="97" y="44"/>
                      <a:pt x="91" y="55"/>
                    </a:cubicBezTo>
                    <a:cubicBezTo>
                      <a:pt x="85" y="66"/>
                      <a:pt x="85" y="78"/>
                      <a:pt x="86" y="90"/>
                    </a:cubicBezTo>
                    <a:cubicBezTo>
                      <a:pt x="89" y="113"/>
                      <a:pt x="86" y="136"/>
                      <a:pt x="70" y="155"/>
                    </a:cubicBezTo>
                    <a:cubicBezTo>
                      <a:pt x="58" y="171"/>
                      <a:pt x="42" y="177"/>
                      <a:pt x="24" y="179"/>
                    </a:cubicBezTo>
                    <a:cubicBezTo>
                      <a:pt x="0" y="120"/>
                      <a:pt x="52" y="14"/>
                      <a:pt x="11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55简" panose="00020600040101010101" pitchFamily="18" charset="-122"/>
                  <a:ea typeface="汉仪旗黑-55简" panose="00020600040101010101" pitchFamily="18" charset="-122"/>
                  <a:cs typeface="+mn-ea"/>
                  <a:sym typeface="+mn-lt"/>
                </a:endParaRPr>
              </a:p>
            </p:txBody>
          </p:sp>
          <p:sp>
            <p:nvSpPr>
              <p:cNvPr id="92" name="Freeform 66"/>
              <p:cNvSpPr/>
              <p:nvPr>
                <p:custDataLst>
                  <p:tags r:id="rId84"/>
                </p:custDataLst>
              </p:nvPr>
            </p:nvSpPr>
            <p:spPr bwMode="auto">
              <a:xfrm>
                <a:off x="6592888" y="881063"/>
                <a:ext cx="66675" cy="122238"/>
              </a:xfrm>
              <a:custGeom>
                <a:avLst/>
                <a:gdLst>
                  <a:gd name="T0" fmla="*/ 28 w 107"/>
                  <a:gd name="T1" fmla="*/ 194 h 194"/>
                  <a:gd name="T2" fmla="*/ 16 w 107"/>
                  <a:gd name="T3" fmla="*/ 113 h 194"/>
                  <a:gd name="T4" fmla="*/ 39 w 107"/>
                  <a:gd name="T5" fmla="*/ 83 h 194"/>
                  <a:gd name="T6" fmla="*/ 57 w 107"/>
                  <a:gd name="T7" fmla="*/ 51 h 194"/>
                  <a:gd name="T8" fmla="*/ 69 w 107"/>
                  <a:gd name="T9" fmla="*/ 12 h 194"/>
                  <a:gd name="T10" fmla="*/ 76 w 107"/>
                  <a:gd name="T11" fmla="*/ 0 h 194"/>
                  <a:gd name="T12" fmla="*/ 28 w 107"/>
                  <a:gd name="T13" fmla="*/ 194 h 194"/>
                </a:gdLst>
                <a:ahLst/>
                <a:cxnLst>
                  <a:cxn ang="0">
                    <a:pos x="T0" y="T1"/>
                  </a:cxn>
                  <a:cxn ang="0">
                    <a:pos x="T2" y="T3"/>
                  </a:cxn>
                  <a:cxn ang="0">
                    <a:pos x="T4" y="T5"/>
                  </a:cxn>
                  <a:cxn ang="0">
                    <a:pos x="T6" y="T7"/>
                  </a:cxn>
                  <a:cxn ang="0">
                    <a:pos x="T8" y="T9"/>
                  </a:cxn>
                  <a:cxn ang="0">
                    <a:pos x="T10" y="T11"/>
                  </a:cxn>
                  <a:cxn ang="0">
                    <a:pos x="T12" y="T13"/>
                  </a:cxn>
                </a:cxnLst>
                <a:rect l="0" t="0" r="r" b="b"/>
                <a:pathLst>
                  <a:path w="107" h="194">
                    <a:moveTo>
                      <a:pt x="28" y="194"/>
                    </a:moveTo>
                    <a:cubicBezTo>
                      <a:pt x="5" y="171"/>
                      <a:pt x="0" y="140"/>
                      <a:pt x="16" y="113"/>
                    </a:cubicBezTo>
                    <a:cubicBezTo>
                      <a:pt x="22" y="102"/>
                      <a:pt x="30" y="92"/>
                      <a:pt x="39" y="83"/>
                    </a:cubicBezTo>
                    <a:cubicBezTo>
                      <a:pt x="48" y="74"/>
                      <a:pt x="54" y="64"/>
                      <a:pt x="57" y="51"/>
                    </a:cubicBezTo>
                    <a:cubicBezTo>
                      <a:pt x="61" y="38"/>
                      <a:pt x="65" y="25"/>
                      <a:pt x="69" y="12"/>
                    </a:cubicBezTo>
                    <a:cubicBezTo>
                      <a:pt x="71" y="8"/>
                      <a:pt x="74" y="4"/>
                      <a:pt x="76" y="0"/>
                    </a:cubicBezTo>
                    <a:cubicBezTo>
                      <a:pt x="107" y="63"/>
                      <a:pt x="91" y="150"/>
                      <a:pt x="28" y="1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55简" panose="00020600040101010101" pitchFamily="18" charset="-122"/>
                  <a:ea typeface="汉仪旗黑-55简" panose="00020600040101010101" pitchFamily="18" charset="-122"/>
                  <a:cs typeface="+mn-ea"/>
                  <a:sym typeface="+mn-lt"/>
                </a:endParaRPr>
              </a:p>
            </p:txBody>
          </p:sp>
        </p:grpSp>
        <p:sp>
          <p:nvSpPr>
            <p:cNvPr id="71" name="文本框 70"/>
            <p:cNvSpPr txBox="1"/>
            <p:nvPr>
              <p:custDataLst>
                <p:tags r:id="rId85"/>
              </p:custDataLst>
            </p:nvPr>
          </p:nvSpPr>
          <p:spPr>
            <a:xfrm>
              <a:off x="1278820" y="3391925"/>
              <a:ext cx="1610837" cy="460375"/>
            </a:xfrm>
            <a:prstGeom prst="rect">
              <a:avLst/>
            </a:prstGeom>
            <a:noFill/>
          </p:spPr>
          <p:txBody>
            <a:bodyPr wrap="square" rtlCol="0">
              <a:spAutoFit/>
            </a:bodyPr>
            <a:lstStyle/>
            <a:p>
              <a:pPr marL="0" marR="0" lvl="0" indent="0" algn="ctr" defTabSz="914400" eaLnBrk="1" fontAlgn="auto" latinLnBrk="0" hangingPunct="1">
                <a:lnSpc>
                  <a:spcPct val="120000"/>
                </a:lnSpc>
                <a:spcBef>
                  <a:spcPts val="0"/>
                </a:spcBef>
                <a:spcAft>
                  <a:spcPts val="0"/>
                </a:spcAft>
                <a:buClrTx/>
                <a:buSzTx/>
                <a:buFontTx/>
                <a:buNone/>
                <a:defRPr/>
              </a:pPr>
              <a:r>
                <a:rPr kumimoji="0" lang="en-US" altLang="zh-CN" sz="2000" b="0" i="0" u="none" strike="noStrike" kern="0" cap="none" spc="0" normalizeH="0" baseline="0" noProof="0" dirty="0">
                  <a:ln>
                    <a:noFill/>
                  </a:ln>
                  <a:solidFill>
                    <a:srgbClr val="C00000"/>
                  </a:solidFill>
                  <a:effectLst/>
                  <a:uLnTx/>
                  <a:uFillTx/>
                  <a:latin typeface="汉仪旗黑-55简" panose="00020600040101010101" pitchFamily="18" charset="-122"/>
                  <a:ea typeface="汉仪旗黑-55简" panose="00020600040101010101" pitchFamily="18" charset="-122"/>
                  <a:cs typeface="+mn-ea"/>
                  <a:sym typeface="+mn-lt"/>
                </a:rPr>
                <a:t>XXX</a:t>
              </a:r>
              <a:endParaRPr kumimoji="0" lang="en-US" altLang="zh-CN" sz="2000" b="0" i="0" u="none" strike="noStrike" kern="0" cap="none" spc="0" normalizeH="0" baseline="0" noProof="0" dirty="0">
                <a:ln>
                  <a:noFill/>
                </a:ln>
                <a:solidFill>
                  <a:srgbClr val="C00000"/>
                </a:solidFill>
                <a:effectLst/>
                <a:uLnTx/>
                <a:uFillTx/>
                <a:latin typeface="汉仪旗黑-55简" panose="00020600040101010101" pitchFamily="18" charset="-122"/>
                <a:ea typeface="汉仪旗黑-55简" panose="00020600040101010101" pitchFamily="18" charset="-122"/>
                <a:cs typeface="+mn-ea"/>
                <a:sym typeface="+mn-lt"/>
              </a:endParaRPr>
            </a:p>
          </p:txBody>
        </p:sp>
        <p:sp>
          <p:nvSpPr>
            <p:cNvPr id="72" name="矩形: 圆角 71"/>
            <p:cNvSpPr/>
            <p:nvPr>
              <p:custDataLst>
                <p:tags r:id="rId86"/>
              </p:custDataLst>
            </p:nvPr>
          </p:nvSpPr>
          <p:spPr>
            <a:xfrm>
              <a:off x="1414621" y="3126343"/>
              <a:ext cx="1339235" cy="246748"/>
            </a:xfrm>
            <a:prstGeom prst="roundRect">
              <a:avLst>
                <a:gd name="adj" fmla="val 50000"/>
              </a:avLst>
            </a:prstGeom>
            <a:gradFill flip="none" rotWithShape="1">
              <a:gsLst>
                <a:gs pos="0">
                  <a:srgbClr val="C00000"/>
                </a:gs>
                <a:gs pos="100000">
                  <a:srgbClr val="820000"/>
                </a:gs>
              </a:gsLst>
              <a:lin ang="5400000" scaled="1"/>
              <a:tileRect/>
            </a:gradFill>
            <a:ln w="15875"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noFill/>
                <a:effectLst/>
                <a:uLnTx/>
                <a:uFillTx/>
                <a:latin typeface="汉仪旗黑-55简" panose="00020600040101010101" pitchFamily="18" charset="-122"/>
                <a:ea typeface="汉仪旗黑-55简" panose="00020600040101010101" pitchFamily="18" charset="-122"/>
                <a:cs typeface="+mn-ea"/>
                <a:sym typeface="+mn-lt"/>
              </a:endParaRPr>
            </a:p>
          </p:txBody>
        </p:sp>
        <p:sp>
          <p:nvSpPr>
            <p:cNvPr id="73" name="文本框 72"/>
            <p:cNvSpPr txBox="1"/>
            <p:nvPr>
              <p:custDataLst>
                <p:tags r:id="rId87"/>
              </p:custDataLst>
            </p:nvPr>
          </p:nvSpPr>
          <p:spPr>
            <a:xfrm>
              <a:off x="1298705" y="3059387"/>
              <a:ext cx="1610837" cy="349250"/>
            </a:xfrm>
            <a:prstGeom prst="rect">
              <a:avLst/>
            </a:prstGeom>
            <a:noFill/>
          </p:spPr>
          <p:txBody>
            <a:bodyPr wrap="square" rtlCol="0">
              <a:spAutoFit/>
            </a:bodyPr>
            <a:lstStyle/>
            <a:p>
              <a:pPr marL="0" marR="0" lvl="0" indent="0" algn="ctr" defTabSz="914400" eaLnBrk="1" fontAlgn="auto" latinLnBrk="0" hangingPunct="1">
                <a:lnSpc>
                  <a:spcPct val="120000"/>
                </a:lnSpc>
                <a:spcBef>
                  <a:spcPts val="0"/>
                </a:spcBef>
                <a:spcAft>
                  <a:spcPts val="0"/>
                </a:spcAft>
                <a:buClrTx/>
                <a:buSzTx/>
                <a:buFontTx/>
                <a:buNone/>
                <a:defRPr/>
              </a:pPr>
              <a:r>
                <a:rPr kumimoji="0" lang="en-US" altLang="zh-CN" sz="1400" b="0" i="0" u="none" strike="noStrike" kern="0" cap="none" spc="0" normalizeH="0" baseline="0" noProof="0" dirty="0">
                  <a:ln>
                    <a:noFill/>
                  </a:ln>
                  <a:solidFill>
                    <a:prstClr val="white"/>
                  </a:solidFill>
                  <a:effectLst/>
                  <a:uLnTx/>
                  <a:uFillTx/>
                  <a:latin typeface="汉仪旗黑-55简" panose="00020600040101010101" pitchFamily="18" charset="-122"/>
                  <a:ea typeface="汉仪旗黑-55简" panose="00020600040101010101" pitchFamily="18" charset="-122"/>
                  <a:cs typeface="+mn-ea"/>
                  <a:sym typeface="+mn-lt"/>
                </a:rPr>
                <a:t>20XX</a:t>
              </a:r>
              <a:r>
                <a:rPr kumimoji="0" lang="zh-CN" altLang="en-US" sz="1400" b="0" i="0" u="none" strike="noStrike" kern="0" cap="none" spc="0" normalizeH="0" baseline="0" noProof="0" dirty="0">
                  <a:ln>
                    <a:noFill/>
                  </a:ln>
                  <a:solidFill>
                    <a:prstClr val="white"/>
                  </a:solidFill>
                  <a:effectLst/>
                  <a:uLnTx/>
                  <a:uFillTx/>
                  <a:latin typeface="汉仪旗黑-55简" panose="00020600040101010101" pitchFamily="18" charset="-122"/>
                  <a:ea typeface="汉仪旗黑-55简" panose="00020600040101010101" pitchFamily="18" charset="-122"/>
                  <a:cs typeface="+mn-ea"/>
                  <a:sym typeface="+mn-lt"/>
                </a:rPr>
                <a:t>年</a:t>
              </a:r>
              <a:endParaRPr kumimoji="0" lang="zh-CN" altLang="en-US" sz="1400" b="0" i="0" u="none" strike="noStrike" kern="0" cap="none" spc="0" normalizeH="0" baseline="0" noProof="0" dirty="0">
                <a:ln>
                  <a:noFill/>
                </a:ln>
                <a:solidFill>
                  <a:prstClr val="white"/>
                </a:solidFill>
                <a:effectLst/>
                <a:uLnTx/>
                <a:uFillTx/>
                <a:latin typeface="汉仪旗黑-55简" panose="00020600040101010101" pitchFamily="18" charset="-122"/>
                <a:ea typeface="汉仪旗黑-55简" panose="00020600040101010101" pitchFamily="18" charset="-122"/>
                <a:cs typeface="+mn-ea"/>
                <a:sym typeface="+mn-lt"/>
              </a:endParaRPr>
            </a:p>
          </p:txBody>
        </p:sp>
      </p:grpSp>
      <p:grpSp>
        <p:nvGrpSpPr>
          <p:cNvPr id="112" name="组合 111"/>
          <p:cNvGrpSpPr/>
          <p:nvPr>
            <p:custDataLst>
              <p:tags r:id="rId88"/>
            </p:custDataLst>
          </p:nvPr>
        </p:nvGrpSpPr>
        <p:grpSpPr>
          <a:xfrm>
            <a:off x="6320584" y="3071493"/>
            <a:ext cx="2244981" cy="837460"/>
            <a:chOff x="961748" y="3059387"/>
            <a:chExt cx="2244981" cy="837460"/>
          </a:xfrm>
        </p:grpSpPr>
        <p:grpSp>
          <p:nvGrpSpPr>
            <p:cNvPr id="113" name="组合 112"/>
            <p:cNvGrpSpPr/>
            <p:nvPr/>
          </p:nvGrpSpPr>
          <p:grpSpPr>
            <a:xfrm>
              <a:off x="961748" y="3083273"/>
              <a:ext cx="435054" cy="813574"/>
              <a:chOff x="6384925" y="868363"/>
              <a:chExt cx="561975" cy="1050925"/>
            </a:xfrm>
            <a:gradFill flip="none" rotWithShape="1">
              <a:gsLst>
                <a:gs pos="0">
                  <a:srgbClr val="C00000">
                    <a:alpha val="0"/>
                  </a:srgbClr>
                </a:gs>
                <a:gs pos="100000">
                  <a:srgbClr val="C00000"/>
                </a:gs>
              </a:gsLst>
              <a:lin ang="5400000" scaled="1"/>
              <a:tileRect/>
            </a:gradFill>
          </p:grpSpPr>
          <p:sp>
            <p:nvSpPr>
              <p:cNvPr id="137" name="Freeform 48"/>
              <p:cNvSpPr/>
              <p:nvPr>
                <p:custDataLst>
                  <p:tags r:id="rId89"/>
                </p:custDataLst>
              </p:nvPr>
            </p:nvSpPr>
            <p:spPr bwMode="auto">
              <a:xfrm>
                <a:off x="6470650" y="868363"/>
                <a:ext cx="476250" cy="1031875"/>
              </a:xfrm>
              <a:custGeom>
                <a:avLst/>
                <a:gdLst>
                  <a:gd name="T0" fmla="*/ 247 w 761"/>
                  <a:gd name="T1" fmla="*/ 232 h 1644"/>
                  <a:gd name="T2" fmla="*/ 188 w 761"/>
                  <a:gd name="T3" fmla="*/ 304 h 1644"/>
                  <a:gd name="T4" fmla="*/ 86 w 761"/>
                  <a:gd name="T5" fmla="*/ 452 h 1644"/>
                  <a:gd name="T6" fmla="*/ 19 w 761"/>
                  <a:gd name="T7" fmla="*/ 660 h 1644"/>
                  <a:gd name="T8" fmla="*/ 12 w 761"/>
                  <a:gd name="T9" fmla="*/ 784 h 1644"/>
                  <a:gd name="T10" fmla="*/ 108 w 761"/>
                  <a:gd name="T11" fmla="*/ 1185 h 1644"/>
                  <a:gd name="T12" fmla="*/ 223 w 761"/>
                  <a:gd name="T13" fmla="*/ 1345 h 1644"/>
                  <a:gd name="T14" fmla="*/ 446 w 761"/>
                  <a:gd name="T15" fmla="*/ 1510 h 1644"/>
                  <a:gd name="T16" fmla="*/ 713 w 761"/>
                  <a:gd name="T17" fmla="*/ 1604 h 1644"/>
                  <a:gd name="T18" fmla="*/ 727 w 761"/>
                  <a:gd name="T19" fmla="*/ 1601 h 1644"/>
                  <a:gd name="T20" fmla="*/ 737 w 761"/>
                  <a:gd name="T21" fmla="*/ 1600 h 1644"/>
                  <a:gd name="T22" fmla="*/ 760 w 761"/>
                  <a:gd name="T23" fmla="*/ 1633 h 1644"/>
                  <a:gd name="T24" fmla="*/ 749 w 761"/>
                  <a:gd name="T25" fmla="*/ 1642 h 1644"/>
                  <a:gd name="T26" fmla="*/ 747 w 761"/>
                  <a:gd name="T27" fmla="*/ 1641 h 1644"/>
                  <a:gd name="T28" fmla="*/ 687 w 761"/>
                  <a:gd name="T29" fmla="*/ 1621 h 1644"/>
                  <a:gd name="T30" fmla="*/ 490 w 761"/>
                  <a:gd name="T31" fmla="*/ 1554 h 1644"/>
                  <a:gd name="T32" fmla="*/ 483 w 761"/>
                  <a:gd name="T33" fmla="*/ 1551 h 1644"/>
                  <a:gd name="T34" fmla="*/ 471 w 761"/>
                  <a:gd name="T35" fmla="*/ 1574 h 1644"/>
                  <a:gd name="T36" fmla="*/ 406 w 761"/>
                  <a:gd name="T37" fmla="*/ 1602 h 1644"/>
                  <a:gd name="T38" fmla="*/ 382 w 761"/>
                  <a:gd name="T39" fmla="*/ 1597 h 1644"/>
                  <a:gd name="T40" fmla="*/ 335 w 761"/>
                  <a:gd name="T41" fmla="*/ 1598 h 1644"/>
                  <a:gd name="T42" fmla="*/ 302 w 761"/>
                  <a:gd name="T43" fmla="*/ 1605 h 1644"/>
                  <a:gd name="T44" fmla="*/ 289 w 761"/>
                  <a:gd name="T45" fmla="*/ 1603 h 1644"/>
                  <a:gd name="T46" fmla="*/ 467 w 761"/>
                  <a:gd name="T47" fmla="*/ 1544 h 1644"/>
                  <a:gd name="T48" fmla="*/ 279 w 761"/>
                  <a:gd name="T49" fmla="*/ 1422 h 1644"/>
                  <a:gd name="T50" fmla="*/ 275 w 761"/>
                  <a:gd name="T51" fmla="*/ 1427 h 1644"/>
                  <a:gd name="T52" fmla="*/ 196 w 761"/>
                  <a:gd name="T53" fmla="*/ 1453 h 1644"/>
                  <a:gd name="T54" fmla="*/ 164 w 761"/>
                  <a:gd name="T55" fmla="*/ 1438 h 1644"/>
                  <a:gd name="T56" fmla="*/ 141 w 761"/>
                  <a:gd name="T57" fmla="*/ 1432 h 1644"/>
                  <a:gd name="T58" fmla="*/ 97 w 761"/>
                  <a:gd name="T59" fmla="*/ 1431 h 1644"/>
                  <a:gd name="T60" fmla="*/ 77 w 761"/>
                  <a:gd name="T61" fmla="*/ 1427 h 1644"/>
                  <a:gd name="T62" fmla="*/ 263 w 761"/>
                  <a:gd name="T63" fmla="*/ 1413 h 1644"/>
                  <a:gd name="T64" fmla="*/ 250 w 761"/>
                  <a:gd name="T65" fmla="*/ 1396 h 1644"/>
                  <a:gd name="T66" fmla="*/ 40 w 761"/>
                  <a:gd name="T67" fmla="*/ 1053 h 1644"/>
                  <a:gd name="T68" fmla="*/ 4 w 761"/>
                  <a:gd name="T69" fmla="*/ 840 h 1644"/>
                  <a:gd name="T70" fmla="*/ 22 w 761"/>
                  <a:gd name="T71" fmla="*/ 597 h 1644"/>
                  <a:gd name="T72" fmla="*/ 122 w 761"/>
                  <a:gd name="T73" fmla="*/ 385 h 1644"/>
                  <a:gd name="T74" fmla="*/ 297 w 761"/>
                  <a:gd name="T75" fmla="*/ 175 h 1644"/>
                  <a:gd name="T76" fmla="*/ 325 w 761"/>
                  <a:gd name="T77" fmla="*/ 149 h 1644"/>
                  <a:gd name="T78" fmla="*/ 331 w 761"/>
                  <a:gd name="T79" fmla="*/ 135 h 1644"/>
                  <a:gd name="T80" fmla="*/ 332 w 761"/>
                  <a:gd name="T81" fmla="*/ 76 h 1644"/>
                  <a:gd name="T82" fmla="*/ 367 w 761"/>
                  <a:gd name="T83" fmla="*/ 25 h 1644"/>
                  <a:gd name="T84" fmla="*/ 417 w 761"/>
                  <a:gd name="T85" fmla="*/ 3 h 1644"/>
                  <a:gd name="T86" fmla="*/ 429 w 761"/>
                  <a:gd name="T87" fmla="*/ 10 h 1644"/>
                  <a:gd name="T88" fmla="*/ 426 w 761"/>
                  <a:gd name="T89" fmla="*/ 74 h 1644"/>
                  <a:gd name="T90" fmla="*/ 368 w 761"/>
                  <a:gd name="T91" fmla="*/ 134 h 1644"/>
                  <a:gd name="T92" fmla="*/ 360 w 761"/>
                  <a:gd name="T93" fmla="*/ 137 h 1644"/>
                  <a:gd name="T94" fmla="*/ 312 w 761"/>
                  <a:gd name="T95" fmla="*/ 165 h 1644"/>
                  <a:gd name="T96" fmla="*/ 247 w 761"/>
                  <a:gd name="T97" fmla="*/ 232 h 1644"/>
                  <a:gd name="T98" fmla="*/ 247 w 761"/>
                  <a:gd name="T99" fmla="*/ 232 h 1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61" h="1644">
                    <a:moveTo>
                      <a:pt x="247" y="232"/>
                    </a:moveTo>
                    <a:cubicBezTo>
                      <a:pt x="228" y="256"/>
                      <a:pt x="207" y="280"/>
                      <a:pt x="188" y="304"/>
                    </a:cubicBezTo>
                    <a:cubicBezTo>
                      <a:pt x="151" y="351"/>
                      <a:pt x="116" y="400"/>
                      <a:pt x="86" y="452"/>
                    </a:cubicBezTo>
                    <a:cubicBezTo>
                      <a:pt x="50" y="517"/>
                      <a:pt x="27" y="586"/>
                      <a:pt x="19" y="660"/>
                    </a:cubicBezTo>
                    <a:cubicBezTo>
                      <a:pt x="15" y="701"/>
                      <a:pt x="12" y="742"/>
                      <a:pt x="12" y="784"/>
                    </a:cubicBezTo>
                    <a:cubicBezTo>
                      <a:pt x="14" y="924"/>
                      <a:pt x="42" y="1059"/>
                      <a:pt x="108" y="1185"/>
                    </a:cubicBezTo>
                    <a:cubicBezTo>
                      <a:pt x="139" y="1244"/>
                      <a:pt x="177" y="1297"/>
                      <a:pt x="223" y="1345"/>
                    </a:cubicBezTo>
                    <a:cubicBezTo>
                      <a:pt x="287" y="1414"/>
                      <a:pt x="362" y="1468"/>
                      <a:pt x="446" y="1510"/>
                    </a:cubicBezTo>
                    <a:cubicBezTo>
                      <a:pt x="530" y="1554"/>
                      <a:pt x="619" y="1586"/>
                      <a:pt x="713" y="1604"/>
                    </a:cubicBezTo>
                    <a:cubicBezTo>
                      <a:pt x="718" y="1605"/>
                      <a:pt x="723" y="1607"/>
                      <a:pt x="727" y="1601"/>
                    </a:cubicBezTo>
                    <a:cubicBezTo>
                      <a:pt x="728" y="1599"/>
                      <a:pt x="734" y="1598"/>
                      <a:pt x="737" y="1600"/>
                    </a:cubicBezTo>
                    <a:cubicBezTo>
                      <a:pt x="750" y="1607"/>
                      <a:pt x="758" y="1619"/>
                      <a:pt x="760" y="1633"/>
                    </a:cubicBezTo>
                    <a:cubicBezTo>
                      <a:pt x="761" y="1641"/>
                      <a:pt x="756" y="1644"/>
                      <a:pt x="749" y="1642"/>
                    </a:cubicBezTo>
                    <a:cubicBezTo>
                      <a:pt x="748" y="1641"/>
                      <a:pt x="747" y="1641"/>
                      <a:pt x="747" y="1641"/>
                    </a:cubicBezTo>
                    <a:cubicBezTo>
                      <a:pt x="731" y="1624"/>
                      <a:pt x="708" y="1626"/>
                      <a:pt x="687" y="1621"/>
                    </a:cubicBezTo>
                    <a:cubicBezTo>
                      <a:pt x="619" y="1605"/>
                      <a:pt x="554" y="1583"/>
                      <a:pt x="490" y="1554"/>
                    </a:cubicBezTo>
                    <a:cubicBezTo>
                      <a:pt x="488" y="1553"/>
                      <a:pt x="486" y="1552"/>
                      <a:pt x="483" y="1551"/>
                    </a:cubicBezTo>
                    <a:cubicBezTo>
                      <a:pt x="479" y="1559"/>
                      <a:pt x="476" y="1567"/>
                      <a:pt x="471" y="1574"/>
                    </a:cubicBezTo>
                    <a:cubicBezTo>
                      <a:pt x="456" y="1597"/>
                      <a:pt x="432" y="1604"/>
                      <a:pt x="406" y="1602"/>
                    </a:cubicBezTo>
                    <a:cubicBezTo>
                      <a:pt x="398" y="1601"/>
                      <a:pt x="390" y="1600"/>
                      <a:pt x="382" y="1597"/>
                    </a:cubicBezTo>
                    <a:cubicBezTo>
                      <a:pt x="366" y="1590"/>
                      <a:pt x="351" y="1594"/>
                      <a:pt x="335" y="1598"/>
                    </a:cubicBezTo>
                    <a:cubicBezTo>
                      <a:pt x="324" y="1600"/>
                      <a:pt x="313" y="1603"/>
                      <a:pt x="302" y="1605"/>
                    </a:cubicBezTo>
                    <a:cubicBezTo>
                      <a:pt x="297" y="1605"/>
                      <a:pt x="293" y="1605"/>
                      <a:pt x="289" y="1603"/>
                    </a:cubicBezTo>
                    <a:cubicBezTo>
                      <a:pt x="336" y="1546"/>
                      <a:pt x="395" y="1526"/>
                      <a:pt x="467" y="1544"/>
                    </a:cubicBezTo>
                    <a:cubicBezTo>
                      <a:pt x="400" y="1511"/>
                      <a:pt x="337" y="1471"/>
                      <a:pt x="279" y="1422"/>
                    </a:cubicBezTo>
                    <a:cubicBezTo>
                      <a:pt x="278" y="1424"/>
                      <a:pt x="276" y="1425"/>
                      <a:pt x="275" y="1427"/>
                    </a:cubicBezTo>
                    <a:cubicBezTo>
                      <a:pt x="255" y="1455"/>
                      <a:pt x="229" y="1464"/>
                      <a:pt x="196" y="1453"/>
                    </a:cubicBezTo>
                    <a:cubicBezTo>
                      <a:pt x="185" y="1449"/>
                      <a:pt x="175" y="1443"/>
                      <a:pt x="164" y="1438"/>
                    </a:cubicBezTo>
                    <a:cubicBezTo>
                      <a:pt x="156" y="1435"/>
                      <a:pt x="149" y="1433"/>
                      <a:pt x="141" y="1432"/>
                    </a:cubicBezTo>
                    <a:cubicBezTo>
                      <a:pt x="126" y="1431"/>
                      <a:pt x="111" y="1431"/>
                      <a:pt x="97" y="1431"/>
                    </a:cubicBezTo>
                    <a:cubicBezTo>
                      <a:pt x="91" y="1430"/>
                      <a:pt x="85" y="1428"/>
                      <a:pt x="77" y="1427"/>
                    </a:cubicBezTo>
                    <a:cubicBezTo>
                      <a:pt x="114" y="1394"/>
                      <a:pt x="189" y="1368"/>
                      <a:pt x="263" y="1413"/>
                    </a:cubicBezTo>
                    <a:cubicBezTo>
                      <a:pt x="259" y="1407"/>
                      <a:pt x="255" y="1401"/>
                      <a:pt x="250" y="1396"/>
                    </a:cubicBezTo>
                    <a:cubicBezTo>
                      <a:pt x="148" y="1301"/>
                      <a:pt x="80" y="1186"/>
                      <a:pt x="40" y="1053"/>
                    </a:cubicBezTo>
                    <a:cubicBezTo>
                      <a:pt x="20" y="983"/>
                      <a:pt x="8" y="912"/>
                      <a:pt x="4" y="840"/>
                    </a:cubicBezTo>
                    <a:cubicBezTo>
                      <a:pt x="0" y="758"/>
                      <a:pt x="3" y="677"/>
                      <a:pt x="22" y="597"/>
                    </a:cubicBezTo>
                    <a:cubicBezTo>
                      <a:pt x="39" y="519"/>
                      <a:pt x="76" y="450"/>
                      <a:pt x="122" y="385"/>
                    </a:cubicBezTo>
                    <a:cubicBezTo>
                      <a:pt x="174" y="310"/>
                      <a:pt x="231" y="239"/>
                      <a:pt x="297" y="175"/>
                    </a:cubicBezTo>
                    <a:cubicBezTo>
                      <a:pt x="306" y="166"/>
                      <a:pt x="316" y="157"/>
                      <a:pt x="325" y="149"/>
                    </a:cubicBezTo>
                    <a:cubicBezTo>
                      <a:pt x="330" y="145"/>
                      <a:pt x="332" y="142"/>
                      <a:pt x="331" y="135"/>
                    </a:cubicBezTo>
                    <a:cubicBezTo>
                      <a:pt x="327" y="116"/>
                      <a:pt x="327" y="96"/>
                      <a:pt x="332" y="76"/>
                    </a:cubicBezTo>
                    <a:cubicBezTo>
                      <a:pt x="337" y="54"/>
                      <a:pt x="348" y="36"/>
                      <a:pt x="367" y="25"/>
                    </a:cubicBezTo>
                    <a:cubicBezTo>
                      <a:pt x="382" y="16"/>
                      <a:pt x="400" y="10"/>
                      <a:pt x="417" y="3"/>
                    </a:cubicBezTo>
                    <a:cubicBezTo>
                      <a:pt x="423" y="0"/>
                      <a:pt x="427" y="2"/>
                      <a:pt x="429" y="10"/>
                    </a:cubicBezTo>
                    <a:cubicBezTo>
                      <a:pt x="432" y="32"/>
                      <a:pt x="432" y="53"/>
                      <a:pt x="426" y="74"/>
                    </a:cubicBezTo>
                    <a:cubicBezTo>
                      <a:pt x="417" y="104"/>
                      <a:pt x="395" y="122"/>
                      <a:pt x="368" y="134"/>
                    </a:cubicBezTo>
                    <a:cubicBezTo>
                      <a:pt x="365" y="135"/>
                      <a:pt x="363" y="136"/>
                      <a:pt x="360" y="137"/>
                    </a:cubicBezTo>
                    <a:cubicBezTo>
                      <a:pt x="341" y="140"/>
                      <a:pt x="325" y="151"/>
                      <a:pt x="312" y="165"/>
                    </a:cubicBezTo>
                    <a:cubicBezTo>
                      <a:pt x="290" y="187"/>
                      <a:pt x="269" y="210"/>
                      <a:pt x="247" y="232"/>
                    </a:cubicBezTo>
                    <a:cubicBezTo>
                      <a:pt x="247" y="232"/>
                      <a:pt x="247" y="232"/>
                      <a:pt x="247" y="2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55简" panose="00020600040101010101" pitchFamily="18" charset="-122"/>
                  <a:ea typeface="汉仪旗黑-55简" panose="00020600040101010101" pitchFamily="18" charset="-122"/>
                  <a:cs typeface="+mn-ea"/>
                  <a:sym typeface="+mn-lt"/>
                </a:endParaRPr>
              </a:p>
            </p:txBody>
          </p:sp>
          <p:sp>
            <p:nvSpPr>
              <p:cNvPr id="138" name="Freeform 49"/>
              <p:cNvSpPr/>
              <p:nvPr>
                <p:custDataLst>
                  <p:tags r:id="rId90"/>
                </p:custDataLst>
              </p:nvPr>
            </p:nvSpPr>
            <p:spPr bwMode="auto">
              <a:xfrm>
                <a:off x="6696075" y="1724026"/>
                <a:ext cx="84138" cy="98425"/>
              </a:xfrm>
              <a:custGeom>
                <a:avLst/>
                <a:gdLst>
                  <a:gd name="T0" fmla="*/ 4 w 135"/>
                  <a:gd name="T1" fmla="*/ 0 h 157"/>
                  <a:gd name="T2" fmla="*/ 30 w 135"/>
                  <a:gd name="T3" fmla="*/ 26 h 157"/>
                  <a:gd name="T4" fmla="*/ 43 w 135"/>
                  <a:gd name="T5" fmla="*/ 42 h 157"/>
                  <a:gd name="T6" fmla="*/ 70 w 135"/>
                  <a:gd name="T7" fmla="*/ 60 h 157"/>
                  <a:gd name="T8" fmla="*/ 124 w 135"/>
                  <a:gd name="T9" fmla="*/ 98 h 157"/>
                  <a:gd name="T10" fmla="*/ 130 w 135"/>
                  <a:gd name="T11" fmla="*/ 150 h 157"/>
                  <a:gd name="T12" fmla="*/ 120 w 135"/>
                  <a:gd name="T13" fmla="*/ 155 h 157"/>
                  <a:gd name="T14" fmla="*/ 8 w 135"/>
                  <a:gd name="T15" fmla="*/ 45 h 157"/>
                  <a:gd name="T16" fmla="*/ 0 w 135"/>
                  <a:gd name="T17" fmla="*/ 3 h 157"/>
                  <a:gd name="T18" fmla="*/ 4 w 135"/>
                  <a:gd name="T19"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5" h="157">
                    <a:moveTo>
                      <a:pt x="4" y="0"/>
                    </a:moveTo>
                    <a:cubicBezTo>
                      <a:pt x="13" y="9"/>
                      <a:pt x="21" y="17"/>
                      <a:pt x="30" y="26"/>
                    </a:cubicBezTo>
                    <a:cubicBezTo>
                      <a:pt x="34" y="31"/>
                      <a:pt x="39" y="36"/>
                      <a:pt x="43" y="42"/>
                    </a:cubicBezTo>
                    <a:cubicBezTo>
                      <a:pt x="51" y="50"/>
                      <a:pt x="59" y="57"/>
                      <a:pt x="70" y="60"/>
                    </a:cubicBezTo>
                    <a:cubicBezTo>
                      <a:pt x="92" y="67"/>
                      <a:pt x="112" y="78"/>
                      <a:pt x="124" y="98"/>
                    </a:cubicBezTo>
                    <a:cubicBezTo>
                      <a:pt x="134" y="115"/>
                      <a:pt x="135" y="132"/>
                      <a:pt x="130" y="150"/>
                    </a:cubicBezTo>
                    <a:cubicBezTo>
                      <a:pt x="129" y="157"/>
                      <a:pt x="125" y="156"/>
                      <a:pt x="120" y="155"/>
                    </a:cubicBezTo>
                    <a:cubicBezTo>
                      <a:pt x="64" y="138"/>
                      <a:pt x="25" y="102"/>
                      <a:pt x="8" y="45"/>
                    </a:cubicBezTo>
                    <a:cubicBezTo>
                      <a:pt x="4" y="31"/>
                      <a:pt x="2" y="17"/>
                      <a:pt x="0" y="3"/>
                    </a:cubicBezTo>
                    <a:cubicBezTo>
                      <a:pt x="1" y="2"/>
                      <a:pt x="3" y="1"/>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55简" panose="00020600040101010101" pitchFamily="18" charset="-122"/>
                  <a:ea typeface="汉仪旗黑-55简" panose="00020600040101010101" pitchFamily="18" charset="-122"/>
                  <a:cs typeface="+mn-ea"/>
                  <a:sym typeface="+mn-lt"/>
                </a:endParaRPr>
              </a:p>
            </p:txBody>
          </p:sp>
          <p:sp>
            <p:nvSpPr>
              <p:cNvPr id="139" name="Freeform 50"/>
              <p:cNvSpPr/>
              <p:nvPr>
                <p:custDataLst>
                  <p:tags r:id="rId91"/>
                </p:custDataLst>
              </p:nvPr>
            </p:nvSpPr>
            <p:spPr bwMode="auto">
              <a:xfrm>
                <a:off x="6384925" y="1462088"/>
                <a:ext cx="107950" cy="80963"/>
              </a:xfrm>
              <a:custGeom>
                <a:avLst/>
                <a:gdLst>
                  <a:gd name="T0" fmla="*/ 0 w 170"/>
                  <a:gd name="T1" fmla="*/ 8 h 129"/>
                  <a:gd name="T2" fmla="*/ 170 w 170"/>
                  <a:gd name="T3" fmla="*/ 114 h 129"/>
                  <a:gd name="T4" fmla="*/ 89 w 170"/>
                  <a:gd name="T5" fmla="*/ 100 h 129"/>
                  <a:gd name="T6" fmla="*/ 70 w 170"/>
                  <a:gd name="T7" fmla="*/ 71 h 129"/>
                  <a:gd name="T8" fmla="*/ 43 w 170"/>
                  <a:gd name="T9" fmla="*/ 42 h 129"/>
                  <a:gd name="T10" fmla="*/ 10 w 170"/>
                  <a:gd name="T11" fmla="*/ 19 h 129"/>
                  <a:gd name="T12" fmla="*/ 0 w 170"/>
                  <a:gd name="T13" fmla="*/ 8 h 129"/>
                </a:gdLst>
                <a:ahLst/>
                <a:cxnLst>
                  <a:cxn ang="0">
                    <a:pos x="T0" y="T1"/>
                  </a:cxn>
                  <a:cxn ang="0">
                    <a:pos x="T2" y="T3"/>
                  </a:cxn>
                  <a:cxn ang="0">
                    <a:pos x="T4" y="T5"/>
                  </a:cxn>
                  <a:cxn ang="0">
                    <a:pos x="T6" y="T7"/>
                  </a:cxn>
                  <a:cxn ang="0">
                    <a:pos x="T8" y="T9"/>
                  </a:cxn>
                  <a:cxn ang="0">
                    <a:pos x="T10" y="T11"/>
                  </a:cxn>
                  <a:cxn ang="0">
                    <a:pos x="T12" y="T13"/>
                  </a:cxn>
                </a:cxnLst>
                <a:rect l="0" t="0" r="r" b="b"/>
                <a:pathLst>
                  <a:path w="170" h="129">
                    <a:moveTo>
                      <a:pt x="0" y="8"/>
                    </a:moveTo>
                    <a:cubicBezTo>
                      <a:pt x="77" y="0"/>
                      <a:pt x="150" y="44"/>
                      <a:pt x="170" y="114"/>
                    </a:cubicBezTo>
                    <a:cubicBezTo>
                      <a:pt x="145" y="129"/>
                      <a:pt x="110" y="124"/>
                      <a:pt x="89" y="100"/>
                    </a:cubicBezTo>
                    <a:cubicBezTo>
                      <a:pt x="81" y="91"/>
                      <a:pt x="74" y="81"/>
                      <a:pt x="70" y="71"/>
                    </a:cubicBezTo>
                    <a:cubicBezTo>
                      <a:pt x="64" y="58"/>
                      <a:pt x="54" y="50"/>
                      <a:pt x="43" y="42"/>
                    </a:cubicBezTo>
                    <a:cubicBezTo>
                      <a:pt x="32" y="35"/>
                      <a:pt x="21" y="27"/>
                      <a:pt x="10" y="19"/>
                    </a:cubicBezTo>
                    <a:cubicBezTo>
                      <a:pt x="7" y="17"/>
                      <a:pt x="4" y="13"/>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55简" panose="00020600040101010101" pitchFamily="18" charset="-122"/>
                  <a:ea typeface="汉仪旗黑-55简" panose="00020600040101010101" pitchFamily="18" charset="-122"/>
                  <a:cs typeface="+mn-ea"/>
                  <a:sym typeface="+mn-lt"/>
                </a:endParaRPr>
              </a:p>
            </p:txBody>
          </p:sp>
          <p:sp>
            <p:nvSpPr>
              <p:cNvPr id="140" name="Freeform 51"/>
              <p:cNvSpPr/>
              <p:nvPr>
                <p:custDataLst>
                  <p:tags r:id="rId92"/>
                </p:custDataLst>
              </p:nvPr>
            </p:nvSpPr>
            <p:spPr bwMode="auto">
              <a:xfrm>
                <a:off x="6626225" y="976313"/>
                <a:ext cx="123825" cy="55563"/>
              </a:xfrm>
              <a:custGeom>
                <a:avLst/>
                <a:gdLst>
                  <a:gd name="T0" fmla="*/ 0 w 198"/>
                  <a:gd name="T1" fmla="*/ 59 h 89"/>
                  <a:gd name="T2" fmla="*/ 0 w 198"/>
                  <a:gd name="T3" fmla="*/ 59 h 89"/>
                  <a:gd name="T4" fmla="*/ 38 w 198"/>
                  <a:gd name="T5" fmla="*/ 31 h 89"/>
                  <a:gd name="T6" fmla="*/ 198 w 198"/>
                  <a:gd name="T7" fmla="*/ 29 h 89"/>
                  <a:gd name="T8" fmla="*/ 180 w 198"/>
                  <a:gd name="T9" fmla="*/ 36 h 89"/>
                  <a:gd name="T10" fmla="*/ 139 w 198"/>
                  <a:gd name="T11" fmla="*/ 45 h 89"/>
                  <a:gd name="T12" fmla="*/ 110 w 198"/>
                  <a:gd name="T13" fmla="*/ 61 h 89"/>
                  <a:gd name="T14" fmla="*/ 47 w 198"/>
                  <a:gd name="T15" fmla="*/ 88 h 89"/>
                  <a:gd name="T16" fmla="*/ 2 w 198"/>
                  <a:gd name="T17" fmla="*/ 67 h 89"/>
                  <a:gd name="T18" fmla="*/ 0 w 198"/>
                  <a:gd name="T19" fmla="*/ 5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89">
                    <a:moveTo>
                      <a:pt x="0" y="59"/>
                    </a:moveTo>
                    <a:cubicBezTo>
                      <a:pt x="0" y="59"/>
                      <a:pt x="0" y="59"/>
                      <a:pt x="0" y="59"/>
                    </a:cubicBezTo>
                    <a:cubicBezTo>
                      <a:pt x="13" y="50"/>
                      <a:pt x="24" y="40"/>
                      <a:pt x="38" y="31"/>
                    </a:cubicBezTo>
                    <a:cubicBezTo>
                      <a:pt x="87" y="0"/>
                      <a:pt x="150" y="3"/>
                      <a:pt x="198" y="29"/>
                    </a:cubicBezTo>
                    <a:cubicBezTo>
                      <a:pt x="191" y="32"/>
                      <a:pt x="186" y="35"/>
                      <a:pt x="180" y="36"/>
                    </a:cubicBezTo>
                    <a:cubicBezTo>
                      <a:pt x="167" y="40"/>
                      <a:pt x="153" y="43"/>
                      <a:pt x="139" y="45"/>
                    </a:cubicBezTo>
                    <a:cubicBezTo>
                      <a:pt x="128" y="47"/>
                      <a:pt x="119" y="53"/>
                      <a:pt x="110" y="61"/>
                    </a:cubicBezTo>
                    <a:cubicBezTo>
                      <a:pt x="93" y="77"/>
                      <a:pt x="72" y="89"/>
                      <a:pt x="47" y="88"/>
                    </a:cubicBezTo>
                    <a:cubicBezTo>
                      <a:pt x="29" y="87"/>
                      <a:pt x="15" y="78"/>
                      <a:pt x="2" y="67"/>
                    </a:cubicBezTo>
                    <a:cubicBezTo>
                      <a:pt x="1" y="65"/>
                      <a:pt x="1" y="62"/>
                      <a:pt x="0"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55简" panose="00020600040101010101" pitchFamily="18" charset="-122"/>
                  <a:ea typeface="汉仪旗黑-55简" panose="00020600040101010101" pitchFamily="18" charset="-122"/>
                  <a:cs typeface="+mn-ea"/>
                  <a:sym typeface="+mn-lt"/>
                </a:endParaRPr>
              </a:p>
            </p:txBody>
          </p:sp>
          <p:sp>
            <p:nvSpPr>
              <p:cNvPr id="141" name="Freeform 52"/>
              <p:cNvSpPr/>
              <p:nvPr>
                <p:custDataLst>
                  <p:tags r:id="rId93"/>
                </p:custDataLst>
              </p:nvPr>
            </p:nvSpPr>
            <p:spPr bwMode="auto">
              <a:xfrm>
                <a:off x="6527800" y="1514476"/>
                <a:ext cx="53975" cy="125413"/>
              </a:xfrm>
              <a:custGeom>
                <a:avLst/>
                <a:gdLst>
                  <a:gd name="T0" fmla="*/ 44 w 84"/>
                  <a:gd name="T1" fmla="*/ 0 h 200"/>
                  <a:gd name="T2" fmla="*/ 49 w 84"/>
                  <a:gd name="T3" fmla="*/ 43 h 200"/>
                  <a:gd name="T4" fmla="*/ 65 w 84"/>
                  <a:gd name="T5" fmla="*/ 94 h 200"/>
                  <a:gd name="T6" fmla="*/ 81 w 84"/>
                  <a:gd name="T7" fmla="*/ 152 h 200"/>
                  <a:gd name="T8" fmla="*/ 58 w 84"/>
                  <a:gd name="T9" fmla="*/ 195 h 200"/>
                  <a:gd name="T10" fmla="*/ 44 w 84"/>
                  <a:gd name="T11" fmla="*/ 193 h 200"/>
                  <a:gd name="T12" fmla="*/ 23 w 84"/>
                  <a:gd name="T13" fmla="*/ 32 h 200"/>
                  <a:gd name="T14" fmla="*/ 39 w 84"/>
                  <a:gd name="T15" fmla="*/ 0 h 200"/>
                  <a:gd name="T16" fmla="*/ 44 w 84"/>
                  <a:gd name="T17"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200">
                    <a:moveTo>
                      <a:pt x="44" y="0"/>
                    </a:moveTo>
                    <a:cubicBezTo>
                      <a:pt x="46" y="15"/>
                      <a:pt x="49" y="29"/>
                      <a:pt x="49" y="43"/>
                    </a:cubicBezTo>
                    <a:cubicBezTo>
                      <a:pt x="50" y="61"/>
                      <a:pt x="53" y="78"/>
                      <a:pt x="65" y="94"/>
                    </a:cubicBezTo>
                    <a:cubicBezTo>
                      <a:pt x="77" y="111"/>
                      <a:pt x="84" y="130"/>
                      <a:pt x="81" y="152"/>
                    </a:cubicBezTo>
                    <a:cubicBezTo>
                      <a:pt x="79" y="169"/>
                      <a:pt x="70" y="183"/>
                      <a:pt x="58" y="195"/>
                    </a:cubicBezTo>
                    <a:cubicBezTo>
                      <a:pt x="52" y="200"/>
                      <a:pt x="49" y="199"/>
                      <a:pt x="44" y="193"/>
                    </a:cubicBezTo>
                    <a:cubicBezTo>
                      <a:pt x="8" y="143"/>
                      <a:pt x="0" y="90"/>
                      <a:pt x="23" y="32"/>
                    </a:cubicBezTo>
                    <a:cubicBezTo>
                      <a:pt x="27" y="21"/>
                      <a:pt x="34" y="11"/>
                      <a:pt x="39" y="0"/>
                    </a:cubicBezTo>
                    <a:cubicBezTo>
                      <a:pt x="41" y="0"/>
                      <a:pt x="42" y="0"/>
                      <a:pt x="4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55简" panose="00020600040101010101" pitchFamily="18" charset="-122"/>
                  <a:ea typeface="汉仪旗黑-55简" panose="00020600040101010101" pitchFamily="18" charset="-122"/>
                  <a:cs typeface="+mn-ea"/>
                  <a:sym typeface="+mn-lt"/>
                </a:endParaRPr>
              </a:p>
            </p:txBody>
          </p:sp>
          <p:sp>
            <p:nvSpPr>
              <p:cNvPr id="142" name="Freeform 53"/>
              <p:cNvSpPr/>
              <p:nvPr>
                <p:custDataLst>
                  <p:tags r:id="rId94"/>
                </p:custDataLst>
              </p:nvPr>
            </p:nvSpPr>
            <p:spPr bwMode="auto">
              <a:xfrm>
                <a:off x="6764338" y="1865313"/>
                <a:ext cx="120650" cy="53975"/>
              </a:xfrm>
              <a:custGeom>
                <a:avLst/>
                <a:gdLst>
                  <a:gd name="T0" fmla="*/ 192 w 192"/>
                  <a:gd name="T1" fmla="*/ 34 h 87"/>
                  <a:gd name="T2" fmla="*/ 117 w 192"/>
                  <a:gd name="T3" fmla="*/ 83 h 87"/>
                  <a:gd name="T4" fmla="*/ 93 w 192"/>
                  <a:gd name="T5" fmla="*/ 78 h 87"/>
                  <a:gd name="T6" fmla="*/ 47 w 192"/>
                  <a:gd name="T7" fmla="*/ 79 h 87"/>
                  <a:gd name="T8" fmla="*/ 11 w 192"/>
                  <a:gd name="T9" fmla="*/ 86 h 87"/>
                  <a:gd name="T10" fmla="*/ 0 w 192"/>
                  <a:gd name="T11" fmla="*/ 85 h 87"/>
                  <a:gd name="T12" fmla="*/ 192 w 192"/>
                  <a:gd name="T13" fmla="*/ 34 h 87"/>
                </a:gdLst>
                <a:ahLst/>
                <a:cxnLst>
                  <a:cxn ang="0">
                    <a:pos x="T0" y="T1"/>
                  </a:cxn>
                  <a:cxn ang="0">
                    <a:pos x="T2" y="T3"/>
                  </a:cxn>
                  <a:cxn ang="0">
                    <a:pos x="T4" y="T5"/>
                  </a:cxn>
                  <a:cxn ang="0">
                    <a:pos x="T6" y="T7"/>
                  </a:cxn>
                  <a:cxn ang="0">
                    <a:pos x="T8" y="T9"/>
                  </a:cxn>
                  <a:cxn ang="0">
                    <a:pos x="T10" y="T11"/>
                  </a:cxn>
                  <a:cxn ang="0">
                    <a:pos x="T12" y="T13"/>
                  </a:cxn>
                </a:cxnLst>
                <a:rect l="0" t="0" r="r" b="b"/>
                <a:pathLst>
                  <a:path w="192" h="87">
                    <a:moveTo>
                      <a:pt x="192" y="34"/>
                    </a:moveTo>
                    <a:cubicBezTo>
                      <a:pt x="180" y="69"/>
                      <a:pt x="154" y="86"/>
                      <a:pt x="117" y="83"/>
                    </a:cubicBezTo>
                    <a:cubicBezTo>
                      <a:pt x="109" y="82"/>
                      <a:pt x="100" y="81"/>
                      <a:pt x="93" y="78"/>
                    </a:cubicBezTo>
                    <a:cubicBezTo>
                      <a:pt x="77" y="71"/>
                      <a:pt x="62" y="75"/>
                      <a:pt x="47" y="79"/>
                    </a:cubicBezTo>
                    <a:cubicBezTo>
                      <a:pt x="35" y="81"/>
                      <a:pt x="23" y="84"/>
                      <a:pt x="11" y="86"/>
                    </a:cubicBezTo>
                    <a:cubicBezTo>
                      <a:pt x="8" y="87"/>
                      <a:pt x="4" y="86"/>
                      <a:pt x="0" y="85"/>
                    </a:cubicBezTo>
                    <a:cubicBezTo>
                      <a:pt x="26" y="30"/>
                      <a:pt x="139" y="0"/>
                      <a:pt x="192"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55简" panose="00020600040101010101" pitchFamily="18" charset="-122"/>
                  <a:ea typeface="汉仪旗黑-55简" panose="00020600040101010101" pitchFamily="18" charset="-122"/>
                  <a:cs typeface="+mn-ea"/>
                  <a:sym typeface="+mn-lt"/>
                </a:endParaRPr>
              </a:p>
            </p:txBody>
          </p:sp>
          <p:sp>
            <p:nvSpPr>
              <p:cNvPr id="143" name="Freeform 54"/>
              <p:cNvSpPr/>
              <p:nvPr>
                <p:custDataLst>
                  <p:tags r:id="rId95"/>
                </p:custDataLst>
              </p:nvPr>
            </p:nvSpPr>
            <p:spPr bwMode="auto">
              <a:xfrm>
                <a:off x="6511925" y="1112838"/>
                <a:ext cx="85725" cy="95250"/>
              </a:xfrm>
              <a:custGeom>
                <a:avLst/>
                <a:gdLst>
                  <a:gd name="T0" fmla="*/ 123 w 137"/>
                  <a:gd name="T1" fmla="*/ 2 h 151"/>
                  <a:gd name="T2" fmla="*/ 137 w 137"/>
                  <a:gd name="T3" fmla="*/ 0 h 151"/>
                  <a:gd name="T4" fmla="*/ 128 w 137"/>
                  <a:gd name="T5" fmla="*/ 16 h 151"/>
                  <a:gd name="T6" fmla="*/ 100 w 137"/>
                  <a:gd name="T7" fmla="*/ 49 h 151"/>
                  <a:gd name="T8" fmla="*/ 87 w 137"/>
                  <a:gd name="T9" fmla="*/ 76 h 151"/>
                  <a:gd name="T10" fmla="*/ 56 w 137"/>
                  <a:gd name="T11" fmla="*/ 135 h 151"/>
                  <a:gd name="T12" fmla="*/ 0 w 137"/>
                  <a:gd name="T13" fmla="*/ 147 h 151"/>
                  <a:gd name="T14" fmla="*/ 29 w 137"/>
                  <a:gd name="T15" fmla="*/ 64 h 151"/>
                  <a:gd name="T16" fmla="*/ 114 w 137"/>
                  <a:gd name="T17" fmla="*/ 5 h 151"/>
                  <a:gd name="T18" fmla="*/ 124 w 137"/>
                  <a:gd name="T19" fmla="*/ 1 h 151"/>
                  <a:gd name="T20" fmla="*/ 123 w 137"/>
                  <a:gd name="T21" fmla="*/ 2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151">
                    <a:moveTo>
                      <a:pt x="123" y="2"/>
                    </a:moveTo>
                    <a:cubicBezTo>
                      <a:pt x="127" y="1"/>
                      <a:pt x="131" y="1"/>
                      <a:pt x="137" y="0"/>
                    </a:cubicBezTo>
                    <a:cubicBezTo>
                      <a:pt x="134" y="7"/>
                      <a:pt x="132" y="12"/>
                      <a:pt x="128" y="16"/>
                    </a:cubicBezTo>
                    <a:cubicBezTo>
                      <a:pt x="119" y="27"/>
                      <a:pt x="110" y="38"/>
                      <a:pt x="100" y="49"/>
                    </a:cubicBezTo>
                    <a:cubicBezTo>
                      <a:pt x="93" y="57"/>
                      <a:pt x="89" y="66"/>
                      <a:pt x="87" y="76"/>
                    </a:cubicBezTo>
                    <a:cubicBezTo>
                      <a:pt x="83" y="99"/>
                      <a:pt x="75" y="120"/>
                      <a:pt x="56" y="135"/>
                    </a:cubicBezTo>
                    <a:cubicBezTo>
                      <a:pt x="39" y="148"/>
                      <a:pt x="21" y="151"/>
                      <a:pt x="0" y="147"/>
                    </a:cubicBezTo>
                    <a:cubicBezTo>
                      <a:pt x="1" y="116"/>
                      <a:pt x="12" y="89"/>
                      <a:pt x="29" y="64"/>
                    </a:cubicBezTo>
                    <a:cubicBezTo>
                      <a:pt x="50" y="35"/>
                      <a:pt x="79" y="16"/>
                      <a:pt x="114" y="5"/>
                    </a:cubicBezTo>
                    <a:cubicBezTo>
                      <a:pt x="117" y="4"/>
                      <a:pt x="120" y="3"/>
                      <a:pt x="124" y="1"/>
                    </a:cubicBezTo>
                    <a:lnTo>
                      <a:pt x="123"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55简" panose="00020600040101010101" pitchFamily="18" charset="-122"/>
                  <a:ea typeface="汉仪旗黑-55简" panose="00020600040101010101" pitchFamily="18" charset="-122"/>
                  <a:cs typeface="+mn-ea"/>
                  <a:sym typeface="+mn-lt"/>
                </a:endParaRPr>
              </a:p>
            </p:txBody>
          </p:sp>
          <p:sp>
            <p:nvSpPr>
              <p:cNvPr id="144" name="Freeform 55"/>
              <p:cNvSpPr/>
              <p:nvPr>
                <p:custDataLst>
                  <p:tags r:id="rId96"/>
                </p:custDataLst>
              </p:nvPr>
            </p:nvSpPr>
            <p:spPr bwMode="auto">
              <a:xfrm>
                <a:off x="6486525" y="1398588"/>
                <a:ext cx="50800" cy="123825"/>
              </a:xfrm>
              <a:custGeom>
                <a:avLst/>
                <a:gdLst>
                  <a:gd name="T0" fmla="*/ 37 w 81"/>
                  <a:gd name="T1" fmla="*/ 198 h 198"/>
                  <a:gd name="T2" fmla="*/ 63 w 81"/>
                  <a:gd name="T3" fmla="*/ 0 h 198"/>
                  <a:gd name="T4" fmla="*/ 64 w 81"/>
                  <a:gd name="T5" fmla="*/ 37 h 198"/>
                  <a:gd name="T6" fmla="*/ 62 w 81"/>
                  <a:gd name="T7" fmla="*/ 60 h 198"/>
                  <a:gd name="T8" fmla="*/ 67 w 81"/>
                  <a:gd name="T9" fmla="*/ 91 h 198"/>
                  <a:gd name="T10" fmla="*/ 78 w 81"/>
                  <a:gd name="T11" fmla="*/ 148 h 198"/>
                  <a:gd name="T12" fmla="*/ 37 w 81"/>
                  <a:gd name="T13" fmla="*/ 198 h 198"/>
                </a:gdLst>
                <a:ahLst/>
                <a:cxnLst>
                  <a:cxn ang="0">
                    <a:pos x="T0" y="T1"/>
                  </a:cxn>
                  <a:cxn ang="0">
                    <a:pos x="T2" y="T3"/>
                  </a:cxn>
                  <a:cxn ang="0">
                    <a:pos x="T4" y="T5"/>
                  </a:cxn>
                  <a:cxn ang="0">
                    <a:pos x="T6" y="T7"/>
                  </a:cxn>
                  <a:cxn ang="0">
                    <a:pos x="T8" y="T9"/>
                  </a:cxn>
                  <a:cxn ang="0">
                    <a:pos x="T10" y="T11"/>
                  </a:cxn>
                  <a:cxn ang="0">
                    <a:pos x="T12" y="T13"/>
                  </a:cxn>
                </a:cxnLst>
                <a:rect l="0" t="0" r="r" b="b"/>
                <a:pathLst>
                  <a:path w="81" h="198">
                    <a:moveTo>
                      <a:pt x="37" y="198"/>
                    </a:moveTo>
                    <a:cubicBezTo>
                      <a:pt x="0" y="142"/>
                      <a:pt x="4" y="57"/>
                      <a:pt x="63" y="0"/>
                    </a:cubicBezTo>
                    <a:cubicBezTo>
                      <a:pt x="68" y="13"/>
                      <a:pt x="65" y="25"/>
                      <a:pt x="64" y="37"/>
                    </a:cubicBezTo>
                    <a:cubicBezTo>
                      <a:pt x="64" y="45"/>
                      <a:pt x="62" y="52"/>
                      <a:pt x="62" y="60"/>
                    </a:cubicBezTo>
                    <a:cubicBezTo>
                      <a:pt x="61" y="71"/>
                      <a:pt x="62" y="81"/>
                      <a:pt x="67" y="91"/>
                    </a:cubicBezTo>
                    <a:cubicBezTo>
                      <a:pt x="76" y="109"/>
                      <a:pt x="81" y="128"/>
                      <a:pt x="78" y="148"/>
                    </a:cubicBezTo>
                    <a:cubicBezTo>
                      <a:pt x="74" y="173"/>
                      <a:pt x="59" y="188"/>
                      <a:pt x="37" y="1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55简" panose="00020600040101010101" pitchFamily="18" charset="-122"/>
                  <a:ea typeface="汉仪旗黑-55简" panose="00020600040101010101" pitchFamily="18" charset="-122"/>
                  <a:cs typeface="+mn-ea"/>
                  <a:sym typeface="+mn-lt"/>
                </a:endParaRPr>
              </a:p>
            </p:txBody>
          </p:sp>
          <p:sp>
            <p:nvSpPr>
              <p:cNvPr id="145" name="Freeform 56"/>
              <p:cNvSpPr/>
              <p:nvPr>
                <p:custDataLst>
                  <p:tags r:id="rId97"/>
                </p:custDataLst>
              </p:nvPr>
            </p:nvSpPr>
            <p:spPr bwMode="auto">
              <a:xfrm>
                <a:off x="6486525" y="1200151"/>
                <a:ext cx="77788" cy="103188"/>
              </a:xfrm>
              <a:custGeom>
                <a:avLst/>
                <a:gdLst>
                  <a:gd name="T0" fmla="*/ 5 w 123"/>
                  <a:gd name="T1" fmla="*/ 161 h 163"/>
                  <a:gd name="T2" fmla="*/ 123 w 123"/>
                  <a:gd name="T3" fmla="*/ 0 h 163"/>
                  <a:gd name="T4" fmla="*/ 118 w 123"/>
                  <a:gd name="T5" fmla="*/ 15 h 163"/>
                  <a:gd name="T6" fmla="*/ 104 w 123"/>
                  <a:gd name="T7" fmla="*/ 36 h 163"/>
                  <a:gd name="T8" fmla="*/ 81 w 123"/>
                  <a:gd name="T9" fmla="*/ 93 h 163"/>
                  <a:gd name="T10" fmla="*/ 52 w 123"/>
                  <a:gd name="T11" fmla="*/ 150 h 163"/>
                  <a:gd name="T12" fmla="*/ 5 w 123"/>
                  <a:gd name="T13" fmla="*/ 161 h 163"/>
                </a:gdLst>
                <a:ahLst/>
                <a:cxnLst>
                  <a:cxn ang="0">
                    <a:pos x="T0" y="T1"/>
                  </a:cxn>
                  <a:cxn ang="0">
                    <a:pos x="T2" y="T3"/>
                  </a:cxn>
                  <a:cxn ang="0">
                    <a:pos x="T4" y="T5"/>
                  </a:cxn>
                  <a:cxn ang="0">
                    <a:pos x="T6" y="T7"/>
                  </a:cxn>
                  <a:cxn ang="0">
                    <a:pos x="T8" y="T9"/>
                  </a:cxn>
                  <a:cxn ang="0">
                    <a:pos x="T10" y="T11"/>
                  </a:cxn>
                  <a:cxn ang="0">
                    <a:pos x="T12" y="T13"/>
                  </a:cxn>
                </a:cxnLst>
                <a:rect l="0" t="0" r="r" b="b"/>
                <a:pathLst>
                  <a:path w="123" h="163">
                    <a:moveTo>
                      <a:pt x="5" y="161"/>
                    </a:moveTo>
                    <a:cubicBezTo>
                      <a:pt x="0" y="88"/>
                      <a:pt x="49" y="21"/>
                      <a:pt x="123" y="0"/>
                    </a:cubicBezTo>
                    <a:cubicBezTo>
                      <a:pt x="121" y="6"/>
                      <a:pt x="120" y="11"/>
                      <a:pt x="118" y="15"/>
                    </a:cubicBezTo>
                    <a:cubicBezTo>
                      <a:pt x="114" y="22"/>
                      <a:pt x="109" y="29"/>
                      <a:pt x="104" y="36"/>
                    </a:cubicBezTo>
                    <a:cubicBezTo>
                      <a:pt x="91" y="53"/>
                      <a:pt x="82" y="71"/>
                      <a:pt x="81" y="93"/>
                    </a:cubicBezTo>
                    <a:cubicBezTo>
                      <a:pt x="80" y="116"/>
                      <a:pt x="71" y="136"/>
                      <a:pt x="52" y="150"/>
                    </a:cubicBezTo>
                    <a:cubicBezTo>
                      <a:pt x="39" y="160"/>
                      <a:pt x="23" y="163"/>
                      <a:pt x="5" y="1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55简" panose="00020600040101010101" pitchFamily="18" charset="-122"/>
                  <a:ea typeface="汉仪旗黑-55简" panose="00020600040101010101" pitchFamily="18" charset="-122"/>
                  <a:cs typeface="+mn-ea"/>
                  <a:sym typeface="+mn-lt"/>
                </a:endParaRPr>
              </a:p>
            </p:txBody>
          </p:sp>
          <p:sp>
            <p:nvSpPr>
              <p:cNvPr id="146" name="Freeform 57"/>
              <p:cNvSpPr/>
              <p:nvPr>
                <p:custDataLst>
                  <p:tags r:id="rId98"/>
                </p:custDataLst>
              </p:nvPr>
            </p:nvSpPr>
            <p:spPr bwMode="auto">
              <a:xfrm>
                <a:off x="6808788" y="1768476"/>
                <a:ext cx="84138" cy="98425"/>
              </a:xfrm>
              <a:custGeom>
                <a:avLst/>
                <a:gdLst>
                  <a:gd name="T0" fmla="*/ 3 w 133"/>
                  <a:gd name="T1" fmla="*/ 0 h 157"/>
                  <a:gd name="T2" fmla="*/ 29 w 133"/>
                  <a:gd name="T3" fmla="*/ 26 h 157"/>
                  <a:gd name="T4" fmla="*/ 41 w 133"/>
                  <a:gd name="T5" fmla="*/ 40 h 157"/>
                  <a:gd name="T6" fmla="*/ 72 w 133"/>
                  <a:gd name="T7" fmla="*/ 61 h 157"/>
                  <a:gd name="T8" fmla="*/ 127 w 133"/>
                  <a:gd name="T9" fmla="*/ 106 h 157"/>
                  <a:gd name="T10" fmla="*/ 130 w 133"/>
                  <a:gd name="T11" fmla="*/ 148 h 157"/>
                  <a:gd name="T12" fmla="*/ 119 w 133"/>
                  <a:gd name="T13" fmla="*/ 155 h 157"/>
                  <a:gd name="T14" fmla="*/ 4 w 133"/>
                  <a:gd name="T15" fmla="*/ 31 h 157"/>
                  <a:gd name="T16" fmla="*/ 0 w 133"/>
                  <a:gd name="T17" fmla="*/ 5 h 157"/>
                  <a:gd name="T18" fmla="*/ 0 w 133"/>
                  <a:gd name="T19" fmla="*/ 3 h 157"/>
                  <a:gd name="T20" fmla="*/ 3 w 133"/>
                  <a:gd name="T21"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3" h="157">
                    <a:moveTo>
                      <a:pt x="3" y="0"/>
                    </a:moveTo>
                    <a:cubicBezTo>
                      <a:pt x="12" y="9"/>
                      <a:pt x="20" y="17"/>
                      <a:pt x="29" y="26"/>
                    </a:cubicBezTo>
                    <a:cubicBezTo>
                      <a:pt x="33" y="30"/>
                      <a:pt x="37" y="35"/>
                      <a:pt x="41" y="40"/>
                    </a:cubicBezTo>
                    <a:cubicBezTo>
                      <a:pt x="49" y="50"/>
                      <a:pt x="59" y="57"/>
                      <a:pt x="72" y="61"/>
                    </a:cubicBezTo>
                    <a:cubicBezTo>
                      <a:pt x="96" y="69"/>
                      <a:pt x="117" y="82"/>
                      <a:pt x="127" y="106"/>
                    </a:cubicBezTo>
                    <a:cubicBezTo>
                      <a:pt x="133" y="120"/>
                      <a:pt x="133" y="134"/>
                      <a:pt x="130" y="148"/>
                    </a:cubicBezTo>
                    <a:cubicBezTo>
                      <a:pt x="129" y="155"/>
                      <a:pt x="126" y="157"/>
                      <a:pt x="119" y="155"/>
                    </a:cubicBezTo>
                    <a:cubicBezTo>
                      <a:pt x="57" y="136"/>
                      <a:pt x="18" y="95"/>
                      <a:pt x="4" y="31"/>
                    </a:cubicBezTo>
                    <a:cubicBezTo>
                      <a:pt x="2" y="23"/>
                      <a:pt x="1" y="14"/>
                      <a:pt x="0" y="5"/>
                    </a:cubicBezTo>
                    <a:cubicBezTo>
                      <a:pt x="0" y="4"/>
                      <a:pt x="0" y="4"/>
                      <a:pt x="0" y="3"/>
                    </a:cubicBezTo>
                    <a:cubicBezTo>
                      <a:pt x="1" y="2"/>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55简" panose="00020600040101010101" pitchFamily="18" charset="-122"/>
                  <a:ea typeface="汉仪旗黑-55简" panose="00020600040101010101" pitchFamily="18" charset="-122"/>
                  <a:cs typeface="+mn-ea"/>
                  <a:sym typeface="+mn-lt"/>
                </a:endParaRPr>
              </a:p>
            </p:txBody>
          </p:sp>
          <p:sp>
            <p:nvSpPr>
              <p:cNvPr id="147" name="Freeform 58"/>
              <p:cNvSpPr/>
              <p:nvPr>
                <p:custDataLst>
                  <p:tags r:id="rId99"/>
                </p:custDataLst>
              </p:nvPr>
            </p:nvSpPr>
            <p:spPr bwMode="auto">
              <a:xfrm>
                <a:off x="6511925" y="976313"/>
                <a:ext cx="46038" cy="125413"/>
              </a:xfrm>
              <a:custGeom>
                <a:avLst/>
                <a:gdLst>
                  <a:gd name="T0" fmla="*/ 29 w 75"/>
                  <a:gd name="T1" fmla="*/ 0 h 199"/>
                  <a:gd name="T2" fmla="*/ 72 w 75"/>
                  <a:gd name="T3" fmla="*/ 98 h 199"/>
                  <a:gd name="T4" fmla="*/ 52 w 75"/>
                  <a:gd name="T5" fmla="*/ 191 h 199"/>
                  <a:gd name="T6" fmla="*/ 37 w 75"/>
                  <a:gd name="T7" fmla="*/ 194 h 199"/>
                  <a:gd name="T8" fmla="*/ 11 w 75"/>
                  <a:gd name="T9" fmla="*/ 111 h 199"/>
                  <a:gd name="T10" fmla="*/ 17 w 75"/>
                  <a:gd name="T11" fmla="*/ 96 h 199"/>
                  <a:gd name="T12" fmla="*/ 25 w 75"/>
                  <a:gd name="T13" fmla="*/ 37 h 199"/>
                  <a:gd name="T14" fmla="*/ 24 w 75"/>
                  <a:gd name="T15" fmla="*/ 1 h 199"/>
                  <a:gd name="T16" fmla="*/ 29 w 75"/>
                  <a:gd name="T17"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199">
                    <a:moveTo>
                      <a:pt x="29" y="0"/>
                    </a:moveTo>
                    <a:cubicBezTo>
                      <a:pt x="53" y="28"/>
                      <a:pt x="69" y="60"/>
                      <a:pt x="72" y="98"/>
                    </a:cubicBezTo>
                    <a:cubicBezTo>
                      <a:pt x="75" y="131"/>
                      <a:pt x="68" y="162"/>
                      <a:pt x="52" y="191"/>
                    </a:cubicBezTo>
                    <a:cubicBezTo>
                      <a:pt x="47" y="199"/>
                      <a:pt x="43" y="198"/>
                      <a:pt x="37" y="194"/>
                    </a:cubicBezTo>
                    <a:cubicBezTo>
                      <a:pt x="10" y="177"/>
                      <a:pt x="0" y="146"/>
                      <a:pt x="11" y="111"/>
                    </a:cubicBezTo>
                    <a:cubicBezTo>
                      <a:pt x="12" y="106"/>
                      <a:pt x="14" y="100"/>
                      <a:pt x="17" y="96"/>
                    </a:cubicBezTo>
                    <a:cubicBezTo>
                      <a:pt x="30" y="78"/>
                      <a:pt x="26" y="57"/>
                      <a:pt x="25" y="37"/>
                    </a:cubicBezTo>
                    <a:cubicBezTo>
                      <a:pt x="24" y="25"/>
                      <a:pt x="24" y="13"/>
                      <a:pt x="24" y="1"/>
                    </a:cubicBezTo>
                    <a:cubicBezTo>
                      <a:pt x="26" y="0"/>
                      <a:pt x="27" y="0"/>
                      <a:pt x="2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55简" panose="00020600040101010101" pitchFamily="18" charset="-122"/>
                  <a:ea typeface="汉仪旗黑-55简" panose="00020600040101010101" pitchFamily="18" charset="-122"/>
                  <a:cs typeface="+mn-ea"/>
                  <a:sym typeface="+mn-lt"/>
                </a:endParaRPr>
              </a:p>
            </p:txBody>
          </p:sp>
          <p:sp>
            <p:nvSpPr>
              <p:cNvPr id="148" name="Freeform 59"/>
              <p:cNvSpPr/>
              <p:nvPr>
                <p:custDataLst>
                  <p:tags r:id="rId100"/>
                </p:custDataLst>
              </p:nvPr>
            </p:nvSpPr>
            <p:spPr bwMode="auto">
              <a:xfrm>
                <a:off x="6408738" y="1193801"/>
                <a:ext cx="65088" cy="109538"/>
              </a:xfrm>
              <a:custGeom>
                <a:avLst/>
                <a:gdLst>
                  <a:gd name="T0" fmla="*/ 2 w 105"/>
                  <a:gd name="T1" fmla="*/ 0 h 175"/>
                  <a:gd name="T2" fmla="*/ 64 w 105"/>
                  <a:gd name="T3" fmla="*/ 44 h 175"/>
                  <a:gd name="T4" fmla="*/ 101 w 105"/>
                  <a:gd name="T5" fmla="*/ 165 h 175"/>
                  <a:gd name="T6" fmla="*/ 91 w 105"/>
                  <a:gd name="T7" fmla="*/ 173 h 175"/>
                  <a:gd name="T8" fmla="*/ 31 w 105"/>
                  <a:gd name="T9" fmla="*/ 107 h 175"/>
                  <a:gd name="T10" fmla="*/ 31 w 105"/>
                  <a:gd name="T11" fmla="*/ 80 h 175"/>
                  <a:gd name="T12" fmla="*/ 26 w 105"/>
                  <a:gd name="T13" fmla="*/ 59 h 175"/>
                  <a:gd name="T14" fmla="*/ 7 w 105"/>
                  <a:gd name="T15" fmla="*/ 23 h 175"/>
                  <a:gd name="T16" fmla="*/ 0 w 105"/>
                  <a:gd name="T17" fmla="*/ 1 h 175"/>
                  <a:gd name="T18" fmla="*/ 2 w 105"/>
                  <a:gd name="T19"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 h="175">
                    <a:moveTo>
                      <a:pt x="2" y="0"/>
                    </a:moveTo>
                    <a:cubicBezTo>
                      <a:pt x="26" y="10"/>
                      <a:pt x="47" y="25"/>
                      <a:pt x="64" y="44"/>
                    </a:cubicBezTo>
                    <a:cubicBezTo>
                      <a:pt x="94" y="79"/>
                      <a:pt x="105" y="120"/>
                      <a:pt x="101" y="165"/>
                    </a:cubicBezTo>
                    <a:cubicBezTo>
                      <a:pt x="101" y="172"/>
                      <a:pt x="99" y="175"/>
                      <a:pt x="91" y="173"/>
                    </a:cubicBezTo>
                    <a:cubicBezTo>
                      <a:pt x="56" y="168"/>
                      <a:pt x="35" y="144"/>
                      <a:pt x="31" y="107"/>
                    </a:cubicBezTo>
                    <a:cubicBezTo>
                      <a:pt x="31" y="98"/>
                      <a:pt x="32" y="89"/>
                      <a:pt x="31" y="80"/>
                    </a:cubicBezTo>
                    <a:cubicBezTo>
                      <a:pt x="30" y="73"/>
                      <a:pt x="29" y="65"/>
                      <a:pt x="26" y="59"/>
                    </a:cubicBezTo>
                    <a:cubicBezTo>
                      <a:pt x="20" y="46"/>
                      <a:pt x="13" y="35"/>
                      <a:pt x="7" y="23"/>
                    </a:cubicBezTo>
                    <a:cubicBezTo>
                      <a:pt x="4" y="16"/>
                      <a:pt x="2" y="9"/>
                      <a:pt x="0" y="1"/>
                    </a:cubicBezTo>
                    <a:cubicBezTo>
                      <a:pt x="0" y="1"/>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55简" panose="00020600040101010101" pitchFamily="18" charset="-122"/>
                  <a:ea typeface="汉仪旗黑-55简" panose="00020600040101010101" pitchFamily="18" charset="-122"/>
                  <a:cs typeface="+mn-ea"/>
                  <a:sym typeface="+mn-lt"/>
                </a:endParaRPr>
              </a:p>
            </p:txBody>
          </p:sp>
          <p:sp>
            <p:nvSpPr>
              <p:cNvPr id="149" name="Freeform 60"/>
              <p:cNvSpPr/>
              <p:nvPr>
                <p:custDataLst>
                  <p:tags r:id="rId101"/>
                </p:custDataLst>
              </p:nvPr>
            </p:nvSpPr>
            <p:spPr bwMode="auto">
              <a:xfrm>
                <a:off x="6427788" y="1592263"/>
                <a:ext cx="117475" cy="73025"/>
              </a:xfrm>
              <a:custGeom>
                <a:avLst/>
                <a:gdLst>
                  <a:gd name="T0" fmla="*/ 0 w 187"/>
                  <a:gd name="T1" fmla="*/ 23 h 117"/>
                  <a:gd name="T2" fmla="*/ 187 w 187"/>
                  <a:gd name="T3" fmla="*/ 96 h 117"/>
                  <a:gd name="T4" fmla="*/ 107 w 187"/>
                  <a:gd name="T5" fmla="*/ 99 h 117"/>
                  <a:gd name="T6" fmla="*/ 80 w 187"/>
                  <a:gd name="T7" fmla="*/ 72 h 117"/>
                  <a:gd name="T8" fmla="*/ 48 w 187"/>
                  <a:gd name="T9" fmla="*/ 48 h 117"/>
                  <a:gd name="T10" fmla="*/ 13 w 187"/>
                  <a:gd name="T11" fmla="*/ 32 h 117"/>
                  <a:gd name="T12" fmla="*/ 0 w 187"/>
                  <a:gd name="T13" fmla="*/ 23 h 117"/>
                </a:gdLst>
                <a:ahLst/>
                <a:cxnLst>
                  <a:cxn ang="0">
                    <a:pos x="T0" y="T1"/>
                  </a:cxn>
                  <a:cxn ang="0">
                    <a:pos x="T2" y="T3"/>
                  </a:cxn>
                  <a:cxn ang="0">
                    <a:pos x="T4" y="T5"/>
                  </a:cxn>
                  <a:cxn ang="0">
                    <a:pos x="T6" y="T7"/>
                  </a:cxn>
                  <a:cxn ang="0">
                    <a:pos x="T8" y="T9"/>
                  </a:cxn>
                  <a:cxn ang="0">
                    <a:pos x="T10" y="T11"/>
                  </a:cxn>
                  <a:cxn ang="0">
                    <a:pos x="T12" y="T13"/>
                  </a:cxn>
                </a:cxnLst>
                <a:rect l="0" t="0" r="r" b="b"/>
                <a:pathLst>
                  <a:path w="187" h="117">
                    <a:moveTo>
                      <a:pt x="0" y="23"/>
                    </a:moveTo>
                    <a:cubicBezTo>
                      <a:pt x="77" y="0"/>
                      <a:pt x="154" y="34"/>
                      <a:pt x="187" y="96"/>
                    </a:cubicBezTo>
                    <a:cubicBezTo>
                      <a:pt x="167" y="115"/>
                      <a:pt x="131" y="117"/>
                      <a:pt x="107" y="99"/>
                    </a:cubicBezTo>
                    <a:cubicBezTo>
                      <a:pt x="97" y="91"/>
                      <a:pt x="87" y="82"/>
                      <a:pt x="80" y="72"/>
                    </a:cubicBezTo>
                    <a:cubicBezTo>
                      <a:pt x="71" y="60"/>
                      <a:pt x="60" y="54"/>
                      <a:pt x="48" y="48"/>
                    </a:cubicBezTo>
                    <a:cubicBezTo>
                      <a:pt x="36" y="43"/>
                      <a:pt x="24" y="38"/>
                      <a:pt x="13" y="32"/>
                    </a:cubicBezTo>
                    <a:cubicBezTo>
                      <a:pt x="9" y="30"/>
                      <a:pt x="5" y="27"/>
                      <a:pt x="0"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55简" panose="00020600040101010101" pitchFamily="18" charset="-122"/>
                  <a:ea typeface="汉仪旗黑-55简" panose="00020600040101010101" pitchFamily="18" charset="-122"/>
                  <a:cs typeface="+mn-ea"/>
                  <a:sym typeface="+mn-lt"/>
                </a:endParaRPr>
              </a:p>
            </p:txBody>
          </p:sp>
          <p:sp>
            <p:nvSpPr>
              <p:cNvPr id="150" name="Freeform 61"/>
              <p:cNvSpPr/>
              <p:nvPr>
                <p:custDataLst>
                  <p:tags r:id="rId102"/>
                </p:custDataLst>
              </p:nvPr>
            </p:nvSpPr>
            <p:spPr bwMode="auto">
              <a:xfrm>
                <a:off x="6589713" y="1628776"/>
                <a:ext cx="71438" cy="114300"/>
              </a:xfrm>
              <a:custGeom>
                <a:avLst/>
                <a:gdLst>
                  <a:gd name="T0" fmla="*/ 103 w 116"/>
                  <a:gd name="T1" fmla="*/ 183 h 183"/>
                  <a:gd name="T2" fmla="*/ 17 w 116"/>
                  <a:gd name="T3" fmla="*/ 0 h 183"/>
                  <a:gd name="T4" fmla="*/ 31 w 116"/>
                  <a:gd name="T5" fmla="*/ 20 h 183"/>
                  <a:gd name="T6" fmla="*/ 40 w 116"/>
                  <a:gd name="T7" fmla="*/ 36 h 183"/>
                  <a:gd name="T8" fmla="*/ 78 w 116"/>
                  <a:gd name="T9" fmla="*/ 82 h 183"/>
                  <a:gd name="T10" fmla="*/ 115 w 116"/>
                  <a:gd name="T11" fmla="*/ 139 h 183"/>
                  <a:gd name="T12" fmla="*/ 103 w 116"/>
                  <a:gd name="T13" fmla="*/ 183 h 183"/>
                </a:gdLst>
                <a:ahLst/>
                <a:cxnLst>
                  <a:cxn ang="0">
                    <a:pos x="T0" y="T1"/>
                  </a:cxn>
                  <a:cxn ang="0">
                    <a:pos x="T2" y="T3"/>
                  </a:cxn>
                  <a:cxn ang="0">
                    <a:pos x="T4" y="T5"/>
                  </a:cxn>
                  <a:cxn ang="0">
                    <a:pos x="T6" y="T7"/>
                  </a:cxn>
                  <a:cxn ang="0">
                    <a:pos x="T8" y="T9"/>
                  </a:cxn>
                  <a:cxn ang="0">
                    <a:pos x="T10" y="T11"/>
                  </a:cxn>
                  <a:cxn ang="0">
                    <a:pos x="T12" y="T13"/>
                  </a:cxn>
                </a:cxnLst>
                <a:rect l="0" t="0" r="r" b="b"/>
                <a:pathLst>
                  <a:path w="116" h="183">
                    <a:moveTo>
                      <a:pt x="103" y="183"/>
                    </a:moveTo>
                    <a:cubicBezTo>
                      <a:pt x="37" y="153"/>
                      <a:pt x="0" y="81"/>
                      <a:pt x="17" y="0"/>
                    </a:cubicBezTo>
                    <a:cubicBezTo>
                      <a:pt x="23" y="8"/>
                      <a:pt x="27" y="13"/>
                      <a:pt x="31" y="20"/>
                    </a:cubicBezTo>
                    <a:cubicBezTo>
                      <a:pt x="35" y="25"/>
                      <a:pt x="37" y="30"/>
                      <a:pt x="40" y="36"/>
                    </a:cubicBezTo>
                    <a:cubicBezTo>
                      <a:pt x="48" y="55"/>
                      <a:pt x="59" y="70"/>
                      <a:pt x="78" y="82"/>
                    </a:cubicBezTo>
                    <a:cubicBezTo>
                      <a:pt x="98" y="94"/>
                      <a:pt x="113" y="114"/>
                      <a:pt x="115" y="139"/>
                    </a:cubicBezTo>
                    <a:cubicBezTo>
                      <a:pt x="116" y="155"/>
                      <a:pt x="111" y="169"/>
                      <a:pt x="103"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55简" panose="00020600040101010101" pitchFamily="18" charset="-122"/>
                  <a:ea typeface="汉仪旗黑-55简" panose="00020600040101010101" pitchFamily="18" charset="-122"/>
                  <a:cs typeface="+mn-ea"/>
                  <a:sym typeface="+mn-lt"/>
                </a:endParaRPr>
              </a:p>
            </p:txBody>
          </p:sp>
          <p:sp>
            <p:nvSpPr>
              <p:cNvPr id="151" name="Freeform 62"/>
              <p:cNvSpPr/>
              <p:nvPr>
                <p:custDataLst>
                  <p:tags r:id="rId103"/>
                </p:custDataLst>
              </p:nvPr>
            </p:nvSpPr>
            <p:spPr bwMode="auto">
              <a:xfrm>
                <a:off x="6442075" y="1087438"/>
                <a:ext cx="58738" cy="117475"/>
              </a:xfrm>
              <a:custGeom>
                <a:avLst/>
                <a:gdLst>
                  <a:gd name="T0" fmla="*/ 3 w 92"/>
                  <a:gd name="T1" fmla="*/ 0 h 185"/>
                  <a:gd name="T2" fmla="*/ 47 w 92"/>
                  <a:gd name="T3" fmla="*/ 37 h 185"/>
                  <a:gd name="T4" fmla="*/ 81 w 92"/>
                  <a:gd name="T5" fmla="*/ 177 h 185"/>
                  <a:gd name="T6" fmla="*/ 70 w 92"/>
                  <a:gd name="T7" fmla="*/ 183 h 185"/>
                  <a:gd name="T8" fmla="*/ 20 w 92"/>
                  <a:gd name="T9" fmla="*/ 121 h 185"/>
                  <a:gd name="T10" fmla="*/ 22 w 92"/>
                  <a:gd name="T11" fmla="*/ 83 h 185"/>
                  <a:gd name="T12" fmla="*/ 20 w 92"/>
                  <a:gd name="T13" fmla="*/ 64 h 185"/>
                  <a:gd name="T14" fmla="*/ 4 w 92"/>
                  <a:gd name="T15" fmla="*/ 21 h 185"/>
                  <a:gd name="T16" fmla="*/ 0 w 92"/>
                  <a:gd name="T17" fmla="*/ 2 h 185"/>
                  <a:gd name="T18" fmla="*/ 3 w 92"/>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185">
                    <a:moveTo>
                      <a:pt x="3" y="0"/>
                    </a:moveTo>
                    <a:cubicBezTo>
                      <a:pt x="20" y="10"/>
                      <a:pt x="34" y="22"/>
                      <a:pt x="47" y="37"/>
                    </a:cubicBezTo>
                    <a:cubicBezTo>
                      <a:pt x="81" y="78"/>
                      <a:pt x="92" y="125"/>
                      <a:pt x="81" y="177"/>
                    </a:cubicBezTo>
                    <a:cubicBezTo>
                      <a:pt x="80" y="184"/>
                      <a:pt x="77" y="185"/>
                      <a:pt x="70" y="183"/>
                    </a:cubicBezTo>
                    <a:cubicBezTo>
                      <a:pt x="40" y="176"/>
                      <a:pt x="21" y="152"/>
                      <a:pt x="20" y="121"/>
                    </a:cubicBezTo>
                    <a:cubicBezTo>
                      <a:pt x="19" y="108"/>
                      <a:pt x="22" y="95"/>
                      <a:pt x="22" y="83"/>
                    </a:cubicBezTo>
                    <a:cubicBezTo>
                      <a:pt x="22" y="76"/>
                      <a:pt x="22" y="70"/>
                      <a:pt x="20" y="64"/>
                    </a:cubicBezTo>
                    <a:cubicBezTo>
                      <a:pt x="15" y="49"/>
                      <a:pt x="9" y="36"/>
                      <a:pt x="4" y="21"/>
                    </a:cubicBezTo>
                    <a:cubicBezTo>
                      <a:pt x="2" y="15"/>
                      <a:pt x="2" y="8"/>
                      <a:pt x="0" y="2"/>
                    </a:cubicBezTo>
                    <a:cubicBezTo>
                      <a:pt x="1" y="1"/>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55简" panose="00020600040101010101" pitchFamily="18" charset="-122"/>
                  <a:ea typeface="汉仪旗黑-55简" panose="00020600040101010101" pitchFamily="18" charset="-122"/>
                  <a:cs typeface="+mn-ea"/>
                  <a:sym typeface="+mn-lt"/>
                </a:endParaRPr>
              </a:p>
            </p:txBody>
          </p:sp>
          <p:sp>
            <p:nvSpPr>
              <p:cNvPr id="152" name="Freeform 63"/>
              <p:cNvSpPr/>
              <p:nvPr>
                <p:custDataLst>
                  <p:tags r:id="rId104"/>
                </p:custDataLst>
              </p:nvPr>
            </p:nvSpPr>
            <p:spPr bwMode="auto">
              <a:xfrm>
                <a:off x="6557963" y="1044576"/>
                <a:ext cx="109538" cy="69850"/>
              </a:xfrm>
              <a:custGeom>
                <a:avLst/>
                <a:gdLst>
                  <a:gd name="T0" fmla="*/ 49 w 174"/>
                  <a:gd name="T1" fmla="*/ 110 h 111"/>
                  <a:gd name="T2" fmla="*/ 7 w 174"/>
                  <a:gd name="T3" fmla="*/ 104 h 111"/>
                  <a:gd name="T4" fmla="*/ 3 w 174"/>
                  <a:gd name="T5" fmla="*/ 94 h 111"/>
                  <a:gd name="T6" fmla="*/ 148 w 174"/>
                  <a:gd name="T7" fmla="*/ 0 h 111"/>
                  <a:gd name="T8" fmla="*/ 173 w 174"/>
                  <a:gd name="T9" fmla="*/ 0 h 111"/>
                  <a:gd name="T10" fmla="*/ 174 w 174"/>
                  <a:gd name="T11" fmla="*/ 3 h 111"/>
                  <a:gd name="T12" fmla="*/ 159 w 174"/>
                  <a:gd name="T13" fmla="*/ 16 h 111"/>
                  <a:gd name="T14" fmla="*/ 122 w 174"/>
                  <a:gd name="T15" fmla="*/ 40 h 111"/>
                  <a:gd name="T16" fmla="*/ 106 w 174"/>
                  <a:gd name="T17" fmla="*/ 57 h 111"/>
                  <a:gd name="T18" fmla="*/ 48 w 174"/>
                  <a:gd name="T19" fmla="*/ 111 h 111"/>
                  <a:gd name="T20" fmla="*/ 49 w 174"/>
                  <a:gd name="T21" fmla="*/ 11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4" h="111">
                    <a:moveTo>
                      <a:pt x="49" y="110"/>
                    </a:moveTo>
                    <a:cubicBezTo>
                      <a:pt x="35" y="108"/>
                      <a:pt x="21" y="107"/>
                      <a:pt x="7" y="104"/>
                    </a:cubicBezTo>
                    <a:cubicBezTo>
                      <a:pt x="1" y="103"/>
                      <a:pt x="0" y="100"/>
                      <a:pt x="3" y="94"/>
                    </a:cubicBezTo>
                    <a:cubicBezTo>
                      <a:pt x="33" y="34"/>
                      <a:pt x="81" y="1"/>
                      <a:pt x="148" y="0"/>
                    </a:cubicBezTo>
                    <a:cubicBezTo>
                      <a:pt x="157" y="0"/>
                      <a:pt x="165" y="0"/>
                      <a:pt x="173" y="0"/>
                    </a:cubicBezTo>
                    <a:cubicBezTo>
                      <a:pt x="173" y="1"/>
                      <a:pt x="174" y="2"/>
                      <a:pt x="174" y="3"/>
                    </a:cubicBezTo>
                    <a:cubicBezTo>
                      <a:pt x="169" y="7"/>
                      <a:pt x="165" y="12"/>
                      <a:pt x="159" y="16"/>
                    </a:cubicBezTo>
                    <a:cubicBezTo>
                      <a:pt x="147" y="24"/>
                      <a:pt x="134" y="31"/>
                      <a:pt x="122" y="40"/>
                    </a:cubicBezTo>
                    <a:cubicBezTo>
                      <a:pt x="116" y="44"/>
                      <a:pt x="110" y="51"/>
                      <a:pt x="106" y="57"/>
                    </a:cubicBezTo>
                    <a:cubicBezTo>
                      <a:pt x="93" y="82"/>
                      <a:pt x="76" y="102"/>
                      <a:pt x="48" y="111"/>
                    </a:cubicBezTo>
                    <a:cubicBezTo>
                      <a:pt x="48" y="111"/>
                      <a:pt x="49" y="110"/>
                      <a:pt x="49" y="1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55简" panose="00020600040101010101" pitchFamily="18" charset="-122"/>
                  <a:ea typeface="汉仪旗黑-55简" panose="00020600040101010101" pitchFamily="18" charset="-122"/>
                  <a:cs typeface="+mn-ea"/>
                  <a:sym typeface="+mn-lt"/>
                </a:endParaRPr>
              </a:p>
            </p:txBody>
          </p:sp>
          <p:sp>
            <p:nvSpPr>
              <p:cNvPr id="153" name="Freeform 64"/>
              <p:cNvSpPr/>
              <p:nvPr>
                <p:custDataLst>
                  <p:tags r:id="rId105"/>
                </p:custDataLst>
              </p:nvPr>
            </p:nvSpPr>
            <p:spPr bwMode="auto">
              <a:xfrm>
                <a:off x="6388100" y="1306513"/>
                <a:ext cx="82550" cy="98425"/>
              </a:xfrm>
              <a:custGeom>
                <a:avLst/>
                <a:gdLst>
                  <a:gd name="T0" fmla="*/ 3 w 130"/>
                  <a:gd name="T1" fmla="*/ 0 h 156"/>
                  <a:gd name="T2" fmla="*/ 74 w 130"/>
                  <a:gd name="T3" fmla="*/ 36 h 156"/>
                  <a:gd name="T4" fmla="*/ 128 w 130"/>
                  <a:gd name="T5" fmla="*/ 141 h 156"/>
                  <a:gd name="T6" fmla="*/ 115 w 130"/>
                  <a:gd name="T7" fmla="*/ 156 h 156"/>
                  <a:gd name="T8" fmla="*/ 53 w 130"/>
                  <a:gd name="T9" fmla="*/ 110 h 156"/>
                  <a:gd name="T10" fmla="*/ 45 w 130"/>
                  <a:gd name="T11" fmla="*/ 76 h 156"/>
                  <a:gd name="T12" fmla="*/ 33 w 130"/>
                  <a:gd name="T13" fmla="*/ 51 h 156"/>
                  <a:gd name="T14" fmla="*/ 9 w 130"/>
                  <a:gd name="T15" fmla="*/ 19 h 156"/>
                  <a:gd name="T16" fmla="*/ 0 w 130"/>
                  <a:gd name="T17" fmla="*/ 2 h 156"/>
                  <a:gd name="T18" fmla="*/ 3 w 130"/>
                  <a:gd name="T19"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0" h="156">
                    <a:moveTo>
                      <a:pt x="3" y="0"/>
                    </a:moveTo>
                    <a:cubicBezTo>
                      <a:pt x="29" y="7"/>
                      <a:pt x="53" y="19"/>
                      <a:pt x="74" y="36"/>
                    </a:cubicBezTo>
                    <a:cubicBezTo>
                      <a:pt x="106" y="64"/>
                      <a:pt x="123" y="99"/>
                      <a:pt x="128" y="141"/>
                    </a:cubicBezTo>
                    <a:cubicBezTo>
                      <a:pt x="130" y="155"/>
                      <a:pt x="129" y="156"/>
                      <a:pt x="115" y="156"/>
                    </a:cubicBezTo>
                    <a:cubicBezTo>
                      <a:pt x="86" y="156"/>
                      <a:pt x="64" y="140"/>
                      <a:pt x="53" y="110"/>
                    </a:cubicBezTo>
                    <a:cubicBezTo>
                      <a:pt x="49" y="99"/>
                      <a:pt x="48" y="87"/>
                      <a:pt x="45" y="76"/>
                    </a:cubicBezTo>
                    <a:cubicBezTo>
                      <a:pt x="42" y="67"/>
                      <a:pt x="38" y="58"/>
                      <a:pt x="33" y="51"/>
                    </a:cubicBezTo>
                    <a:cubicBezTo>
                      <a:pt x="26" y="40"/>
                      <a:pt x="17" y="30"/>
                      <a:pt x="9" y="19"/>
                    </a:cubicBezTo>
                    <a:cubicBezTo>
                      <a:pt x="6" y="14"/>
                      <a:pt x="3" y="8"/>
                      <a:pt x="0" y="2"/>
                    </a:cubicBezTo>
                    <a:cubicBezTo>
                      <a:pt x="1" y="2"/>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55简" panose="00020600040101010101" pitchFamily="18" charset="-122"/>
                  <a:ea typeface="汉仪旗黑-55简" panose="00020600040101010101" pitchFamily="18" charset="-122"/>
                  <a:cs typeface="+mn-ea"/>
                  <a:sym typeface="+mn-lt"/>
                </a:endParaRPr>
              </a:p>
            </p:txBody>
          </p:sp>
          <p:sp>
            <p:nvSpPr>
              <p:cNvPr id="154" name="Freeform 65"/>
              <p:cNvSpPr/>
              <p:nvPr>
                <p:custDataLst>
                  <p:tags r:id="rId106"/>
                </p:custDataLst>
              </p:nvPr>
            </p:nvSpPr>
            <p:spPr bwMode="auto">
              <a:xfrm>
                <a:off x="6473825" y="1287463"/>
                <a:ext cx="69850" cy="112713"/>
              </a:xfrm>
              <a:custGeom>
                <a:avLst/>
                <a:gdLst>
                  <a:gd name="T0" fmla="*/ 112 w 112"/>
                  <a:gd name="T1" fmla="*/ 0 h 179"/>
                  <a:gd name="T2" fmla="*/ 107 w 112"/>
                  <a:gd name="T3" fmla="*/ 20 h 179"/>
                  <a:gd name="T4" fmla="*/ 91 w 112"/>
                  <a:gd name="T5" fmla="*/ 55 h 179"/>
                  <a:gd name="T6" fmla="*/ 86 w 112"/>
                  <a:gd name="T7" fmla="*/ 90 h 179"/>
                  <a:gd name="T8" fmla="*/ 70 w 112"/>
                  <a:gd name="T9" fmla="*/ 155 h 179"/>
                  <a:gd name="T10" fmla="*/ 24 w 112"/>
                  <a:gd name="T11" fmla="*/ 179 h 179"/>
                  <a:gd name="T12" fmla="*/ 112 w 112"/>
                  <a:gd name="T13" fmla="*/ 0 h 179"/>
                </a:gdLst>
                <a:ahLst/>
                <a:cxnLst>
                  <a:cxn ang="0">
                    <a:pos x="T0" y="T1"/>
                  </a:cxn>
                  <a:cxn ang="0">
                    <a:pos x="T2" y="T3"/>
                  </a:cxn>
                  <a:cxn ang="0">
                    <a:pos x="T4" y="T5"/>
                  </a:cxn>
                  <a:cxn ang="0">
                    <a:pos x="T6" y="T7"/>
                  </a:cxn>
                  <a:cxn ang="0">
                    <a:pos x="T8" y="T9"/>
                  </a:cxn>
                  <a:cxn ang="0">
                    <a:pos x="T10" y="T11"/>
                  </a:cxn>
                  <a:cxn ang="0">
                    <a:pos x="T12" y="T13"/>
                  </a:cxn>
                </a:cxnLst>
                <a:rect l="0" t="0" r="r" b="b"/>
                <a:pathLst>
                  <a:path w="112" h="179">
                    <a:moveTo>
                      <a:pt x="112" y="0"/>
                    </a:moveTo>
                    <a:cubicBezTo>
                      <a:pt x="110" y="8"/>
                      <a:pt x="109" y="14"/>
                      <a:pt x="107" y="20"/>
                    </a:cubicBezTo>
                    <a:cubicBezTo>
                      <a:pt x="102" y="32"/>
                      <a:pt x="97" y="44"/>
                      <a:pt x="91" y="55"/>
                    </a:cubicBezTo>
                    <a:cubicBezTo>
                      <a:pt x="85" y="66"/>
                      <a:pt x="85" y="78"/>
                      <a:pt x="86" y="90"/>
                    </a:cubicBezTo>
                    <a:cubicBezTo>
                      <a:pt x="89" y="113"/>
                      <a:pt x="86" y="136"/>
                      <a:pt x="70" y="155"/>
                    </a:cubicBezTo>
                    <a:cubicBezTo>
                      <a:pt x="58" y="171"/>
                      <a:pt x="42" y="177"/>
                      <a:pt x="24" y="179"/>
                    </a:cubicBezTo>
                    <a:cubicBezTo>
                      <a:pt x="0" y="120"/>
                      <a:pt x="52" y="14"/>
                      <a:pt x="11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55简" panose="00020600040101010101" pitchFamily="18" charset="-122"/>
                  <a:ea typeface="汉仪旗黑-55简" panose="00020600040101010101" pitchFamily="18" charset="-122"/>
                  <a:cs typeface="+mn-ea"/>
                  <a:sym typeface="+mn-lt"/>
                </a:endParaRPr>
              </a:p>
            </p:txBody>
          </p:sp>
          <p:sp>
            <p:nvSpPr>
              <p:cNvPr id="155" name="Freeform 66"/>
              <p:cNvSpPr/>
              <p:nvPr>
                <p:custDataLst>
                  <p:tags r:id="rId107"/>
                </p:custDataLst>
              </p:nvPr>
            </p:nvSpPr>
            <p:spPr bwMode="auto">
              <a:xfrm>
                <a:off x="6592888" y="881063"/>
                <a:ext cx="66675" cy="122238"/>
              </a:xfrm>
              <a:custGeom>
                <a:avLst/>
                <a:gdLst>
                  <a:gd name="T0" fmla="*/ 28 w 107"/>
                  <a:gd name="T1" fmla="*/ 194 h 194"/>
                  <a:gd name="T2" fmla="*/ 16 w 107"/>
                  <a:gd name="T3" fmla="*/ 113 h 194"/>
                  <a:gd name="T4" fmla="*/ 39 w 107"/>
                  <a:gd name="T5" fmla="*/ 83 h 194"/>
                  <a:gd name="T6" fmla="*/ 57 w 107"/>
                  <a:gd name="T7" fmla="*/ 51 h 194"/>
                  <a:gd name="T8" fmla="*/ 69 w 107"/>
                  <a:gd name="T9" fmla="*/ 12 h 194"/>
                  <a:gd name="T10" fmla="*/ 76 w 107"/>
                  <a:gd name="T11" fmla="*/ 0 h 194"/>
                  <a:gd name="T12" fmla="*/ 28 w 107"/>
                  <a:gd name="T13" fmla="*/ 194 h 194"/>
                </a:gdLst>
                <a:ahLst/>
                <a:cxnLst>
                  <a:cxn ang="0">
                    <a:pos x="T0" y="T1"/>
                  </a:cxn>
                  <a:cxn ang="0">
                    <a:pos x="T2" y="T3"/>
                  </a:cxn>
                  <a:cxn ang="0">
                    <a:pos x="T4" y="T5"/>
                  </a:cxn>
                  <a:cxn ang="0">
                    <a:pos x="T6" y="T7"/>
                  </a:cxn>
                  <a:cxn ang="0">
                    <a:pos x="T8" y="T9"/>
                  </a:cxn>
                  <a:cxn ang="0">
                    <a:pos x="T10" y="T11"/>
                  </a:cxn>
                  <a:cxn ang="0">
                    <a:pos x="T12" y="T13"/>
                  </a:cxn>
                </a:cxnLst>
                <a:rect l="0" t="0" r="r" b="b"/>
                <a:pathLst>
                  <a:path w="107" h="194">
                    <a:moveTo>
                      <a:pt x="28" y="194"/>
                    </a:moveTo>
                    <a:cubicBezTo>
                      <a:pt x="5" y="171"/>
                      <a:pt x="0" y="140"/>
                      <a:pt x="16" y="113"/>
                    </a:cubicBezTo>
                    <a:cubicBezTo>
                      <a:pt x="22" y="102"/>
                      <a:pt x="30" y="92"/>
                      <a:pt x="39" y="83"/>
                    </a:cubicBezTo>
                    <a:cubicBezTo>
                      <a:pt x="48" y="74"/>
                      <a:pt x="54" y="64"/>
                      <a:pt x="57" y="51"/>
                    </a:cubicBezTo>
                    <a:cubicBezTo>
                      <a:pt x="61" y="38"/>
                      <a:pt x="65" y="25"/>
                      <a:pt x="69" y="12"/>
                    </a:cubicBezTo>
                    <a:cubicBezTo>
                      <a:pt x="71" y="8"/>
                      <a:pt x="74" y="4"/>
                      <a:pt x="76" y="0"/>
                    </a:cubicBezTo>
                    <a:cubicBezTo>
                      <a:pt x="107" y="63"/>
                      <a:pt x="91" y="150"/>
                      <a:pt x="28" y="1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55简" panose="00020600040101010101" pitchFamily="18" charset="-122"/>
                  <a:ea typeface="汉仪旗黑-55简" panose="00020600040101010101" pitchFamily="18" charset="-122"/>
                  <a:cs typeface="+mn-ea"/>
                  <a:sym typeface="+mn-lt"/>
                </a:endParaRPr>
              </a:p>
            </p:txBody>
          </p:sp>
        </p:grpSp>
        <p:grpSp>
          <p:nvGrpSpPr>
            <p:cNvPr id="114" name="组合 113"/>
            <p:cNvGrpSpPr/>
            <p:nvPr/>
          </p:nvGrpSpPr>
          <p:grpSpPr>
            <a:xfrm flipH="1">
              <a:off x="2771677" y="3083273"/>
              <a:ext cx="435052" cy="813574"/>
              <a:chOff x="6384925" y="868363"/>
              <a:chExt cx="561975" cy="1050925"/>
            </a:xfrm>
            <a:gradFill flip="none" rotWithShape="1">
              <a:gsLst>
                <a:gs pos="0">
                  <a:srgbClr val="C00000">
                    <a:alpha val="0"/>
                  </a:srgbClr>
                </a:gs>
                <a:gs pos="100000">
                  <a:srgbClr val="C00000"/>
                </a:gs>
              </a:gsLst>
              <a:lin ang="5400000" scaled="1"/>
              <a:tileRect/>
            </a:gradFill>
          </p:grpSpPr>
          <p:sp>
            <p:nvSpPr>
              <p:cNvPr id="118" name="Freeform 48"/>
              <p:cNvSpPr/>
              <p:nvPr>
                <p:custDataLst>
                  <p:tags r:id="rId108"/>
                </p:custDataLst>
              </p:nvPr>
            </p:nvSpPr>
            <p:spPr bwMode="auto">
              <a:xfrm>
                <a:off x="6470650" y="868363"/>
                <a:ext cx="476250" cy="1031875"/>
              </a:xfrm>
              <a:custGeom>
                <a:avLst/>
                <a:gdLst>
                  <a:gd name="T0" fmla="*/ 247 w 761"/>
                  <a:gd name="T1" fmla="*/ 232 h 1644"/>
                  <a:gd name="T2" fmla="*/ 188 w 761"/>
                  <a:gd name="T3" fmla="*/ 304 h 1644"/>
                  <a:gd name="T4" fmla="*/ 86 w 761"/>
                  <a:gd name="T5" fmla="*/ 452 h 1644"/>
                  <a:gd name="T6" fmla="*/ 19 w 761"/>
                  <a:gd name="T7" fmla="*/ 660 h 1644"/>
                  <a:gd name="T8" fmla="*/ 12 w 761"/>
                  <a:gd name="T9" fmla="*/ 784 h 1644"/>
                  <a:gd name="T10" fmla="*/ 108 w 761"/>
                  <a:gd name="T11" fmla="*/ 1185 h 1644"/>
                  <a:gd name="T12" fmla="*/ 223 w 761"/>
                  <a:gd name="T13" fmla="*/ 1345 h 1644"/>
                  <a:gd name="T14" fmla="*/ 446 w 761"/>
                  <a:gd name="T15" fmla="*/ 1510 h 1644"/>
                  <a:gd name="T16" fmla="*/ 713 w 761"/>
                  <a:gd name="T17" fmla="*/ 1604 h 1644"/>
                  <a:gd name="T18" fmla="*/ 727 w 761"/>
                  <a:gd name="T19" fmla="*/ 1601 h 1644"/>
                  <a:gd name="T20" fmla="*/ 737 w 761"/>
                  <a:gd name="T21" fmla="*/ 1600 h 1644"/>
                  <a:gd name="T22" fmla="*/ 760 w 761"/>
                  <a:gd name="T23" fmla="*/ 1633 h 1644"/>
                  <a:gd name="T24" fmla="*/ 749 w 761"/>
                  <a:gd name="T25" fmla="*/ 1642 h 1644"/>
                  <a:gd name="T26" fmla="*/ 747 w 761"/>
                  <a:gd name="T27" fmla="*/ 1641 h 1644"/>
                  <a:gd name="T28" fmla="*/ 687 w 761"/>
                  <a:gd name="T29" fmla="*/ 1621 h 1644"/>
                  <a:gd name="T30" fmla="*/ 490 w 761"/>
                  <a:gd name="T31" fmla="*/ 1554 h 1644"/>
                  <a:gd name="T32" fmla="*/ 483 w 761"/>
                  <a:gd name="T33" fmla="*/ 1551 h 1644"/>
                  <a:gd name="T34" fmla="*/ 471 w 761"/>
                  <a:gd name="T35" fmla="*/ 1574 h 1644"/>
                  <a:gd name="T36" fmla="*/ 406 w 761"/>
                  <a:gd name="T37" fmla="*/ 1602 h 1644"/>
                  <a:gd name="T38" fmla="*/ 382 w 761"/>
                  <a:gd name="T39" fmla="*/ 1597 h 1644"/>
                  <a:gd name="T40" fmla="*/ 335 w 761"/>
                  <a:gd name="T41" fmla="*/ 1598 h 1644"/>
                  <a:gd name="T42" fmla="*/ 302 w 761"/>
                  <a:gd name="T43" fmla="*/ 1605 h 1644"/>
                  <a:gd name="T44" fmla="*/ 289 w 761"/>
                  <a:gd name="T45" fmla="*/ 1603 h 1644"/>
                  <a:gd name="T46" fmla="*/ 467 w 761"/>
                  <a:gd name="T47" fmla="*/ 1544 h 1644"/>
                  <a:gd name="T48" fmla="*/ 279 w 761"/>
                  <a:gd name="T49" fmla="*/ 1422 h 1644"/>
                  <a:gd name="T50" fmla="*/ 275 w 761"/>
                  <a:gd name="T51" fmla="*/ 1427 h 1644"/>
                  <a:gd name="T52" fmla="*/ 196 w 761"/>
                  <a:gd name="T53" fmla="*/ 1453 h 1644"/>
                  <a:gd name="T54" fmla="*/ 164 w 761"/>
                  <a:gd name="T55" fmla="*/ 1438 h 1644"/>
                  <a:gd name="T56" fmla="*/ 141 w 761"/>
                  <a:gd name="T57" fmla="*/ 1432 h 1644"/>
                  <a:gd name="T58" fmla="*/ 97 w 761"/>
                  <a:gd name="T59" fmla="*/ 1431 h 1644"/>
                  <a:gd name="T60" fmla="*/ 77 w 761"/>
                  <a:gd name="T61" fmla="*/ 1427 h 1644"/>
                  <a:gd name="T62" fmla="*/ 263 w 761"/>
                  <a:gd name="T63" fmla="*/ 1413 h 1644"/>
                  <a:gd name="T64" fmla="*/ 250 w 761"/>
                  <a:gd name="T65" fmla="*/ 1396 h 1644"/>
                  <a:gd name="T66" fmla="*/ 40 w 761"/>
                  <a:gd name="T67" fmla="*/ 1053 h 1644"/>
                  <a:gd name="T68" fmla="*/ 4 w 761"/>
                  <a:gd name="T69" fmla="*/ 840 h 1644"/>
                  <a:gd name="T70" fmla="*/ 22 w 761"/>
                  <a:gd name="T71" fmla="*/ 597 h 1644"/>
                  <a:gd name="T72" fmla="*/ 122 w 761"/>
                  <a:gd name="T73" fmla="*/ 385 h 1644"/>
                  <a:gd name="T74" fmla="*/ 297 w 761"/>
                  <a:gd name="T75" fmla="*/ 175 h 1644"/>
                  <a:gd name="T76" fmla="*/ 325 w 761"/>
                  <a:gd name="T77" fmla="*/ 149 h 1644"/>
                  <a:gd name="T78" fmla="*/ 331 w 761"/>
                  <a:gd name="T79" fmla="*/ 135 h 1644"/>
                  <a:gd name="T80" fmla="*/ 332 w 761"/>
                  <a:gd name="T81" fmla="*/ 76 h 1644"/>
                  <a:gd name="T82" fmla="*/ 367 w 761"/>
                  <a:gd name="T83" fmla="*/ 25 h 1644"/>
                  <a:gd name="T84" fmla="*/ 417 w 761"/>
                  <a:gd name="T85" fmla="*/ 3 h 1644"/>
                  <a:gd name="T86" fmla="*/ 429 w 761"/>
                  <a:gd name="T87" fmla="*/ 10 h 1644"/>
                  <a:gd name="T88" fmla="*/ 426 w 761"/>
                  <a:gd name="T89" fmla="*/ 74 h 1644"/>
                  <a:gd name="T90" fmla="*/ 368 w 761"/>
                  <a:gd name="T91" fmla="*/ 134 h 1644"/>
                  <a:gd name="T92" fmla="*/ 360 w 761"/>
                  <a:gd name="T93" fmla="*/ 137 h 1644"/>
                  <a:gd name="T94" fmla="*/ 312 w 761"/>
                  <a:gd name="T95" fmla="*/ 165 h 1644"/>
                  <a:gd name="T96" fmla="*/ 247 w 761"/>
                  <a:gd name="T97" fmla="*/ 232 h 1644"/>
                  <a:gd name="T98" fmla="*/ 247 w 761"/>
                  <a:gd name="T99" fmla="*/ 232 h 1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61" h="1644">
                    <a:moveTo>
                      <a:pt x="247" y="232"/>
                    </a:moveTo>
                    <a:cubicBezTo>
                      <a:pt x="228" y="256"/>
                      <a:pt x="207" y="280"/>
                      <a:pt x="188" y="304"/>
                    </a:cubicBezTo>
                    <a:cubicBezTo>
                      <a:pt x="151" y="351"/>
                      <a:pt x="116" y="400"/>
                      <a:pt x="86" y="452"/>
                    </a:cubicBezTo>
                    <a:cubicBezTo>
                      <a:pt x="50" y="517"/>
                      <a:pt x="27" y="586"/>
                      <a:pt x="19" y="660"/>
                    </a:cubicBezTo>
                    <a:cubicBezTo>
                      <a:pt x="15" y="701"/>
                      <a:pt x="12" y="742"/>
                      <a:pt x="12" y="784"/>
                    </a:cubicBezTo>
                    <a:cubicBezTo>
                      <a:pt x="14" y="924"/>
                      <a:pt x="42" y="1059"/>
                      <a:pt x="108" y="1185"/>
                    </a:cubicBezTo>
                    <a:cubicBezTo>
                      <a:pt x="139" y="1244"/>
                      <a:pt x="177" y="1297"/>
                      <a:pt x="223" y="1345"/>
                    </a:cubicBezTo>
                    <a:cubicBezTo>
                      <a:pt x="287" y="1414"/>
                      <a:pt x="362" y="1468"/>
                      <a:pt x="446" y="1510"/>
                    </a:cubicBezTo>
                    <a:cubicBezTo>
                      <a:pt x="530" y="1554"/>
                      <a:pt x="619" y="1586"/>
                      <a:pt x="713" y="1604"/>
                    </a:cubicBezTo>
                    <a:cubicBezTo>
                      <a:pt x="718" y="1605"/>
                      <a:pt x="723" y="1607"/>
                      <a:pt x="727" y="1601"/>
                    </a:cubicBezTo>
                    <a:cubicBezTo>
                      <a:pt x="728" y="1599"/>
                      <a:pt x="734" y="1598"/>
                      <a:pt x="737" y="1600"/>
                    </a:cubicBezTo>
                    <a:cubicBezTo>
                      <a:pt x="750" y="1607"/>
                      <a:pt x="758" y="1619"/>
                      <a:pt x="760" y="1633"/>
                    </a:cubicBezTo>
                    <a:cubicBezTo>
                      <a:pt x="761" y="1641"/>
                      <a:pt x="756" y="1644"/>
                      <a:pt x="749" y="1642"/>
                    </a:cubicBezTo>
                    <a:cubicBezTo>
                      <a:pt x="748" y="1641"/>
                      <a:pt x="747" y="1641"/>
                      <a:pt x="747" y="1641"/>
                    </a:cubicBezTo>
                    <a:cubicBezTo>
                      <a:pt x="731" y="1624"/>
                      <a:pt x="708" y="1626"/>
                      <a:pt x="687" y="1621"/>
                    </a:cubicBezTo>
                    <a:cubicBezTo>
                      <a:pt x="619" y="1605"/>
                      <a:pt x="554" y="1583"/>
                      <a:pt x="490" y="1554"/>
                    </a:cubicBezTo>
                    <a:cubicBezTo>
                      <a:pt x="488" y="1553"/>
                      <a:pt x="486" y="1552"/>
                      <a:pt x="483" y="1551"/>
                    </a:cubicBezTo>
                    <a:cubicBezTo>
                      <a:pt x="479" y="1559"/>
                      <a:pt x="476" y="1567"/>
                      <a:pt x="471" y="1574"/>
                    </a:cubicBezTo>
                    <a:cubicBezTo>
                      <a:pt x="456" y="1597"/>
                      <a:pt x="432" y="1604"/>
                      <a:pt x="406" y="1602"/>
                    </a:cubicBezTo>
                    <a:cubicBezTo>
                      <a:pt x="398" y="1601"/>
                      <a:pt x="390" y="1600"/>
                      <a:pt x="382" y="1597"/>
                    </a:cubicBezTo>
                    <a:cubicBezTo>
                      <a:pt x="366" y="1590"/>
                      <a:pt x="351" y="1594"/>
                      <a:pt x="335" y="1598"/>
                    </a:cubicBezTo>
                    <a:cubicBezTo>
                      <a:pt x="324" y="1600"/>
                      <a:pt x="313" y="1603"/>
                      <a:pt x="302" y="1605"/>
                    </a:cubicBezTo>
                    <a:cubicBezTo>
                      <a:pt x="297" y="1605"/>
                      <a:pt x="293" y="1605"/>
                      <a:pt x="289" y="1603"/>
                    </a:cubicBezTo>
                    <a:cubicBezTo>
                      <a:pt x="336" y="1546"/>
                      <a:pt x="395" y="1526"/>
                      <a:pt x="467" y="1544"/>
                    </a:cubicBezTo>
                    <a:cubicBezTo>
                      <a:pt x="400" y="1511"/>
                      <a:pt x="337" y="1471"/>
                      <a:pt x="279" y="1422"/>
                    </a:cubicBezTo>
                    <a:cubicBezTo>
                      <a:pt x="278" y="1424"/>
                      <a:pt x="276" y="1425"/>
                      <a:pt x="275" y="1427"/>
                    </a:cubicBezTo>
                    <a:cubicBezTo>
                      <a:pt x="255" y="1455"/>
                      <a:pt x="229" y="1464"/>
                      <a:pt x="196" y="1453"/>
                    </a:cubicBezTo>
                    <a:cubicBezTo>
                      <a:pt x="185" y="1449"/>
                      <a:pt x="175" y="1443"/>
                      <a:pt x="164" y="1438"/>
                    </a:cubicBezTo>
                    <a:cubicBezTo>
                      <a:pt x="156" y="1435"/>
                      <a:pt x="149" y="1433"/>
                      <a:pt x="141" y="1432"/>
                    </a:cubicBezTo>
                    <a:cubicBezTo>
                      <a:pt x="126" y="1431"/>
                      <a:pt x="111" y="1431"/>
                      <a:pt x="97" y="1431"/>
                    </a:cubicBezTo>
                    <a:cubicBezTo>
                      <a:pt x="91" y="1430"/>
                      <a:pt x="85" y="1428"/>
                      <a:pt x="77" y="1427"/>
                    </a:cubicBezTo>
                    <a:cubicBezTo>
                      <a:pt x="114" y="1394"/>
                      <a:pt x="189" y="1368"/>
                      <a:pt x="263" y="1413"/>
                    </a:cubicBezTo>
                    <a:cubicBezTo>
                      <a:pt x="259" y="1407"/>
                      <a:pt x="255" y="1401"/>
                      <a:pt x="250" y="1396"/>
                    </a:cubicBezTo>
                    <a:cubicBezTo>
                      <a:pt x="148" y="1301"/>
                      <a:pt x="80" y="1186"/>
                      <a:pt x="40" y="1053"/>
                    </a:cubicBezTo>
                    <a:cubicBezTo>
                      <a:pt x="20" y="983"/>
                      <a:pt x="8" y="912"/>
                      <a:pt x="4" y="840"/>
                    </a:cubicBezTo>
                    <a:cubicBezTo>
                      <a:pt x="0" y="758"/>
                      <a:pt x="3" y="677"/>
                      <a:pt x="22" y="597"/>
                    </a:cubicBezTo>
                    <a:cubicBezTo>
                      <a:pt x="39" y="519"/>
                      <a:pt x="76" y="450"/>
                      <a:pt x="122" y="385"/>
                    </a:cubicBezTo>
                    <a:cubicBezTo>
                      <a:pt x="174" y="310"/>
                      <a:pt x="231" y="239"/>
                      <a:pt x="297" y="175"/>
                    </a:cubicBezTo>
                    <a:cubicBezTo>
                      <a:pt x="306" y="166"/>
                      <a:pt x="316" y="157"/>
                      <a:pt x="325" y="149"/>
                    </a:cubicBezTo>
                    <a:cubicBezTo>
                      <a:pt x="330" y="145"/>
                      <a:pt x="332" y="142"/>
                      <a:pt x="331" y="135"/>
                    </a:cubicBezTo>
                    <a:cubicBezTo>
                      <a:pt x="327" y="116"/>
                      <a:pt x="327" y="96"/>
                      <a:pt x="332" y="76"/>
                    </a:cubicBezTo>
                    <a:cubicBezTo>
                      <a:pt x="337" y="54"/>
                      <a:pt x="348" y="36"/>
                      <a:pt x="367" y="25"/>
                    </a:cubicBezTo>
                    <a:cubicBezTo>
                      <a:pt x="382" y="16"/>
                      <a:pt x="400" y="10"/>
                      <a:pt x="417" y="3"/>
                    </a:cubicBezTo>
                    <a:cubicBezTo>
                      <a:pt x="423" y="0"/>
                      <a:pt x="427" y="2"/>
                      <a:pt x="429" y="10"/>
                    </a:cubicBezTo>
                    <a:cubicBezTo>
                      <a:pt x="432" y="32"/>
                      <a:pt x="432" y="53"/>
                      <a:pt x="426" y="74"/>
                    </a:cubicBezTo>
                    <a:cubicBezTo>
                      <a:pt x="417" y="104"/>
                      <a:pt x="395" y="122"/>
                      <a:pt x="368" y="134"/>
                    </a:cubicBezTo>
                    <a:cubicBezTo>
                      <a:pt x="365" y="135"/>
                      <a:pt x="363" y="136"/>
                      <a:pt x="360" y="137"/>
                    </a:cubicBezTo>
                    <a:cubicBezTo>
                      <a:pt x="341" y="140"/>
                      <a:pt x="325" y="151"/>
                      <a:pt x="312" y="165"/>
                    </a:cubicBezTo>
                    <a:cubicBezTo>
                      <a:pt x="290" y="187"/>
                      <a:pt x="269" y="210"/>
                      <a:pt x="247" y="232"/>
                    </a:cubicBezTo>
                    <a:cubicBezTo>
                      <a:pt x="247" y="232"/>
                      <a:pt x="247" y="232"/>
                      <a:pt x="247" y="2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55简" panose="00020600040101010101" pitchFamily="18" charset="-122"/>
                  <a:ea typeface="汉仪旗黑-55简" panose="00020600040101010101" pitchFamily="18" charset="-122"/>
                  <a:cs typeface="+mn-ea"/>
                  <a:sym typeface="+mn-lt"/>
                </a:endParaRPr>
              </a:p>
            </p:txBody>
          </p:sp>
          <p:sp>
            <p:nvSpPr>
              <p:cNvPr id="119" name="Freeform 49"/>
              <p:cNvSpPr/>
              <p:nvPr>
                <p:custDataLst>
                  <p:tags r:id="rId109"/>
                </p:custDataLst>
              </p:nvPr>
            </p:nvSpPr>
            <p:spPr bwMode="auto">
              <a:xfrm>
                <a:off x="6696075" y="1724026"/>
                <a:ext cx="84138" cy="98425"/>
              </a:xfrm>
              <a:custGeom>
                <a:avLst/>
                <a:gdLst>
                  <a:gd name="T0" fmla="*/ 4 w 135"/>
                  <a:gd name="T1" fmla="*/ 0 h 157"/>
                  <a:gd name="T2" fmla="*/ 30 w 135"/>
                  <a:gd name="T3" fmla="*/ 26 h 157"/>
                  <a:gd name="T4" fmla="*/ 43 w 135"/>
                  <a:gd name="T5" fmla="*/ 42 h 157"/>
                  <a:gd name="T6" fmla="*/ 70 w 135"/>
                  <a:gd name="T7" fmla="*/ 60 h 157"/>
                  <a:gd name="T8" fmla="*/ 124 w 135"/>
                  <a:gd name="T9" fmla="*/ 98 h 157"/>
                  <a:gd name="T10" fmla="*/ 130 w 135"/>
                  <a:gd name="T11" fmla="*/ 150 h 157"/>
                  <a:gd name="T12" fmla="*/ 120 w 135"/>
                  <a:gd name="T13" fmla="*/ 155 h 157"/>
                  <a:gd name="T14" fmla="*/ 8 w 135"/>
                  <a:gd name="T15" fmla="*/ 45 h 157"/>
                  <a:gd name="T16" fmla="*/ 0 w 135"/>
                  <a:gd name="T17" fmla="*/ 3 h 157"/>
                  <a:gd name="T18" fmla="*/ 4 w 135"/>
                  <a:gd name="T19"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5" h="157">
                    <a:moveTo>
                      <a:pt x="4" y="0"/>
                    </a:moveTo>
                    <a:cubicBezTo>
                      <a:pt x="13" y="9"/>
                      <a:pt x="21" y="17"/>
                      <a:pt x="30" y="26"/>
                    </a:cubicBezTo>
                    <a:cubicBezTo>
                      <a:pt x="34" y="31"/>
                      <a:pt x="39" y="36"/>
                      <a:pt x="43" y="42"/>
                    </a:cubicBezTo>
                    <a:cubicBezTo>
                      <a:pt x="51" y="50"/>
                      <a:pt x="59" y="57"/>
                      <a:pt x="70" y="60"/>
                    </a:cubicBezTo>
                    <a:cubicBezTo>
                      <a:pt x="92" y="67"/>
                      <a:pt x="112" y="78"/>
                      <a:pt x="124" y="98"/>
                    </a:cubicBezTo>
                    <a:cubicBezTo>
                      <a:pt x="134" y="115"/>
                      <a:pt x="135" y="132"/>
                      <a:pt x="130" y="150"/>
                    </a:cubicBezTo>
                    <a:cubicBezTo>
                      <a:pt x="129" y="157"/>
                      <a:pt x="125" y="156"/>
                      <a:pt x="120" y="155"/>
                    </a:cubicBezTo>
                    <a:cubicBezTo>
                      <a:pt x="64" y="138"/>
                      <a:pt x="25" y="102"/>
                      <a:pt x="8" y="45"/>
                    </a:cubicBezTo>
                    <a:cubicBezTo>
                      <a:pt x="4" y="31"/>
                      <a:pt x="2" y="17"/>
                      <a:pt x="0" y="3"/>
                    </a:cubicBezTo>
                    <a:cubicBezTo>
                      <a:pt x="1" y="2"/>
                      <a:pt x="3" y="1"/>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55简" panose="00020600040101010101" pitchFamily="18" charset="-122"/>
                  <a:ea typeface="汉仪旗黑-55简" panose="00020600040101010101" pitchFamily="18" charset="-122"/>
                  <a:cs typeface="+mn-ea"/>
                  <a:sym typeface="+mn-lt"/>
                </a:endParaRPr>
              </a:p>
            </p:txBody>
          </p:sp>
          <p:sp>
            <p:nvSpPr>
              <p:cNvPr id="120" name="Freeform 50"/>
              <p:cNvSpPr/>
              <p:nvPr>
                <p:custDataLst>
                  <p:tags r:id="rId110"/>
                </p:custDataLst>
              </p:nvPr>
            </p:nvSpPr>
            <p:spPr bwMode="auto">
              <a:xfrm>
                <a:off x="6384925" y="1462088"/>
                <a:ext cx="107950" cy="80963"/>
              </a:xfrm>
              <a:custGeom>
                <a:avLst/>
                <a:gdLst>
                  <a:gd name="T0" fmla="*/ 0 w 170"/>
                  <a:gd name="T1" fmla="*/ 8 h 129"/>
                  <a:gd name="T2" fmla="*/ 170 w 170"/>
                  <a:gd name="T3" fmla="*/ 114 h 129"/>
                  <a:gd name="T4" fmla="*/ 89 w 170"/>
                  <a:gd name="T5" fmla="*/ 100 h 129"/>
                  <a:gd name="T6" fmla="*/ 70 w 170"/>
                  <a:gd name="T7" fmla="*/ 71 h 129"/>
                  <a:gd name="T8" fmla="*/ 43 w 170"/>
                  <a:gd name="T9" fmla="*/ 42 h 129"/>
                  <a:gd name="T10" fmla="*/ 10 w 170"/>
                  <a:gd name="T11" fmla="*/ 19 h 129"/>
                  <a:gd name="T12" fmla="*/ 0 w 170"/>
                  <a:gd name="T13" fmla="*/ 8 h 129"/>
                </a:gdLst>
                <a:ahLst/>
                <a:cxnLst>
                  <a:cxn ang="0">
                    <a:pos x="T0" y="T1"/>
                  </a:cxn>
                  <a:cxn ang="0">
                    <a:pos x="T2" y="T3"/>
                  </a:cxn>
                  <a:cxn ang="0">
                    <a:pos x="T4" y="T5"/>
                  </a:cxn>
                  <a:cxn ang="0">
                    <a:pos x="T6" y="T7"/>
                  </a:cxn>
                  <a:cxn ang="0">
                    <a:pos x="T8" y="T9"/>
                  </a:cxn>
                  <a:cxn ang="0">
                    <a:pos x="T10" y="T11"/>
                  </a:cxn>
                  <a:cxn ang="0">
                    <a:pos x="T12" y="T13"/>
                  </a:cxn>
                </a:cxnLst>
                <a:rect l="0" t="0" r="r" b="b"/>
                <a:pathLst>
                  <a:path w="170" h="129">
                    <a:moveTo>
                      <a:pt x="0" y="8"/>
                    </a:moveTo>
                    <a:cubicBezTo>
                      <a:pt x="77" y="0"/>
                      <a:pt x="150" y="44"/>
                      <a:pt x="170" y="114"/>
                    </a:cubicBezTo>
                    <a:cubicBezTo>
                      <a:pt x="145" y="129"/>
                      <a:pt x="110" y="124"/>
                      <a:pt x="89" y="100"/>
                    </a:cubicBezTo>
                    <a:cubicBezTo>
                      <a:pt x="81" y="91"/>
                      <a:pt x="74" y="81"/>
                      <a:pt x="70" y="71"/>
                    </a:cubicBezTo>
                    <a:cubicBezTo>
                      <a:pt x="64" y="58"/>
                      <a:pt x="54" y="50"/>
                      <a:pt x="43" y="42"/>
                    </a:cubicBezTo>
                    <a:cubicBezTo>
                      <a:pt x="32" y="35"/>
                      <a:pt x="21" y="27"/>
                      <a:pt x="10" y="19"/>
                    </a:cubicBezTo>
                    <a:cubicBezTo>
                      <a:pt x="7" y="17"/>
                      <a:pt x="4" y="13"/>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55简" panose="00020600040101010101" pitchFamily="18" charset="-122"/>
                  <a:ea typeface="汉仪旗黑-55简" panose="00020600040101010101" pitchFamily="18" charset="-122"/>
                  <a:cs typeface="+mn-ea"/>
                  <a:sym typeface="+mn-lt"/>
                </a:endParaRPr>
              </a:p>
            </p:txBody>
          </p:sp>
          <p:sp>
            <p:nvSpPr>
              <p:cNvPr id="121" name="Freeform 51"/>
              <p:cNvSpPr/>
              <p:nvPr>
                <p:custDataLst>
                  <p:tags r:id="rId111"/>
                </p:custDataLst>
              </p:nvPr>
            </p:nvSpPr>
            <p:spPr bwMode="auto">
              <a:xfrm>
                <a:off x="6626225" y="976313"/>
                <a:ext cx="123825" cy="55563"/>
              </a:xfrm>
              <a:custGeom>
                <a:avLst/>
                <a:gdLst>
                  <a:gd name="T0" fmla="*/ 0 w 198"/>
                  <a:gd name="T1" fmla="*/ 59 h 89"/>
                  <a:gd name="T2" fmla="*/ 0 w 198"/>
                  <a:gd name="T3" fmla="*/ 59 h 89"/>
                  <a:gd name="T4" fmla="*/ 38 w 198"/>
                  <a:gd name="T5" fmla="*/ 31 h 89"/>
                  <a:gd name="T6" fmla="*/ 198 w 198"/>
                  <a:gd name="T7" fmla="*/ 29 h 89"/>
                  <a:gd name="T8" fmla="*/ 180 w 198"/>
                  <a:gd name="T9" fmla="*/ 36 h 89"/>
                  <a:gd name="T10" fmla="*/ 139 w 198"/>
                  <a:gd name="T11" fmla="*/ 45 h 89"/>
                  <a:gd name="T12" fmla="*/ 110 w 198"/>
                  <a:gd name="T13" fmla="*/ 61 h 89"/>
                  <a:gd name="T14" fmla="*/ 47 w 198"/>
                  <a:gd name="T15" fmla="*/ 88 h 89"/>
                  <a:gd name="T16" fmla="*/ 2 w 198"/>
                  <a:gd name="T17" fmla="*/ 67 h 89"/>
                  <a:gd name="T18" fmla="*/ 0 w 198"/>
                  <a:gd name="T19" fmla="*/ 5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89">
                    <a:moveTo>
                      <a:pt x="0" y="59"/>
                    </a:moveTo>
                    <a:cubicBezTo>
                      <a:pt x="0" y="59"/>
                      <a:pt x="0" y="59"/>
                      <a:pt x="0" y="59"/>
                    </a:cubicBezTo>
                    <a:cubicBezTo>
                      <a:pt x="13" y="50"/>
                      <a:pt x="24" y="40"/>
                      <a:pt x="38" y="31"/>
                    </a:cubicBezTo>
                    <a:cubicBezTo>
                      <a:pt x="87" y="0"/>
                      <a:pt x="150" y="3"/>
                      <a:pt x="198" y="29"/>
                    </a:cubicBezTo>
                    <a:cubicBezTo>
                      <a:pt x="191" y="32"/>
                      <a:pt x="186" y="35"/>
                      <a:pt x="180" y="36"/>
                    </a:cubicBezTo>
                    <a:cubicBezTo>
                      <a:pt x="167" y="40"/>
                      <a:pt x="153" y="43"/>
                      <a:pt x="139" y="45"/>
                    </a:cubicBezTo>
                    <a:cubicBezTo>
                      <a:pt x="128" y="47"/>
                      <a:pt x="119" y="53"/>
                      <a:pt x="110" y="61"/>
                    </a:cubicBezTo>
                    <a:cubicBezTo>
                      <a:pt x="93" y="77"/>
                      <a:pt x="72" y="89"/>
                      <a:pt x="47" y="88"/>
                    </a:cubicBezTo>
                    <a:cubicBezTo>
                      <a:pt x="29" y="87"/>
                      <a:pt x="15" y="78"/>
                      <a:pt x="2" y="67"/>
                    </a:cubicBezTo>
                    <a:cubicBezTo>
                      <a:pt x="1" y="65"/>
                      <a:pt x="1" y="62"/>
                      <a:pt x="0"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55简" panose="00020600040101010101" pitchFamily="18" charset="-122"/>
                  <a:ea typeface="汉仪旗黑-55简" panose="00020600040101010101" pitchFamily="18" charset="-122"/>
                  <a:cs typeface="+mn-ea"/>
                  <a:sym typeface="+mn-lt"/>
                </a:endParaRPr>
              </a:p>
            </p:txBody>
          </p:sp>
          <p:sp>
            <p:nvSpPr>
              <p:cNvPr id="122" name="Freeform 52"/>
              <p:cNvSpPr/>
              <p:nvPr>
                <p:custDataLst>
                  <p:tags r:id="rId112"/>
                </p:custDataLst>
              </p:nvPr>
            </p:nvSpPr>
            <p:spPr bwMode="auto">
              <a:xfrm>
                <a:off x="6527800" y="1514476"/>
                <a:ext cx="53975" cy="125413"/>
              </a:xfrm>
              <a:custGeom>
                <a:avLst/>
                <a:gdLst>
                  <a:gd name="T0" fmla="*/ 44 w 84"/>
                  <a:gd name="T1" fmla="*/ 0 h 200"/>
                  <a:gd name="T2" fmla="*/ 49 w 84"/>
                  <a:gd name="T3" fmla="*/ 43 h 200"/>
                  <a:gd name="T4" fmla="*/ 65 w 84"/>
                  <a:gd name="T5" fmla="*/ 94 h 200"/>
                  <a:gd name="T6" fmla="*/ 81 w 84"/>
                  <a:gd name="T7" fmla="*/ 152 h 200"/>
                  <a:gd name="T8" fmla="*/ 58 w 84"/>
                  <a:gd name="T9" fmla="*/ 195 h 200"/>
                  <a:gd name="T10" fmla="*/ 44 w 84"/>
                  <a:gd name="T11" fmla="*/ 193 h 200"/>
                  <a:gd name="T12" fmla="*/ 23 w 84"/>
                  <a:gd name="T13" fmla="*/ 32 h 200"/>
                  <a:gd name="T14" fmla="*/ 39 w 84"/>
                  <a:gd name="T15" fmla="*/ 0 h 200"/>
                  <a:gd name="T16" fmla="*/ 44 w 84"/>
                  <a:gd name="T17"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200">
                    <a:moveTo>
                      <a:pt x="44" y="0"/>
                    </a:moveTo>
                    <a:cubicBezTo>
                      <a:pt x="46" y="15"/>
                      <a:pt x="49" y="29"/>
                      <a:pt x="49" y="43"/>
                    </a:cubicBezTo>
                    <a:cubicBezTo>
                      <a:pt x="50" y="61"/>
                      <a:pt x="53" y="78"/>
                      <a:pt x="65" y="94"/>
                    </a:cubicBezTo>
                    <a:cubicBezTo>
                      <a:pt x="77" y="111"/>
                      <a:pt x="84" y="130"/>
                      <a:pt x="81" y="152"/>
                    </a:cubicBezTo>
                    <a:cubicBezTo>
                      <a:pt x="79" y="169"/>
                      <a:pt x="70" y="183"/>
                      <a:pt x="58" y="195"/>
                    </a:cubicBezTo>
                    <a:cubicBezTo>
                      <a:pt x="52" y="200"/>
                      <a:pt x="49" y="199"/>
                      <a:pt x="44" y="193"/>
                    </a:cubicBezTo>
                    <a:cubicBezTo>
                      <a:pt x="8" y="143"/>
                      <a:pt x="0" y="90"/>
                      <a:pt x="23" y="32"/>
                    </a:cubicBezTo>
                    <a:cubicBezTo>
                      <a:pt x="27" y="21"/>
                      <a:pt x="34" y="11"/>
                      <a:pt x="39" y="0"/>
                    </a:cubicBezTo>
                    <a:cubicBezTo>
                      <a:pt x="41" y="0"/>
                      <a:pt x="42" y="0"/>
                      <a:pt x="4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55简" panose="00020600040101010101" pitchFamily="18" charset="-122"/>
                  <a:ea typeface="汉仪旗黑-55简" panose="00020600040101010101" pitchFamily="18" charset="-122"/>
                  <a:cs typeface="+mn-ea"/>
                  <a:sym typeface="+mn-lt"/>
                </a:endParaRPr>
              </a:p>
            </p:txBody>
          </p:sp>
          <p:sp>
            <p:nvSpPr>
              <p:cNvPr id="123" name="Freeform 53"/>
              <p:cNvSpPr/>
              <p:nvPr>
                <p:custDataLst>
                  <p:tags r:id="rId113"/>
                </p:custDataLst>
              </p:nvPr>
            </p:nvSpPr>
            <p:spPr bwMode="auto">
              <a:xfrm>
                <a:off x="6764338" y="1865313"/>
                <a:ext cx="120650" cy="53975"/>
              </a:xfrm>
              <a:custGeom>
                <a:avLst/>
                <a:gdLst>
                  <a:gd name="T0" fmla="*/ 192 w 192"/>
                  <a:gd name="T1" fmla="*/ 34 h 87"/>
                  <a:gd name="T2" fmla="*/ 117 w 192"/>
                  <a:gd name="T3" fmla="*/ 83 h 87"/>
                  <a:gd name="T4" fmla="*/ 93 w 192"/>
                  <a:gd name="T5" fmla="*/ 78 h 87"/>
                  <a:gd name="T6" fmla="*/ 47 w 192"/>
                  <a:gd name="T7" fmla="*/ 79 h 87"/>
                  <a:gd name="T8" fmla="*/ 11 w 192"/>
                  <a:gd name="T9" fmla="*/ 86 h 87"/>
                  <a:gd name="T10" fmla="*/ 0 w 192"/>
                  <a:gd name="T11" fmla="*/ 85 h 87"/>
                  <a:gd name="T12" fmla="*/ 192 w 192"/>
                  <a:gd name="T13" fmla="*/ 34 h 87"/>
                </a:gdLst>
                <a:ahLst/>
                <a:cxnLst>
                  <a:cxn ang="0">
                    <a:pos x="T0" y="T1"/>
                  </a:cxn>
                  <a:cxn ang="0">
                    <a:pos x="T2" y="T3"/>
                  </a:cxn>
                  <a:cxn ang="0">
                    <a:pos x="T4" y="T5"/>
                  </a:cxn>
                  <a:cxn ang="0">
                    <a:pos x="T6" y="T7"/>
                  </a:cxn>
                  <a:cxn ang="0">
                    <a:pos x="T8" y="T9"/>
                  </a:cxn>
                  <a:cxn ang="0">
                    <a:pos x="T10" y="T11"/>
                  </a:cxn>
                  <a:cxn ang="0">
                    <a:pos x="T12" y="T13"/>
                  </a:cxn>
                </a:cxnLst>
                <a:rect l="0" t="0" r="r" b="b"/>
                <a:pathLst>
                  <a:path w="192" h="87">
                    <a:moveTo>
                      <a:pt x="192" y="34"/>
                    </a:moveTo>
                    <a:cubicBezTo>
                      <a:pt x="180" y="69"/>
                      <a:pt x="154" y="86"/>
                      <a:pt x="117" y="83"/>
                    </a:cubicBezTo>
                    <a:cubicBezTo>
                      <a:pt x="109" y="82"/>
                      <a:pt x="100" y="81"/>
                      <a:pt x="93" y="78"/>
                    </a:cubicBezTo>
                    <a:cubicBezTo>
                      <a:pt x="77" y="71"/>
                      <a:pt x="62" y="75"/>
                      <a:pt x="47" y="79"/>
                    </a:cubicBezTo>
                    <a:cubicBezTo>
                      <a:pt x="35" y="81"/>
                      <a:pt x="23" y="84"/>
                      <a:pt x="11" y="86"/>
                    </a:cubicBezTo>
                    <a:cubicBezTo>
                      <a:pt x="8" y="87"/>
                      <a:pt x="4" y="86"/>
                      <a:pt x="0" y="85"/>
                    </a:cubicBezTo>
                    <a:cubicBezTo>
                      <a:pt x="26" y="30"/>
                      <a:pt x="139" y="0"/>
                      <a:pt x="192"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55简" panose="00020600040101010101" pitchFamily="18" charset="-122"/>
                  <a:ea typeface="汉仪旗黑-55简" panose="00020600040101010101" pitchFamily="18" charset="-122"/>
                  <a:cs typeface="+mn-ea"/>
                  <a:sym typeface="+mn-lt"/>
                </a:endParaRPr>
              </a:p>
            </p:txBody>
          </p:sp>
          <p:sp>
            <p:nvSpPr>
              <p:cNvPr id="124" name="Freeform 54"/>
              <p:cNvSpPr/>
              <p:nvPr>
                <p:custDataLst>
                  <p:tags r:id="rId114"/>
                </p:custDataLst>
              </p:nvPr>
            </p:nvSpPr>
            <p:spPr bwMode="auto">
              <a:xfrm>
                <a:off x="6511925" y="1112838"/>
                <a:ext cx="85725" cy="95250"/>
              </a:xfrm>
              <a:custGeom>
                <a:avLst/>
                <a:gdLst>
                  <a:gd name="T0" fmla="*/ 123 w 137"/>
                  <a:gd name="T1" fmla="*/ 2 h 151"/>
                  <a:gd name="T2" fmla="*/ 137 w 137"/>
                  <a:gd name="T3" fmla="*/ 0 h 151"/>
                  <a:gd name="T4" fmla="*/ 128 w 137"/>
                  <a:gd name="T5" fmla="*/ 16 h 151"/>
                  <a:gd name="T6" fmla="*/ 100 w 137"/>
                  <a:gd name="T7" fmla="*/ 49 h 151"/>
                  <a:gd name="T8" fmla="*/ 87 w 137"/>
                  <a:gd name="T9" fmla="*/ 76 h 151"/>
                  <a:gd name="T10" fmla="*/ 56 w 137"/>
                  <a:gd name="T11" fmla="*/ 135 h 151"/>
                  <a:gd name="T12" fmla="*/ 0 w 137"/>
                  <a:gd name="T13" fmla="*/ 147 h 151"/>
                  <a:gd name="T14" fmla="*/ 29 w 137"/>
                  <a:gd name="T15" fmla="*/ 64 h 151"/>
                  <a:gd name="T16" fmla="*/ 114 w 137"/>
                  <a:gd name="T17" fmla="*/ 5 h 151"/>
                  <a:gd name="T18" fmla="*/ 124 w 137"/>
                  <a:gd name="T19" fmla="*/ 1 h 151"/>
                  <a:gd name="T20" fmla="*/ 123 w 137"/>
                  <a:gd name="T21" fmla="*/ 2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151">
                    <a:moveTo>
                      <a:pt x="123" y="2"/>
                    </a:moveTo>
                    <a:cubicBezTo>
                      <a:pt x="127" y="1"/>
                      <a:pt x="131" y="1"/>
                      <a:pt x="137" y="0"/>
                    </a:cubicBezTo>
                    <a:cubicBezTo>
                      <a:pt x="134" y="7"/>
                      <a:pt x="132" y="12"/>
                      <a:pt x="128" y="16"/>
                    </a:cubicBezTo>
                    <a:cubicBezTo>
                      <a:pt x="119" y="27"/>
                      <a:pt x="110" y="38"/>
                      <a:pt x="100" y="49"/>
                    </a:cubicBezTo>
                    <a:cubicBezTo>
                      <a:pt x="93" y="57"/>
                      <a:pt x="89" y="66"/>
                      <a:pt x="87" y="76"/>
                    </a:cubicBezTo>
                    <a:cubicBezTo>
                      <a:pt x="83" y="99"/>
                      <a:pt x="75" y="120"/>
                      <a:pt x="56" y="135"/>
                    </a:cubicBezTo>
                    <a:cubicBezTo>
                      <a:pt x="39" y="148"/>
                      <a:pt x="21" y="151"/>
                      <a:pt x="0" y="147"/>
                    </a:cubicBezTo>
                    <a:cubicBezTo>
                      <a:pt x="1" y="116"/>
                      <a:pt x="12" y="89"/>
                      <a:pt x="29" y="64"/>
                    </a:cubicBezTo>
                    <a:cubicBezTo>
                      <a:pt x="50" y="35"/>
                      <a:pt x="79" y="16"/>
                      <a:pt x="114" y="5"/>
                    </a:cubicBezTo>
                    <a:cubicBezTo>
                      <a:pt x="117" y="4"/>
                      <a:pt x="120" y="3"/>
                      <a:pt x="124" y="1"/>
                    </a:cubicBezTo>
                    <a:lnTo>
                      <a:pt x="123"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55简" panose="00020600040101010101" pitchFamily="18" charset="-122"/>
                  <a:ea typeface="汉仪旗黑-55简" panose="00020600040101010101" pitchFamily="18" charset="-122"/>
                  <a:cs typeface="+mn-ea"/>
                  <a:sym typeface="+mn-lt"/>
                </a:endParaRPr>
              </a:p>
            </p:txBody>
          </p:sp>
          <p:sp>
            <p:nvSpPr>
              <p:cNvPr id="125" name="Freeform 55"/>
              <p:cNvSpPr/>
              <p:nvPr>
                <p:custDataLst>
                  <p:tags r:id="rId115"/>
                </p:custDataLst>
              </p:nvPr>
            </p:nvSpPr>
            <p:spPr bwMode="auto">
              <a:xfrm>
                <a:off x="6486525" y="1398588"/>
                <a:ext cx="50800" cy="123825"/>
              </a:xfrm>
              <a:custGeom>
                <a:avLst/>
                <a:gdLst>
                  <a:gd name="T0" fmla="*/ 37 w 81"/>
                  <a:gd name="T1" fmla="*/ 198 h 198"/>
                  <a:gd name="T2" fmla="*/ 63 w 81"/>
                  <a:gd name="T3" fmla="*/ 0 h 198"/>
                  <a:gd name="T4" fmla="*/ 64 w 81"/>
                  <a:gd name="T5" fmla="*/ 37 h 198"/>
                  <a:gd name="T6" fmla="*/ 62 w 81"/>
                  <a:gd name="T7" fmla="*/ 60 h 198"/>
                  <a:gd name="T8" fmla="*/ 67 w 81"/>
                  <a:gd name="T9" fmla="*/ 91 h 198"/>
                  <a:gd name="T10" fmla="*/ 78 w 81"/>
                  <a:gd name="T11" fmla="*/ 148 h 198"/>
                  <a:gd name="T12" fmla="*/ 37 w 81"/>
                  <a:gd name="T13" fmla="*/ 198 h 198"/>
                </a:gdLst>
                <a:ahLst/>
                <a:cxnLst>
                  <a:cxn ang="0">
                    <a:pos x="T0" y="T1"/>
                  </a:cxn>
                  <a:cxn ang="0">
                    <a:pos x="T2" y="T3"/>
                  </a:cxn>
                  <a:cxn ang="0">
                    <a:pos x="T4" y="T5"/>
                  </a:cxn>
                  <a:cxn ang="0">
                    <a:pos x="T6" y="T7"/>
                  </a:cxn>
                  <a:cxn ang="0">
                    <a:pos x="T8" y="T9"/>
                  </a:cxn>
                  <a:cxn ang="0">
                    <a:pos x="T10" y="T11"/>
                  </a:cxn>
                  <a:cxn ang="0">
                    <a:pos x="T12" y="T13"/>
                  </a:cxn>
                </a:cxnLst>
                <a:rect l="0" t="0" r="r" b="b"/>
                <a:pathLst>
                  <a:path w="81" h="198">
                    <a:moveTo>
                      <a:pt x="37" y="198"/>
                    </a:moveTo>
                    <a:cubicBezTo>
                      <a:pt x="0" y="142"/>
                      <a:pt x="4" y="57"/>
                      <a:pt x="63" y="0"/>
                    </a:cubicBezTo>
                    <a:cubicBezTo>
                      <a:pt x="68" y="13"/>
                      <a:pt x="65" y="25"/>
                      <a:pt x="64" y="37"/>
                    </a:cubicBezTo>
                    <a:cubicBezTo>
                      <a:pt x="64" y="45"/>
                      <a:pt x="62" y="52"/>
                      <a:pt x="62" y="60"/>
                    </a:cubicBezTo>
                    <a:cubicBezTo>
                      <a:pt x="61" y="71"/>
                      <a:pt x="62" y="81"/>
                      <a:pt x="67" y="91"/>
                    </a:cubicBezTo>
                    <a:cubicBezTo>
                      <a:pt x="76" y="109"/>
                      <a:pt x="81" y="128"/>
                      <a:pt x="78" y="148"/>
                    </a:cubicBezTo>
                    <a:cubicBezTo>
                      <a:pt x="74" y="173"/>
                      <a:pt x="59" y="188"/>
                      <a:pt x="37" y="1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55简" panose="00020600040101010101" pitchFamily="18" charset="-122"/>
                  <a:ea typeface="汉仪旗黑-55简" panose="00020600040101010101" pitchFamily="18" charset="-122"/>
                  <a:cs typeface="+mn-ea"/>
                  <a:sym typeface="+mn-lt"/>
                </a:endParaRPr>
              </a:p>
            </p:txBody>
          </p:sp>
          <p:sp>
            <p:nvSpPr>
              <p:cNvPr id="126" name="Freeform 56"/>
              <p:cNvSpPr/>
              <p:nvPr>
                <p:custDataLst>
                  <p:tags r:id="rId116"/>
                </p:custDataLst>
              </p:nvPr>
            </p:nvSpPr>
            <p:spPr bwMode="auto">
              <a:xfrm>
                <a:off x="6486525" y="1200151"/>
                <a:ext cx="77788" cy="103188"/>
              </a:xfrm>
              <a:custGeom>
                <a:avLst/>
                <a:gdLst>
                  <a:gd name="T0" fmla="*/ 5 w 123"/>
                  <a:gd name="T1" fmla="*/ 161 h 163"/>
                  <a:gd name="T2" fmla="*/ 123 w 123"/>
                  <a:gd name="T3" fmla="*/ 0 h 163"/>
                  <a:gd name="T4" fmla="*/ 118 w 123"/>
                  <a:gd name="T5" fmla="*/ 15 h 163"/>
                  <a:gd name="T6" fmla="*/ 104 w 123"/>
                  <a:gd name="T7" fmla="*/ 36 h 163"/>
                  <a:gd name="T8" fmla="*/ 81 w 123"/>
                  <a:gd name="T9" fmla="*/ 93 h 163"/>
                  <a:gd name="T10" fmla="*/ 52 w 123"/>
                  <a:gd name="T11" fmla="*/ 150 h 163"/>
                  <a:gd name="T12" fmla="*/ 5 w 123"/>
                  <a:gd name="T13" fmla="*/ 161 h 163"/>
                </a:gdLst>
                <a:ahLst/>
                <a:cxnLst>
                  <a:cxn ang="0">
                    <a:pos x="T0" y="T1"/>
                  </a:cxn>
                  <a:cxn ang="0">
                    <a:pos x="T2" y="T3"/>
                  </a:cxn>
                  <a:cxn ang="0">
                    <a:pos x="T4" y="T5"/>
                  </a:cxn>
                  <a:cxn ang="0">
                    <a:pos x="T6" y="T7"/>
                  </a:cxn>
                  <a:cxn ang="0">
                    <a:pos x="T8" y="T9"/>
                  </a:cxn>
                  <a:cxn ang="0">
                    <a:pos x="T10" y="T11"/>
                  </a:cxn>
                  <a:cxn ang="0">
                    <a:pos x="T12" y="T13"/>
                  </a:cxn>
                </a:cxnLst>
                <a:rect l="0" t="0" r="r" b="b"/>
                <a:pathLst>
                  <a:path w="123" h="163">
                    <a:moveTo>
                      <a:pt x="5" y="161"/>
                    </a:moveTo>
                    <a:cubicBezTo>
                      <a:pt x="0" y="88"/>
                      <a:pt x="49" y="21"/>
                      <a:pt x="123" y="0"/>
                    </a:cubicBezTo>
                    <a:cubicBezTo>
                      <a:pt x="121" y="6"/>
                      <a:pt x="120" y="11"/>
                      <a:pt x="118" y="15"/>
                    </a:cubicBezTo>
                    <a:cubicBezTo>
                      <a:pt x="114" y="22"/>
                      <a:pt x="109" y="29"/>
                      <a:pt x="104" y="36"/>
                    </a:cubicBezTo>
                    <a:cubicBezTo>
                      <a:pt x="91" y="53"/>
                      <a:pt x="82" y="71"/>
                      <a:pt x="81" y="93"/>
                    </a:cubicBezTo>
                    <a:cubicBezTo>
                      <a:pt x="80" y="116"/>
                      <a:pt x="71" y="136"/>
                      <a:pt x="52" y="150"/>
                    </a:cubicBezTo>
                    <a:cubicBezTo>
                      <a:pt x="39" y="160"/>
                      <a:pt x="23" y="163"/>
                      <a:pt x="5" y="1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55简" panose="00020600040101010101" pitchFamily="18" charset="-122"/>
                  <a:ea typeface="汉仪旗黑-55简" panose="00020600040101010101" pitchFamily="18" charset="-122"/>
                  <a:cs typeface="+mn-ea"/>
                  <a:sym typeface="+mn-lt"/>
                </a:endParaRPr>
              </a:p>
            </p:txBody>
          </p:sp>
          <p:sp>
            <p:nvSpPr>
              <p:cNvPr id="127" name="Freeform 57"/>
              <p:cNvSpPr/>
              <p:nvPr>
                <p:custDataLst>
                  <p:tags r:id="rId117"/>
                </p:custDataLst>
              </p:nvPr>
            </p:nvSpPr>
            <p:spPr bwMode="auto">
              <a:xfrm>
                <a:off x="6808788" y="1768476"/>
                <a:ext cx="84138" cy="98425"/>
              </a:xfrm>
              <a:custGeom>
                <a:avLst/>
                <a:gdLst>
                  <a:gd name="T0" fmla="*/ 3 w 133"/>
                  <a:gd name="T1" fmla="*/ 0 h 157"/>
                  <a:gd name="T2" fmla="*/ 29 w 133"/>
                  <a:gd name="T3" fmla="*/ 26 h 157"/>
                  <a:gd name="T4" fmla="*/ 41 w 133"/>
                  <a:gd name="T5" fmla="*/ 40 h 157"/>
                  <a:gd name="T6" fmla="*/ 72 w 133"/>
                  <a:gd name="T7" fmla="*/ 61 h 157"/>
                  <a:gd name="T8" fmla="*/ 127 w 133"/>
                  <a:gd name="T9" fmla="*/ 106 h 157"/>
                  <a:gd name="T10" fmla="*/ 130 w 133"/>
                  <a:gd name="T11" fmla="*/ 148 h 157"/>
                  <a:gd name="T12" fmla="*/ 119 w 133"/>
                  <a:gd name="T13" fmla="*/ 155 h 157"/>
                  <a:gd name="T14" fmla="*/ 4 w 133"/>
                  <a:gd name="T15" fmla="*/ 31 h 157"/>
                  <a:gd name="T16" fmla="*/ 0 w 133"/>
                  <a:gd name="T17" fmla="*/ 5 h 157"/>
                  <a:gd name="T18" fmla="*/ 0 w 133"/>
                  <a:gd name="T19" fmla="*/ 3 h 157"/>
                  <a:gd name="T20" fmla="*/ 3 w 133"/>
                  <a:gd name="T21"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3" h="157">
                    <a:moveTo>
                      <a:pt x="3" y="0"/>
                    </a:moveTo>
                    <a:cubicBezTo>
                      <a:pt x="12" y="9"/>
                      <a:pt x="20" y="17"/>
                      <a:pt x="29" y="26"/>
                    </a:cubicBezTo>
                    <a:cubicBezTo>
                      <a:pt x="33" y="30"/>
                      <a:pt x="37" y="35"/>
                      <a:pt x="41" y="40"/>
                    </a:cubicBezTo>
                    <a:cubicBezTo>
                      <a:pt x="49" y="50"/>
                      <a:pt x="59" y="57"/>
                      <a:pt x="72" y="61"/>
                    </a:cubicBezTo>
                    <a:cubicBezTo>
                      <a:pt x="96" y="69"/>
                      <a:pt x="117" y="82"/>
                      <a:pt x="127" y="106"/>
                    </a:cubicBezTo>
                    <a:cubicBezTo>
                      <a:pt x="133" y="120"/>
                      <a:pt x="133" y="134"/>
                      <a:pt x="130" y="148"/>
                    </a:cubicBezTo>
                    <a:cubicBezTo>
                      <a:pt x="129" y="155"/>
                      <a:pt x="126" y="157"/>
                      <a:pt x="119" y="155"/>
                    </a:cubicBezTo>
                    <a:cubicBezTo>
                      <a:pt x="57" y="136"/>
                      <a:pt x="18" y="95"/>
                      <a:pt x="4" y="31"/>
                    </a:cubicBezTo>
                    <a:cubicBezTo>
                      <a:pt x="2" y="23"/>
                      <a:pt x="1" y="14"/>
                      <a:pt x="0" y="5"/>
                    </a:cubicBezTo>
                    <a:cubicBezTo>
                      <a:pt x="0" y="4"/>
                      <a:pt x="0" y="4"/>
                      <a:pt x="0" y="3"/>
                    </a:cubicBezTo>
                    <a:cubicBezTo>
                      <a:pt x="1" y="2"/>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55简" panose="00020600040101010101" pitchFamily="18" charset="-122"/>
                  <a:ea typeface="汉仪旗黑-55简" panose="00020600040101010101" pitchFamily="18" charset="-122"/>
                  <a:cs typeface="+mn-ea"/>
                  <a:sym typeface="+mn-lt"/>
                </a:endParaRPr>
              </a:p>
            </p:txBody>
          </p:sp>
          <p:sp>
            <p:nvSpPr>
              <p:cNvPr id="128" name="Freeform 58"/>
              <p:cNvSpPr/>
              <p:nvPr>
                <p:custDataLst>
                  <p:tags r:id="rId118"/>
                </p:custDataLst>
              </p:nvPr>
            </p:nvSpPr>
            <p:spPr bwMode="auto">
              <a:xfrm>
                <a:off x="6511925" y="976313"/>
                <a:ext cx="46038" cy="125413"/>
              </a:xfrm>
              <a:custGeom>
                <a:avLst/>
                <a:gdLst>
                  <a:gd name="T0" fmla="*/ 29 w 75"/>
                  <a:gd name="T1" fmla="*/ 0 h 199"/>
                  <a:gd name="T2" fmla="*/ 72 w 75"/>
                  <a:gd name="T3" fmla="*/ 98 h 199"/>
                  <a:gd name="T4" fmla="*/ 52 w 75"/>
                  <a:gd name="T5" fmla="*/ 191 h 199"/>
                  <a:gd name="T6" fmla="*/ 37 w 75"/>
                  <a:gd name="T7" fmla="*/ 194 h 199"/>
                  <a:gd name="T8" fmla="*/ 11 w 75"/>
                  <a:gd name="T9" fmla="*/ 111 h 199"/>
                  <a:gd name="T10" fmla="*/ 17 w 75"/>
                  <a:gd name="T11" fmla="*/ 96 h 199"/>
                  <a:gd name="T12" fmla="*/ 25 w 75"/>
                  <a:gd name="T13" fmla="*/ 37 h 199"/>
                  <a:gd name="T14" fmla="*/ 24 w 75"/>
                  <a:gd name="T15" fmla="*/ 1 h 199"/>
                  <a:gd name="T16" fmla="*/ 29 w 75"/>
                  <a:gd name="T17"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199">
                    <a:moveTo>
                      <a:pt x="29" y="0"/>
                    </a:moveTo>
                    <a:cubicBezTo>
                      <a:pt x="53" y="28"/>
                      <a:pt x="69" y="60"/>
                      <a:pt x="72" y="98"/>
                    </a:cubicBezTo>
                    <a:cubicBezTo>
                      <a:pt x="75" y="131"/>
                      <a:pt x="68" y="162"/>
                      <a:pt x="52" y="191"/>
                    </a:cubicBezTo>
                    <a:cubicBezTo>
                      <a:pt x="47" y="199"/>
                      <a:pt x="43" y="198"/>
                      <a:pt x="37" y="194"/>
                    </a:cubicBezTo>
                    <a:cubicBezTo>
                      <a:pt x="10" y="177"/>
                      <a:pt x="0" y="146"/>
                      <a:pt x="11" y="111"/>
                    </a:cubicBezTo>
                    <a:cubicBezTo>
                      <a:pt x="12" y="106"/>
                      <a:pt x="14" y="100"/>
                      <a:pt x="17" y="96"/>
                    </a:cubicBezTo>
                    <a:cubicBezTo>
                      <a:pt x="30" y="78"/>
                      <a:pt x="26" y="57"/>
                      <a:pt x="25" y="37"/>
                    </a:cubicBezTo>
                    <a:cubicBezTo>
                      <a:pt x="24" y="25"/>
                      <a:pt x="24" y="13"/>
                      <a:pt x="24" y="1"/>
                    </a:cubicBezTo>
                    <a:cubicBezTo>
                      <a:pt x="26" y="0"/>
                      <a:pt x="27" y="0"/>
                      <a:pt x="2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55简" panose="00020600040101010101" pitchFamily="18" charset="-122"/>
                  <a:ea typeface="汉仪旗黑-55简" panose="00020600040101010101" pitchFamily="18" charset="-122"/>
                  <a:cs typeface="+mn-ea"/>
                  <a:sym typeface="+mn-lt"/>
                </a:endParaRPr>
              </a:p>
            </p:txBody>
          </p:sp>
          <p:sp>
            <p:nvSpPr>
              <p:cNvPr id="129" name="Freeform 59"/>
              <p:cNvSpPr/>
              <p:nvPr>
                <p:custDataLst>
                  <p:tags r:id="rId119"/>
                </p:custDataLst>
              </p:nvPr>
            </p:nvSpPr>
            <p:spPr bwMode="auto">
              <a:xfrm>
                <a:off x="6408738" y="1193801"/>
                <a:ext cx="65088" cy="109538"/>
              </a:xfrm>
              <a:custGeom>
                <a:avLst/>
                <a:gdLst>
                  <a:gd name="T0" fmla="*/ 2 w 105"/>
                  <a:gd name="T1" fmla="*/ 0 h 175"/>
                  <a:gd name="T2" fmla="*/ 64 w 105"/>
                  <a:gd name="T3" fmla="*/ 44 h 175"/>
                  <a:gd name="T4" fmla="*/ 101 w 105"/>
                  <a:gd name="T5" fmla="*/ 165 h 175"/>
                  <a:gd name="T6" fmla="*/ 91 w 105"/>
                  <a:gd name="T7" fmla="*/ 173 h 175"/>
                  <a:gd name="T8" fmla="*/ 31 w 105"/>
                  <a:gd name="T9" fmla="*/ 107 h 175"/>
                  <a:gd name="T10" fmla="*/ 31 w 105"/>
                  <a:gd name="T11" fmla="*/ 80 h 175"/>
                  <a:gd name="T12" fmla="*/ 26 w 105"/>
                  <a:gd name="T13" fmla="*/ 59 h 175"/>
                  <a:gd name="T14" fmla="*/ 7 w 105"/>
                  <a:gd name="T15" fmla="*/ 23 h 175"/>
                  <a:gd name="T16" fmla="*/ 0 w 105"/>
                  <a:gd name="T17" fmla="*/ 1 h 175"/>
                  <a:gd name="T18" fmla="*/ 2 w 105"/>
                  <a:gd name="T19"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 h="175">
                    <a:moveTo>
                      <a:pt x="2" y="0"/>
                    </a:moveTo>
                    <a:cubicBezTo>
                      <a:pt x="26" y="10"/>
                      <a:pt x="47" y="25"/>
                      <a:pt x="64" y="44"/>
                    </a:cubicBezTo>
                    <a:cubicBezTo>
                      <a:pt x="94" y="79"/>
                      <a:pt x="105" y="120"/>
                      <a:pt x="101" y="165"/>
                    </a:cubicBezTo>
                    <a:cubicBezTo>
                      <a:pt x="101" y="172"/>
                      <a:pt x="99" y="175"/>
                      <a:pt x="91" y="173"/>
                    </a:cubicBezTo>
                    <a:cubicBezTo>
                      <a:pt x="56" y="168"/>
                      <a:pt x="35" y="144"/>
                      <a:pt x="31" y="107"/>
                    </a:cubicBezTo>
                    <a:cubicBezTo>
                      <a:pt x="31" y="98"/>
                      <a:pt x="32" y="89"/>
                      <a:pt x="31" y="80"/>
                    </a:cubicBezTo>
                    <a:cubicBezTo>
                      <a:pt x="30" y="73"/>
                      <a:pt x="29" y="65"/>
                      <a:pt x="26" y="59"/>
                    </a:cubicBezTo>
                    <a:cubicBezTo>
                      <a:pt x="20" y="46"/>
                      <a:pt x="13" y="35"/>
                      <a:pt x="7" y="23"/>
                    </a:cubicBezTo>
                    <a:cubicBezTo>
                      <a:pt x="4" y="16"/>
                      <a:pt x="2" y="9"/>
                      <a:pt x="0" y="1"/>
                    </a:cubicBezTo>
                    <a:cubicBezTo>
                      <a:pt x="0" y="1"/>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55简" panose="00020600040101010101" pitchFamily="18" charset="-122"/>
                  <a:ea typeface="汉仪旗黑-55简" panose="00020600040101010101" pitchFamily="18" charset="-122"/>
                  <a:cs typeface="+mn-ea"/>
                  <a:sym typeface="+mn-lt"/>
                </a:endParaRPr>
              </a:p>
            </p:txBody>
          </p:sp>
          <p:sp>
            <p:nvSpPr>
              <p:cNvPr id="130" name="Freeform 60"/>
              <p:cNvSpPr/>
              <p:nvPr>
                <p:custDataLst>
                  <p:tags r:id="rId120"/>
                </p:custDataLst>
              </p:nvPr>
            </p:nvSpPr>
            <p:spPr bwMode="auto">
              <a:xfrm>
                <a:off x="6427788" y="1592263"/>
                <a:ext cx="117475" cy="73025"/>
              </a:xfrm>
              <a:custGeom>
                <a:avLst/>
                <a:gdLst>
                  <a:gd name="T0" fmla="*/ 0 w 187"/>
                  <a:gd name="T1" fmla="*/ 23 h 117"/>
                  <a:gd name="T2" fmla="*/ 187 w 187"/>
                  <a:gd name="T3" fmla="*/ 96 h 117"/>
                  <a:gd name="T4" fmla="*/ 107 w 187"/>
                  <a:gd name="T5" fmla="*/ 99 h 117"/>
                  <a:gd name="T6" fmla="*/ 80 w 187"/>
                  <a:gd name="T7" fmla="*/ 72 h 117"/>
                  <a:gd name="T8" fmla="*/ 48 w 187"/>
                  <a:gd name="T9" fmla="*/ 48 h 117"/>
                  <a:gd name="T10" fmla="*/ 13 w 187"/>
                  <a:gd name="T11" fmla="*/ 32 h 117"/>
                  <a:gd name="T12" fmla="*/ 0 w 187"/>
                  <a:gd name="T13" fmla="*/ 23 h 117"/>
                </a:gdLst>
                <a:ahLst/>
                <a:cxnLst>
                  <a:cxn ang="0">
                    <a:pos x="T0" y="T1"/>
                  </a:cxn>
                  <a:cxn ang="0">
                    <a:pos x="T2" y="T3"/>
                  </a:cxn>
                  <a:cxn ang="0">
                    <a:pos x="T4" y="T5"/>
                  </a:cxn>
                  <a:cxn ang="0">
                    <a:pos x="T6" y="T7"/>
                  </a:cxn>
                  <a:cxn ang="0">
                    <a:pos x="T8" y="T9"/>
                  </a:cxn>
                  <a:cxn ang="0">
                    <a:pos x="T10" y="T11"/>
                  </a:cxn>
                  <a:cxn ang="0">
                    <a:pos x="T12" y="T13"/>
                  </a:cxn>
                </a:cxnLst>
                <a:rect l="0" t="0" r="r" b="b"/>
                <a:pathLst>
                  <a:path w="187" h="117">
                    <a:moveTo>
                      <a:pt x="0" y="23"/>
                    </a:moveTo>
                    <a:cubicBezTo>
                      <a:pt x="77" y="0"/>
                      <a:pt x="154" y="34"/>
                      <a:pt x="187" y="96"/>
                    </a:cubicBezTo>
                    <a:cubicBezTo>
                      <a:pt x="167" y="115"/>
                      <a:pt x="131" y="117"/>
                      <a:pt x="107" y="99"/>
                    </a:cubicBezTo>
                    <a:cubicBezTo>
                      <a:pt x="97" y="91"/>
                      <a:pt x="87" y="82"/>
                      <a:pt x="80" y="72"/>
                    </a:cubicBezTo>
                    <a:cubicBezTo>
                      <a:pt x="71" y="60"/>
                      <a:pt x="60" y="54"/>
                      <a:pt x="48" y="48"/>
                    </a:cubicBezTo>
                    <a:cubicBezTo>
                      <a:pt x="36" y="43"/>
                      <a:pt x="24" y="38"/>
                      <a:pt x="13" y="32"/>
                    </a:cubicBezTo>
                    <a:cubicBezTo>
                      <a:pt x="9" y="30"/>
                      <a:pt x="5" y="27"/>
                      <a:pt x="0"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55简" panose="00020600040101010101" pitchFamily="18" charset="-122"/>
                  <a:ea typeface="汉仪旗黑-55简" panose="00020600040101010101" pitchFamily="18" charset="-122"/>
                  <a:cs typeface="+mn-ea"/>
                  <a:sym typeface="+mn-lt"/>
                </a:endParaRPr>
              </a:p>
            </p:txBody>
          </p:sp>
          <p:sp>
            <p:nvSpPr>
              <p:cNvPr id="131" name="Freeform 61"/>
              <p:cNvSpPr/>
              <p:nvPr>
                <p:custDataLst>
                  <p:tags r:id="rId121"/>
                </p:custDataLst>
              </p:nvPr>
            </p:nvSpPr>
            <p:spPr bwMode="auto">
              <a:xfrm>
                <a:off x="6589713" y="1628776"/>
                <a:ext cx="71438" cy="114300"/>
              </a:xfrm>
              <a:custGeom>
                <a:avLst/>
                <a:gdLst>
                  <a:gd name="T0" fmla="*/ 103 w 116"/>
                  <a:gd name="T1" fmla="*/ 183 h 183"/>
                  <a:gd name="T2" fmla="*/ 17 w 116"/>
                  <a:gd name="T3" fmla="*/ 0 h 183"/>
                  <a:gd name="T4" fmla="*/ 31 w 116"/>
                  <a:gd name="T5" fmla="*/ 20 h 183"/>
                  <a:gd name="T6" fmla="*/ 40 w 116"/>
                  <a:gd name="T7" fmla="*/ 36 h 183"/>
                  <a:gd name="T8" fmla="*/ 78 w 116"/>
                  <a:gd name="T9" fmla="*/ 82 h 183"/>
                  <a:gd name="T10" fmla="*/ 115 w 116"/>
                  <a:gd name="T11" fmla="*/ 139 h 183"/>
                  <a:gd name="T12" fmla="*/ 103 w 116"/>
                  <a:gd name="T13" fmla="*/ 183 h 183"/>
                </a:gdLst>
                <a:ahLst/>
                <a:cxnLst>
                  <a:cxn ang="0">
                    <a:pos x="T0" y="T1"/>
                  </a:cxn>
                  <a:cxn ang="0">
                    <a:pos x="T2" y="T3"/>
                  </a:cxn>
                  <a:cxn ang="0">
                    <a:pos x="T4" y="T5"/>
                  </a:cxn>
                  <a:cxn ang="0">
                    <a:pos x="T6" y="T7"/>
                  </a:cxn>
                  <a:cxn ang="0">
                    <a:pos x="T8" y="T9"/>
                  </a:cxn>
                  <a:cxn ang="0">
                    <a:pos x="T10" y="T11"/>
                  </a:cxn>
                  <a:cxn ang="0">
                    <a:pos x="T12" y="T13"/>
                  </a:cxn>
                </a:cxnLst>
                <a:rect l="0" t="0" r="r" b="b"/>
                <a:pathLst>
                  <a:path w="116" h="183">
                    <a:moveTo>
                      <a:pt x="103" y="183"/>
                    </a:moveTo>
                    <a:cubicBezTo>
                      <a:pt x="37" y="153"/>
                      <a:pt x="0" y="81"/>
                      <a:pt x="17" y="0"/>
                    </a:cubicBezTo>
                    <a:cubicBezTo>
                      <a:pt x="23" y="8"/>
                      <a:pt x="27" y="13"/>
                      <a:pt x="31" y="20"/>
                    </a:cubicBezTo>
                    <a:cubicBezTo>
                      <a:pt x="35" y="25"/>
                      <a:pt x="37" y="30"/>
                      <a:pt x="40" y="36"/>
                    </a:cubicBezTo>
                    <a:cubicBezTo>
                      <a:pt x="48" y="55"/>
                      <a:pt x="59" y="70"/>
                      <a:pt x="78" y="82"/>
                    </a:cubicBezTo>
                    <a:cubicBezTo>
                      <a:pt x="98" y="94"/>
                      <a:pt x="113" y="114"/>
                      <a:pt x="115" y="139"/>
                    </a:cubicBezTo>
                    <a:cubicBezTo>
                      <a:pt x="116" y="155"/>
                      <a:pt x="111" y="169"/>
                      <a:pt x="103"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55简" panose="00020600040101010101" pitchFamily="18" charset="-122"/>
                  <a:ea typeface="汉仪旗黑-55简" panose="00020600040101010101" pitchFamily="18" charset="-122"/>
                  <a:cs typeface="+mn-ea"/>
                  <a:sym typeface="+mn-lt"/>
                </a:endParaRPr>
              </a:p>
            </p:txBody>
          </p:sp>
          <p:sp>
            <p:nvSpPr>
              <p:cNvPr id="132" name="Freeform 62"/>
              <p:cNvSpPr/>
              <p:nvPr>
                <p:custDataLst>
                  <p:tags r:id="rId122"/>
                </p:custDataLst>
              </p:nvPr>
            </p:nvSpPr>
            <p:spPr bwMode="auto">
              <a:xfrm>
                <a:off x="6442075" y="1087438"/>
                <a:ext cx="58738" cy="117475"/>
              </a:xfrm>
              <a:custGeom>
                <a:avLst/>
                <a:gdLst>
                  <a:gd name="T0" fmla="*/ 3 w 92"/>
                  <a:gd name="T1" fmla="*/ 0 h 185"/>
                  <a:gd name="T2" fmla="*/ 47 w 92"/>
                  <a:gd name="T3" fmla="*/ 37 h 185"/>
                  <a:gd name="T4" fmla="*/ 81 w 92"/>
                  <a:gd name="T5" fmla="*/ 177 h 185"/>
                  <a:gd name="T6" fmla="*/ 70 w 92"/>
                  <a:gd name="T7" fmla="*/ 183 h 185"/>
                  <a:gd name="T8" fmla="*/ 20 w 92"/>
                  <a:gd name="T9" fmla="*/ 121 h 185"/>
                  <a:gd name="T10" fmla="*/ 22 w 92"/>
                  <a:gd name="T11" fmla="*/ 83 h 185"/>
                  <a:gd name="T12" fmla="*/ 20 w 92"/>
                  <a:gd name="T13" fmla="*/ 64 h 185"/>
                  <a:gd name="T14" fmla="*/ 4 w 92"/>
                  <a:gd name="T15" fmla="*/ 21 h 185"/>
                  <a:gd name="T16" fmla="*/ 0 w 92"/>
                  <a:gd name="T17" fmla="*/ 2 h 185"/>
                  <a:gd name="T18" fmla="*/ 3 w 92"/>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185">
                    <a:moveTo>
                      <a:pt x="3" y="0"/>
                    </a:moveTo>
                    <a:cubicBezTo>
                      <a:pt x="20" y="10"/>
                      <a:pt x="34" y="22"/>
                      <a:pt x="47" y="37"/>
                    </a:cubicBezTo>
                    <a:cubicBezTo>
                      <a:pt x="81" y="78"/>
                      <a:pt x="92" y="125"/>
                      <a:pt x="81" y="177"/>
                    </a:cubicBezTo>
                    <a:cubicBezTo>
                      <a:pt x="80" y="184"/>
                      <a:pt x="77" y="185"/>
                      <a:pt x="70" y="183"/>
                    </a:cubicBezTo>
                    <a:cubicBezTo>
                      <a:pt x="40" y="176"/>
                      <a:pt x="21" y="152"/>
                      <a:pt x="20" y="121"/>
                    </a:cubicBezTo>
                    <a:cubicBezTo>
                      <a:pt x="19" y="108"/>
                      <a:pt x="22" y="95"/>
                      <a:pt x="22" y="83"/>
                    </a:cubicBezTo>
                    <a:cubicBezTo>
                      <a:pt x="22" y="76"/>
                      <a:pt x="22" y="70"/>
                      <a:pt x="20" y="64"/>
                    </a:cubicBezTo>
                    <a:cubicBezTo>
                      <a:pt x="15" y="49"/>
                      <a:pt x="9" y="36"/>
                      <a:pt x="4" y="21"/>
                    </a:cubicBezTo>
                    <a:cubicBezTo>
                      <a:pt x="2" y="15"/>
                      <a:pt x="2" y="8"/>
                      <a:pt x="0" y="2"/>
                    </a:cubicBezTo>
                    <a:cubicBezTo>
                      <a:pt x="1" y="1"/>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55简" panose="00020600040101010101" pitchFamily="18" charset="-122"/>
                  <a:ea typeface="汉仪旗黑-55简" panose="00020600040101010101" pitchFamily="18" charset="-122"/>
                  <a:cs typeface="+mn-ea"/>
                  <a:sym typeface="+mn-lt"/>
                </a:endParaRPr>
              </a:p>
            </p:txBody>
          </p:sp>
          <p:sp>
            <p:nvSpPr>
              <p:cNvPr id="133" name="Freeform 63"/>
              <p:cNvSpPr/>
              <p:nvPr>
                <p:custDataLst>
                  <p:tags r:id="rId123"/>
                </p:custDataLst>
              </p:nvPr>
            </p:nvSpPr>
            <p:spPr bwMode="auto">
              <a:xfrm>
                <a:off x="6557963" y="1044576"/>
                <a:ext cx="109538" cy="69850"/>
              </a:xfrm>
              <a:custGeom>
                <a:avLst/>
                <a:gdLst>
                  <a:gd name="T0" fmla="*/ 49 w 174"/>
                  <a:gd name="T1" fmla="*/ 110 h 111"/>
                  <a:gd name="T2" fmla="*/ 7 w 174"/>
                  <a:gd name="T3" fmla="*/ 104 h 111"/>
                  <a:gd name="T4" fmla="*/ 3 w 174"/>
                  <a:gd name="T5" fmla="*/ 94 h 111"/>
                  <a:gd name="T6" fmla="*/ 148 w 174"/>
                  <a:gd name="T7" fmla="*/ 0 h 111"/>
                  <a:gd name="T8" fmla="*/ 173 w 174"/>
                  <a:gd name="T9" fmla="*/ 0 h 111"/>
                  <a:gd name="T10" fmla="*/ 174 w 174"/>
                  <a:gd name="T11" fmla="*/ 3 h 111"/>
                  <a:gd name="T12" fmla="*/ 159 w 174"/>
                  <a:gd name="T13" fmla="*/ 16 h 111"/>
                  <a:gd name="T14" fmla="*/ 122 w 174"/>
                  <a:gd name="T15" fmla="*/ 40 h 111"/>
                  <a:gd name="T16" fmla="*/ 106 w 174"/>
                  <a:gd name="T17" fmla="*/ 57 h 111"/>
                  <a:gd name="T18" fmla="*/ 48 w 174"/>
                  <a:gd name="T19" fmla="*/ 111 h 111"/>
                  <a:gd name="T20" fmla="*/ 49 w 174"/>
                  <a:gd name="T21" fmla="*/ 11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4" h="111">
                    <a:moveTo>
                      <a:pt x="49" y="110"/>
                    </a:moveTo>
                    <a:cubicBezTo>
                      <a:pt x="35" y="108"/>
                      <a:pt x="21" y="107"/>
                      <a:pt x="7" y="104"/>
                    </a:cubicBezTo>
                    <a:cubicBezTo>
                      <a:pt x="1" y="103"/>
                      <a:pt x="0" y="100"/>
                      <a:pt x="3" y="94"/>
                    </a:cubicBezTo>
                    <a:cubicBezTo>
                      <a:pt x="33" y="34"/>
                      <a:pt x="81" y="1"/>
                      <a:pt x="148" y="0"/>
                    </a:cubicBezTo>
                    <a:cubicBezTo>
                      <a:pt x="157" y="0"/>
                      <a:pt x="165" y="0"/>
                      <a:pt x="173" y="0"/>
                    </a:cubicBezTo>
                    <a:cubicBezTo>
                      <a:pt x="173" y="1"/>
                      <a:pt x="174" y="2"/>
                      <a:pt x="174" y="3"/>
                    </a:cubicBezTo>
                    <a:cubicBezTo>
                      <a:pt x="169" y="7"/>
                      <a:pt x="165" y="12"/>
                      <a:pt x="159" y="16"/>
                    </a:cubicBezTo>
                    <a:cubicBezTo>
                      <a:pt x="147" y="24"/>
                      <a:pt x="134" y="31"/>
                      <a:pt x="122" y="40"/>
                    </a:cubicBezTo>
                    <a:cubicBezTo>
                      <a:pt x="116" y="44"/>
                      <a:pt x="110" y="51"/>
                      <a:pt x="106" y="57"/>
                    </a:cubicBezTo>
                    <a:cubicBezTo>
                      <a:pt x="93" y="82"/>
                      <a:pt x="76" y="102"/>
                      <a:pt x="48" y="111"/>
                    </a:cubicBezTo>
                    <a:cubicBezTo>
                      <a:pt x="48" y="111"/>
                      <a:pt x="49" y="110"/>
                      <a:pt x="49" y="1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55简" panose="00020600040101010101" pitchFamily="18" charset="-122"/>
                  <a:ea typeface="汉仪旗黑-55简" panose="00020600040101010101" pitchFamily="18" charset="-122"/>
                  <a:cs typeface="+mn-ea"/>
                  <a:sym typeface="+mn-lt"/>
                </a:endParaRPr>
              </a:p>
            </p:txBody>
          </p:sp>
          <p:sp>
            <p:nvSpPr>
              <p:cNvPr id="134" name="Freeform 64"/>
              <p:cNvSpPr/>
              <p:nvPr>
                <p:custDataLst>
                  <p:tags r:id="rId124"/>
                </p:custDataLst>
              </p:nvPr>
            </p:nvSpPr>
            <p:spPr bwMode="auto">
              <a:xfrm>
                <a:off x="6388100" y="1306513"/>
                <a:ext cx="82550" cy="98425"/>
              </a:xfrm>
              <a:custGeom>
                <a:avLst/>
                <a:gdLst>
                  <a:gd name="T0" fmla="*/ 3 w 130"/>
                  <a:gd name="T1" fmla="*/ 0 h 156"/>
                  <a:gd name="T2" fmla="*/ 74 w 130"/>
                  <a:gd name="T3" fmla="*/ 36 h 156"/>
                  <a:gd name="T4" fmla="*/ 128 w 130"/>
                  <a:gd name="T5" fmla="*/ 141 h 156"/>
                  <a:gd name="T6" fmla="*/ 115 w 130"/>
                  <a:gd name="T7" fmla="*/ 156 h 156"/>
                  <a:gd name="T8" fmla="*/ 53 w 130"/>
                  <a:gd name="T9" fmla="*/ 110 h 156"/>
                  <a:gd name="T10" fmla="*/ 45 w 130"/>
                  <a:gd name="T11" fmla="*/ 76 h 156"/>
                  <a:gd name="T12" fmla="*/ 33 w 130"/>
                  <a:gd name="T13" fmla="*/ 51 h 156"/>
                  <a:gd name="T14" fmla="*/ 9 w 130"/>
                  <a:gd name="T15" fmla="*/ 19 h 156"/>
                  <a:gd name="T16" fmla="*/ 0 w 130"/>
                  <a:gd name="T17" fmla="*/ 2 h 156"/>
                  <a:gd name="T18" fmla="*/ 3 w 130"/>
                  <a:gd name="T19"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0" h="156">
                    <a:moveTo>
                      <a:pt x="3" y="0"/>
                    </a:moveTo>
                    <a:cubicBezTo>
                      <a:pt x="29" y="7"/>
                      <a:pt x="53" y="19"/>
                      <a:pt x="74" y="36"/>
                    </a:cubicBezTo>
                    <a:cubicBezTo>
                      <a:pt x="106" y="64"/>
                      <a:pt x="123" y="99"/>
                      <a:pt x="128" y="141"/>
                    </a:cubicBezTo>
                    <a:cubicBezTo>
                      <a:pt x="130" y="155"/>
                      <a:pt x="129" y="156"/>
                      <a:pt x="115" y="156"/>
                    </a:cubicBezTo>
                    <a:cubicBezTo>
                      <a:pt x="86" y="156"/>
                      <a:pt x="64" y="140"/>
                      <a:pt x="53" y="110"/>
                    </a:cubicBezTo>
                    <a:cubicBezTo>
                      <a:pt x="49" y="99"/>
                      <a:pt x="48" y="87"/>
                      <a:pt x="45" y="76"/>
                    </a:cubicBezTo>
                    <a:cubicBezTo>
                      <a:pt x="42" y="67"/>
                      <a:pt x="38" y="58"/>
                      <a:pt x="33" y="51"/>
                    </a:cubicBezTo>
                    <a:cubicBezTo>
                      <a:pt x="26" y="40"/>
                      <a:pt x="17" y="30"/>
                      <a:pt x="9" y="19"/>
                    </a:cubicBezTo>
                    <a:cubicBezTo>
                      <a:pt x="6" y="14"/>
                      <a:pt x="3" y="8"/>
                      <a:pt x="0" y="2"/>
                    </a:cubicBezTo>
                    <a:cubicBezTo>
                      <a:pt x="1" y="2"/>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55简" panose="00020600040101010101" pitchFamily="18" charset="-122"/>
                  <a:ea typeface="汉仪旗黑-55简" panose="00020600040101010101" pitchFamily="18" charset="-122"/>
                  <a:cs typeface="+mn-ea"/>
                  <a:sym typeface="+mn-lt"/>
                </a:endParaRPr>
              </a:p>
            </p:txBody>
          </p:sp>
          <p:sp>
            <p:nvSpPr>
              <p:cNvPr id="135" name="Freeform 65"/>
              <p:cNvSpPr/>
              <p:nvPr>
                <p:custDataLst>
                  <p:tags r:id="rId125"/>
                </p:custDataLst>
              </p:nvPr>
            </p:nvSpPr>
            <p:spPr bwMode="auto">
              <a:xfrm>
                <a:off x="6473825" y="1287463"/>
                <a:ext cx="69850" cy="112713"/>
              </a:xfrm>
              <a:custGeom>
                <a:avLst/>
                <a:gdLst>
                  <a:gd name="T0" fmla="*/ 112 w 112"/>
                  <a:gd name="T1" fmla="*/ 0 h 179"/>
                  <a:gd name="T2" fmla="*/ 107 w 112"/>
                  <a:gd name="T3" fmla="*/ 20 h 179"/>
                  <a:gd name="T4" fmla="*/ 91 w 112"/>
                  <a:gd name="T5" fmla="*/ 55 h 179"/>
                  <a:gd name="T6" fmla="*/ 86 w 112"/>
                  <a:gd name="T7" fmla="*/ 90 h 179"/>
                  <a:gd name="T8" fmla="*/ 70 w 112"/>
                  <a:gd name="T9" fmla="*/ 155 h 179"/>
                  <a:gd name="T10" fmla="*/ 24 w 112"/>
                  <a:gd name="T11" fmla="*/ 179 h 179"/>
                  <a:gd name="T12" fmla="*/ 112 w 112"/>
                  <a:gd name="T13" fmla="*/ 0 h 179"/>
                </a:gdLst>
                <a:ahLst/>
                <a:cxnLst>
                  <a:cxn ang="0">
                    <a:pos x="T0" y="T1"/>
                  </a:cxn>
                  <a:cxn ang="0">
                    <a:pos x="T2" y="T3"/>
                  </a:cxn>
                  <a:cxn ang="0">
                    <a:pos x="T4" y="T5"/>
                  </a:cxn>
                  <a:cxn ang="0">
                    <a:pos x="T6" y="T7"/>
                  </a:cxn>
                  <a:cxn ang="0">
                    <a:pos x="T8" y="T9"/>
                  </a:cxn>
                  <a:cxn ang="0">
                    <a:pos x="T10" y="T11"/>
                  </a:cxn>
                  <a:cxn ang="0">
                    <a:pos x="T12" y="T13"/>
                  </a:cxn>
                </a:cxnLst>
                <a:rect l="0" t="0" r="r" b="b"/>
                <a:pathLst>
                  <a:path w="112" h="179">
                    <a:moveTo>
                      <a:pt x="112" y="0"/>
                    </a:moveTo>
                    <a:cubicBezTo>
                      <a:pt x="110" y="8"/>
                      <a:pt x="109" y="14"/>
                      <a:pt x="107" y="20"/>
                    </a:cubicBezTo>
                    <a:cubicBezTo>
                      <a:pt x="102" y="32"/>
                      <a:pt x="97" y="44"/>
                      <a:pt x="91" y="55"/>
                    </a:cubicBezTo>
                    <a:cubicBezTo>
                      <a:pt x="85" y="66"/>
                      <a:pt x="85" y="78"/>
                      <a:pt x="86" y="90"/>
                    </a:cubicBezTo>
                    <a:cubicBezTo>
                      <a:pt x="89" y="113"/>
                      <a:pt x="86" y="136"/>
                      <a:pt x="70" y="155"/>
                    </a:cubicBezTo>
                    <a:cubicBezTo>
                      <a:pt x="58" y="171"/>
                      <a:pt x="42" y="177"/>
                      <a:pt x="24" y="179"/>
                    </a:cubicBezTo>
                    <a:cubicBezTo>
                      <a:pt x="0" y="120"/>
                      <a:pt x="52" y="14"/>
                      <a:pt x="11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55简" panose="00020600040101010101" pitchFamily="18" charset="-122"/>
                  <a:ea typeface="汉仪旗黑-55简" panose="00020600040101010101" pitchFamily="18" charset="-122"/>
                  <a:cs typeface="+mn-ea"/>
                  <a:sym typeface="+mn-lt"/>
                </a:endParaRPr>
              </a:p>
            </p:txBody>
          </p:sp>
          <p:sp>
            <p:nvSpPr>
              <p:cNvPr id="136" name="Freeform 66"/>
              <p:cNvSpPr/>
              <p:nvPr>
                <p:custDataLst>
                  <p:tags r:id="rId126"/>
                </p:custDataLst>
              </p:nvPr>
            </p:nvSpPr>
            <p:spPr bwMode="auto">
              <a:xfrm>
                <a:off x="6592888" y="881063"/>
                <a:ext cx="66675" cy="122238"/>
              </a:xfrm>
              <a:custGeom>
                <a:avLst/>
                <a:gdLst>
                  <a:gd name="T0" fmla="*/ 28 w 107"/>
                  <a:gd name="T1" fmla="*/ 194 h 194"/>
                  <a:gd name="T2" fmla="*/ 16 w 107"/>
                  <a:gd name="T3" fmla="*/ 113 h 194"/>
                  <a:gd name="T4" fmla="*/ 39 w 107"/>
                  <a:gd name="T5" fmla="*/ 83 h 194"/>
                  <a:gd name="T6" fmla="*/ 57 w 107"/>
                  <a:gd name="T7" fmla="*/ 51 h 194"/>
                  <a:gd name="T8" fmla="*/ 69 w 107"/>
                  <a:gd name="T9" fmla="*/ 12 h 194"/>
                  <a:gd name="T10" fmla="*/ 76 w 107"/>
                  <a:gd name="T11" fmla="*/ 0 h 194"/>
                  <a:gd name="T12" fmla="*/ 28 w 107"/>
                  <a:gd name="T13" fmla="*/ 194 h 194"/>
                </a:gdLst>
                <a:ahLst/>
                <a:cxnLst>
                  <a:cxn ang="0">
                    <a:pos x="T0" y="T1"/>
                  </a:cxn>
                  <a:cxn ang="0">
                    <a:pos x="T2" y="T3"/>
                  </a:cxn>
                  <a:cxn ang="0">
                    <a:pos x="T4" y="T5"/>
                  </a:cxn>
                  <a:cxn ang="0">
                    <a:pos x="T6" y="T7"/>
                  </a:cxn>
                  <a:cxn ang="0">
                    <a:pos x="T8" y="T9"/>
                  </a:cxn>
                  <a:cxn ang="0">
                    <a:pos x="T10" y="T11"/>
                  </a:cxn>
                  <a:cxn ang="0">
                    <a:pos x="T12" y="T13"/>
                  </a:cxn>
                </a:cxnLst>
                <a:rect l="0" t="0" r="r" b="b"/>
                <a:pathLst>
                  <a:path w="107" h="194">
                    <a:moveTo>
                      <a:pt x="28" y="194"/>
                    </a:moveTo>
                    <a:cubicBezTo>
                      <a:pt x="5" y="171"/>
                      <a:pt x="0" y="140"/>
                      <a:pt x="16" y="113"/>
                    </a:cubicBezTo>
                    <a:cubicBezTo>
                      <a:pt x="22" y="102"/>
                      <a:pt x="30" y="92"/>
                      <a:pt x="39" y="83"/>
                    </a:cubicBezTo>
                    <a:cubicBezTo>
                      <a:pt x="48" y="74"/>
                      <a:pt x="54" y="64"/>
                      <a:pt x="57" y="51"/>
                    </a:cubicBezTo>
                    <a:cubicBezTo>
                      <a:pt x="61" y="38"/>
                      <a:pt x="65" y="25"/>
                      <a:pt x="69" y="12"/>
                    </a:cubicBezTo>
                    <a:cubicBezTo>
                      <a:pt x="71" y="8"/>
                      <a:pt x="74" y="4"/>
                      <a:pt x="76" y="0"/>
                    </a:cubicBezTo>
                    <a:cubicBezTo>
                      <a:pt x="107" y="63"/>
                      <a:pt x="91" y="150"/>
                      <a:pt x="28" y="1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55简" panose="00020600040101010101" pitchFamily="18" charset="-122"/>
                  <a:ea typeface="汉仪旗黑-55简" panose="00020600040101010101" pitchFamily="18" charset="-122"/>
                  <a:cs typeface="+mn-ea"/>
                  <a:sym typeface="+mn-lt"/>
                </a:endParaRPr>
              </a:p>
            </p:txBody>
          </p:sp>
        </p:grpSp>
        <p:sp>
          <p:nvSpPr>
            <p:cNvPr id="115" name="文本框 114"/>
            <p:cNvSpPr txBox="1"/>
            <p:nvPr>
              <p:custDataLst>
                <p:tags r:id="rId127"/>
              </p:custDataLst>
            </p:nvPr>
          </p:nvSpPr>
          <p:spPr>
            <a:xfrm>
              <a:off x="1278820" y="3391925"/>
              <a:ext cx="1610837" cy="460375"/>
            </a:xfrm>
            <a:prstGeom prst="rect">
              <a:avLst/>
            </a:prstGeom>
            <a:noFill/>
          </p:spPr>
          <p:txBody>
            <a:bodyPr wrap="square" rtlCol="0">
              <a:spAutoFit/>
            </a:bodyPr>
            <a:lstStyle/>
            <a:p>
              <a:pPr marL="0" marR="0" lvl="0" indent="0" algn="ctr" defTabSz="914400" eaLnBrk="1" fontAlgn="auto" latinLnBrk="0" hangingPunct="1">
                <a:lnSpc>
                  <a:spcPct val="120000"/>
                </a:lnSpc>
                <a:spcBef>
                  <a:spcPts val="0"/>
                </a:spcBef>
                <a:spcAft>
                  <a:spcPts val="0"/>
                </a:spcAft>
                <a:buClrTx/>
                <a:buSzTx/>
                <a:buFontTx/>
                <a:buNone/>
                <a:defRPr/>
              </a:pPr>
              <a:r>
                <a:rPr kumimoji="0" lang="en-US" altLang="zh-CN" sz="2000" b="0" i="0" u="none" strike="noStrike" kern="0" cap="none" spc="0" normalizeH="0" baseline="0" noProof="0" dirty="0">
                  <a:ln>
                    <a:noFill/>
                  </a:ln>
                  <a:solidFill>
                    <a:srgbClr val="C00000"/>
                  </a:solidFill>
                  <a:effectLst/>
                  <a:uLnTx/>
                  <a:uFillTx/>
                  <a:latin typeface="汉仪旗黑-55简" panose="00020600040101010101" pitchFamily="18" charset="-122"/>
                  <a:ea typeface="汉仪旗黑-55简" panose="00020600040101010101" pitchFamily="18" charset="-122"/>
                  <a:cs typeface="+mn-ea"/>
                  <a:sym typeface="+mn-lt"/>
                </a:rPr>
                <a:t>XXX</a:t>
              </a:r>
              <a:endParaRPr kumimoji="0" lang="en-US" altLang="zh-CN" sz="2000" b="0" i="0" u="none" strike="noStrike" kern="0" cap="none" spc="0" normalizeH="0" baseline="0" noProof="0" dirty="0">
                <a:ln>
                  <a:noFill/>
                </a:ln>
                <a:solidFill>
                  <a:srgbClr val="C00000"/>
                </a:solidFill>
                <a:effectLst/>
                <a:uLnTx/>
                <a:uFillTx/>
                <a:latin typeface="汉仪旗黑-55简" panose="00020600040101010101" pitchFamily="18" charset="-122"/>
                <a:ea typeface="汉仪旗黑-55简" panose="00020600040101010101" pitchFamily="18" charset="-122"/>
                <a:cs typeface="+mn-ea"/>
                <a:sym typeface="+mn-lt"/>
              </a:endParaRPr>
            </a:p>
          </p:txBody>
        </p:sp>
        <p:sp>
          <p:nvSpPr>
            <p:cNvPr id="116" name="矩形: 圆角 115"/>
            <p:cNvSpPr/>
            <p:nvPr>
              <p:custDataLst>
                <p:tags r:id="rId128"/>
              </p:custDataLst>
            </p:nvPr>
          </p:nvSpPr>
          <p:spPr>
            <a:xfrm>
              <a:off x="1414621" y="3126343"/>
              <a:ext cx="1339235" cy="246748"/>
            </a:xfrm>
            <a:prstGeom prst="roundRect">
              <a:avLst>
                <a:gd name="adj" fmla="val 50000"/>
              </a:avLst>
            </a:prstGeom>
            <a:gradFill flip="none" rotWithShape="1">
              <a:gsLst>
                <a:gs pos="0">
                  <a:srgbClr val="C00000"/>
                </a:gs>
                <a:gs pos="100000">
                  <a:srgbClr val="820000"/>
                </a:gs>
              </a:gsLst>
              <a:lin ang="5400000" scaled="1"/>
              <a:tileRect/>
            </a:gradFill>
            <a:ln w="15875"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noFill/>
                <a:effectLst/>
                <a:uLnTx/>
                <a:uFillTx/>
                <a:latin typeface="汉仪旗黑-55简" panose="00020600040101010101" pitchFamily="18" charset="-122"/>
                <a:ea typeface="汉仪旗黑-55简" panose="00020600040101010101" pitchFamily="18" charset="-122"/>
                <a:cs typeface="+mn-ea"/>
                <a:sym typeface="+mn-lt"/>
              </a:endParaRPr>
            </a:p>
          </p:txBody>
        </p:sp>
        <p:sp>
          <p:nvSpPr>
            <p:cNvPr id="117" name="文本框 116"/>
            <p:cNvSpPr txBox="1"/>
            <p:nvPr>
              <p:custDataLst>
                <p:tags r:id="rId129"/>
              </p:custDataLst>
            </p:nvPr>
          </p:nvSpPr>
          <p:spPr>
            <a:xfrm>
              <a:off x="1298705" y="3059387"/>
              <a:ext cx="1610837" cy="349250"/>
            </a:xfrm>
            <a:prstGeom prst="rect">
              <a:avLst/>
            </a:prstGeom>
            <a:noFill/>
          </p:spPr>
          <p:txBody>
            <a:bodyPr wrap="square" rtlCol="0">
              <a:spAutoFit/>
            </a:bodyPr>
            <a:lstStyle/>
            <a:p>
              <a:pPr marL="0" marR="0" lvl="0" indent="0" algn="ctr" defTabSz="914400" eaLnBrk="1" fontAlgn="auto" latinLnBrk="0" hangingPunct="1">
                <a:lnSpc>
                  <a:spcPct val="120000"/>
                </a:lnSpc>
                <a:spcBef>
                  <a:spcPts val="0"/>
                </a:spcBef>
                <a:spcAft>
                  <a:spcPts val="0"/>
                </a:spcAft>
                <a:buClrTx/>
                <a:buSzTx/>
                <a:buFontTx/>
                <a:buNone/>
                <a:defRPr/>
              </a:pPr>
              <a:r>
                <a:rPr kumimoji="0" lang="en-US" altLang="zh-CN" sz="1400" b="0" i="0" u="none" strike="noStrike" kern="0" cap="none" spc="0" normalizeH="0" baseline="0" noProof="0" dirty="0">
                  <a:ln>
                    <a:noFill/>
                  </a:ln>
                  <a:solidFill>
                    <a:prstClr val="white"/>
                  </a:solidFill>
                  <a:effectLst/>
                  <a:uLnTx/>
                  <a:uFillTx/>
                  <a:latin typeface="汉仪旗黑-55简" panose="00020600040101010101" pitchFamily="18" charset="-122"/>
                  <a:ea typeface="汉仪旗黑-55简" panose="00020600040101010101" pitchFamily="18" charset="-122"/>
                  <a:cs typeface="+mn-ea"/>
                  <a:sym typeface="+mn-lt"/>
                </a:rPr>
                <a:t>20XX</a:t>
              </a:r>
              <a:r>
                <a:rPr kumimoji="0" lang="zh-CN" altLang="en-US" sz="1400" b="0" i="0" u="none" strike="noStrike" kern="0" cap="none" spc="0" normalizeH="0" baseline="0" noProof="0" dirty="0">
                  <a:ln>
                    <a:noFill/>
                  </a:ln>
                  <a:solidFill>
                    <a:prstClr val="white"/>
                  </a:solidFill>
                  <a:effectLst/>
                  <a:uLnTx/>
                  <a:uFillTx/>
                  <a:latin typeface="汉仪旗黑-55简" panose="00020600040101010101" pitchFamily="18" charset="-122"/>
                  <a:ea typeface="汉仪旗黑-55简" panose="00020600040101010101" pitchFamily="18" charset="-122"/>
                  <a:cs typeface="+mn-ea"/>
                  <a:sym typeface="+mn-lt"/>
                </a:rPr>
                <a:t>年</a:t>
              </a:r>
              <a:endParaRPr kumimoji="0" lang="zh-CN" altLang="en-US" sz="1400" b="0" i="0" u="none" strike="noStrike" kern="0" cap="none" spc="0" normalizeH="0" baseline="0" noProof="0" dirty="0">
                <a:ln>
                  <a:noFill/>
                </a:ln>
                <a:solidFill>
                  <a:prstClr val="white"/>
                </a:solidFill>
                <a:effectLst/>
                <a:uLnTx/>
                <a:uFillTx/>
                <a:latin typeface="汉仪旗黑-55简" panose="00020600040101010101" pitchFamily="18" charset="-122"/>
                <a:ea typeface="汉仪旗黑-55简" panose="00020600040101010101" pitchFamily="18" charset="-122"/>
                <a:cs typeface="+mn-ea"/>
                <a:sym typeface="+mn-lt"/>
              </a:endParaRPr>
            </a:p>
          </p:txBody>
        </p:sp>
      </p:grpSp>
      <p:grpSp>
        <p:nvGrpSpPr>
          <p:cNvPr id="156" name="组合 155"/>
          <p:cNvGrpSpPr/>
          <p:nvPr>
            <p:custDataLst>
              <p:tags r:id="rId130"/>
            </p:custDataLst>
          </p:nvPr>
        </p:nvGrpSpPr>
        <p:grpSpPr>
          <a:xfrm>
            <a:off x="9017189" y="3071493"/>
            <a:ext cx="2244981" cy="837460"/>
            <a:chOff x="961748" y="3059387"/>
            <a:chExt cx="2244981" cy="837460"/>
          </a:xfrm>
        </p:grpSpPr>
        <p:grpSp>
          <p:nvGrpSpPr>
            <p:cNvPr id="157" name="组合 156"/>
            <p:cNvGrpSpPr/>
            <p:nvPr/>
          </p:nvGrpSpPr>
          <p:grpSpPr>
            <a:xfrm>
              <a:off x="961748" y="3083273"/>
              <a:ext cx="435054" cy="813574"/>
              <a:chOff x="6384925" y="868363"/>
              <a:chExt cx="561975" cy="1050925"/>
            </a:xfrm>
            <a:gradFill flip="none" rotWithShape="1">
              <a:gsLst>
                <a:gs pos="0">
                  <a:srgbClr val="C00000">
                    <a:alpha val="0"/>
                  </a:srgbClr>
                </a:gs>
                <a:gs pos="100000">
                  <a:srgbClr val="C00000"/>
                </a:gs>
              </a:gsLst>
              <a:lin ang="5400000" scaled="1"/>
              <a:tileRect/>
            </a:gradFill>
          </p:grpSpPr>
          <p:sp>
            <p:nvSpPr>
              <p:cNvPr id="181" name="Freeform 48"/>
              <p:cNvSpPr/>
              <p:nvPr>
                <p:custDataLst>
                  <p:tags r:id="rId131"/>
                </p:custDataLst>
              </p:nvPr>
            </p:nvSpPr>
            <p:spPr bwMode="auto">
              <a:xfrm>
                <a:off x="6470650" y="868363"/>
                <a:ext cx="476250" cy="1031875"/>
              </a:xfrm>
              <a:custGeom>
                <a:avLst/>
                <a:gdLst>
                  <a:gd name="T0" fmla="*/ 247 w 761"/>
                  <a:gd name="T1" fmla="*/ 232 h 1644"/>
                  <a:gd name="T2" fmla="*/ 188 w 761"/>
                  <a:gd name="T3" fmla="*/ 304 h 1644"/>
                  <a:gd name="T4" fmla="*/ 86 w 761"/>
                  <a:gd name="T5" fmla="*/ 452 h 1644"/>
                  <a:gd name="T6" fmla="*/ 19 w 761"/>
                  <a:gd name="T7" fmla="*/ 660 h 1644"/>
                  <a:gd name="T8" fmla="*/ 12 w 761"/>
                  <a:gd name="T9" fmla="*/ 784 h 1644"/>
                  <a:gd name="T10" fmla="*/ 108 w 761"/>
                  <a:gd name="T11" fmla="*/ 1185 h 1644"/>
                  <a:gd name="T12" fmla="*/ 223 w 761"/>
                  <a:gd name="T13" fmla="*/ 1345 h 1644"/>
                  <a:gd name="T14" fmla="*/ 446 w 761"/>
                  <a:gd name="T15" fmla="*/ 1510 h 1644"/>
                  <a:gd name="T16" fmla="*/ 713 w 761"/>
                  <a:gd name="T17" fmla="*/ 1604 h 1644"/>
                  <a:gd name="T18" fmla="*/ 727 w 761"/>
                  <a:gd name="T19" fmla="*/ 1601 h 1644"/>
                  <a:gd name="T20" fmla="*/ 737 w 761"/>
                  <a:gd name="T21" fmla="*/ 1600 h 1644"/>
                  <a:gd name="T22" fmla="*/ 760 w 761"/>
                  <a:gd name="T23" fmla="*/ 1633 h 1644"/>
                  <a:gd name="T24" fmla="*/ 749 w 761"/>
                  <a:gd name="T25" fmla="*/ 1642 h 1644"/>
                  <a:gd name="T26" fmla="*/ 747 w 761"/>
                  <a:gd name="T27" fmla="*/ 1641 h 1644"/>
                  <a:gd name="T28" fmla="*/ 687 w 761"/>
                  <a:gd name="T29" fmla="*/ 1621 h 1644"/>
                  <a:gd name="T30" fmla="*/ 490 w 761"/>
                  <a:gd name="T31" fmla="*/ 1554 h 1644"/>
                  <a:gd name="T32" fmla="*/ 483 w 761"/>
                  <a:gd name="T33" fmla="*/ 1551 h 1644"/>
                  <a:gd name="T34" fmla="*/ 471 w 761"/>
                  <a:gd name="T35" fmla="*/ 1574 h 1644"/>
                  <a:gd name="T36" fmla="*/ 406 w 761"/>
                  <a:gd name="T37" fmla="*/ 1602 h 1644"/>
                  <a:gd name="T38" fmla="*/ 382 w 761"/>
                  <a:gd name="T39" fmla="*/ 1597 h 1644"/>
                  <a:gd name="T40" fmla="*/ 335 w 761"/>
                  <a:gd name="T41" fmla="*/ 1598 h 1644"/>
                  <a:gd name="T42" fmla="*/ 302 w 761"/>
                  <a:gd name="T43" fmla="*/ 1605 h 1644"/>
                  <a:gd name="T44" fmla="*/ 289 w 761"/>
                  <a:gd name="T45" fmla="*/ 1603 h 1644"/>
                  <a:gd name="T46" fmla="*/ 467 w 761"/>
                  <a:gd name="T47" fmla="*/ 1544 h 1644"/>
                  <a:gd name="T48" fmla="*/ 279 w 761"/>
                  <a:gd name="T49" fmla="*/ 1422 h 1644"/>
                  <a:gd name="T50" fmla="*/ 275 w 761"/>
                  <a:gd name="T51" fmla="*/ 1427 h 1644"/>
                  <a:gd name="T52" fmla="*/ 196 w 761"/>
                  <a:gd name="T53" fmla="*/ 1453 h 1644"/>
                  <a:gd name="T54" fmla="*/ 164 w 761"/>
                  <a:gd name="T55" fmla="*/ 1438 h 1644"/>
                  <a:gd name="T56" fmla="*/ 141 w 761"/>
                  <a:gd name="T57" fmla="*/ 1432 h 1644"/>
                  <a:gd name="T58" fmla="*/ 97 w 761"/>
                  <a:gd name="T59" fmla="*/ 1431 h 1644"/>
                  <a:gd name="T60" fmla="*/ 77 w 761"/>
                  <a:gd name="T61" fmla="*/ 1427 h 1644"/>
                  <a:gd name="T62" fmla="*/ 263 w 761"/>
                  <a:gd name="T63" fmla="*/ 1413 h 1644"/>
                  <a:gd name="T64" fmla="*/ 250 w 761"/>
                  <a:gd name="T65" fmla="*/ 1396 h 1644"/>
                  <a:gd name="T66" fmla="*/ 40 w 761"/>
                  <a:gd name="T67" fmla="*/ 1053 h 1644"/>
                  <a:gd name="T68" fmla="*/ 4 w 761"/>
                  <a:gd name="T69" fmla="*/ 840 h 1644"/>
                  <a:gd name="T70" fmla="*/ 22 w 761"/>
                  <a:gd name="T71" fmla="*/ 597 h 1644"/>
                  <a:gd name="T72" fmla="*/ 122 w 761"/>
                  <a:gd name="T73" fmla="*/ 385 h 1644"/>
                  <a:gd name="T74" fmla="*/ 297 w 761"/>
                  <a:gd name="T75" fmla="*/ 175 h 1644"/>
                  <a:gd name="T76" fmla="*/ 325 w 761"/>
                  <a:gd name="T77" fmla="*/ 149 h 1644"/>
                  <a:gd name="T78" fmla="*/ 331 w 761"/>
                  <a:gd name="T79" fmla="*/ 135 h 1644"/>
                  <a:gd name="T80" fmla="*/ 332 w 761"/>
                  <a:gd name="T81" fmla="*/ 76 h 1644"/>
                  <a:gd name="T82" fmla="*/ 367 w 761"/>
                  <a:gd name="T83" fmla="*/ 25 h 1644"/>
                  <a:gd name="T84" fmla="*/ 417 w 761"/>
                  <a:gd name="T85" fmla="*/ 3 h 1644"/>
                  <a:gd name="T86" fmla="*/ 429 w 761"/>
                  <a:gd name="T87" fmla="*/ 10 h 1644"/>
                  <a:gd name="T88" fmla="*/ 426 w 761"/>
                  <a:gd name="T89" fmla="*/ 74 h 1644"/>
                  <a:gd name="T90" fmla="*/ 368 w 761"/>
                  <a:gd name="T91" fmla="*/ 134 h 1644"/>
                  <a:gd name="T92" fmla="*/ 360 w 761"/>
                  <a:gd name="T93" fmla="*/ 137 h 1644"/>
                  <a:gd name="T94" fmla="*/ 312 w 761"/>
                  <a:gd name="T95" fmla="*/ 165 h 1644"/>
                  <a:gd name="T96" fmla="*/ 247 w 761"/>
                  <a:gd name="T97" fmla="*/ 232 h 1644"/>
                  <a:gd name="T98" fmla="*/ 247 w 761"/>
                  <a:gd name="T99" fmla="*/ 232 h 1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61" h="1644">
                    <a:moveTo>
                      <a:pt x="247" y="232"/>
                    </a:moveTo>
                    <a:cubicBezTo>
                      <a:pt x="228" y="256"/>
                      <a:pt x="207" y="280"/>
                      <a:pt x="188" y="304"/>
                    </a:cubicBezTo>
                    <a:cubicBezTo>
                      <a:pt x="151" y="351"/>
                      <a:pt x="116" y="400"/>
                      <a:pt x="86" y="452"/>
                    </a:cubicBezTo>
                    <a:cubicBezTo>
                      <a:pt x="50" y="517"/>
                      <a:pt x="27" y="586"/>
                      <a:pt x="19" y="660"/>
                    </a:cubicBezTo>
                    <a:cubicBezTo>
                      <a:pt x="15" y="701"/>
                      <a:pt x="12" y="742"/>
                      <a:pt x="12" y="784"/>
                    </a:cubicBezTo>
                    <a:cubicBezTo>
                      <a:pt x="14" y="924"/>
                      <a:pt x="42" y="1059"/>
                      <a:pt x="108" y="1185"/>
                    </a:cubicBezTo>
                    <a:cubicBezTo>
                      <a:pt x="139" y="1244"/>
                      <a:pt x="177" y="1297"/>
                      <a:pt x="223" y="1345"/>
                    </a:cubicBezTo>
                    <a:cubicBezTo>
                      <a:pt x="287" y="1414"/>
                      <a:pt x="362" y="1468"/>
                      <a:pt x="446" y="1510"/>
                    </a:cubicBezTo>
                    <a:cubicBezTo>
                      <a:pt x="530" y="1554"/>
                      <a:pt x="619" y="1586"/>
                      <a:pt x="713" y="1604"/>
                    </a:cubicBezTo>
                    <a:cubicBezTo>
                      <a:pt x="718" y="1605"/>
                      <a:pt x="723" y="1607"/>
                      <a:pt x="727" y="1601"/>
                    </a:cubicBezTo>
                    <a:cubicBezTo>
                      <a:pt x="728" y="1599"/>
                      <a:pt x="734" y="1598"/>
                      <a:pt x="737" y="1600"/>
                    </a:cubicBezTo>
                    <a:cubicBezTo>
                      <a:pt x="750" y="1607"/>
                      <a:pt x="758" y="1619"/>
                      <a:pt x="760" y="1633"/>
                    </a:cubicBezTo>
                    <a:cubicBezTo>
                      <a:pt x="761" y="1641"/>
                      <a:pt x="756" y="1644"/>
                      <a:pt x="749" y="1642"/>
                    </a:cubicBezTo>
                    <a:cubicBezTo>
                      <a:pt x="748" y="1641"/>
                      <a:pt x="747" y="1641"/>
                      <a:pt x="747" y="1641"/>
                    </a:cubicBezTo>
                    <a:cubicBezTo>
                      <a:pt x="731" y="1624"/>
                      <a:pt x="708" y="1626"/>
                      <a:pt x="687" y="1621"/>
                    </a:cubicBezTo>
                    <a:cubicBezTo>
                      <a:pt x="619" y="1605"/>
                      <a:pt x="554" y="1583"/>
                      <a:pt x="490" y="1554"/>
                    </a:cubicBezTo>
                    <a:cubicBezTo>
                      <a:pt x="488" y="1553"/>
                      <a:pt x="486" y="1552"/>
                      <a:pt x="483" y="1551"/>
                    </a:cubicBezTo>
                    <a:cubicBezTo>
                      <a:pt x="479" y="1559"/>
                      <a:pt x="476" y="1567"/>
                      <a:pt x="471" y="1574"/>
                    </a:cubicBezTo>
                    <a:cubicBezTo>
                      <a:pt x="456" y="1597"/>
                      <a:pt x="432" y="1604"/>
                      <a:pt x="406" y="1602"/>
                    </a:cubicBezTo>
                    <a:cubicBezTo>
                      <a:pt x="398" y="1601"/>
                      <a:pt x="390" y="1600"/>
                      <a:pt x="382" y="1597"/>
                    </a:cubicBezTo>
                    <a:cubicBezTo>
                      <a:pt x="366" y="1590"/>
                      <a:pt x="351" y="1594"/>
                      <a:pt x="335" y="1598"/>
                    </a:cubicBezTo>
                    <a:cubicBezTo>
                      <a:pt x="324" y="1600"/>
                      <a:pt x="313" y="1603"/>
                      <a:pt x="302" y="1605"/>
                    </a:cubicBezTo>
                    <a:cubicBezTo>
                      <a:pt x="297" y="1605"/>
                      <a:pt x="293" y="1605"/>
                      <a:pt x="289" y="1603"/>
                    </a:cubicBezTo>
                    <a:cubicBezTo>
                      <a:pt x="336" y="1546"/>
                      <a:pt x="395" y="1526"/>
                      <a:pt x="467" y="1544"/>
                    </a:cubicBezTo>
                    <a:cubicBezTo>
                      <a:pt x="400" y="1511"/>
                      <a:pt x="337" y="1471"/>
                      <a:pt x="279" y="1422"/>
                    </a:cubicBezTo>
                    <a:cubicBezTo>
                      <a:pt x="278" y="1424"/>
                      <a:pt x="276" y="1425"/>
                      <a:pt x="275" y="1427"/>
                    </a:cubicBezTo>
                    <a:cubicBezTo>
                      <a:pt x="255" y="1455"/>
                      <a:pt x="229" y="1464"/>
                      <a:pt x="196" y="1453"/>
                    </a:cubicBezTo>
                    <a:cubicBezTo>
                      <a:pt x="185" y="1449"/>
                      <a:pt x="175" y="1443"/>
                      <a:pt x="164" y="1438"/>
                    </a:cubicBezTo>
                    <a:cubicBezTo>
                      <a:pt x="156" y="1435"/>
                      <a:pt x="149" y="1433"/>
                      <a:pt x="141" y="1432"/>
                    </a:cubicBezTo>
                    <a:cubicBezTo>
                      <a:pt x="126" y="1431"/>
                      <a:pt x="111" y="1431"/>
                      <a:pt x="97" y="1431"/>
                    </a:cubicBezTo>
                    <a:cubicBezTo>
                      <a:pt x="91" y="1430"/>
                      <a:pt x="85" y="1428"/>
                      <a:pt x="77" y="1427"/>
                    </a:cubicBezTo>
                    <a:cubicBezTo>
                      <a:pt x="114" y="1394"/>
                      <a:pt x="189" y="1368"/>
                      <a:pt x="263" y="1413"/>
                    </a:cubicBezTo>
                    <a:cubicBezTo>
                      <a:pt x="259" y="1407"/>
                      <a:pt x="255" y="1401"/>
                      <a:pt x="250" y="1396"/>
                    </a:cubicBezTo>
                    <a:cubicBezTo>
                      <a:pt x="148" y="1301"/>
                      <a:pt x="80" y="1186"/>
                      <a:pt x="40" y="1053"/>
                    </a:cubicBezTo>
                    <a:cubicBezTo>
                      <a:pt x="20" y="983"/>
                      <a:pt x="8" y="912"/>
                      <a:pt x="4" y="840"/>
                    </a:cubicBezTo>
                    <a:cubicBezTo>
                      <a:pt x="0" y="758"/>
                      <a:pt x="3" y="677"/>
                      <a:pt x="22" y="597"/>
                    </a:cubicBezTo>
                    <a:cubicBezTo>
                      <a:pt x="39" y="519"/>
                      <a:pt x="76" y="450"/>
                      <a:pt x="122" y="385"/>
                    </a:cubicBezTo>
                    <a:cubicBezTo>
                      <a:pt x="174" y="310"/>
                      <a:pt x="231" y="239"/>
                      <a:pt x="297" y="175"/>
                    </a:cubicBezTo>
                    <a:cubicBezTo>
                      <a:pt x="306" y="166"/>
                      <a:pt x="316" y="157"/>
                      <a:pt x="325" y="149"/>
                    </a:cubicBezTo>
                    <a:cubicBezTo>
                      <a:pt x="330" y="145"/>
                      <a:pt x="332" y="142"/>
                      <a:pt x="331" y="135"/>
                    </a:cubicBezTo>
                    <a:cubicBezTo>
                      <a:pt x="327" y="116"/>
                      <a:pt x="327" y="96"/>
                      <a:pt x="332" y="76"/>
                    </a:cubicBezTo>
                    <a:cubicBezTo>
                      <a:pt x="337" y="54"/>
                      <a:pt x="348" y="36"/>
                      <a:pt x="367" y="25"/>
                    </a:cubicBezTo>
                    <a:cubicBezTo>
                      <a:pt x="382" y="16"/>
                      <a:pt x="400" y="10"/>
                      <a:pt x="417" y="3"/>
                    </a:cubicBezTo>
                    <a:cubicBezTo>
                      <a:pt x="423" y="0"/>
                      <a:pt x="427" y="2"/>
                      <a:pt x="429" y="10"/>
                    </a:cubicBezTo>
                    <a:cubicBezTo>
                      <a:pt x="432" y="32"/>
                      <a:pt x="432" y="53"/>
                      <a:pt x="426" y="74"/>
                    </a:cubicBezTo>
                    <a:cubicBezTo>
                      <a:pt x="417" y="104"/>
                      <a:pt x="395" y="122"/>
                      <a:pt x="368" y="134"/>
                    </a:cubicBezTo>
                    <a:cubicBezTo>
                      <a:pt x="365" y="135"/>
                      <a:pt x="363" y="136"/>
                      <a:pt x="360" y="137"/>
                    </a:cubicBezTo>
                    <a:cubicBezTo>
                      <a:pt x="341" y="140"/>
                      <a:pt x="325" y="151"/>
                      <a:pt x="312" y="165"/>
                    </a:cubicBezTo>
                    <a:cubicBezTo>
                      <a:pt x="290" y="187"/>
                      <a:pt x="269" y="210"/>
                      <a:pt x="247" y="232"/>
                    </a:cubicBezTo>
                    <a:cubicBezTo>
                      <a:pt x="247" y="232"/>
                      <a:pt x="247" y="232"/>
                      <a:pt x="247" y="2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55简" panose="00020600040101010101" pitchFamily="18" charset="-122"/>
                  <a:ea typeface="汉仪旗黑-55简" panose="00020600040101010101" pitchFamily="18" charset="-122"/>
                  <a:cs typeface="+mn-ea"/>
                  <a:sym typeface="+mn-lt"/>
                </a:endParaRPr>
              </a:p>
            </p:txBody>
          </p:sp>
          <p:sp>
            <p:nvSpPr>
              <p:cNvPr id="182" name="Freeform 49"/>
              <p:cNvSpPr/>
              <p:nvPr>
                <p:custDataLst>
                  <p:tags r:id="rId132"/>
                </p:custDataLst>
              </p:nvPr>
            </p:nvSpPr>
            <p:spPr bwMode="auto">
              <a:xfrm>
                <a:off x="6696075" y="1724026"/>
                <a:ext cx="84138" cy="98425"/>
              </a:xfrm>
              <a:custGeom>
                <a:avLst/>
                <a:gdLst>
                  <a:gd name="T0" fmla="*/ 4 w 135"/>
                  <a:gd name="T1" fmla="*/ 0 h 157"/>
                  <a:gd name="T2" fmla="*/ 30 w 135"/>
                  <a:gd name="T3" fmla="*/ 26 h 157"/>
                  <a:gd name="T4" fmla="*/ 43 w 135"/>
                  <a:gd name="T5" fmla="*/ 42 h 157"/>
                  <a:gd name="T6" fmla="*/ 70 w 135"/>
                  <a:gd name="T7" fmla="*/ 60 h 157"/>
                  <a:gd name="T8" fmla="*/ 124 w 135"/>
                  <a:gd name="T9" fmla="*/ 98 h 157"/>
                  <a:gd name="T10" fmla="*/ 130 w 135"/>
                  <a:gd name="T11" fmla="*/ 150 h 157"/>
                  <a:gd name="T12" fmla="*/ 120 w 135"/>
                  <a:gd name="T13" fmla="*/ 155 h 157"/>
                  <a:gd name="T14" fmla="*/ 8 w 135"/>
                  <a:gd name="T15" fmla="*/ 45 h 157"/>
                  <a:gd name="T16" fmla="*/ 0 w 135"/>
                  <a:gd name="T17" fmla="*/ 3 h 157"/>
                  <a:gd name="T18" fmla="*/ 4 w 135"/>
                  <a:gd name="T19"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5" h="157">
                    <a:moveTo>
                      <a:pt x="4" y="0"/>
                    </a:moveTo>
                    <a:cubicBezTo>
                      <a:pt x="13" y="9"/>
                      <a:pt x="21" y="17"/>
                      <a:pt x="30" y="26"/>
                    </a:cubicBezTo>
                    <a:cubicBezTo>
                      <a:pt x="34" y="31"/>
                      <a:pt x="39" y="36"/>
                      <a:pt x="43" y="42"/>
                    </a:cubicBezTo>
                    <a:cubicBezTo>
                      <a:pt x="51" y="50"/>
                      <a:pt x="59" y="57"/>
                      <a:pt x="70" y="60"/>
                    </a:cubicBezTo>
                    <a:cubicBezTo>
                      <a:pt x="92" y="67"/>
                      <a:pt x="112" y="78"/>
                      <a:pt x="124" y="98"/>
                    </a:cubicBezTo>
                    <a:cubicBezTo>
                      <a:pt x="134" y="115"/>
                      <a:pt x="135" y="132"/>
                      <a:pt x="130" y="150"/>
                    </a:cubicBezTo>
                    <a:cubicBezTo>
                      <a:pt x="129" y="157"/>
                      <a:pt x="125" y="156"/>
                      <a:pt x="120" y="155"/>
                    </a:cubicBezTo>
                    <a:cubicBezTo>
                      <a:pt x="64" y="138"/>
                      <a:pt x="25" y="102"/>
                      <a:pt x="8" y="45"/>
                    </a:cubicBezTo>
                    <a:cubicBezTo>
                      <a:pt x="4" y="31"/>
                      <a:pt x="2" y="17"/>
                      <a:pt x="0" y="3"/>
                    </a:cubicBezTo>
                    <a:cubicBezTo>
                      <a:pt x="1" y="2"/>
                      <a:pt x="3" y="1"/>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55简" panose="00020600040101010101" pitchFamily="18" charset="-122"/>
                  <a:ea typeface="汉仪旗黑-55简" panose="00020600040101010101" pitchFamily="18" charset="-122"/>
                  <a:cs typeface="+mn-ea"/>
                  <a:sym typeface="+mn-lt"/>
                </a:endParaRPr>
              </a:p>
            </p:txBody>
          </p:sp>
          <p:sp>
            <p:nvSpPr>
              <p:cNvPr id="183" name="Freeform 50"/>
              <p:cNvSpPr/>
              <p:nvPr>
                <p:custDataLst>
                  <p:tags r:id="rId133"/>
                </p:custDataLst>
              </p:nvPr>
            </p:nvSpPr>
            <p:spPr bwMode="auto">
              <a:xfrm>
                <a:off x="6384925" y="1462088"/>
                <a:ext cx="107950" cy="80963"/>
              </a:xfrm>
              <a:custGeom>
                <a:avLst/>
                <a:gdLst>
                  <a:gd name="T0" fmla="*/ 0 w 170"/>
                  <a:gd name="T1" fmla="*/ 8 h 129"/>
                  <a:gd name="T2" fmla="*/ 170 w 170"/>
                  <a:gd name="T3" fmla="*/ 114 h 129"/>
                  <a:gd name="T4" fmla="*/ 89 w 170"/>
                  <a:gd name="T5" fmla="*/ 100 h 129"/>
                  <a:gd name="T6" fmla="*/ 70 w 170"/>
                  <a:gd name="T7" fmla="*/ 71 h 129"/>
                  <a:gd name="T8" fmla="*/ 43 w 170"/>
                  <a:gd name="T9" fmla="*/ 42 h 129"/>
                  <a:gd name="T10" fmla="*/ 10 w 170"/>
                  <a:gd name="T11" fmla="*/ 19 h 129"/>
                  <a:gd name="T12" fmla="*/ 0 w 170"/>
                  <a:gd name="T13" fmla="*/ 8 h 129"/>
                </a:gdLst>
                <a:ahLst/>
                <a:cxnLst>
                  <a:cxn ang="0">
                    <a:pos x="T0" y="T1"/>
                  </a:cxn>
                  <a:cxn ang="0">
                    <a:pos x="T2" y="T3"/>
                  </a:cxn>
                  <a:cxn ang="0">
                    <a:pos x="T4" y="T5"/>
                  </a:cxn>
                  <a:cxn ang="0">
                    <a:pos x="T6" y="T7"/>
                  </a:cxn>
                  <a:cxn ang="0">
                    <a:pos x="T8" y="T9"/>
                  </a:cxn>
                  <a:cxn ang="0">
                    <a:pos x="T10" y="T11"/>
                  </a:cxn>
                  <a:cxn ang="0">
                    <a:pos x="T12" y="T13"/>
                  </a:cxn>
                </a:cxnLst>
                <a:rect l="0" t="0" r="r" b="b"/>
                <a:pathLst>
                  <a:path w="170" h="129">
                    <a:moveTo>
                      <a:pt x="0" y="8"/>
                    </a:moveTo>
                    <a:cubicBezTo>
                      <a:pt x="77" y="0"/>
                      <a:pt x="150" y="44"/>
                      <a:pt x="170" y="114"/>
                    </a:cubicBezTo>
                    <a:cubicBezTo>
                      <a:pt x="145" y="129"/>
                      <a:pt x="110" y="124"/>
                      <a:pt x="89" y="100"/>
                    </a:cubicBezTo>
                    <a:cubicBezTo>
                      <a:pt x="81" y="91"/>
                      <a:pt x="74" y="81"/>
                      <a:pt x="70" y="71"/>
                    </a:cubicBezTo>
                    <a:cubicBezTo>
                      <a:pt x="64" y="58"/>
                      <a:pt x="54" y="50"/>
                      <a:pt x="43" y="42"/>
                    </a:cubicBezTo>
                    <a:cubicBezTo>
                      <a:pt x="32" y="35"/>
                      <a:pt x="21" y="27"/>
                      <a:pt x="10" y="19"/>
                    </a:cubicBezTo>
                    <a:cubicBezTo>
                      <a:pt x="7" y="17"/>
                      <a:pt x="4" y="13"/>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55简" panose="00020600040101010101" pitchFamily="18" charset="-122"/>
                  <a:ea typeface="汉仪旗黑-55简" panose="00020600040101010101" pitchFamily="18" charset="-122"/>
                  <a:cs typeface="+mn-ea"/>
                  <a:sym typeface="+mn-lt"/>
                </a:endParaRPr>
              </a:p>
            </p:txBody>
          </p:sp>
          <p:sp>
            <p:nvSpPr>
              <p:cNvPr id="184" name="Freeform 51"/>
              <p:cNvSpPr/>
              <p:nvPr>
                <p:custDataLst>
                  <p:tags r:id="rId134"/>
                </p:custDataLst>
              </p:nvPr>
            </p:nvSpPr>
            <p:spPr bwMode="auto">
              <a:xfrm>
                <a:off x="6626225" y="976313"/>
                <a:ext cx="123825" cy="55563"/>
              </a:xfrm>
              <a:custGeom>
                <a:avLst/>
                <a:gdLst>
                  <a:gd name="T0" fmla="*/ 0 w 198"/>
                  <a:gd name="T1" fmla="*/ 59 h 89"/>
                  <a:gd name="T2" fmla="*/ 0 w 198"/>
                  <a:gd name="T3" fmla="*/ 59 h 89"/>
                  <a:gd name="T4" fmla="*/ 38 w 198"/>
                  <a:gd name="T5" fmla="*/ 31 h 89"/>
                  <a:gd name="T6" fmla="*/ 198 w 198"/>
                  <a:gd name="T7" fmla="*/ 29 h 89"/>
                  <a:gd name="T8" fmla="*/ 180 w 198"/>
                  <a:gd name="T9" fmla="*/ 36 h 89"/>
                  <a:gd name="T10" fmla="*/ 139 w 198"/>
                  <a:gd name="T11" fmla="*/ 45 h 89"/>
                  <a:gd name="T12" fmla="*/ 110 w 198"/>
                  <a:gd name="T13" fmla="*/ 61 h 89"/>
                  <a:gd name="T14" fmla="*/ 47 w 198"/>
                  <a:gd name="T15" fmla="*/ 88 h 89"/>
                  <a:gd name="T16" fmla="*/ 2 w 198"/>
                  <a:gd name="T17" fmla="*/ 67 h 89"/>
                  <a:gd name="T18" fmla="*/ 0 w 198"/>
                  <a:gd name="T19" fmla="*/ 5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89">
                    <a:moveTo>
                      <a:pt x="0" y="59"/>
                    </a:moveTo>
                    <a:cubicBezTo>
                      <a:pt x="0" y="59"/>
                      <a:pt x="0" y="59"/>
                      <a:pt x="0" y="59"/>
                    </a:cubicBezTo>
                    <a:cubicBezTo>
                      <a:pt x="13" y="50"/>
                      <a:pt x="24" y="40"/>
                      <a:pt x="38" y="31"/>
                    </a:cubicBezTo>
                    <a:cubicBezTo>
                      <a:pt x="87" y="0"/>
                      <a:pt x="150" y="3"/>
                      <a:pt x="198" y="29"/>
                    </a:cubicBezTo>
                    <a:cubicBezTo>
                      <a:pt x="191" y="32"/>
                      <a:pt x="186" y="35"/>
                      <a:pt x="180" y="36"/>
                    </a:cubicBezTo>
                    <a:cubicBezTo>
                      <a:pt x="167" y="40"/>
                      <a:pt x="153" y="43"/>
                      <a:pt x="139" y="45"/>
                    </a:cubicBezTo>
                    <a:cubicBezTo>
                      <a:pt x="128" y="47"/>
                      <a:pt x="119" y="53"/>
                      <a:pt x="110" y="61"/>
                    </a:cubicBezTo>
                    <a:cubicBezTo>
                      <a:pt x="93" y="77"/>
                      <a:pt x="72" y="89"/>
                      <a:pt x="47" y="88"/>
                    </a:cubicBezTo>
                    <a:cubicBezTo>
                      <a:pt x="29" y="87"/>
                      <a:pt x="15" y="78"/>
                      <a:pt x="2" y="67"/>
                    </a:cubicBezTo>
                    <a:cubicBezTo>
                      <a:pt x="1" y="65"/>
                      <a:pt x="1" y="62"/>
                      <a:pt x="0"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55简" panose="00020600040101010101" pitchFamily="18" charset="-122"/>
                  <a:ea typeface="汉仪旗黑-55简" panose="00020600040101010101" pitchFamily="18" charset="-122"/>
                  <a:cs typeface="+mn-ea"/>
                  <a:sym typeface="+mn-lt"/>
                </a:endParaRPr>
              </a:p>
            </p:txBody>
          </p:sp>
          <p:sp>
            <p:nvSpPr>
              <p:cNvPr id="185" name="Freeform 52"/>
              <p:cNvSpPr/>
              <p:nvPr>
                <p:custDataLst>
                  <p:tags r:id="rId135"/>
                </p:custDataLst>
              </p:nvPr>
            </p:nvSpPr>
            <p:spPr bwMode="auto">
              <a:xfrm>
                <a:off x="6527800" y="1514476"/>
                <a:ext cx="53975" cy="125413"/>
              </a:xfrm>
              <a:custGeom>
                <a:avLst/>
                <a:gdLst>
                  <a:gd name="T0" fmla="*/ 44 w 84"/>
                  <a:gd name="T1" fmla="*/ 0 h 200"/>
                  <a:gd name="T2" fmla="*/ 49 w 84"/>
                  <a:gd name="T3" fmla="*/ 43 h 200"/>
                  <a:gd name="T4" fmla="*/ 65 w 84"/>
                  <a:gd name="T5" fmla="*/ 94 h 200"/>
                  <a:gd name="T6" fmla="*/ 81 w 84"/>
                  <a:gd name="T7" fmla="*/ 152 h 200"/>
                  <a:gd name="T8" fmla="*/ 58 w 84"/>
                  <a:gd name="T9" fmla="*/ 195 h 200"/>
                  <a:gd name="T10" fmla="*/ 44 w 84"/>
                  <a:gd name="T11" fmla="*/ 193 h 200"/>
                  <a:gd name="T12" fmla="*/ 23 w 84"/>
                  <a:gd name="T13" fmla="*/ 32 h 200"/>
                  <a:gd name="T14" fmla="*/ 39 w 84"/>
                  <a:gd name="T15" fmla="*/ 0 h 200"/>
                  <a:gd name="T16" fmla="*/ 44 w 84"/>
                  <a:gd name="T17"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200">
                    <a:moveTo>
                      <a:pt x="44" y="0"/>
                    </a:moveTo>
                    <a:cubicBezTo>
                      <a:pt x="46" y="15"/>
                      <a:pt x="49" y="29"/>
                      <a:pt x="49" y="43"/>
                    </a:cubicBezTo>
                    <a:cubicBezTo>
                      <a:pt x="50" y="61"/>
                      <a:pt x="53" y="78"/>
                      <a:pt x="65" y="94"/>
                    </a:cubicBezTo>
                    <a:cubicBezTo>
                      <a:pt x="77" y="111"/>
                      <a:pt x="84" y="130"/>
                      <a:pt x="81" y="152"/>
                    </a:cubicBezTo>
                    <a:cubicBezTo>
                      <a:pt x="79" y="169"/>
                      <a:pt x="70" y="183"/>
                      <a:pt x="58" y="195"/>
                    </a:cubicBezTo>
                    <a:cubicBezTo>
                      <a:pt x="52" y="200"/>
                      <a:pt x="49" y="199"/>
                      <a:pt x="44" y="193"/>
                    </a:cubicBezTo>
                    <a:cubicBezTo>
                      <a:pt x="8" y="143"/>
                      <a:pt x="0" y="90"/>
                      <a:pt x="23" y="32"/>
                    </a:cubicBezTo>
                    <a:cubicBezTo>
                      <a:pt x="27" y="21"/>
                      <a:pt x="34" y="11"/>
                      <a:pt x="39" y="0"/>
                    </a:cubicBezTo>
                    <a:cubicBezTo>
                      <a:pt x="41" y="0"/>
                      <a:pt x="42" y="0"/>
                      <a:pt x="4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55简" panose="00020600040101010101" pitchFamily="18" charset="-122"/>
                  <a:ea typeface="汉仪旗黑-55简" panose="00020600040101010101" pitchFamily="18" charset="-122"/>
                  <a:cs typeface="+mn-ea"/>
                  <a:sym typeface="+mn-lt"/>
                </a:endParaRPr>
              </a:p>
            </p:txBody>
          </p:sp>
          <p:sp>
            <p:nvSpPr>
              <p:cNvPr id="186" name="Freeform 53"/>
              <p:cNvSpPr/>
              <p:nvPr>
                <p:custDataLst>
                  <p:tags r:id="rId136"/>
                </p:custDataLst>
              </p:nvPr>
            </p:nvSpPr>
            <p:spPr bwMode="auto">
              <a:xfrm>
                <a:off x="6764338" y="1865313"/>
                <a:ext cx="120650" cy="53975"/>
              </a:xfrm>
              <a:custGeom>
                <a:avLst/>
                <a:gdLst>
                  <a:gd name="T0" fmla="*/ 192 w 192"/>
                  <a:gd name="T1" fmla="*/ 34 h 87"/>
                  <a:gd name="T2" fmla="*/ 117 w 192"/>
                  <a:gd name="T3" fmla="*/ 83 h 87"/>
                  <a:gd name="T4" fmla="*/ 93 w 192"/>
                  <a:gd name="T5" fmla="*/ 78 h 87"/>
                  <a:gd name="T6" fmla="*/ 47 w 192"/>
                  <a:gd name="T7" fmla="*/ 79 h 87"/>
                  <a:gd name="T8" fmla="*/ 11 w 192"/>
                  <a:gd name="T9" fmla="*/ 86 h 87"/>
                  <a:gd name="T10" fmla="*/ 0 w 192"/>
                  <a:gd name="T11" fmla="*/ 85 h 87"/>
                  <a:gd name="T12" fmla="*/ 192 w 192"/>
                  <a:gd name="T13" fmla="*/ 34 h 87"/>
                </a:gdLst>
                <a:ahLst/>
                <a:cxnLst>
                  <a:cxn ang="0">
                    <a:pos x="T0" y="T1"/>
                  </a:cxn>
                  <a:cxn ang="0">
                    <a:pos x="T2" y="T3"/>
                  </a:cxn>
                  <a:cxn ang="0">
                    <a:pos x="T4" y="T5"/>
                  </a:cxn>
                  <a:cxn ang="0">
                    <a:pos x="T6" y="T7"/>
                  </a:cxn>
                  <a:cxn ang="0">
                    <a:pos x="T8" y="T9"/>
                  </a:cxn>
                  <a:cxn ang="0">
                    <a:pos x="T10" y="T11"/>
                  </a:cxn>
                  <a:cxn ang="0">
                    <a:pos x="T12" y="T13"/>
                  </a:cxn>
                </a:cxnLst>
                <a:rect l="0" t="0" r="r" b="b"/>
                <a:pathLst>
                  <a:path w="192" h="87">
                    <a:moveTo>
                      <a:pt x="192" y="34"/>
                    </a:moveTo>
                    <a:cubicBezTo>
                      <a:pt x="180" y="69"/>
                      <a:pt x="154" y="86"/>
                      <a:pt x="117" y="83"/>
                    </a:cubicBezTo>
                    <a:cubicBezTo>
                      <a:pt x="109" y="82"/>
                      <a:pt x="100" y="81"/>
                      <a:pt x="93" y="78"/>
                    </a:cubicBezTo>
                    <a:cubicBezTo>
                      <a:pt x="77" y="71"/>
                      <a:pt x="62" y="75"/>
                      <a:pt x="47" y="79"/>
                    </a:cubicBezTo>
                    <a:cubicBezTo>
                      <a:pt x="35" y="81"/>
                      <a:pt x="23" y="84"/>
                      <a:pt x="11" y="86"/>
                    </a:cubicBezTo>
                    <a:cubicBezTo>
                      <a:pt x="8" y="87"/>
                      <a:pt x="4" y="86"/>
                      <a:pt x="0" y="85"/>
                    </a:cubicBezTo>
                    <a:cubicBezTo>
                      <a:pt x="26" y="30"/>
                      <a:pt x="139" y="0"/>
                      <a:pt x="192"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55简" panose="00020600040101010101" pitchFamily="18" charset="-122"/>
                  <a:ea typeface="汉仪旗黑-55简" panose="00020600040101010101" pitchFamily="18" charset="-122"/>
                  <a:cs typeface="+mn-ea"/>
                  <a:sym typeface="+mn-lt"/>
                </a:endParaRPr>
              </a:p>
            </p:txBody>
          </p:sp>
          <p:sp>
            <p:nvSpPr>
              <p:cNvPr id="187" name="Freeform 54"/>
              <p:cNvSpPr/>
              <p:nvPr>
                <p:custDataLst>
                  <p:tags r:id="rId137"/>
                </p:custDataLst>
              </p:nvPr>
            </p:nvSpPr>
            <p:spPr bwMode="auto">
              <a:xfrm>
                <a:off x="6511925" y="1112838"/>
                <a:ext cx="85725" cy="95250"/>
              </a:xfrm>
              <a:custGeom>
                <a:avLst/>
                <a:gdLst>
                  <a:gd name="T0" fmla="*/ 123 w 137"/>
                  <a:gd name="T1" fmla="*/ 2 h 151"/>
                  <a:gd name="T2" fmla="*/ 137 w 137"/>
                  <a:gd name="T3" fmla="*/ 0 h 151"/>
                  <a:gd name="T4" fmla="*/ 128 w 137"/>
                  <a:gd name="T5" fmla="*/ 16 h 151"/>
                  <a:gd name="T6" fmla="*/ 100 w 137"/>
                  <a:gd name="T7" fmla="*/ 49 h 151"/>
                  <a:gd name="T8" fmla="*/ 87 w 137"/>
                  <a:gd name="T9" fmla="*/ 76 h 151"/>
                  <a:gd name="T10" fmla="*/ 56 w 137"/>
                  <a:gd name="T11" fmla="*/ 135 h 151"/>
                  <a:gd name="T12" fmla="*/ 0 w 137"/>
                  <a:gd name="T13" fmla="*/ 147 h 151"/>
                  <a:gd name="T14" fmla="*/ 29 w 137"/>
                  <a:gd name="T15" fmla="*/ 64 h 151"/>
                  <a:gd name="T16" fmla="*/ 114 w 137"/>
                  <a:gd name="T17" fmla="*/ 5 h 151"/>
                  <a:gd name="T18" fmla="*/ 124 w 137"/>
                  <a:gd name="T19" fmla="*/ 1 h 151"/>
                  <a:gd name="T20" fmla="*/ 123 w 137"/>
                  <a:gd name="T21" fmla="*/ 2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151">
                    <a:moveTo>
                      <a:pt x="123" y="2"/>
                    </a:moveTo>
                    <a:cubicBezTo>
                      <a:pt x="127" y="1"/>
                      <a:pt x="131" y="1"/>
                      <a:pt x="137" y="0"/>
                    </a:cubicBezTo>
                    <a:cubicBezTo>
                      <a:pt x="134" y="7"/>
                      <a:pt x="132" y="12"/>
                      <a:pt x="128" y="16"/>
                    </a:cubicBezTo>
                    <a:cubicBezTo>
                      <a:pt x="119" y="27"/>
                      <a:pt x="110" y="38"/>
                      <a:pt x="100" y="49"/>
                    </a:cubicBezTo>
                    <a:cubicBezTo>
                      <a:pt x="93" y="57"/>
                      <a:pt x="89" y="66"/>
                      <a:pt x="87" y="76"/>
                    </a:cubicBezTo>
                    <a:cubicBezTo>
                      <a:pt x="83" y="99"/>
                      <a:pt x="75" y="120"/>
                      <a:pt x="56" y="135"/>
                    </a:cubicBezTo>
                    <a:cubicBezTo>
                      <a:pt x="39" y="148"/>
                      <a:pt x="21" y="151"/>
                      <a:pt x="0" y="147"/>
                    </a:cubicBezTo>
                    <a:cubicBezTo>
                      <a:pt x="1" y="116"/>
                      <a:pt x="12" y="89"/>
                      <a:pt x="29" y="64"/>
                    </a:cubicBezTo>
                    <a:cubicBezTo>
                      <a:pt x="50" y="35"/>
                      <a:pt x="79" y="16"/>
                      <a:pt x="114" y="5"/>
                    </a:cubicBezTo>
                    <a:cubicBezTo>
                      <a:pt x="117" y="4"/>
                      <a:pt x="120" y="3"/>
                      <a:pt x="124" y="1"/>
                    </a:cubicBezTo>
                    <a:lnTo>
                      <a:pt x="123"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55简" panose="00020600040101010101" pitchFamily="18" charset="-122"/>
                  <a:ea typeface="汉仪旗黑-55简" panose="00020600040101010101" pitchFamily="18" charset="-122"/>
                  <a:cs typeface="+mn-ea"/>
                  <a:sym typeface="+mn-lt"/>
                </a:endParaRPr>
              </a:p>
            </p:txBody>
          </p:sp>
          <p:sp>
            <p:nvSpPr>
              <p:cNvPr id="188" name="Freeform 55"/>
              <p:cNvSpPr/>
              <p:nvPr>
                <p:custDataLst>
                  <p:tags r:id="rId138"/>
                </p:custDataLst>
              </p:nvPr>
            </p:nvSpPr>
            <p:spPr bwMode="auto">
              <a:xfrm>
                <a:off x="6486525" y="1398588"/>
                <a:ext cx="50800" cy="123825"/>
              </a:xfrm>
              <a:custGeom>
                <a:avLst/>
                <a:gdLst>
                  <a:gd name="T0" fmla="*/ 37 w 81"/>
                  <a:gd name="T1" fmla="*/ 198 h 198"/>
                  <a:gd name="T2" fmla="*/ 63 w 81"/>
                  <a:gd name="T3" fmla="*/ 0 h 198"/>
                  <a:gd name="T4" fmla="*/ 64 w 81"/>
                  <a:gd name="T5" fmla="*/ 37 h 198"/>
                  <a:gd name="T6" fmla="*/ 62 w 81"/>
                  <a:gd name="T7" fmla="*/ 60 h 198"/>
                  <a:gd name="T8" fmla="*/ 67 w 81"/>
                  <a:gd name="T9" fmla="*/ 91 h 198"/>
                  <a:gd name="T10" fmla="*/ 78 w 81"/>
                  <a:gd name="T11" fmla="*/ 148 h 198"/>
                  <a:gd name="T12" fmla="*/ 37 w 81"/>
                  <a:gd name="T13" fmla="*/ 198 h 198"/>
                </a:gdLst>
                <a:ahLst/>
                <a:cxnLst>
                  <a:cxn ang="0">
                    <a:pos x="T0" y="T1"/>
                  </a:cxn>
                  <a:cxn ang="0">
                    <a:pos x="T2" y="T3"/>
                  </a:cxn>
                  <a:cxn ang="0">
                    <a:pos x="T4" y="T5"/>
                  </a:cxn>
                  <a:cxn ang="0">
                    <a:pos x="T6" y="T7"/>
                  </a:cxn>
                  <a:cxn ang="0">
                    <a:pos x="T8" y="T9"/>
                  </a:cxn>
                  <a:cxn ang="0">
                    <a:pos x="T10" y="T11"/>
                  </a:cxn>
                  <a:cxn ang="0">
                    <a:pos x="T12" y="T13"/>
                  </a:cxn>
                </a:cxnLst>
                <a:rect l="0" t="0" r="r" b="b"/>
                <a:pathLst>
                  <a:path w="81" h="198">
                    <a:moveTo>
                      <a:pt x="37" y="198"/>
                    </a:moveTo>
                    <a:cubicBezTo>
                      <a:pt x="0" y="142"/>
                      <a:pt x="4" y="57"/>
                      <a:pt x="63" y="0"/>
                    </a:cubicBezTo>
                    <a:cubicBezTo>
                      <a:pt x="68" y="13"/>
                      <a:pt x="65" y="25"/>
                      <a:pt x="64" y="37"/>
                    </a:cubicBezTo>
                    <a:cubicBezTo>
                      <a:pt x="64" y="45"/>
                      <a:pt x="62" y="52"/>
                      <a:pt x="62" y="60"/>
                    </a:cubicBezTo>
                    <a:cubicBezTo>
                      <a:pt x="61" y="71"/>
                      <a:pt x="62" y="81"/>
                      <a:pt x="67" y="91"/>
                    </a:cubicBezTo>
                    <a:cubicBezTo>
                      <a:pt x="76" y="109"/>
                      <a:pt x="81" y="128"/>
                      <a:pt x="78" y="148"/>
                    </a:cubicBezTo>
                    <a:cubicBezTo>
                      <a:pt x="74" y="173"/>
                      <a:pt x="59" y="188"/>
                      <a:pt x="37" y="1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55简" panose="00020600040101010101" pitchFamily="18" charset="-122"/>
                  <a:ea typeface="汉仪旗黑-55简" panose="00020600040101010101" pitchFamily="18" charset="-122"/>
                  <a:cs typeface="+mn-ea"/>
                  <a:sym typeface="+mn-lt"/>
                </a:endParaRPr>
              </a:p>
            </p:txBody>
          </p:sp>
          <p:sp>
            <p:nvSpPr>
              <p:cNvPr id="189" name="Freeform 56"/>
              <p:cNvSpPr/>
              <p:nvPr>
                <p:custDataLst>
                  <p:tags r:id="rId139"/>
                </p:custDataLst>
              </p:nvPr>
            </p:nvSpPr>
            <p:spPr bwMode="auto">
              <a:xfrm>
                <a:off x="6486525" y="1200151"/>
                <a:ext cx="77788" cy="103188"/>
              </a:xfrm>
              <a:custGeom>
                <a:avLst/>
                <a:gdLst>
                  <a:gd name="T0" fmla="*/ 5 w 123"/>
                  <a:gd name="T1" fmla="*/ 161 h 163"/>
                  <a:gd name="T2" fmla="*/ 123 w 123"/>
                  <a:gd name="T3" fmla="*/ 0 h 163"/>
                  <a:gd name="T4" fmla="*/ 118 w 123"/>
                  <a:gd name="T5" fmla="*/ 15 h 163"/>
                  <a:gd name="T6" fmla="*/ 104 w 123"/>
                  <a:gd name="T7" fmla="*/ 36 h 163"/>
                  <a:gd name="T8" fmla="*/ 81 w 123"/>
                  <a:gd name="T9" fmla="*/ 93 h 163"/>
                  <a:gd name="T10" fmla="*/ 52 w 123"/>
                  <a:gd name="T11" fmla="*/ 150 h 163"/>
                  <a:gd name="T12" fmla="*/ 5 w 123"/>
                  <a:gd name="T13" fmla="*/ 161 h 163"/>
                </a:gdLst>
                <a:ahLst/>
                <a:cxnLst>
                  <a:cxn ang="0">
                    <a:pos x="T0" y="T1"/>
                  </a:cxn>
                  <a:cxn ang="0">
                    <a:pos x="T2" y="T3"/>
                  </a:cxn>
                  <a:cxn ang="0">
                    <a:pos x="T4" y="T5"/>
                  </a:cxn>
                  <a:cxn ang="0">
                    <a:pos x="T6" y="T7"/>
                  </a:cxn>
                  <a:cxn ang="0">
                    <a:pos x="T8" y="T9"/>
                  </a:cxn>
                  <a:cxn ang="0">
                    <a:pos x="T10" y="T11"/>
                  </a:cxn>
                  <a:cxn ang="0">
                    <a:pos x="T12" y="T13"/>
                  </a:cxn>
                </a:cxnLst>
                <a:rect l="0" t="0" r="r" b="b"/>
                <a:pathLst>
                  <a:path w="123" h="163">
                    <a:moveTo>
                      <a:pt x="5" y="161"/>
                    </a:moveTo>
                    <a:cubicBezTo>
                      <a:pt x="0" y="88"/>
                      <a:pt x="49" y="21"/>
                      <a:pt x="123" y="0"/>
                    </a:cubicBezTo>
                    <a:cubicBezTo>
                      <a:pt x="121" y="6"/>
                      <a:pt x="120" y="11"/>
                      <a:pt x="118" y="15"/>
                    </a:cubicBezTo>
                    <a:cubicBezTo>
                      <a:pt x="114" y="22"/>
                      <a:pt x="109" y="29"/>
                      <a:pt x="104" y="36"/>
                    </a:cubicBezTo>
                    <a:cubicBezTo>
                      <a:pt x="91" y="53"/>
                      <a:pt x="82" y="71"/>
                      <a:pt x="81" y="93"/>
                    </a:cubicBezTo>
                    <a:cubicBezTo>
                      <a:pt x="80" y="116"/>
                      <a:pt x="71" y="136"/>
                      <a:pt x="52" y="150"/>
                    </a:cubicBezTo>
                    <a:cubicBezTo>
                      <a:pt x="39" y="160"/>
                      <a:pt x="23" y="163"/>
                      <a:pt x="5" y="1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55简" panose="00020600040101010101" pitchFamily="18" charset="-122"/>
                  <a:ea typeface="汉仪旗黑-55简" panose="00020600040101010101" pitchFamily="18" charset="-122"/>
                  <a:cs typeface="+mn-ea"/>
                  <a:sym typeface="+mn-lt"/>
                </a:endParaRPr>
              </a:p>
            </p:txBody>
          </p:sp>
          <p:sp>
            <p:nvSpPr>
              <p:cNvPr id="190" name="Freeform 57"/>
              <p:cNvSpPr/>
              <p:nvPr>
                <p:custDataLst>
                  <p:tags r:id="rId140"/>
                </p:custDataLst>
              </p:nvPr>
            </p:nvSpPr>
            <p:spPr bwMode="auto">
              <a:xfrm>
                <a:off x="6808788" y="1768476"/>
                <a:ext cx="84138" cy="98425"/>
              </a:xfrm>
              <a:custGeom>
                <a:avLst/>
                <a:gdLst>
                  <a:gd name="T0" fmla="*/ 3 w 133"/>
                  <a:gd name="T1" fmla="*/ 0 h 157"/>
                  <a:gd name="T2" fmla="*/ 29 w 133"/>
                  <a:gd name="T3" fmla="*/ 26 h 157"/>
                  <a:gd name="T4" fmla="*/ 41 w 133"/>
                  <a:gd name="T5" fmla="*/ 40 h 157"/>
                  <a:gd name="T6" fmla="*/ 72 w 133"/>
                  <a:gd name="T7" fmla="*/ 61 h 157"/>
                  <a:gd name="T8" fmla="*/ 127 w 133"/>
                  <a:gd name="T9" fmla="*/ 106 h 157"/>
                  <a:gd name="T10" fmla="*/ 130 w 133"/>
                  <a:gd name="T11" fmla="*/ 148 h 157"/>
                  <a:gd name="T12" fmla="*/ 119 w 133"/>
                  <a:gd name="T13" fmla="*/ 155 h 157"/>
                  <a:gd name="T14" fmla="*/ 4 w 133"/>
                  <a:gd name="T15" fmla="*/ 31 h 157"/>
                  <a:gd name="T16" fmla="*/ 0 w 133"/>
                  <a:gd name="T17" fmla="*/ 5 h 157"/>
                  <a:gd name="T18" fmla="*/ 0 w 133"/>
                  <a:gd name="T19" fmla="*/ 3 h 157"/>
                  <a:gd name="T20" fmla="*/ 3 w 133"/>
                  <a:gd name="T21"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3" h="157">
                    <a:moveTo>
                      <a:pt x="3" y="0"/>
                    </a:moveTo>
                    <a:cubicBezTo>
                      <a:pt x="12" y="9"/>
                      <a:pt x="20" y="17"/>
                      <a:pt x="29" y="26"/>
                    </a:cubicBezTo>
                    <a:cubicBezTo>
                      <a:pt x="33" y="30"/>
                      <a:pt x="37" y="35"/>
                      <a:pt x="41" y="40"/>
                    </a:cubicBezTo>
                    <a:cubicBezTo>
                      <a:pt x="49" y="50"/>
                      <a:pt x="59" y="57"/>
                      <a:pt x="72" y="61"/>
                    </a:cubicBezTo>
                    <a:cubicBezTo>
                      <a:pt x="96" y="69"/>
                      <a:pt x="117" y="82"/>
                      <a:pt x="127" y="106"/>
                    </a:cubicBezTo>
                    <a:cubicBezTo>
                      <a:pt x="133" y="120"/>
                      <a:pt x="133" y="134"/>
                      <a:pt x="130" y="148"/>
                    </a:cubicBezTo>
                    <a:cubicBezTo>
                      <a:pt x="129" y="155"/>
                      <a:pt x="126" y="157"/>
                      <a:pt x="119" y="155"/>
                    </a:cubicBezTo>
                    <a:cubicBezTo>
                      <a:pt x="57" y="136"/>
                      <a:pt x="18" y="95"/>
                      <a:pt x="4" y="31"/>
                    </a:cubicBezTo>
                    <a:cubicBezTo>
                      <a:pt x="2" y="23"/>
                      <a:pt x="1" y="14"/>
                      <a:pt x="0" y="5"/>
                    </a:cubicBezTo>
                    <a:cubicBezTo>
                      <a:pt x="0" y="4"/>
                      <a:pt x="0" y="4"/>
                      <a:pt x="0" y="3"/>
                    </a:cubicBezTo>
                    <a:cubicBezTo>
                      <a:pt x="1" y="2"/>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55简" panose="00020600040101010101" pitchFamily="18" charset="-122"/>
                  <a:ea typeface="汉仪旗黑-55简" panose="00020600040101010101" pitchFamily="18" charset="-122"/>
                  <a:cs typeface="+mn-ea"/>
                  <a:sym typeface="+mn-lt"/>
                </a:endParaRPr>
              </a:p>
            </p:txBody>
          </p:sp>
          <p:sp>
            <p:nvSpPr>
              <p:cNvPr id="191" name="Freeform 58"/>
              <p:cNvSpPr/>
              <p:nvPr>
                <p:custDataLst>
                  <p:tags r:id="rId141"/>
                </p:custDataLst>
              </p:nvPr>
            </p:nvSpPr>
            <p:spPr bwMode="auto">
              <a:xfrm>
                <a:off x="6511925" y="976313"/>
                <a:ext cx="46038" cy="125413"/>
              </a:xfrm>
              <a:custGeom>
                <a:avLst/>
                <a:gdLst>
                  <a:gd name="T0" fmla="*/ 29 w 75"/>
                  <a:gd name="T1" fmla="*/ 0 h 199"/>
                  <a:gd name="T2" fmla="*/ 72 w 75"/>
                  <a:gd name="T3" fmla="*/ 98 h 199"/>
                  <a:gd name="T4" fmla="*/ 52 w 75"/>
                  <a:gd name="T5" fmla="*/ 191 h 199"/>
                  <a:gd name="T6" fmla="*/ 37 w 75"/>
                  <a:gd name="T7" fmla="*/ 194 h 199"/>
                  <a:gd name="T8" fmla="*/ 11 w 75"/>
                  <a:gd name="T9" fmla="*/ 111 h 199"/>
                  <a:gd name="T10" fmla="*/ 17 w 75"/>
                  <a:gd name="T11" fmla="*/ 96 h 199"/>
                  <a:gd name="T12" fmla="*/ 25 w 75"/>
                  <a:gd name="T13" fmla="*/ 37 h 199"/>
                  <a:gd name="T14" fmla="*/ 24 w 75"/>
                  <a:gd name="T15" fmla="*/ 1 h 199"/>
                  <a:gd name="T16" fmla="*/ 29 w 75"/>
                  <a:gd name="T17"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199">
                    <a:moveTo>
                      <a:pt x="29" y="0"/>
                    </a:moveTo>
                    <a:cubicBezTo>
                      <a:pt x="53" y="28"/>
                      <a:pt x="69" y="60"/>
                      <a:pt x="72" y="98"/>
                    </a:cubicBezTo>
                    <a:cubicBezTo>
                      <a:pt x="75" y="131"/>
                      <a:pt x="68" y="162"/>
                      <a:pt x="52" y="191"/>
                    </a:cubicBezTo>
                    <a:cubicBezTo>
                      <a:pt x="47" y="199"/>
                      <a:pt x="43" y="198"/>
                      <a:pt x="37" y="194"/>
                    </a:cubicBezTo>
                    <a:cubicBezTo>
                      <a:pt x="10" y="177"/>
                      <a:pt x="0" y="146"/>
                      <a:pt x="11" y="111"/>
                    </a:cubicBezTo>
                    <a:cubicBezTo>
                      <a:pt x="12" y="106"/>
                      <a:pt x="14" y="100"/>
                      <a:pt x="17" y="96"/>
                    </a:cubicBezTo>
                    <a:cubicBezTo>
                      <a:pt x="30" y="78"/>
                      <a:pt x="26" y="57"/>
                      <a:pt x="25" y="37"/>
                    </a:cubicBezTo>
                    <a:cubicBezTo>
                      <a:pt x="24" y="25"/>
                      <a:pt x="24" y="13"/>
                      <a:pt x="24" y="1"/>
                    </a:cubicBezTo>
                    <a:cubicBezTo>
                      <a:pt x="26" y="0"/>
                      <a:pt x="27" y="0"/>
                      <a:pt x="2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55简" panose="00020600040101010101" pitchFamily="18" charset="-122"/>
                  <a:ea typeface="汉仪旗黑-55简" panose="00020600040101010101" pitchFamily="18" charset="-122"/>
                  <a:cs typeface="+mn-ea"/>
                  <a:sym typeface="+mn-lt"/>
                </a:endParaRPr>
              </a:p>
            </p:txBody>
          </p:sp>
          <p:sp>
            <p:nvSpPr>
              <p:cNvPr id="192" name="Freeform 59"/>
              <p:cNvSpPr/>
              <p:nvPr>
                <p:custDataLst>
                  <p:tags r:id="rId142"/>
                </p:custDataLst>
              </p:nvPr>
            </p:nvSpPr>
            <p:spPr bwMode="auto">
              <a:xfrm>
                <a:off x="6408738" y="1193801"/>
                <a:ext cx="65088" cy="109538"/>
              </a:xfrm>
              <a:custGeom>
                <a:avLst/>
                <a:gdLst>
                  <a:gd name="T0" fmla="*/ 2 w 105"/>
                  <a:gd name="T1" fmla="*/ 0 h 175"/>
                  <a:gd name="T2" fmla="*/ 64 w 105"/>
                  <a:gd name="T3" fmla="*/ 44 h 175"/>
                  <a:gd name="T4" fmla="*/ 101 w 105"/>
                  <a:gd name="T5" fmla="*/ 165 h 175"/>
                  <a:gd name="T6" fmla="*/ 91 w 105"/>
                  <a:gd name="T7" fmla="*/ 173 h 175"/>
                  <a:gd name="T8" fmla="*/ 31 w 105"/>
                  <a:gd name="T9" fmla="*/ 107 h 175"/>
                  <a:gd name="T10" fmla="*/ 31 w 105"/>
                  <a:gd name="T11" fmla="*/ 80 h 175"/>
                  <a:gd name="T12" fmla="*/ 26 w 105"/>
                  <a:gd name="T13" fmla="*/ 59 h 175"/>
                  <a:gd name="T14" fmla="*/ 7 w 105"/>
                  <a:gd name="T15" fmla="*/ 23 h 175"/>
                  <a:gd name="T16" fmla="*/ 0 w 105"/>
                  <a:gd name="T17" fmla="*/ 1 h 175"/>
                  <a:gd name="T18" fmla="*/ 2 w 105"/>
                  <a:gd name="T19"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 h="175">
                    <a:moveTo>
                      <a:pt x="2" y="0"/>
                    </a:moveTo>
                    <a:cubicBezTo>
                      <a:pt x="26" y="10"/>
                      <a:pt x="47" y="25"/>
                      <a:pt x="64" y="44"/>
                    </a:cubicBezTo>
                    <a:cubicBezTo>
                      <a:pt x="94" y="79"/>
                      <a:pt x="105" y="120"/>
                      <a:pt x="101" y="165"/>
                    </a:cubicBezTo>
                    <a:cubicBezTo>
                      <a:pt x="101" y="172"/>
                      <a:pt x="99" y="175"/>
                      <a:pt x="91" y="173"/>
                    </a:cubicBezTo>
                    <a:cubicBezTo>
                      <a:pt x="56" y="168"/>
                      <a:pt x="35" y="144"/>
                      <a:pt x="31" y="107"/>
                    </a:cubicBezTo>
                    <a:cubicBezTo>
                      <a:pt x="31" y="98"/>
                      <a:pt x="32" y="89"/>
                      <a:pt x="31" y="80"/>
                    </a:cubicBezTo>
                    <a:cubicBezTo>
                      <a:pt x="30" y="73"/>
                      <a:pt x="29" y="65"/>
                      <a:pt x="26" y="59"/>
                    </a:cubicBezTo>
                    <a:cubicBezTo>
                      <a:pt x="20" y="46"/>
                      <a:pt x="13" y="35"/>
                      <a:pt x="7" y="23"/>
                    </a:cubicBezTo>
                    <a:cubicBezTo>
                      <a:pt x="4" y="16"/>
                      <a:pt x="2" y="9"/>
                      <a:pt x="0" y="1"/>
                    </a:cubicBezTo>
                    <a:cubicBezTo>
                      <a:pt x="0" y="1"/>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55简" panose="00020600040101010101" pitchFamily="18" charset="-122"/>
                  <a:ea typeface="汉仪旗黑-55简" panose="00020600040101010101" pitchFamily="18" charset="-122"/>
                  <a:cs typeface="+mn-ea"/>
                  <a:sym typeface="+mn-lt"/>
                </a:endParaRPr>
              </a:p>
            </p:txBody>
          </p:sp>
          <p:sp>
            <p:nvSpPr>
              <p:cNvPr id="193" name="Freeform 60"/>
              <p:cNvSpPr/>
              <p:nvPr>
                <p:custDataLst>
                  <p:tags r:id="rId143"/>
                </p:custDataLst>
              </p:nvPr>
            </p:nvSpPr>
            <p:spPr bwMode="auto">
              <a:xfrm>
                <a:off x="6427788" y="1592263"/>
                <a:ext cx="117475" cy="73025"/>
              </a:xfrm>
              <a:custGeom>
                <a:avLst/>
                <a:gdLst>
                  <a:gd name="T0" fmla="*/ 0 w 187"/>
                  <a:gd name="T1" fmla="*/ 23 h 117"/>
                  <a:gd name="T2" fmla="*/ 187 w 187"/>
                  <a:gd name="T3" fmla="*/ 96 h 117"/>
                  <a:gd name="T4" fmla="*/ 107 w 187"/>
                  <a:gd name="T5" fmla="*/ 99 h 117"/>
                  <a:gd name="T6" fmla="*/ 80 w 187"/>
                  <a:gd name="T7" fmla="*/ 72 h 117"/>
                  <a:gd name="T8" fmla="*/ 48 w 187"/>
                  <a:gd name="T9" fmla="*/ 48 h 117"/>
                  <a:gd name="T10" fmla="*/ 13 w 187"/>
                  <a:gd name="T11" fmla="*/ 32 h 117"/>
                  <a:gd name="T12" fmla="*/ 0 w 187"/>
                  <a:gd name="T13" fmla="*/ 23 h 117"/>
                </a:gdLst>
                <a:ahLst/>
                <a:cxnLst>
                  <a:cxn ang="0">
                    <a:pos x="T0" y="T1"/>
                  </a:cxn>
                  <a:cxn ang="0">
                    <a:pos x="T2" y="T3"/>
                  </a:cxn>
                  <a:cxn ang="0">
                    <a:pos x="T4" y="T5"/>
                  </a:cxn>
                  <a:cxn ang="0">
                    <a:pos x="T6" y="T7"/>
                  </a:cxn>
                  <a:cxn ang="0">
                    <a:pos x="T8" y="T9"/>
                  </a:cxn>
                  <a:cxn ang="0">
                    <a:pos x="T10" y="T11"/>
                  </a:cxn>
                  <a:cxn ang="0">
                    <a:pos x="T12" y="T13"/>
                  </a:cxn>
                </a:cxnLst>
                <a:rect l="0" t="0" r="r" b="b"/>
                <a:pathLst>
                  <a:path w="187" h="117">
                    <a:moveTo>
                      <a:pt x="0" y="23"/>
                    </a:moveTo>
                    <a:cubicBezTo>
                      <a:pt x="77" y="0"/>
                      <a:pt x="154" y="34"/>
                      <a:pt x="187" y="96"/>
                    </a:cubicBezTo>
                    <a:cubicBezTo>
                      <a:pt x="167" y="115"/>
                      <a:pt x="131" y="117"/>
                      <a:pt x="107" y="99"/>
                    </a:cubicBezTo>
                    <a:cubicBezTo>
                      <a:pt x="97" y="91"/>
                      <a:pt x="87" y="82"/>
                      <a:pt x="80" y="72"/>
                    </a:cubicBezTo>
                    <a:cubicBezTo>
                      <a:pt x="71" y="60"/>
                      <a:pt x="60" y="54"/>
                      <a:pt x="48" y="48"/>
                    </a:cubicBezTo>
                    <a:cubicBezTo>
                      <a:pt x="36" y="43"/>
                      <a:pt x="24" y="38"/>
                      <a:pt x="13" y="32"/>
                    </a:cubicBezTo>
                    <a:cubicBezTo>
                      <a:pt x="9" y="30"/>
                      <a:pt x="5" y="27"/>
                      <a:pt x="0"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55简" panose="00020600040101010101" pitchFamily="18" charset="-122"/>
                  <a:ea typeface="汉仪旗黑-55简" panose="00020600040101010101" pitchFamily="18" charset="-122"/>
                  <a:cs typeface="+mn-ea"/>
                  <a:sym typeface="+mn-lt"/>
                </a:endParaRPr>
              </a:p>
            </p:txBody>
          </p:sp>
          <p:sp>
            <p:nvSpPr>
              <p:cNvPr id="194" name="Freeform 61"/>
              <p:cNvSpPr/>
              <p:nvPr>
                <p:custDataLst>
                  <p:tags r:id="rId144"/>
                </p:custDataLst>
              </p:nvPr>
            </p:nvSpPr>
            <p:spPr bwMode="auto">
              <a:xfrm>
                <a:off x="6589713" y="1628776"/>
                <a:ext cx="71438" cy="114300"/>
              </a:xfrm>
              <a:custGeom>
                <a:avLst/>
                <a:gdLst>
                  <a:gd name="T0" fmla="*/ 103 w 116"/>
                  <a:gd name="T1" fmla="*/ 183 h 183"/>
                  <a:gd name="T2" fmla="*/ 17 w 116"/>
                  <a:gd name="T3" fmla="*/ 0 h 183"/>
                  <a:gd name="T4" fmla="*/ 31 w 116"/>
                  <a:gd name="T5" fmla="*/ 20 h 183"/>
                  <a:gd name="T6" fmla="*/ 40 w 116"/>
                  <a:gd name="T7" fmla="*/ 36 h 183"/>
                  <a:gd name="T8" fmla="*/ 78 w 116"/>
                  <a:gd name="T9" fmla="*/ 82 h 183"/>
                  <a:gd name="T10" fmla="*/ 115 w 116"/>
                  <a:gd name="T11" fmla="*/ 139 h 183"/>
                  <a:gd name="T12" fmla="*/ 103 w 116"/>
                  <a:gd name="T13" fmla="*/ 183 h 183"/>
                </a:gdLst>
                <a:ahLst/>
                <a:cxnLst>
                  <a:cxn ang="0">
                    <a:pos x="T0" y="T1"/>
                  </a:cxn>
                  <a:cxn ang="0">
                    <a:pos x="T2" y="T3"/>
                  </a:cxn>
                  <a:cxn ang="0">
                    <a:pos x="T4" y="T5"/>
                  </a:cxn>
                  <a:cxn ang="0">
                    <a:pos x="T6" y="T7"/>
                  </a:cxn>
                  <a:cxn ang="0">
                    <a:pos x="T8" y="T9"/>
                  </a:cxn>
                  <a:cxn ang="0">
                    <a:pos x="T10" y="T11"/>
                  </a:cxn>
                  <a:cxn ang="0">
                    <a:pos x="T12" y="T13"/>
                  </a:cxn>
                </a:cxnLst>
                <a:rect l="0" t="0" r="r" b="b"/>
                <a:pathLst>
                  <a:path w="116" h="183">
                    <a:moveTo>
                      <a:pt x="103" y="183"/>
                    </a:moveTo>
                    <a:cubicBezTo>
                      <a:pt x="37" y="153"/>
                      <a:pt x="0" y="81"/>
                      <a:pt x="17" y="0"/>
                    </a:cubicBezTo>
                    <a:cubicBezTo>
                      <a:pt x="23" y="8"/>
                      <a:pt x="27" y="13"/>
                      <a:pt x="31" y="20"/>
                    </a:cubicBezTo>
                    <a:cubicBezTo>
                      <a:pt x="35" y="25"/>
                      <a:pt x="37" y="30"/>
                      <a:pt x="40" y="36"/>
                    </a:cubicBezTo>
                    <a:cubicBezTo>
                      <a:pt x="48" y="55"/>
                      <a:pt x="59" y="70"/>
                      <a:pt x="78" y="82"/>
                    </a:cubicBezTo>
                    <a:cubicBezTo>
                      <a:pt x="98" y="94"/>
                      <a:pt x="113" y="114"/>
                      <a:pt x="115" y="139"/>
                    </a:cubicBezTo>
                    <a:cubicBezTo>
                      <a:pt x="116" y="155"/>
                      <a:pt x="111" y="169"/>
                      <a:pt x="103"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55简" panose="00020600040101010101" pitchFamily="18" charset="-122"/>
                  <a:ea typeface="汉仪旗黑-55简" panose="00020600040101010101" pitchFamily="18" charset="-122"/>
                  <a:cs typeface="+mn-ea"/>
                  <a:sym typeface="+mn-lt"/>
                </a:endParaRPr>
              </a:p>
            </p:txBody>
          </p:sp>
          <p:sp>
            <p:nvSpPr>
              <p:cNvPr id="195" name="Freeform 62"/>
              <p:cNvSpPr/>
              <p:nvPr>
                <p:custDataLst>
                  <p:tags r:id="rId145"/>
                </p:custDataLst>
              </p:nvPr>
            </p:nvSpPr>
            <p:spPr bwMode="auto">
              <a:xfrm>
                <a:off x="6442075" y="1087438"/>
                <a:ext cx="58738" cy="117475"/>
              </a:xfrm>
              <a:custGeom>
                <a:avLst/>
                <a:gdLst>
                  <a:gd name="T0" fmla="*/ 3 w 92"/>
                  <a:gd name="T1" fmla="*/ 0 h 185"/>
                  <a:gd name="T2" fmla="*/ 47 w 92"/>
                  <a:gd name="T3" fmla="*/ 37 h 185"/>
                  <a:gd name="T4" fmla="*/ 81 w 92"/>
                  <a:gd name="T5" fmla="*/ 177 h 185"/>
                  <a:gd name="T6" fmla="*/ 70 w 92"/>
                  <a:gd name="T7" fmla="*/ 183 h 185"/>
                  <a:gd name="T8" fmla="*/ 20 w 92"/>
                  <a:gd name="T9" fmla="*/ 121 h 185"/>
                  <a:gd name="T10" fmla="*/ 22 w 92"/>
                  <a:gd name="T11" fmla="*/ 83 h 185"/>
                  <a:gd name="T12" fmla="*/ 20 w 92"/>
                  <a:gd name="T13" fmla="*/ 64 h 185"/>
                  <a:gd name="T14" fmla="*/ 4 w 92"/>
                  <a:gd name="T15" fmla="*/ 21 h 185"/>
                  <a:gd name="T16" fmla="*/ 0 w 92"/>
                  <a:gd name="T17" fmla="*/ 2 h 185"/>
                  <a:gd name="T18" fmla="*/ 3 w 92"/>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185">
                    <a:moveTo>
                      <a:pt x="3" y="0"/>
                    </a:moveTo>
                    <a:cubicBezTo>
                      <a:pt x="20" y="10"/>
                      <a:pt x="34" y="22"/>
                      <a:pt x="47" y="37"/>
                    </a:cubicBezTo>
                    <a:cubicBezTo>
                      <a:pt x="81" y="78"/>
                      <a:pt x="92" y="125"/>
                      <a:pt x="81" y="177"/>
                    </a:cubicBezTo>
                    <a:cubicBezTo>
                      <a:pt x="80" y="184"/>
                      <a:pt x="77" y="185"/>
                      <a:pt x="70" y="183"/>
                    </a:cubicBezTo>
                    <a:cubicBezTo>
                      <a:pt x="40" y="176"/>
                      <a:pt x="21" y="152"/>
                      <a:pt x="20" y="121"/>
                    </a:cubicBezTo>
                    <a:cubicBezTo>
                      <a:pt x="19" y="108"/>
                      <a:pt x="22" y="95"/>
                      <a:pt x="22" y="83"/>
                    </a:cubicBezTo>
                    <a:cubicBezTo>
                      <a:pt x="22" y="76"/>
                      <a:pt x="22" y="70"/>
                      <a:pt x="20" y="64"/>
                    </a:cubicBezTo>
                    <a:cubicBezTo>
                      <a:pt x="15" y="49"/>
                      <a:pt x="9" y="36"/>
                      <a:pt x="4" y="21"/>
                    </a:cubicBezTo>
                    <a:cubicBezTo>
                      <a:pt x="2" y="15"/>
                      <a:pt x="2" y="8"/>
                      <a:pt x="0" y="2"/>
                    </a:cubicBezTo>
                    <a:cubicBezTo>
                      <a:pt x="1" y="1"/>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55简" panose="00020600040101010101" pitchFamily="18" charset="-122"/>
                  <a:ea typeface="汉仪旗黑-55简" panose="00020600040101010101" pitchFamily="18" charset="-122"/>
                  <a:cs typeface="+mn-ea"/>
                  <a:sym typeface="+mn-lt"/>
                </a:endParaRPr>
              </a:p>
            </p:txBody>
          </p:sp>
          <p:sp>
            <p:nvSpPr>
              <p:cNvPr id="196" name="Freeform 63"/>
              <p:cNvSpPr/>
              <p:nvPr>
                <p:custDataLst>
                  <p:tags r:id="rId146"/>
                </p:custDataLst>
              </p:nvPr>
            </p:nvSpPr>
            <p:spPr bwMode="auto">
              <a:xfrm>
                <a:off x="6557963" y="1044576"/>
                <a:ext cx="109538" cy="69850"/>
              </a:xfrm>
              <a:custGeom>
                <a:avLst/>
                <a:gdLst>
                  <a:gd name="T0" fmla="*/ 49 w 174"/>
                  <a:gd name="T1" fmla="*/ 110 h 111"/>
                  <a:gd name="T2" fmla="*/ 7 w 174"/>
                  <a:gd name="T3" fmla="*/ 104 h 111"/>
                  <a:gd name="T4" fmla="*/ 3 w 174"/>
                  <a:gd name="T5" fmla="*/ 94 h 111"/>
                  <a:gd name="T6" fmla="*/ 148 w 174"/>
                  <a:gd name="T7" fmla="*/ 0 h 111"/>
                  <a:gd name="T8" fmla="*/ 173 w 174"/>
                  <a:gd name="T9" fmla="*/ 0 h 111"/>
                  <a:gd name="T10" fmla="*/ 174 w 174"/>
                  <a:gd name="T11" fmla="*/ 3 h 111"/>
                  <a:gd name="T12" fmla="*/ 159 w 174"/>
                  <a:gd name="T13" fmla="*/ 16 h 111"/>
                  <a:gd name="T14" fmla="*/ 122 w 174"/>
                  <a:gd name="T15" fmla="*/ 40 h 111"/>
                  <a:gd name="T16" fmla="*/ 106 w 174"/>
                  <a:gd name="T17" fmla="*/ 57 h 111"/>
                  <a:gd name="T18" fmla="*/ 48 w 174"/>
                  <a:gd name="T19" fmla="*/ 111 h 111"/>
                  <a:gd name="T20" fmla="*/ 49 w 174"/>
                  <a:gd name="T21" fmla="*/ 11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4" h="111">
                    <a:moveTo>
                      <a:pt x="49" y="110"/>
                    </a:moveTo>
                    <a:cubicBezTo>
                      <a:pt x="35" y="108"/>
                      <a:pt x="21" y="107"/>
                      <a:pt x="7" y="104"/>
                    </a:cubicBezTo>
                    <a:cubicBezTo>
                      <a:pt x="1" y="103"/>
                      <a:pt x="0" y="100"/>
                      <a:pt x="3" y="94"/>
                    </a:cubicBezTo>
                    <a:cubicBezTo>
                      <a:pt x="33" y="34"/>
                      <a:pt x="81" y="1"/>
                      <a:pt x="148" y="0"/>
                    </a:cubicBezTo>
                    <a:cubicBezTo>
                      <a:pt x="157" y="0"/>
                      <a:pt x="165" y="0"/>
                      <a:pt x="173" y="0"/>
                    </a:cubicBezTo>
                    <a:cubicBezTo>
                      <a:pt x="173" y="1"/>
                      <a:pt x="174" y="2"/>
                      <a:pt x="174" y="3"/>
                    </a:cubicBezTo>
                    <a:cubicBezTo>
                      <a:pt x="169" y="7"/>
                      <a:pt x="165" y="12"/>
                      <a:pt x="159" y="16"/>
                    </a:cubicBezTo>
                    <a:cubicBezTo>
                      <a:pt x="147" y="24"/>
                      <a:pt x="134" y="31"/>
                      <a:pt x="122" y="40"/>
                    </a:cubicBezTo>
                    <a:cubicBezTo>
                      <a:pt x="116" y="44"/>
                      <a:pt x="110" y="51"/>
                      <a:pt x="106" y="57"/>
                    </a:cubicBezTo>
                    <a:cubicBezTo>
                      <a:pt x="93" y="82"/>
                      <a:pt x="76" y="102"/>
                      <a:pt x="48" y="111"/>
                    </a:cubicBezTo>
                    <a:cubicBezTo>
                      <a:pt x="48" y="111"/>
                      <a:pt x="49" y="110"/>
                      <a:pt x="49" y="1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55简" panose="00020600040101010101" pitchFamily="18" charset="-122"/>
                  <a:ea typeface="汉仪旗黑-55简" panose="00020600040101010101" pitchFamily="18" charset="-122"/>
                  <a:cs typeface="+mn-ea"/>
                  <a:sym typeface="+mn-lt"/>
                </a:endParaRPr>
              </a:p>
            </p:txBody>
          </p:sp>
          <p:sp>
            <p:nvSpPr>
              <p:cNvPr id="197" name="Freeform 64"/>
              <p:cNvSpPr/>
              <p:nvPr>
                <p:custDataLst>
                  <p:tags r:id="rId147"/>
                </p:custDataLst>
              </p:nvPr>
            </p:nvSpPr>
            <p:spPr bwMode="auto">
              <a:xfrm>
                <a:off x="6388100" y="1306513"/>
                <a:ext cx="82550" cy="98425"/>
              </a:xfrm>
              <a:custGeom>
                <a:avLst/>
                <a:gdLst>
                  <a:gd name="T0" fmla="*/ 3 w 130"/>
                  <a:gd name="T1" fmla="*/ 0 h 156"/>
                  <a:gd name="T2" fmla="*/ 74 w 130"/>
                  <a:gd name="T3" fmla="*/ 36 h 156"/>
                  <a:gd name="T4" fmla="*/ 128 w 130"/>
                  <a:gd name="T5" fmla="*/ 141 h 156"/>
                  <a:gd name="T6" fmla="*/ 115 w 130"/>
                  <a:gd name="T7" fmla="*/ 156 h 156"/>
                  <a:gd name="T8" fmla="*/ 53 w 130"/>
                  <a:gd name="T9" fmla="*/ 110 h 156"/>
                  <a:gd name="T10" fmla="*/ 45 w 130"/>
                  <a:gd name="T11" fmla="*/ 76 h 156"/>
                  <a:gd name="T12" fmla="*/ 33 w 130"/>
                  <a:gd name="T13" fmla="*/ 51 h 156"/>
                  <a:gd name="T14" fmla="*/ 9 w 130"/>
                  <a:gd name="T15" fmla="*/ 19 h 156"/>
                  <a:gd name="T16" fmla="*/ 0 w 130"/>
                  <a:gd name="T17" fmla="*/ 2 h 156"/>
                  <a:gd name="T18" fmla="*/ 3 w 130"/>
                  <a:gd name="T19"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0" h="156">
                    <a:moveTo>
                      <a:pt x="3" y="0"/>
                    </a:moveTo>
                    <a:cubicBezTo>
                      <a:pt x="29" y="7"/>
                      <a:pt x="53" y="19"/>
                      <a:pt x="74" y="36"/>
                    </a:cubicBezTo>
                    <a:cubicBezTo>
                      <a:pt x="106" y="64"/>
                      <a:pt x="123" y="99"/>
                      <a:pt x="128" y="141"/>
                    </a:cubicBezTo>
                    <a:cubicBezTo>
                      <a:pt x="130" y="155"/>
                      <a:pt x="129" y="156"/>
                      <a:pt x="115" y="156"/>
                    </a:cubicBezTo>
                    <a:cubicBezTo>
                      <a:pt x="86" y="156"/>
                      <a:pt x="64" y="140"/>
                      <a:pt x="53" y="110"/>
                    </a:cubicBezTo>
                    <a:cubicBezTo>
                      <a:pt x="49" y="99"/>
                      <a:pt x="48" y="87"/>
                      <a:pt x="45" y="76"/>
                    </a:cubicBezTo>
                    <a:cubicBezTo>
                      <a:pt x="42" y="67"/>
                      <a:pt x="38" y="58"/>
                      <a:pt x="33" y="51"/>
                    </a:cubicBezTo>
                    <a:cubicBezTo>
                      <a:pt x="26" y="40"/>
                      <a:pt x="17" y="30"/>
                      <a:pt x="9" y="19"/>
                    </a:cubicBezTo>
                    <a:cubicBezTo>
                      <a:pt x="6" y="14"/>
                      <a:pt x="3" y="8"/>
                      <a:pt x="0" y="2"/>
                    </a:cubicBezTo>
                    <a:cubicBezTo>
                      <a:pt x="1" y="2"/>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55简" panose="00020600040101010101" pitchFamily="18" charset="-122"/>
                  <a:ea typeface="汉仪旗黑-55简" panose="00020600040101010101" pitchFamily="18" charset="-122"/>
                  <a:cs typeface="+mn-ea"/>
                  <a:sym typeface="+mn-lt"/>
                </a:endParaRPr>
              </a:p>
            </p:txBody>
          </p:sp>
          <p:sp>
            <p:nvSpPr>
              <p:cNvPr id="198" name="Freeform 65"/>
              <p:cNvSpPr/>
              <p:nvPr>
                <p:custDataLst>
                  <p:tags r:id="rId148"/>
                </p:custDataLst>
              </p:nvPr>
            </p:nvSpPr>
            <p:spPr bwMode="auto">
              <a:xfrm>
                <a:off x="6473825" y="1287463"/>
                <a:ext cx="69850" cy="112713"/>
              </a:xfrm>
              <a:custGeom>
                <a:avLst/>
                <a:gdLst>
                  <a:gd name="T0" fmla="*/ 112 w 112"/>
                  <a:gd name="T1" fmla="*/ 0 h 179"/>
                  <a:gd name="T2" fmla="*/ 107 w 112"/>
                  <a:gd name="T3" fmla="*/ 20 h 179"/>
                  <a:gd name="T4" fmla="*/ 91 w 112"/>
                  <a:gd name="T5" fmla="*/ 55 h 179"/>
                  <a:gd name="T6" fmla="*/ 86 w 112"/>
                  <a:gd name="T7" fmla="*/ 90 h 179"/>
                  <a:gd name="T8" fmla="*/ 70 w 112"/>
                  <a:gd name="T9" fmla="*/ 155 h 179"/>
                  <a:gd name="T10" fmla="*/ 24 w 112"/>
                  <a:gd name="T11" fmla="*/ 179 h 179"/>
                  <a:gd name="T12" fmla="*/ 112 w 112"/>
                  <a:gd name="T13" fmla="*/ 0 h 179"/>
                </a:gdLst>
                <a:ahLst/>
                <a:cxnLst>
                  <a:cxn ang="0">
                    <a:pos x="T0" y="T1"/>
                  </a:cxn>
                  <a:cxn ang="0">
                    <a:pos x="T2" y="T3"/>
                  </a:cxn>
                  <a:cxn ang="0">
                    <a:pos x="T4" y="T5"/>
                  </a:cxn>
                  <a:cxn ang="0">
                    <a:pos x="T6" y="T7"/>
                  </a:cxn>
                  <a:cxn ang="0">
                    <a:pos x="T8" y="T9"/>
                  </a:cxn>
                  <a:cxn ang="0">
                    <a:pos x="T10" y="T11"/>
                  </a:cxn>
                  <a:cxn ang="0">
                    <a:pos x="T12" y="T13"/>
                  </a:cxn>
                </a:cxnLst>
                <a:rect l="0" t="0" r="r" b="b"/>
                <a:pathLst>
                  <a:path w="112" h="179">
                    <a:moveTo>
                      <a:pt x="112" y="0"/>
                    </a:moveTo>
                    <a:cubicBezTo>
                      <a:pt x="110" y="8"/>
                      <a:pt x="109" y="14"/>
                      <a:pt x="107" y="20"/>
                    </a:cubicBezTo>
                    <a:cubicBezTo>
                      <a:pt x="102" y="32"/>
                      <a:pt x="97" y="44"/>
                      <a:pt x="91" y="55"/>
                    </a:cubicBezTo>
                    <a:cubicBezTo>
                      <a:pt x="85" y="66"/>
                      <a:pt x="85" y="78"/>
                      <a:pt x="86" y="90"/>
                    </a:cubicBezTo>
                    <a:cubicBezTo>
                      <a:pt x="89" y="113"/>
                      <a:pt x="86" y="136"/>
                      <a:pt x="70" y="155"/>
                    </a:cubicBezTo>
                    <a:cubicBezTo>
                      <a:pt x="58" y="171"/>
                      <a:pt x="42" y="177"/>
                      <a:pt x="24" y="179"/>
                    </a:cubicBezTo>
                    <a:cubicBezTo>
                      <a:pt x="0" y="120"/>
                      <a:pt x="52" y="14"/>
                      <a:pt x="11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55简" panose="00020600040101010101" pitchFamily="18" charset="-122"/>
                  <a:ea typeface="汉仪旗黑-55简" panose="00020600040101010101" pitchFamily="18" charset="-122"/>
                  <a:cs typeface="+mn-ea"/>
                  <a:sym typeface="+mn-lt"/>
                </a:endParaRPr>
              </a:p>
            </p:txBody>
          </p:sp>
          <p:sp>
            <p:nvSpPr>
              <p:cNvPr id="199" name="Freeform 66"/>
              <p:cNvSpPr/>
              <p:nvPr>
                <p:custDataLst>
                  <p:tags r:id="rId149"/>
                </p:custDataLst>
              </p:nvPr>
            </p:nvSpPr>
            <p:spPr bwMode="auto">
              <a:xfrm>
                <a:off x="6592888" y="881063"/>
                <a:ext cx="66675" cy="122238"/>
              </a:xfrm>
              <a:custGeom>
                <a:avLst/>
                <a:gdLst>
                  <a:gd name="T0" fmla="*/ 28 w 107"/>
                  <a:gd name="T1" fmla="*/ 194 h 194"/>
                  <a:gd name="T2" fmla="*/ 16 w 107"/>
                  <a:gd name="T3" fmla="*/ 113 h 194"/>
                  <a:gd name="T4" fmla="*/ 39 w 107"/>
                  <a:gd name="T5" fmla="*/ 83 h 194"/>
                  <a:gd name="T6" fmla="*/ 57 w 107"/>
                  <a:gd name="T7" fmla="*/ 51 h 194"/>
                  <a:gd name="T8" fmla="*/ 69 w 107"/>
                  <a:gd name="T9" fmla="*/ 12 h 194"/>
                  <a:gd name="T10" fmla="*/ 76 w 107"/>
                  <a:gd name="T11" fmla="*/ 0 h 194"/>
                  <a:gd name="T12" fmla="*/ 28 w 107"/>
                  <a:gd name="T13" fmla="*/ 194 h 194"/>
                </a:gdLst>
                <a:ahLst/>
                <a:cxnLst>
                  <a:cxn ang="0">
                    <a:pos x="T0" y="T1"/>
                  </a:cxn>
                  <a:cxn ang="0">
                    <a:pos x="T2" y="T3"/>
                  </a:cxn>
                  <a:cxn ang="0">
                    <a:pos x="T4" y="T5"/>
                  </a:cxn>
                  <a:cxn ang="0">
                    <a:pos x="T6" y="T7"/>
                  </a:cxn>
                  <a:cxn ang="0">
                    <a:pos x="T8" y="T9"/>
                  </a:cxn>
                  <a:cxn ang="0">
                    <a:pos x="T10" y="T11"/>
                  </a:cxn>
                  <a:cxn ang="0">
                    <a:pos x="T12" y="T13"/>
                  </a:cxn>
                </a:cxnLst>
                <a:rect l="0" t="0" r="r" b="b"/>
                <a:pathLst>
                  <a:path w="107" h="194">
                    <a:moveTo>
                      <a:pt x="28" y="194"/>
                    </a:moveTo>
                    <a:cubicBezTo>
                      <a:pt x="5" y="171"/>
                      <a:pt x="0" y="140"/>
                      <a:pt x="16" y="113"/>
                    </a:cubicBezTo>
                    <a:cubicBezTo>
                      <a:pt x="22" y="102"/>
                      <a:pt x="30" y="92"/>
                      <a:pt x="39" y="83"/>
                    </a:cubicBezTo>
                    <a:cubicBezTo>
                      <a:pt x="48" y="74"/>
                      <a:pt x="54" y="64"/>
                      <a:pt x="57" y="51"/>
                    </a:cubicBezTo>
                    <a:cubicBezTo>
                      <a:pt x="61" y="38"/>
                      <a:pt x="65" y="25"/>
                      <a:pt x="69" y="12"/>
                    </a:cubicBezTo>
                    <a:cubicBezTo>
                      <a:pt x="71" y="8"/>
                      <a:pt x="74" y="4"/>
                      <a:pt x="76" y="0"/>
                    </a:cubicBezTo>
                    <a:cubicBezTo>
                      <a:pt x="107" y="63"/>
                      <a:pt x="91" y="150"/>
                      <a:pt x="28" y="1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55简" panose="00020600040101010101" pitchFamily="18" charset="-122"/>
                  <a:ea typeface="汉仪旗黑-55简" panose="00020600040101010101" pitchFamily="18" charset="-122"/>
                  <a:cs typeface="+mn-ea"/>
                  <a:sym typeface="+mn-lt"/>
                </a:endParaRPr>
              </a:p>
            </p:txBody>
          </p:sp>
        </p:grpSp>
        <p:grpSp>
          <p:nvGrpSpPr>
            <p:cNvPr id="158" name="组合 157"/>
            <p:cNvGrpSpPr/>
            <p:nvPr/>
          </p:nvGrpSpPr>
          <p:grpSpPr>
            <a:xfrm flipH="1">
              <a:off x="2771677" y="3083273"/>
              <a:ext cx="435052" cy="813574"/>
              <a:chOff x="6384925" y="868363"/>
              <a:chExt cx="561975" cy="1050925"/>
            </a:xfrm>
            <a:gradFill flip="none" rotWithShape="1">
              <a:gsLst>
                <a:gs pos="0">
                  <a:srgbClr val="C00000">
                    <a:alpha val="0"/>
                  </a:srgbClr>
                </a:gs>
                <a:gs pos="100000">
                  <a:srgbClr val="C00000"/>
                </a:gs>
              </a:gsLst>
              <a:lin ang="5400000" scaled="1"/>
              <a:tileRect/>
            </a:gradFill>
          </p:grpSpPr>
          <p:sp>
            <p:nvSpPr>
              <p:cNvPr id="162" name="Freeform 48"/>
              <p:cNvSpPr/>
              <p:nvPr>
                <p:custDataLst>
                  <p:tags r:id="rId150"/>
                </p:custDataLst>
              </p:nvPr>
            </p:nvSpPr>
            <p:spPr bwMode="auto">
              <a:xfrm>
                <a:off x="6470650" y="868363"/>
                <a:ext cx="476250" cy="1031875"/>
              </a:xfrm>
              <a:custGeom>
                <a:avLst/>
                <a:gdLst>
                  <a:gd name="T0" fmla="*/ 247 w 761"/>
                  <a:gd name="T1" fmla="*/ 232 h 1644"/>
                  <a:gd name="T2" fmla="*/ 188 w 761"/>
                  <a:gd name="T3" fmla="*/ 304 h 1644"/>
                  <a:gd name="T4" fmla="*/ 86 w 761"/>
                  <a:gd name="T5" fmla="*/ 452 h 1644"/>
                  <a:gd name="T6" fmla="*/ 19 w 761"/>
                  <a:gd name="T7" fmla="*/ 660 h 1644"/>
                  <a:gd name="T8" fmla="*/ 12 w 761"/>
                  <a:gd name="T9" fmla="*/ 784 h 1644"/>
                  <a:gd name="T10" fmla="*/ 108 w 761"/>
                  <a:gd name="T11" fmla="*/ 1185 h 1644"/>
                  <a:gd name="T12" fmla="*/ 223 w 761"/>
                  <a:gd name="T13" fmla="*/ 1345 h 1644"/>
                  <a:gd name="T14" fmla="*/ 446 w 761"/>
                  <a:gd name="T15" fmla="*/ 1510 h 1644"/>
                  <a:gd name="T16" fmla="*/ 713 w 761"/>
                  <a:gd name="T17" fmla="*/ 1604 h 1644"/>
                  <a:gd name="T18" fmla="*/ 727 w 761"/>
                  <a:gd name="T19" fmla="*/ 1601 h 1644"/>
                  <a:gd name="T20" fmla="*/ 737 w 761"/>
                  <a:gd name="T21" fmla="*/ 1600 h 1644"/>
                  <a:gd name="T22" fmla="*/ 760 w 761"/>
                  <a:gd name="T23" fmla="*/ 1633 h 1644"/>
                  <a:gd name="T24" fmla="*/ 749 w 761"/>
                  <a:gd name="T25" fmla="*/ 1642 h 1644"/>
                  <a:gd name="T26" fmla="*/ 747 w 761"/>
                  <a:gd name="T27" fmla="*/ 1641 h 1644"/>
                  <a:gd name="T28" fmla="*/ 687 w 761"/>
                  <a:gd name="T29" fmla="*/ 1621 h 1644"/>
                  <a:gd name="T30" fmla="*/ 490 w 761"/>
                  <a:gd name="T31" fmla="*/ 1554 h 1644"/>
                  <a:gd name="T32" fmla="*/ 483 w 761"/>
                  <a:gd name="T33" fmla="*/ 1551 h 1644"/>
                  <a:gd name="T34" fmla="*/ 471 w 761"/>
                  <a:gd name="T35" fmla="*/ 1574 h 1644"/>
                  <a:gd name="T36" fmla="*/ 406 w 761"/>
                  <a:gd name="T37" fmla="*/ 1602 h 1644"/>
                  <a:gd name="T38" fmla="*/ 382 w 761"/>
                  <a:gd name="T39" fmla="*/ 1597 h 1644"/>
                  <a:gd name="T40" fmla="*/ 335 w 761"/>
                  <a:gd name="T41" fmla="*/ 1598 h 1644"/>
                  <a:gd name="T42" fmla="*/ 302 w 761"/>
                  <a:gd name="T43" fmla="*/ 1605 h 1644"/>
                  <a:gd name="T44" fmla="*/ 289 w 761"/>
                  <a:gd name="T45" fmla="*/ 1603 h 1644"/>
                  <a:gd name="T46" fmla="*/ 467 w 761"/>
                  <a:gd name="T47" fmla="*/ 1544 h 1644"/>
                  <a:gd name="T48" fmla="*/ 279 w 761"/>
                  <a:gd name="T49" fmla="*/ 1422 h 1644"/>
                  <a:gd name="T50" fmla="*/ 275 w 761"/>
                  <a:gd name="T51" fmla="*/ 1427 h 1644"/>
                  <a:gd name="T52" fmla="*/ 196 w 761"/>
                  <a:gd name="T53" fmla="*/ 1453 h 1644"/>
                  <a:gd name="T54" fmla="*/ 164 w 761"/>
                  <a:gd name="T55" fmla="*/ 1438 h 1644"/>
                  <a:gd name="T56" fmla="*/ 141 w 761"/>
                  <a:gd name="T57" fmla="*/ 1432 h 1644"/>
                  <a:gd name="T58" fmla="*/ 97 w 761"/>
                  <a:gd name="T59" fmla="*/ 1431 h 1644"/>
                  <a:gd name="T60" fmla="*/ 77 w 761"/>
                  <a:gd name="T61" fmla="*/ 1427 h 1644"/>
                  <a:gd name="T62" fmla="*/ 263 w 761"/>
                  <a:gd name="T63" fmla="*/ 1413 h 1644"/>
                  <a:gd name="T64" fmla="*/ 250 w 761"/>
                  <a:gd name="T65" fmla="*/ 1396 h 1644"/>
                  <a:gd name="T66" fmla="*/ 40 w 761"/>
                  <a:gd name="T67" fmla="*/ 1053 h 1644"/>
                  <a:gd name="T68" fmla="*/ 4 w 761"/>
                  <a:gd name="T69" fmla="*/ 840 h 1644"/>
                  <a:gd name="T70" fmla="*/ 22 w 761"/>
                  <a:gd name="T71" fmla="*/ 597 h 1644"/>
                  <a:gd name="T72" fmla="*/ 122 w 761"/>
                  <a:gd name="T73" fmla="*/ 385 h 1644"/>
                  <a:gd name="T74" fmla="*/ 297 w 761"/>
                  <a:gd name="T75" fmla="*/ 175 h 1644"/>
                  <a:gd name="T76" fmla="*/ 325 w 761"/>
                  <a:gd name="T77" fmla="*/ 149 h 1644"/>
                  <a:gd name="T78" fmla="*/ 331 w 761"/>
                  <a:gd name="T79" fmla="*/ 135 h 1644"/>
                  <a:gd name="T80" fmla="*/ 332 w 761"/>
                  <a:gd name="T81" fmla="*/ 76 h 1644"/>
                  <a:gd name="T82" fmla="*/ 367 w 761"/>
                  <a:gd name="T83" fmla="*/ 25 h 1644"/>
                  <a:gd name="T84" fmla="*/ 417 w 761"/>
                  <a:gd name="T85" fmla="*/ 3 h 1644"/>
                  <a:gd name="T86" fmla="*/ 429 w 761"/>
                  <a:gd name="T87" fmla="*/ 10 h 1644"/>
                  <a:gd name="T88" fmla="*/ 426 w 761"/>
                  <a:gd name="T89" fmla="*/ 74 h 1644"/>
                  <a:gd name="T90" fmla="*/ 368 w 761"/>
                  <a:gd name="T91" fmla="*/ 134 h 1644"/>
                  <a:gd name="T92" fmla="*/ 360 w 761"/>
                  <a:gd name="T93" fmla="*/ 137 h 1644"/>
                  <a:gd name="T94" fmla="*/ 312 w 761"/>
                  <a:gd name="T95" fmla="*/ 165 h 1644"/>
                  <a:gd name="T96" fmla="*/ 247 w 761"/>
                  <a:gd name="T97" fmla="*/ 232 h 1644"/>
                  <a:gd name="T98" fmla="*/ 247 w 761"/>
                  <a:gd name="T99" fmla="*/ 232 h 1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61" h="1644">
                    <a:moveTo>
                      <a:pt x="247" y="232"/>
                    </a:moveTo>
                    <a:cubicBezTo>
                      <a:pt x="228" y="256"/>
                      <a:pt x="207" y="280"/>
                      <a:pt x="188" y="304"/>
                    </a:cubicBezTo>
                    <a:cubicBezTo>
                      <a:pt x="151" y="351"/>
                      <a:pt x="116" y="400"/>
                      <a:pt x="86" y="452"/>
                    </a:cubicBezTo>
                    <a:cubicBezTo>
                      <a:pt x="50" y="517"/>
                      <a:pt x="27" y="586"/>
                      <a:pt x="19" y="660"/>
                    </a:cubicBezTo>
                    <a:cubicBezTo>
                      <a:pt x="15" y="701"/>
                      <a:pt x="12" y="742"/>
                      <a:pt x="12" y="784"/>
                    </a:cubicBezTo>
                    <a:cubicBezTo>
                      <a:pt x="14" y="924"/>
                      <a:pt x="42" y="1059"/>
                      <a:pt x="108" y="1185"/>
                    </a:cubicBezTo>
                    <a:cubicBezTo>
                      <a:pt x="139" y="1244"/>
                      <a:pt x="177" y="1297"/>
                      <a:pt x="223" y="1345"/>
                    </a:cubicBezTo>
                    <a:cubicBezTo>
                      <a:pt x="287" y="1414"/>
                      <a:pt x="362" y="1468"/>
                      <a:pt x="446" y="1510"/>
                    </a:cubicBezTo>
                    <a:cubicBezTo>
                      <a:pt x="530" y="1554"/>
                      <a:pt x="619" y="1586"/>
                      <a:pt x="713" y="1604"/>
                    </a:cubicBezTo>
                    <a:cubicBezTo>
                      <a:pt x="718" y="1605"/>
                      <a:pt x="723" y="1607"/>
                      <a:pt x="727" y="1601"/>
                    </a:cubicBezTo>
                    <a:cubicBezTo>
                      <a:pt x="728" y="1599"/>
                      <a:pt x="734" y="1598"/>
                      <a:pt x="737" y="1600"/>
                    </a:cubicBezTo>
                    <a:cubicBezTo>
                      <a:pt x="750" y="1607"/>
                      <a:pt x="758" y="1619"/>
                      <a:pt x="760" y="1633"/>
                    </a:cubicBezTo>
                    <a:cubicBezTo>
                      <a:pt x="761" y="1641"/>
                      <a:pt x="756" y="1644"/>
                      <a:pt x="749" y="1642"/>
                    </a:cubicBezTo>
                    <a:cubicBezTo>
                      <a:pt x="748" y="1641"/>
                      <a:pt x="747" y="1641"/>
                      <a:pt x="747" y="1641"/>
                    </a:cubicBezTo>
                    <a:cubicBezTo>
                      <a:pt x="731" y="1624"/>
                      <a:pt x="708" y="1626"/>
                      <a:pt x="687" y="1621"/>
                    </a:cubicBezTo>
                    <a:cubicBezTo>
                      <a:pt x="619" y="1605"/>
                      <a:pt x="554" y="1583"/>
                      <a:pt x="490" y="1554"/>
                    </a:cubicBezTo>
                    <a:cubicBezTo>
                      <a:pt x="488" y="1553"/>
                      <a:pt x="486" y="1552"/>
                      <a:pt x="483" y="1551"/>
                    </a:cubicBezTo>
                    <a:cubicBezTo>
                      <a:pt x="479" y="1559"/>
                      <a:pt x="476" y="1567"/>
                      <a:pt x="471" y="1574"/>
                    </a:cubicBezTo>
                    <a:cubicBezTo>
                      <a:pt x="456" y="1597"/>
                      <a:pt x="432" y="1604"/>
                      <a:pt x="406" y="1602"/>
                    </a:cubicBezTo>
                    <a:cubicBezTo>
                      <a:pt x="398" y="1601"/>
                      <a:pt x="390" y="1600"/>
                      <a:pt x="382" y="1597"/>
                    </a:cubicBezTo>
                    <a:cubicBezTo>
                      <a:pt x="366" y="1590"/>
                      <a:pt x="351" y="1594"/>
                      <a:pt x="335" y="1598"/>
                    </a:cubicBezTo>
                    <a:cubicBezTo>
                      <a:pt x="324" y="1600"/>
                      <a:pt x="313" y="1603"/>
                      <a:pt x="302" y="1605"/>
                    </a:cubicBezTo>
                    <a:cubicBezTo>
                      <a:pt x="297" y="1605"/>
                      <a:pt x="293" y="1605"/>
                      <a:pt x="289" y="1603"/>
                    </a:cubicBezTo>
                    <a:cubicBezTo>
                      <a:pt x="336" y="1546"/>
                      <a:pt x="395" y="1526"/>
                      <a:pt x="467" y="1544"/>
                    </a:cubicBezTo>
                    <a:cubicBezTo>
                      <a:pt x="400" y="1511"/>
                      <a:pt x="337" y="1471"/>
                      <a:pt x="279" y="1422"/>
                    </a:cubicBezTo>
                    <a:cubicBezTo>
                      <a:pt x="278" y="1424"/>
                      <a:pt x="276" y="1425"/>
                      <a:pt x="275" y="1427"/>
                    </a:cubicBezTo>
                    <a:cubicBezTo>
                      <a:pt x="255" y="1455"/>
                      <a:pt x="229" y="1464"/>
                      <a:pt x="196" y="1453"/>
                    </a:cubicBezTo>
                    <a:cubicBezTo>
                      <a:pt x="185" y="1449"/>
                      <a:pt x="175" y="1443"/>
                      <a:pt x="164" y="1438"/>
                    </a:cubicBezTo>
                    <a:cubicBezTo>
                      <a:pt x="156" y="1435"/>
                      <a:pt x="149" y="1433"/>
                      <a:pt x="141" y="1432"/>
                    </a:cubicBezTo>
                    <a:cubicBezTo>
                      <a:pt x="126" y="1431"/>
                      <a:pt x="111" y="1431"/>
                      <a:pt x="97" y="1431"/>
                    </a:cubicBezTo>
                    <a:cubicBezTo>
                      <a:pt x="91" y="1430"/>
                      <a:pt x="85" y="1428"/>
                      <a:pt x="77" y="1427"/>
                    </a:cubicBezTo>
                    <a:cubicBezTo>
                      <a:pt x="114" y="1394"/>
                      <a:pt x="189" y="1368"/>
                      <a:pt x="263" y="1413"/>
                    </a:cubicBezTo>
                    <a:cubicBezTo>
                      <a:pt x="259" y="1407"/>
                      <a:pt x="255" y="1401"/>
                      <a:pt x="250" y="1396"/>
                    </a:cubicBezTo>
                    <a:cubicBezTo>
                      <a:pt x="148" y="1301"/>
                      <a:pt x="80" y="1186"/>
                      <a:pt x="40" y="1053"/>
                    </a:cubicBezTo>
                    <a:cubicBezTo>
                      <a:pt x="20" y="983"/>
                      <a:pt x="8" y="912"/>
                      <a:pt x="4" y="840"/>
                    </a:cubicBezTo>
                    <a:cubicBezTo>
                      <a:pt x="0" y="758"/>
                      <a:pt x="3" y="677"/>
                      <a:pt x="22" y="597"/>
                    </a:cubicBezTo>
                    <a:cubicBezTo>
                      <a:pt x="39" y="519"/>
                      <a:pt x="76" y="450"/>
                      <a:pt x="122" y="385"/>
                    </a:cubicBezTo>
                    <a:cubicBezTo>
                      <a:pt x="174" y="310"/>
                      <a:pt x="231" y="239"/>
                      <a:pt x="297" y="175"/>
                    </a:cubicBezTo>
                    <a:cubicBezTo>
                      <a:pt x="306" y="166"/>
                      <a:pt x="316" y="157"/>
                      <a:pt x="325" y="149"/>
                    </a:cubicBezTo>
                    <a:cubicBezTo>
                      <a:pt x="330" y="145"/>
                      <a:pt x="332" y="142"/>
                      <a:pt x="331" y="135"/>
                    </a:cubicBezTo>
                    <a:cubicBezTo>
                      <a:pt x="327" y="116"/>
                      <a:pt x="327" y="96"/>
                      <a:pt x="332" y="76"/>
                    </a:cubicBezTo>
                    <a:cubicBezTo>
                      <a:pt x="337" y="54"/>
                      <a:pt x="348" y="36"/>
                      <a:pt x="367" y="25"/>
                    </a:cubicBezTo>
                    <a:cubicBezTo>
                      <a:pt x="382" y="16"/>
                      <a:pt x="400" y="10"/>
                      <a:pt x="417" y="3"/>
                    </a:cubicBezTo>
                    <a:cubicBezTo>
                      <a:pt x="423" y="0"/>
                      <a:pt x="427" y="2"/>
                      <a:pt x="429" y="10"/>
                    </a:cubicBezTo>
                    <a:cubicBezTo>
                      <a:pt x="432" y="32"/>
                      <a:pt x="432" y="53"/>
                      <a:pt x="426" y="74"/>
                    </a:cubicBezTo>
                    <a:cubicBezTo>
                      <a:pt x="417" y="104"/>
                      <a:pt x="395" y="122"/>
                      <a:pt x="368" y="134"/>
                    </a:cubicBezTo>
                    <a:cubicBezTo>
                      <a:pt x="365" y="135"/>
                      <a:pt x="363" y="136"/>
                      <a:pt x="360" y="137"/>
                    </a:cubicBezTo>
                    <a:cubicBezTo>
                      <a:pt x="341" y="140"/>
                      <a:pt x="325" y="151"/>
                      <a:pt x="312" y="165"/>
                    </a:cubicBezTo>
                    <a:cubicBezTo>
                      <a:pt x="290" y="187"/>
                      <a:pt x="269" y="210"/>
                      <a:pt x="247" y="232"/>
                    </a:cubicBezTo>
                    <a:cubicBezTo>
                      <a:pt x="247" y="232"/>
                      <a:pt x="247" y="232"/>
                      <a:pt x="247" y="2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55简" panose="00020600040101010101" pitchFamily="18" charset="-122"/>
                  <a:ea typeface="汉仪旗黑-55简" panose="00020600040101010101" pitchFamily="18" charset="-122"/>
                  <a:cs typeface="+mn-ea"/>
                  <a:sym typeface="+mn-lt"/>
                </a:endParaRPr>
              </a:p>
            </p:txBody>
          </p:sp>
          <p:sp>
            <p:nvSpPr>
              <p:cNvPr id="163" name="Freeform 49"/>
              <p:cNvSpPr/>
              <p:nvPr>
                <p:custDataLst>
                  <p:tags r:id="rId151"/>
                </p:custDataLst>
              </p:nvPr>
            </p:nvSpPr>
            <p:spPr bwMode="auto">
              <a:xfrm>
                <a:off x="6696075" y="1724026"/>
                <a:ext cx="84138" cy="98425"/>
              </a:xfrm>
              <a:custGeom>
                <a:avLst/>
                <a:gdLst>
                  <a:gd name="T0" fmla="*/ 4 w 135"/>
                  <a:gd name="T1" fmla="*/ 0 h 157"/>
                  <a:gd name="T2" fmla="*/ 30 w 135"/>
                  <a:gd name="T3" fmla="*/ 26 h 157"/>
                  <a:gd name="T4" fmla="*/ 43 w 135"/>
                  <a:gd name="T5" fmla="*/ 42 h 157"/>
                  <a:gd name="T6" fmla="*/ 70 w 135"/>
                  <a:gd name="T7" fmla="*/ 60 h 157"/>
                  <a:gd name="T8" fmla="*/ 124 w 135"/>
                  <a:gd name="T9" fmla="*/ 98 h 157"/>
                  <a:gd name="T10" fmla="*/ 130 w 135"/>
                  <a:gd name="T11" fmla="*/ 150 h 157"/>
                  <a:gd name="T12" fmla="*/ 120 w 135"/>
                  <a:gd name="T13" fmla="*/ 155 h 157"/>
                  <a:gd name="T14" fmla="*/ 8 w 135"/>
                  <a:gd name="T15" fmla="*/ 45 h 157"/>
                  <a:gd name="T16" fmla="*/ 0 w 135"/>
                  <a:gd name="T17" fmla="*/ 3 h 157"/>
                  <a:gd name="T18" fmla="*/ 4 w 135"/>
                  <a:gd name="T19"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5" h="157">
                    <a:moveTo>
                      <a:pt x="4" y="0"/>
                    </a:moveTo>
                    <a:cubicBezTo>
                      <a:pt x="13" y="9"/>
                      <a:pt x="21" y="17"/>
                      <a:pt x="30" y="26"/>
                    </a:cubicBezTo>
                    <a:cubicBezTo>
                      <a:pt x="34" y="31"/>
                      <a:pt x="39" y="36"/>
                      <a:pt x="43" y="42"/>
                    </a:cubicBezTo>
                    <a:cubicBezTo>
                      <a:pt x="51" y="50"/>
                      <a:pt x="59" y="57"/>
                      <a:pt x="70" y="60"/>
                    </a:cubicBezTo>
                    <a:cubicBezTo>
                      <a:pt x="92" y="67"/>
                      <a:pt x="112" y="78"/>
                      <a:pt x="124" y="98"/>
                    </a:cubicBezTo>
                    <a:cubicBezTo>
                      <a:pt x="134" y="115"/>
                      <a:pt x="135" y="132"/>
                      <a:pt x="130" y="150"/>
                    </a:cubicBezTo>
                    <a:cubicBezTo>
                      <a:pt x="129" y="157"/>
                      <a:pt x="125" y="156"/>
                      <a:pt x="120" y="155"/>
                    </a:cubicBezTo>
                    <a:cubicBezTo>
                      <a:pt x="64" y="138"/>
                      <a:pt x="25" y="102"/>
                      <a:pt x="8" y="45"/>
                    </a:cubicBezTo>
                    <a:cubicBezTo>
                      <a:pt x="4" y="31"/>
                      <a:pt x="2" y="17"/>
                      <a:pt x="0" y="3"/>
                    </a:cubicBezTo>
                    <a:cubicBezTo>
                      <a:pt x="1" y="2"/>
                      <a:pt x="3" y="1"/>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55简" panose="00020600040101010101" pitchFamily="18" charset="-122"/>
                  <a:ea typeface="汉仪旗黑-55简" panose="00020600040101010101" pitchFamily="18" charset="-122"/>
                  <a:cs typeface="+mn-ea"/>
                  <a:sym typeface="+mn-lt"/>
                </a:endParaRPr>
              </a:p>
            </p:txBody>
          </p:sp>
          <p:sp>
            <p:nvSpPr>
              <p:cNvPr id="164" name="Freeform 50"/>
              <p:cNvSpPr/>
              <p:nvPr>
                <p:custDataLst>
                  <p:tags r:id="rId152"/>
                </p:custDataLst>
              </p:nvPr>
            </p:nvSpPr>
            <p:spPr bwMode="auto">
              <a:xfrm>
                <a:off x="6384925" y="1462088"/>
                <a:ext cx="107950" cy="80963"/>
              </a:xfrm>
              <a:custGeom>
                <a:avLst/>
                <a:gdLst>
                  <a:gd name="T0" fmla="*/ 0 w 170"/>
                  <a:gd name="T1" fmla="*/ 8 h 129"/>
                  <a:gd name="T2" fmla="*/ 170 w 170"/>
                  <a:gd name="T3" fmla="*/ 114 h 129"/>
                  <a:gd name="T4" fmla="*/ 89 w 170"/>
                  <a:gd name="T5" fmla="*/ 100 h 129"/>
                  <a:gd name="T6" fmla="*/ 70 w 170"/>
                  <a:gd name="T7" fmla="*/ 71 h 129"/>
                  <a:gd name="T8" fmla="*/ 43 w 170"/>
                  <a:gd name="T9" fmla="*/ 42 h 129"/>
                  <a:gd name="T10" fmla="*/ 10 w 170"/>
                  <a:gd name="T11" fmla="*/ 19 h 129"/>
                  <a:gd name="T12" fmla="*/ 0 w 170"/>
                  <a:gd name="T13" fmla="*/ 8 h 129"/>
                </a:gdLst>
                <a:ahLst/>
                <a:cxnLst>
                  <a:cxn ang="0">
                    <a:pos x="T0" y="T1"/>
                  </a:cxn>
                  <a:cxn ang="0">
                    <a:pos x="T2" y="T3"/>
                  </a:cxn>
                  <a:cxn ang="0">
                    <a:pos x="T4" y="T5"/>
                  </a:cxn>
                  <a:cxn ang="0">
                    <a:pos x="T6" y="T7"/>
                  </a:cxn>
                  <a:cxn ang="0">
                    <a:pos x="T8" y="T9"/>
                  </a:cxn>
                  <a:cxn ang="0">
                    <a:pos x="T10" y="T11"/>
                  </a:cxn>
                  <a:cxn ang="0">
                    <a:pos x="T12" y="T13"/>
                  </a:cxn>
                </a:cxnLst>
                <a:rect l="0" t="0" r="r" b="b"/>
                <a:pathLst>
                  <a:path w="170" h="129">
                    <a:moveTo>
                      <a:pt x="0" y="8"/>
                    </a:moveTo>
                    <a:cubicBezTo>
                      <a:pt x="77" y="0"/>
                      <a:pt x="150" y="44"/>
                      <a:pt x="170" y="114"/>
                    </a:cubicBezTo>
                    <a:cubicBezTo>
                      <a:pt x="145" y="129"/>
                      <a:pt x="110" y="124"/>
                      <a:pt x="89" y="100"/>
                    </a:cubicBezTo>
                    <a:cubicBezTo>
                      <a:pt x="81" y="91"/>
                      <a:pt x="74" y="81"/>
                      <a:pt x="70" y="71"/>
                    </a:cubicBezTo>
                    <a:cubicBezTo>
                      <a:pt x="64" y="58"/>
                      <a:pt x="54" y="50"/>
                      <a:pt x="43" y="42"/>
                    </a:cubicBezTo>
                    <a:cubicBezTo>
                      <a:pt x="32" y="35"/>
                      <a:pt x="21" y="27"/>
                      <a:pt x="10" y="19"/>
                    </a:cubicBezTo>
                    <a:cubicBezTo>
                      <a:pt x="7" y="17"/>
                      <a:pt x="4" y="13"/>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55简" panose="00020600040101010101" pitchFamily="18" charset="-122"/>
                  <a:ea typeface="汉仪旗黑-55简" panose="00020600040101010101" pitchFamily="18" charset="-122"/>
                  <a:cs typeface="+mn-ea"/>
                  <a:sym typeface="+mn-lt"/>
                </a:endParaRPr>
              </a:p>
            </p:txBody>
          </p:sp>
          <p:sp>
            <p:nvSpPr>
              <p:cNvPr id="165" name="Freeform 51"/>
              <p:cNvSpPr/>
              <p:nvPr>
                <p:custDataLst>
                  <p:tags r:id="rId153"/>
                </p:custDataLst>
              </p:nvPr>
            </p:nvSpPr>
            <p:spPr bwMode="auto">
              <a:xfrm>
                <a:off x="6626225" y="976313"/>
                <a:ext cx="123825" cy="55563"/>
              </a:xfrm>
              <a:custGeom>
                <a:avLst/>
                <a:gdLst>
                  <a:gd name="T0" fmla="*/ 0 w 198"/>
                  <a:gd name="T1" fmla="*/ 59 h 89"/>
                  <a:gd name="T2" fmla="*/ 0 w 198"/>
                  <a:gd name="T3" fmla="*/ 59 h 89"/>
                  <a:gd name="T4" fmla="*/ 38 w 198"/>
                  <a:gd name="T5" fmla="*/ 31 h 89"/>
                  <a:gd name="T6" fmla="*/ 198 w 198"/>
                  <a:gd name="T7" fmla="*/ 29 h 89"/>
                  <a:gd name="T8" fmla="*/ 180 w 198"/>
                  <a:gd name="T9" fmla="*/ 36 h 89"/>
                  <a:gd name="T10" fmla="*/ 139 w 198"/>
                  <a:gd name="T11" fmla="*/ 45 h 89"/>
                  <a:gd name="T12" fmla="*/ 110 w 198"/>
                  <a:gd name="T13" fmla="*/ 61 h 89"/>
                  <a:gd name="T14" fmla="*/ 47 w 198"/>
                  <a:gd name="T15" fmla="*/ 88 h 89"/>
                  <a:gd name="T16" fmla="*/ 2 w 198"/>
                  <a:gd name="T17" fmla="*/ 67 h 89"/>
                  <a:gd name="T18" fmla="*/ 0 w 198"/>
                  <a:gd name="T19" fmla="*/ 5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89">
                    <a:moveTo>
                      <a:pt x="0" y="59"/>
                    </a:moveTo>
                    <a:cubicBezTo>
                      <a:pt x="0" y="59"/>
                      <a:pt x="0" y="59"/>
                      <a:pt x="0" y="59"/>
                    </a:cubicBezTo>
                    <a:cubicBezTo>
                      <a:pt x="13" y="50"/>
                      <a:pt x="24" y="40"/>
                      <a:pt x="38" y="31"/>
                    </a:cubicBezTo>
                    <a:cubicBezTo>
                      <a:pt x="87" y="0"/>
                      <a:pt x="150" y="3"/>
                      <a:pt x="198" y="29"/>
                    </a:cubicBezTo>
                    <a:cubicBezTo>
                      <a:pt x="191" y="32"/>
                      <a:pt x="186" y="35"/>
                      <a:pt x="180" y="36"/>
                    </a:cubicBezTo>
                    <a:cubicBezTo>
                      <a:pt x="167" y="40"/>
                      <a:pt x="153" y="43"/>
                      <a:pt x="139" y="45"/>
                    </a:cubicBezTo>
                    <a:cubicBezTo>
                      <a:pt x="128" y="47"/>
                      <a:pt x="119" y="53"/>
                      <a:pt x="110" y="61"/>
                    </a:cubicBezTo>
                    <a:cubicBezTo>
                      <a:pt x="93" y="77"/>
                      <a:pt x="72" y="89"/>
                      <a:pt x="47" y="88"/>
                    </a:cubicBezTo>
                    <a:cubicBezTo>
                      <a:pt x="29" y="87"/>
                      <a:pt x="15" y="78"/>
                      <a:pt x="2" y="67"/>
                    </a:cubicBezTo>
                    <a:cubicBezTo>
                      <a:pt x="1" y="65"/>
                      <a:pt x="1" y="62"/>
                      <a:pt x="0"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55简" panose="00020600040101010101" pitchFamily="18" charset="-122"/>
                  <a:ea typeface="汉仪旗黑-55简" panose="00020600040101010101" pitchFamily="18" charset="-122"/>
                  <a:cs typeface="+mn-ea"/>
                  <a:sym typeface="+mn-lt"/>
                </a:endParaRPr>
              </a:p>
            </p:txBody>
          </p:sp>
          <p:sp>
            <p:nvSpPr>
              <p:cNvPr id="166" name="Freeform 52"/>
              <p:cNvSpPr/>
              <p:nvPr>
                <p:custDataLst>
                  <p:tags r:id="rId154"/>
                </p:custDataLst>
              </p:nvPr>
            </p:nvSpPr>
            <p:spPr bwMode="auto">
              <a:xfrm>
                <a:off x="6527800" y="1514476"/>
                <a:ext cx="53975" cy="125413"/>
              </a:xfrm>
              <a:custGeom>
                <a:avLst/>
                <a:gdLst>
                  <a:gd name="T0" fmla="*/ 44 w 84"/>
                  <a:gd name="T1" fmla="*/ 0 h 200"/>
                  <a:gd name="T2" fmla="*/ 49 w 84"/>
                  <a:gd name="T3" fmla="*/ 43 h 200"/>
                  <a:gd name="T4" fmla="*/ 65 w 84"/>
                  <a:gd name="T5" fmla="*/ 94 h 200"/>
                  <a:gd name="T6" fmla="*/ 81 w 84"/>
                  <a:gd name="T7" fmla="*/ 152 h 200"/>
                  <a:gd name="T8" fmla="*/ 58 w 84"/>
                  <a:gd name="T9" fmla="*/ 195 h 200"/>
                  <a:gd name="T10" fmla="*/ 44 w 84"/>
                  <a:gd name="T11" fmla="*/ 193 h 200"/>
                  <a:gd name="T12" fmla="*/ 23 w 84"/>
                  <a:gd name="T13" fmla="*/ 32 h 200"/>
                  <a:gd name="T14" fmla="*/ 39 w 84"/>
                  <a:gd name="T15" fmla="*/ 0 h 200"/>
                  <a:gd name="T16" fmla="*/ 44 w 84"/>
                  <a:gd name="T17"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200">
                    <a:moveTo>
                      <a:pt x="44" y="0"/>
                    </a:moveTo>
                    <a:cubicBezTo>
                      <a:pt x="46" y="15"/>
                      <a:pt x="49" y="29"/>
                      <a:pt x="49" y="43"/>
                    </a:cubicBezTo>
                    <a:cubicBezTo>
                      <a:pt x="50" y="61"/>
                      <a:pt x="53" y="78"/>
                      <a:pt x="65" y="94"/>
                    </a:cubicBezTo>
                    <a:cubicBezTo>
                      <a:pt x="77" y="111"/>
                      <a:pt x="84" y="130"/>
                      <a:pt x="81" y="152"/>
                    </a:cubicBezTo>
                    <a:cubicBezTo>
                      <a:pt x="79" y="169"/>
                      <a:pt x="70" y="183"/>
                      <a:pt x="58" y="195"/>
                    </a:cubicBezTo>
                    <a:cubicBezTo>
                      <a:pt x="52" y="200"/>
                      <a:pt x="49" y="199"/>
                      <a:pt x="44" y="193"/>
                    </a:cubicBezTo>
                    <a:cubicBezTo>
                      <a:pt x="8" y="143"/>
                      <a:pt x="0" y="90"/>
                      <a:pt x="23" y="32"/>
                    </a:cubicBezTo>
                    <a:cubicBezTo>
                      <a:pt x="27" y="21"/>
                      <a:pt x="34" y="11"/>
                      <a:pt x="39" y="0"/>
                    </a:cubicBezTo>
                    <a:cubicBezTo>
                      <a:pt x="41" y="0"/>
                      <a:pt x="42" y="0"/>
                      <a:pt x="4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55简" panose="00020600040101010101" pitchFamily="18" charset="-122"/>
                  <a:ea typeface="汉仪旗黑-55简" panose="00020600040101010101" pitchFamily="18" charset="-122"/>
                  <a:cs typeface="+mn-ea"/>
                  <a:sym typeface="+mn-lt"/>
                </a:endParaRPr>
              </a:p>
            </p:txBody>
          </p:sp>
          <p:sp>
            <p:nvSpPr>
              <p:cNvPr id="167" name="Freeform 53"/>
              <p:cNvSpPr/>
              <p:nvPr>
                <p:custDataLst>
                  <p:tags r:id="rId155"/>
                </p:custDataLst>
              </p:nvPr>
            </p:nvSpPr>
            <p:spPr bwMode="auto">
              <a:xfrm>
                <a:off x="6764338" y="1865313"/>
                <a:ext cx="120650" cy="53975"/>
              </a:xfrm>
              <a:custGeom>
                <a:avLst/>
                <a:gdLst>
                  <a:gd name="T0" fmla="*/ 192 w 192"/>
                  <a:gd name="T1" fmla="*/ 34 h 87"/>
                  <a:gd name="T2" fmla="*/ 117 w 192"/>
                  <a:gd name="T3" fmla="*/ 83 h 87"/>
                  <a:gd name="T4" fmla="*/ 93 w 192"/>
                  <a:gd name="T5" fmla="*/ 78 h 87"/>
                  <a:gd name="T6" fmla="*/ 47 w 192"/>
                  <a:gd name="T7" fmla="*/ 79 h 87"/>
                  <a:gd name="T8" fmla="*/ 11 w 192"/>
                  <a:gd name="T9" fmla="*/ 86 h 87"/>
                  <a:gd name="T10" fmla="*/ 0 w 192"/>
                  <a:gd name="T11" fmla="*/ 85 h 87"/>
                  <a:gd name="T12" fmla="*/ 192 w 192"/>
                  <a:gd name="T13" fmla="*/ 34 h 87"/>
                </a:gdLst>
                <a:ahLst/>
                <a:cxnLst>
                  <a:cxn ang="0">
                    <a:pos x="T0" y="T1"/>
                  </a:cxn>
                  <a:cxn ang="0">
                    <a:pos x="T2" y="T3"/>
                  </a:cxn>
                  <a:cxn ang="0">
                    <a:pos x="T4" y="T5"/>
                  </a:cxn>
                  <a:cxn ang="0">
                    <a:pos x="T6" y="T7"/>
                  </a:cxn>
                  <a:cxn ang="0">
                    <a:pos x="T8" y="T9"/>
                  </a:cxn>
                  <a:cxn ang="0">
                    <a:pos x="T10" y="T11"/>
                  </a:cxn>
                  <a:cxn ang="0">
                    <a:pos x="T12" y="T13"/>
                  </a:cxn>
                </a:cxnLst>
                <a:rect l="0" t="0" r="r" b="b"/>
                <a:pathLst>
                  <a:path w="192" h="87">
                    <a:moveTo>
                      <a:pt x="192" y="34"/>
                    </a:moveTo>
                    <a:cubicBezTo>
                      <a:pt x="180" y="69"/>
                      <a:pt x="154" y="86"/>
                      <a:pt x="117" y="83"/>
                    </a:cubicBezTo>
                    <a:cubicBezTo>
                      <a:pt x="109" y="82"/>
                      <a:pt x="100" y="81"/>
                      <a:pt x="93" y="78"/>
                    </a:cubicBezTo>
                    <a:cubicBezTo>
                      <a:pt x="77" y="71"/>
                      <a:pt x="62" y="75"/>
                      <a:pt x="47" y="79"/>
                    </a:cubicBezTo>
                    <a:cubicBezTo>
                      <a:pt x="35" y="81"/>
                      <a:pt x="23" y="84"/>
                      <a:pt x="11" y="86"/>
                    </a:cubicBezTo>
                    <a:cubicBezTo>
                      <a:pt x="8" y="87"/>
                      <a:pt x="4" y="86"/>
                      <a:pt x="0" y="85"/>
                    </a:cubicBezTo>
                    <a:cubicBezTo>
                      <a:pt x="26" y="30"/>
                      <a:pt x="139" y="0"/>
                      <a:pt x="192"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55简" panose="00020600040101010101" pitchFamily="18" charset="-122"/>
                  <a:ea typeface="汉仪旗黑-55简" panose="00020600040101010101" pitchFamily="18" charset="-122"/>
                  <a:cs typeface="+mn-ea"/>
                  <a:sym typeface="+mn-lt"/>
                </a:endParaRPr>
              </a:p>
            </p:txBody>
          </p:sp>
          <p:sp>
            <p:nvSpPr>
              <p:cNvPr id="168" name="Freeform 54"/>
              <p:cNvSpPr/>
              <p:nvPr>
                <p:custDataLst>
                  <p:tags r:id="rId156"/>
                </p:custDataLst>
              </p:nvPr>
            </p:nvSpPr>
            <p:spPr bwMode="auto">
              <a:xfrm>
                <a:off x="6511925" y="1112838"/>
                <a:ext cx="85725" cy="95250"/>
              </a:xfrm>
              <a:custGeom>
                <a:avLst/>
                <a:gdLst>
                  <a:gd name="T0" fmla="*/ 123 w 137"/>
                  <a:gd name="T1" fmla="*/ 2 h 151"/>
                  <a:gd name="T2" fmla="*/ 137 w 137"/>
                  <a:gd name="T3" fmla="*/ 0 h 151"/>
                  <a:gd name="T4" fmla="*/ 128 w 137"/>
                  <a:gd name="T5" fmla="*/ 16 h 151"/>
                  <a:gd name="T6" fmla="*/ 100 w 137"/>
                  <a:gd name="T7" fmla="*/ 49 h 151"/>
                  <a:gd name="T8" fmla="*/ 87 w 137"/>
                  <a:gd name="T9" fmla="*/ 76 h 151"/>
                  <a:gd name="T10" fmla="*/ 56 w 137"/>
                  <a:gd name="T11" fmla="*/ 135 h 151"/>
                  <a:gd name="T12" fmla="*/ 0 w 137"/>
                  <a:gd name="T13" fmla="*/ 147 h 151"/>
                  <a:gd name="T14" fmla="*/ 29 w 137"/>
                  <a:gd name="T15" fmla="*/ 64 h 151"/>
                  <a:gd name="T16" fmla="*/ 114 w 137"/>
                  <a:gd name="T17" fmla="*/ 5 h 151"/>
                  <a:gd name="T18" fmla="*/ 124 w 137"/>
                  <a:gd name="T19" fmla="*/ 1 h 151"/>
                  <a:gd name="T20" fmla="*/ 123 w 137"/>
                  <a:gd name="T21" fmla="*/ 2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151">
                    <a:moveTo>
                      <a:pt x="123" y="2"/>
                    </a:moveTo>
                    <a:cubicBezTo>
                      <a:pt x="127" y="1"/>
                      <a:pt x="131" y="1"/>
                      <a:pt x="137" y="0"/>
                    </a:cubicBezTo>
                    <a:cubicBezTo>
                      <a:pt x="134" y="7"/>
                      <a:pt x="132" y="12"/>
                      <a:pt x="128" y="16"/>
                    </a:cubicBezTo>
                    <a:cubicBezTo>
                      <a:pt x="119" y="27"/>
                      <a:pt x="110" y="38"/>
                      <a:pt x="100" y="49"/>
                    </a:cubicBezTo>
                    <a:cubicBezTo>
                      <a:pt x="93" y="57"/>
                      <a:pt x="89" y="66"/>
                      <a:pt x="87" y="76"/>
                    </a:cubicBezTo>
                    <a:cubicBezTo>
                      <a:pt x="83" y="99"/>
                      <a:pt x="75" y="120"/>
                      <a:pt x="56" y="135"/>
                    </a:cubicBezTo>
                    <a:cubicBezTo>
                      <a:pt x="39" y="148"/>
                      <a:pt x="21" y="151"/>
                      <a:pt x="0" y="147"/>
                    </a:cubicBezTo>
                    <a:cubicBezTo>
                      <a:pt x="1" y="116"/>
                      <a:pt x="12" y="89"/>
                      <a:pt x="29" y="64"/>
                    </a:cubicBezTo>
                    <a:cubicBezTo>
                      <a:pt x="50" y="35"/>
                      <a:pt x="79" y="16"/>
                      <a:pt x="114" y="5"/>
                    </a:cubicBezTo>
                    <a:cubicBezTo>
                      <a:pt x="117" y="4"/>
                      <a:pt x="120" y="3"/>
                      <a:pt x="124" y="1"/>
                    </a:cubicBezTo>
                    <a:lnTo>
                      <a:pt x="123"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55简" panose="00020600040101010101" pitchFamily="18" charset="-122"/>
                  <a:ea typeface="汉仪旗黑-55简" panose="00020600040101010101" pitchFamily="18" charset="-122"/>
                  <a:cs typeface="+mn-ea"/>
                  <a:sym typeface="+mn-lt"/>
                </a:endParaRPr>
              </a:p>
            </p:txBody>
          </p:sp>
          <p:sp>
            <p:nvSpPr>
              <p:cNvPr id="169" name="Freeform 55"/>
              <p:cNvSpPr/>
              <p:nvPr>
                <p:custDataLst>
                  <p:tags r:id="rId157"/>
                </p:custDataLst>
              </p:nvPr>
            </p:nvSpPr>
            <p:spPr bwMode="auto">
              <a:xfrm>
                <a:off x="6486525" y="1398588"/>
                <a:ext cx="50800" cy="123825"/>
              </a:xfrm>
              <a:custGeom>
                <a:avLst/>
                <a:gdLst>
                  <a:gd name="T0" fmla="*/ 37 w 81"/>
                  <a:gd name="T1" fmla="*/ 198 h 198"/>
                  <a:gd name="T2" fmla="*/ 63 w 81"/>
                  <a:gd name="T3" fmla="*/ 0 h 198"/>
                  <a:gd name="T4" fmla="*/ 64 w 81"/>
                  <a:gd name="T5" fmla="*/ 37 h 198"/>
                  <a:gd name="T6" fmla="*/ 62 w 81"/>
                  <a:gd name="T7" fmla="*/ 60 h 198"/>
                  <a:gd name="T8" fmla="*/ 67 w 81"/>
                  <a:gd name="T9" fmla="*/ 91 h 198"/>
                  <a:gd name="T10" fmla="*/ 78 w 81"/>
                  <a:gd name="T11" fmla="*/ 148 h 198"/>
                  <a:gd name="T12" fmla="*/ 37 w 81"/>
                  <a:gd name="T13" fmla="*/ 198 h 198"/>
                </a:gdLst>
                <a:ahLst/>
                <a:cxnLst>
                  <a:cxn ang="0">
                    <a:pos x="T0" y="T1"/>
                  </a:cxn>
                  <a:cxn ang="0">
                    <a:pos x="T2" y="T3"/>
                  </a:cxn>
                  <a:cxn ang="0">
                    <a:pos x="T4" y="T5"/>
                  </a:cxn>
                  <a:cxn ang="0">
                    <a:pos x="T6" y="T7"/>
                  </a:cxn>
                  <a:cxn ang="0">
                    <a:pos x="T8" y="T9"/>
                  </a:cxn>
                  <a:cxn ang="0">
                    <a:pos x="T10" y="T11"/>
                  </a:cxn>
                  <a:cxn ang="0">
                    <a:pos x="T12" y="T13"/>
                  </a:cxn>
                </a:cxnLst>
                <a:rect l="0" t="0" r="r" b="b"/>
                <a:pathLst>
                  <a:path w="81" h="198">
                    <a:moveTo>
                      <a:pt x="37" y="198"/>
                    </a:moveTo>
                    <a:cubicBezTo>
                      <a:pt x="0" y="142"/>
                      <a:pt x="4" y="57"/>
                      <a:pt x="63" y="0"/>
                    </a:cubicBezTo>
                    <a:cubicBezTo>
                      <a:pt x="68" y="13"/>
                      <a:pt x="65" y="25"/>
                      <a:pt x="64" y="37"/>
                    </a:cubicBezTo>
                    <a:cubicBezTo>
                      <a:pt x="64" y="45"/>
                      <a:pt x="62" y="52"/>
                      <a:pt x="62" y="60"/>
                    </a:cubicBezTo>
                    <a:cubicBezTo>
                      <a:pt x="61" y="71"/>
                      <a:pt x="62" y="81"/>
                      <a:pt x="67" y="91"/>
                    </a:cubicBezTo>
                    <a:cubicBezTo>
                      <a:pt x="76" y="109"/>
                      <a:pt x="81" y="128"/>
                      <a:pt x="78" y="148"/>
                    </a:cubicBezTo>
                    <a:cubicBezTo>
                      <a:pt x="74" y="173"/>
                      <a:pt x="59" y="188"/>
                      <a:pt x="37" y="1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55简" panose="00020600040101010101" pitchFamily="18" charset="-122"/>
                  <a:ea typeface="汉仪旗黑-55简" panose="00020600040101010101" pitchFamily="18" charset="-122"/>
                  <a:cs typeface="+mn-ea"/>
                  <a:sym typeface="+mn-lt"/>
                </a:endParaRPr>
              </a:p>
            </p:txBody>
          </p:sp>
          <p:sp>
            <p:nvSpPr>
              <p:cNvPr id="170" name="Freeform 56"/>
              <p:cNvSpPr/>
              <p:nvPr>
                <p:custDataLst>
                  <p:tags r:id="rId158"/>
                </p:custDataLst>
              </p:nvPr>
            </p:nvSpPr>
            <p:spPr bwMode="auto">
              <a:xfrm>
                <a:off x="6486525" y="1200151"/>
                <a:ext cx="77788" cy="103188"/>
              </a:xfrm>
              <a:custGeom>
                <a:avLst/>
                <a:gdLst>
                  <a:gd name="T0" fmla="*/ 5 w 123"/>
                  <a:gd name="T1" fmla="*/ 161 h 163"/>
                  <a:gd name="T2" fmla="*/ 123 w 123"/>
                  <a:gd name="T3" fmla="*/ 0 h 163"/>
                  <a:gd name="T4" fmla="*/ 118 w 123"/>
                  <a:gd name="T5" fmla="*/ 15 h 163"/>
                  <a:gd name="T6" fmla="*/ 104 w 123"/>
                  <a:gd name="T7" fmla="*/ 36 h 163"/>
                  <a:gd name="T8" fmla="*/ 81 w 123"/>
                  <a:gd name="T9" fmla="*/ 93 h 163"/>
                  <a:gd name="T10" fmla="*/ 52 w 123"/>
                  <a:gd name="T11" fmla="*/ 150 h 163"/>
                  <a:gd name="T12" fmla="*/ 5 w 123"/>
                  <a:gd name="T13" fmla="*/ 161 h 163"/>
                </a:gdLst>
                <a:ahLst/>
                <a:cxnLst>
                  <a:cxn ang="0">
                    <a:pos x="T0" y="T1"/>
                  </a:cxn>
                  <a:cxn ang="0">
                    <a:pos x="T2" y="T3"/>
                  </a:cxn>
                  <a:cxn ang="0">
                    <a:pos x="T4" y="T5"/>
                  </a:cxn>
                  <a:cxn ang="0">
                    <a:pos x="T6" y="T7"/>
                  </a:cxn>
                  <a:cxn ang="0">
                    <a:pos x="T8" y="T9"/>
                  </a:cxn>
                  <a:cxn ang="0">
                    <a:pos x="T10" y="T11"/>
                  </a:cxn>
                  <a:cxn ang="0">
                    <a:pos x="T12" y="T13"/>
                  </a:cxn>
                </a:cxnLst>
                <a:rect l="0" t="0" r="r" b="b"/>
                <a:pathLst>
                  <a:path w="123" h="163">
                    <a:moveTo>
                      <a:pt x="5" y="161"/>
                    </a:moveTo>
                    <a:cubicBezTo>
                      <a:pt x="0" y="88"/>
                      <a:pt x="49" y="21"/>
                      <a:pt x="123" y="0"/>
                    </a:cubicBezTo>
                    <a:cubicBezTo>
                      <a:pt x="121" y="6"/>
                      <a:pt x="120" y="11"/>
                      <a:pt x="118" y="15"/>
                    </a:cubicBezTo>
                    <a:cubicBezTo>
                      <a:pt x="114" y="22"/>
                      <a:pt x="109" y="29"/>
                      <a:pt x="104" y="36"/>
                    </a:cubicBezTo>
                    <a:cubicBezTo>
                      <a:pt x="91" y="53"/>
                      <a:pt x="82" y="71"/>
                      <a:pt x="81" y="93"/>
                    </a:cubicBezTo>
                    <a:cubicBezTo>
                      <a:pt x="80" y="116"/>
                      <a:pt x="71" y="136"/>
                      <a:pt x="52" y="150"/>
                    </a:cubicBezTo>
                    <a:cubicBezTo>
                      <a:pt x="39" y="160"/>
                      <a:pt x="23" y="163"/>
                      <a:pt x="5" y="1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55简" panose="00020600040101010101" pitchFamily="18" charset="-122"/>
                  <a:ea typeface="汉仪旗黑-55简" panose="00020600040101010101" pitchFamily="18" charset="-122"/>
                  <a:cs typeface="+mn-ea"/>
                  <a:sym typeface="+mn-lt"/>
                </a:endParaRPr>
              </a:p>
            </p:txBody>
          </p:sp>
          <p:sp>
            <p:nvSpPr>
              <p:cNvPr id="171" name="Freeform 57"/>
              <p:cNvSpPr/>
              <p:nvPr>
                <p:custDataLst>
                  <p:tags r:id="rId159"/>
                </p:custDataLst>
              </p:nvPr>
            </p:nvSpPr>
            <p:spPr bwMode="auto">
              <a:xfrm>
                <a:off x="6808788" y="1768476"/>
                <a:ext cx="84138" cy="98425"/>
              </a:xfrm>
              <a:custGeom>
                <a:avLst/>
                <a:gdLst>
                  <a:gd name="T0" fmla="*/ 3 w 133"/>
                  <a:gd name="T1" fmla="*/ 0 h 157"/>
                  <a:gd name="T2" fmla="*/ 29 w 133"/>
                  <a:gd name="T3" fmla="*/ 26 h 157"/>
                  <a:gd name="T4" fmla="*/ 41 w 133"/>
                  <a:gd name="T5" fmla="*/ 40 h 157"/>
                  <a:gd name="T6" fmla="*/ 72 w 133"/>
                  <a:gd name="T7" fmla="*/ 61 h 157"/>
                  <a:gd name="T8" fmla="*/ 127 w 133"/>
                  <a:gd name="T9" fmla="*/ 106 h 157"/>
                  <a:gd name="T10" fmla="*/ 130 w 133"/>
                  <a:gd name="T11" fmla="*/ 148 h 157"/>
                  <a:gd name="T12" fmla="*/ 119 w 133"/>
                  <a:gd name="T13" fmla="*/ 155 h 157"/>
                  <a:gd name="T14" fmla="*/ 4 w 133"/>
                  <a:gd name="T15" fmla="*/ 31 h 157"/>
                  <a:gd name="T16" fmla="*/ 0 w 133"/>
                  <a:gd name="T17" fmla="*/ 5 h 157"/>
                  <a:gd name="T18" fmla="*/ 0 w 133"/>
                  <a:gd name="T19" fmla="*/ 3 h 157"/>
                  <a:gd name="T20" fmla="*/ 3 w 133"/>
                  <a:gd name="T21"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3" h="157">
                    <a:moveTo>
                      <a:pt x="3" y="0"/>
                    </a:moveTo>
                    <a:cubicBezTo>
                      <a:pt x="12" y="9"/>
                      <a:pt x="20" y="17"/>
                      <a:pt x="29" y="26"/>
                    </a:cubicBezTo>
                    <a:cubicBezTo>
                      <a:pt x="33" y="30"/>
                      <a:pt x="37" y="35"/>
                      <a:pt x="41" y="40"/>
                    </a:cubicBezTo>
                    <a:cubicBezTo>
                      <a:pt x="49" y="50"/>
                      <a:pt x="59" y="57"/>
                      <a:pt x="72" y="61"/>
                    </a:cubicBezTo>
                    <a:cubicBezTo>
                      <a:pt x="96" y="69"/>
                      <a:pt x="117" y="82"/>
                      <a:pt x="127" y="106"/>
                    </a:cubicBezTo>
                    <a:cubicBezTo>
                      <a:pt x="133" y="120"/>
                      <a:pt x="133" y="134"/>
                      <a:pt x="130" y="148"/>
                    </a:cubicBezTo>
                    <a:cubicBezTo>
                      <a:pt x="129" y="155"/>
                      <a:pt x="126" y="157"/>
                      <a:pt x="119" y="155"/>
                    </a:cubicBezTo>
                    <a:cubicBezTo>
                      <a:pt x="57" y="136"/>
                      <a:pt x="18" y="95"/>
                      <a:pt x="4" y="31"/>
                    </a:cubicBezTo>
                    <a:cubicBezTo>
                      <a:pt x="2" y="23"/>
                      <a:pt x="1" y="14"/>
                      <a:pt x="0" y="5"/>
                    </a:cubicBezTo>
                    <a:cubicBezTo>
                      <a:pt x="0" y="4"/>
                      <a:pt x="0" y="4"/>
                      <a:pt x="0" y="3"/>
                    </a:cubicBezTo>
                    <a:cubicBezTo>
                      <a:pt x="1" y="2"/>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55简" panose="00020600040101010101" pitchFamily="18" charset="-122"/>
                  <a:ea typeface="汉仪旗黑-55简" panose="00020600040101010101" pitchFamily="18" charset="-122"/>
                  <a:cs typeface="+mn-ea"/>
                  <a:sym typeface="+mn-lt"/>
                </a:endParaRPr>
              </a:p>
            </p:txBody>
          </p:sp>
          <p:sp>
            <p:nvSpPr>
              <p:cNvPr id="172" name="Freeform 58"/>
              <p:cNvSpPr/>
              <p:nvPr>
                <p:custDataLst>
                  <p:tags r:id="rId160"/>
                </p:custDataLst>
              </p:nvPr>
            </p:nvSpPr>
            <p:spPr bwMode="auto">
              <a:xfrm>
                <a:off x="6511925" y="976313"/>
                <a:ext cx="46038" cy="125413"/>
              </a:xfrm>
              <a:custGeom>
                <a:avLst/>
                <a:gdLst>
                  <a:gd name="T0" fmla="*/ 29 w 75"/>
                  <a:gd name="T1" fmla="*/ 0 h 199"/>
                  <a:gd name="T2" fmla="*/ 72 w 75"/>
                  <a:gd name="T3" fmla="*/ 98 h 199"/>
                  <a:gd name="T4" fmla="*/ 52 w 75"/>
                  <a:gd name="T5" fmla="*/ 191 h 199"/>
                  <a:gd name="T6" fmla="*/ 37 w 75"/>
                  <a:gd name="T7" fmla="*/ 194 h 199"/>
                  <a:gd name="T8" fmla="*/ 11 w 75"/>
                  <a:gd name="T9" fmla="*/ 111 h 199"/>
                  <a:gd name="T10" fmla="*/ 17 w 75"/>
                  <a:gd name="T11" fmla="*/ 96 h 199"/>
                  <a:gd name="T12" fmla="*/ 25 w 75"/>
                  <a:gd name="T13" fmla="*/ 37 h 199"/>
                  <a:gd name="T14" fmla="*/ 24 w 75"/>
                  <a:gd name="T15" fmla="*/ 1 h 199"/>
                  <a:gd name="T16" fmla="*/ 29 w 75"/>
                  <a:gd name="T17"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199">
                    <a:moveTo>
                      <a:pt x="29" y="0"/>
                    </a:moveTo>
                    <a:cubicBezTo>
                      <a:pt x="53" y="28"/>
                      <a:pt x="69" y="60"/>
                      <a:pt x="72" y="98"/>
                    </a:cubicBezTo>
                    <a:cubicBezTo>
                      <a:pt x="75" y="131"/>
                      <a:pt x="68" y="162"/>
                      <a:pt x="52" y="191"/>
                    </a:cubicBezTo>
                    <a:cubicBezTo>
                      <a:pt x="47" y="199"/>
                      <a:pt x="43" y="198"/>
                      <a:pt x="37" y="194"/>
                    </a:cubicBezTo>
                    <a:cubicBezTo>
                      <a:pt x="10" y="177"/>
                      <a:pt x="0" y="146"/>
                      <a:pt x="11" y="111"/>
                    </a:cubicBezTo>
                    <a:cubicBezTo>
                      <a:pt x="12" y="106"/>
                      <a:pt x="14" y="100"/>
                      <a:pt x="17" y="96"/>
                    </a:cubicBezTo>
                    <a:cubicBezTo>
                      <a:pt x="30" y="78"/>
                      <a:pt x="26" y="57"/>
                      <a:pt x="25" y="37"/>
                    </a:cubicBezTo>
                    <a:cubicBezTo>
                      <a:pt x="24" y="25"/>
                      <a:pt x="24" y="13"/>
                      <a:pt x="24" y="1"/>
                    </a:cubicBezTo>
                    <a:cubicBezTo>
                      <a:pt x="26" y="0"/>
                      <a:pt x="27" y="0"/>
                      <a:pt x="2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55简" panose="00020600040101010101" pitchFamily="18" charset="-122"/>
                  <a:ea typeface="汉仪旗黑-55简" panose="00020600040101010101" pitchFamily="18" charset="-122"/>
                  <a:cs typeface="+mn-ea"/>
                  <a:sym typeface="+mn-lt"/>
                </a:endParaRPr>
              </a:p>
            </p:txBody>
          </p:sp>
          <p:sp>
            <p:nvSpPr>
              <p:cNvPr id="173" name="Freeform 59"/>
              <p:cNvSpPr/>
              <p:nvPr>
                <p:custDataLst>
                  <p:tags r:id="rId161"/>
                </p:custDataLst>
              </p:nvPr>
            </p:nvSpPr>
            <p:spPr bwMode="auto">
              <a:xfrm>
                <a:off x="6408738" y="1193801"/>
                <a:ext cx="65088" cy="109538"/>
              </a:xfrm>
              <a:custGeom>
                <a:avLst/>
                <a:gdLst>
                  <a:gd name="T0" fmla="*/ 2 w 105"/>
                  <a:gd name="T1" fmla="*/ 0 h 175"/>
                  <a:gd name="T2" fmla="*/ 64 w 105"/>
                  <a:gd name="T3" fmla="*/ 44 h 175"/>
                  <a:gd name="T4" fmla="*/ 101 w 105"/>
                  <a:gd name="T5" fmla="*/ 165 h 175"/>
                  <a:gd name="T6" fmla="*/ 91 w 105"/>
                  <a:gd name="T7" fmla="*/ 173 h 175"/>
                  <a:gd name="T8" fmla="*/ 31 w 105"/>
                  <a:gd name="T9" fmla="*/ 107 h 175"/>
                  <a:gd name="T10" fmla="*/ 31 w 105"/>
                  <a:gd name="T11" fmla="*/ 80 h 175"/>
                  <a:gd name="T12" fmla="*/ 26 w 105"/>
                  <a:gd name="T13" fmla="*/ 59 h 175"/>
                  <a:gd name="T14" fmla="*/ 7 w 105"/>
                  <a:gd name="T15" fmla="*/ 23 h 175"/>
                  <a:gd name="T16" fmla="*/ 0 w 105"/>
                  <a:gd name="T17" fmla="*/ 1 h 175"/>
                  <a:gd name="T18" fmla="*/ 2 w 105"/>
                  <a:gd name="T19"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 h="175">
                    <a:moveTo>
                      <a:pt x="2" y="0"/>
                    </a:moveTo>
                    <a:cubicBezTo>
                      <a:pt x="26" y="10"/>
                      <a:pt x="47" y="25"/>
                      <a:pt x="64" y="44"/>
                    </a:cubicBezTo>
                    <a:cubicBezTo>
                      <a:pt x="94" y="79"/>
                      <a:pt x="105" y="120"/>
                      <a:pt x="101" y="165"/>
                    </a:cubicBezTo>
                    <a:cubicBezTo>
                      <a:pt x="101" y="172"/>
                      <a:pt x="99" y="175"/>
                      <a:pt x="91" y="173"/>
                    </a:cubicBezTo>
                    <a:cubicBezTo>
                      <a:pt x="56" y="168"/>
                      <a:pt x="35" y="144"/>
                      <a:pt x="31" y="107"/>
                    </a:cubicBezTo>
                    <a:cubicBezTo>
                      <a:pt x="31" y="98"/>
                      <a:pt x="32" y="89"/>
                      <a:pt x="31" y="80"/>
                    </a:cubicBezTo>
                    <a:cubicBezTo>
                      <a:pt x="30" y="73"/>
                      <a:pt x="29" y="65"/>
                      <a:pt x="26" y="59"/>
                    </a:cubicBezTo>
                    <a:cubicBezTo>
                      <a:pt x="20" y="46"/>
                      <a:pt x="13" y="35"/>
                      <a:pt x="7" y="23"/>
                    </a:cubicBezTo>
                    <a:cubicBezTo>
                      <a:pt x="4" y="16"/>
                      <a:pt x="2" y="9"/>
                      <a:pt x="0" y="1"/>
                    </a:cubicBezTo>
                    <a:cubicBezTo>
                      <a:pt x="0" y="1"/>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55简" panose="00020600040101010101" pitchFamily="18" charset="-122"/>
                  <a:ea typeface="汉仪旗黑-55简" panose="00020600040101010101" pitchFamily="18" charset="-122"/>
                  <a:cs typeface="+mn-ea"/>
                  <a:sym typeface="+mn-lt"/>
                </a:endParaRPr>
              </a:p>
            </p:txBody>
          </p:sp>
          <p:sp>
            <p:nvSpPr>
              <p:cNvPr id="174" name="Freeform 60"/>
              <p:cNvSpPr/>
              <p:nvPr>
                <p:custDataLst>
                  <p:tags r:id="rId162"/>
                </p:custDataLst>
              </p:nvPr>
            </p:nvSpPr>
            <p:spPr bwMode="auto">
              <a:xfrm>
                <a:off x="6427788" y="1592263"/>
                <a:ext cx="117475" cy="73025"/>
              </a:xfrm>
              <a:custGeom>
                <a:avLst/>
                <a:gdLst>
                  <a:gd name="T0" fmla="*/ 0 w 187"/>
                  <a:gd name="T1" fmla="*/ 23 h 117"/>
                  <a:gd name="T2" fmla="*/ 187 w 187"/>
                  <a:gd name="T3" fmla="*/ 96 h 117"/>
                  <a:gd name="T4" fmla="*/ 107 w 187"/>
                  <a:gd name="T5" fmla="*/ 99 h 117"/>
                  <a:gd name="T6" fmla="*/ 80 w 187"/>
                  <a:gd name="T7" fmla="*/ 72 h 117"/>
                  <a:gd name="T8" fmla="*/ 48 w 187"/>
                  <a:gd name="T9" fmla="*/ 48 h 117"/>
                  <a:gd name="T10" fmla="*/ 13 w 187"/>
                  <a:gd name="T11" fmla="*/ 32 h 117"/>
                  <a:gd name="T12" fmla="*/ 0 w 187"/>
                  <a:gd name="T13" fmla="*/ 23 h 117"/>
                </a:gdLst>
                <a:ahLst/>
                <a:cxnLst>
                  <a:cxn ang="0">
                    <a:pos x="T0" y="T1"/>
                  </a:cxn>
                  <a:cxn ang="0">
                    <a:pos x="T2" y="T3"/>
                  </a:cxn>
                  <a:cxn ang="0">
                    <a:pos x="T4" y="T5"/>
                  </a:cxn>
                  <a:cxn ang="0">
                    <a:pos x="T6" y="T7"/>
                  </a:cxn>
                  <a:cxn ang="0">
                    <a:pos x="T8" y="T9"/>
                  </a:cxn>
                  <a:cxn ang="0">
                    <a:pos x="T10" y="T11"/>
                  </a:cxn>
                  <a:cxn ang="0">
                    <a:pos x="T12" y="T13"/>
                  </a:cxn>
                </a:cxnLst>
                <a:rect l="0" t="0" r="r" b="b"/>
                <a:pathLst>
                  <a:path w="187" h="117">
                    <a:moveTo>
                      <a:pt x="0" y="23"/>
                    </a:moveTo>
                    <a:cubicBezTo>
                      <a:pt x="77" y="0"/>
                      <a:pt x="154" y="34"/>
                      <a:pt x="187" y="96"/>
                    </a:cubicBezTo>
                    <a:cubicBezTo>
                      <a:pt x="167" y="115"/>
                      <a:pt x="131" y="117"/>
                      <a:pt x="107" y="99"/>
                    </a:cubicBezTo>
                    <a:cubicBezTo>
                      <a:pt x="97" y="91"/>
                      <a:pt x="87" y="82"/>
                      <a:pt x="80" y="72"/>
                    </a:cubicBezTo>
                    <a:cubicBezTo>
                      <a:pt x="71" y="60"/>
                      <a:pt x="60" y="54"/>
                      <a:pt x="48" y="48"/>
                    </a:cubicBezTo>
                    <a:cubicBezTo>
                      <a:pt x="36" y="43"/>
                      <a:pt x="24" y="38"/>
                      <a:pt x="13" y="32"/>
                    </a:cubicBezTo>
                    <a:cubicBezTo>
                      <a:pt x="9" y="30"/>
                      <a:pt x="5" y="27"/>
                      <a:pt x="0"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55简" panose="00020600040101010101" pitchFamily="18" charset="-122"/>
                  <a:ea typeface="汉仪旗黑-55简" panose="00020600040101010101" pitchFamily="18" charset="-122"/>
                  <a:cs typeface="+mn-ea"/>
                  <a:sym typeface="+mn-lt"/>
                </a:endParaRPr>
              </a:p>
            </p:txBody>
          </p:sp>
          <p:sp>
            <p:nvSpPr>
              <p:cNvPr id="175" name="Freeform 61"/>
              <p:cNvSpPr/>
              <p:nvPr>
                <p:custDataLst>
                  <p:tags r:id="rId163"/>
                </p:custDataLst>
              </p:nvPr>
            </p:nvSpPr>
            <p:spPr bwMode="auto">
              <a:xfrm>
                <a:off x="6589713" y="1628776"/>
                <a:ext cx="71438" cy="114300"/>
              </a:xfrm>
              <a:custGeom>
                <a:avLst/>
                <a:gdLst>
                  <a:gd name="T0" fmla="*/ 103 w 116"/>
                  <a:gd name="T1" fmla="*/ 183 h 183"/>
                  <a:gd name="T2" fmla="*/ 17 w 116"/>
                  <a:gd name="T3" fmla="*/ 0 h 183"/>
                  <a:gd name="T4" fmla="*/ 31 w 116"/>
                  <a:gd name="T5" fmla="*/ 20 h 183"/>
                  <a:gd name="T6" fmla="*/ 40 w 116"/>
                  <a:gd name="T7" fmla="*/ 36 h 183"/>
                  <a:gd name="T8" fmla="*/ 78 w 116"/>
                  <a:gd name="T9" fmla="*/ 82 h 183"/>
                  <a:gd name="T10" fmla="*/ 115 w 116"/>
                  <a:gd name="T11" fmla="*/ 139 h 183"/>
                  <a:gd name="T12" fmla="*/ 103 w 116"/>
                  <a:gd name="T13" fmla="*/ 183 h 183"/>
                </a:gdLst>
                <a:ahLst/>
                <a:cxnLst>
                  <a:cxn ang="0">
                    <a:pos x="T0" y="T1"/>
                  </a:cxn>
                  <a:cxn ang="0">
                    <a:pos x="T2" y="T3"/>
                  </a:cxn>
                  <a:cxn ang="0">
                    <a:pos x="T4" y="T5"/>
                  </a:cxn>
                  <a:cxn ang="0">
                    <a:pos x="T6" y="T7"/>
                  </a:cxn>
                  <a:cxn ang="0">
                    <a:pos x="T8" y="T9"/>
                  </a:cxn>
                  <a:cxn ang="0">
                    <a:pos x="T10" y="T11"/>
                  </a:cxn>
                  <a:cxn ang="0">
                    <a:pos x="T12" y="T13"/>
                  </a:cxn>
                </a:cxnLst>
                <a:rect l="0" t="0" r="r" b="b"/>
                <a:pathLst>
                  <a:path w="116" h="183">
                    <a:moveTo>
                      <a:pt x="103" y="183"/>
                    </a:moveTo>
                    <a:cubicBezTo>
                      <a:pt x="37" y="153"/>
                      <a:pt x="0" y="81"/>
                      <a:pt x="17" y="0"/>
                    </a:cubicBezTo>
                    <a:cubicBezTo>
                      <a:pt x="23" y="8"/>
                      <a:pt x="27" y="13"/>
                      <a:pt x="31" y="20"/>
                    </a:cubicBezTo>
                    <a:cubicBezTo>
                      <a:pt x="35" y="25"/>
                      <a:pt x="37" y="30"/>
                      <a:pt x="40" y="36"/>
                    </a:cubicBezTo>
                    <a:cubicBezTo>
                      <a:pt x="48" y="55"/>
                      <a:pt x="59" y="70"/>
                      <a:pt x="78" y="82"/>
                    </a:cubicBezTo>
                    <a:cubicBezTo>
                      <a:pt x="98" y="94"/>
                      <a:pt x="113" y="114"/>
                      <a:pt x="115" y="139"/>
                    </a:cubicBezTo>
                    <a:cubicBezTo>
                      <a:pt x="116" y="155"/>
                      <a:pt x="111" y="169"/>
                      <a:pt x="103"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55简" panose="00020600040101010101" pitchFamily="18" charset="-122"/>
                  <a:ea typeface="汉仪旗黑-55简" panose="00020600040101010101" pitchFamily="18" charset="-122"/>
                  <a:cs typeface="+mn-ea"/>
                  <a:sym typeface="+mn-lt"/>
                </a:endParaRPr>
              </a:p>
            </p:txBody>
          </p:sp>
          <p:sp>
            <p:nvSpPr>
              <p:cNvPr id="176" name="Freeform 62"/>
              <p:cNvSpPr/>
              <p:nvPr>
                <p:custDataLst>
                  <p:tags r:id="rId164"/>
                </p:custDataLst>
              </p:nvPr>
            </p:nvSpPr>
            <p:spPr bwMode="auto">
              <a:xfrm>
                <a:off x="6442075" y="1087438"/>
                <a:ext cx="58738" cy="117475"/>
              </a:xfrm>
              <a:custGeom>
                <a:avLst/>
                <a:gdLst>
                  <a:gd name="T0" fmla="*/ 3 w 92"/>
                  <a:gd name="T1" fmla="*/ 0 h 185"/>
                  <a:gd name="T2" fmla="*/ 47 w 92"/>
                  <a:gd name="T3" fmla="*/ 37 h 185"/>
                  <a:gd name="T4" fmla="*/ 81 w 92"/>
                  <a:gd name="T5" fmla="*/ 177 h 185"/>
                  <a:gd name="T6" fmla="*/ 70 w 92"/>
                  <a:gd name="T7" fmla="*/ 183 h 185"/>
                  <a:gd name="T8" fmla="*/ 20 w 92"/>
                  <a:gd name="T9" fmla="*/ 121 h 185"/>
                  <a:gd name="T10" fmla="*/ 22 w 92"/>
                  <a:gd name="T11" fmla="*/ 83 h 185"/>
                  <a:gd name="T12" fmla="*/ 20 w 92"/>
                  <a:gd name="T13" fmla="*/ 64 h 185"/>
                  <a:gd name="T14" fmla="*/ 4 w 92"/>
                  <a:gd name="T15" fmla="*/ 21 h 185"/>
                  <a:gd name="T16" fmla="*/ 0 w 92"/>
                  <a:gd name="T17" fmla="*/ 2 h 185"/>
                  <a:gd name="T18" fmla="*/ 3 w 92"/>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185">
                    <a:moveTo>
                      <a:pt x="3" y="0"/>
                    </a:moveTo>
                    <a:cubicBezTo>
                      <a:pt x="20" y="10"/>
                      <a:pt x="34" y="22"/>
                      <a:pt x="47" y="37"/>
                    </a:cubicBezTo>
                    <a:cubicBezTo>
                      <a:pt x="81" y="78"/>
                      <a:pt x="92" y="125"/>
                      <a:pt x="81" y="177"/>
                    </a:cubicBezTo>
                    <a:cubicBezTo>
                      <a:pt x="80" y="184"/>
                      <a:pt x="77" y="185"/>
                      <a:pt x="70" y="183"/>
                    </a:cubicBezTo>
                    <a:cubicBezTo>
                      <a:pt x="40" y="176"/>
                      <a:pt x="21" y="152"/>
                      <a:pt x="20" y="121"/>
                    </a:cubicBezTo>
                    <a:cubicBezTo>
                      <a:pt x="19" y="108"/>
                      <a:pt x="22" y="95"/>
                      <a:pt x="22" y="83"/>
                    </a:cubicBezTo>
                    <a:cubicBezTo>
                      <a:pt x="22" y="76"/>
                      <a:pt x="22" y="70"/>
                      <a:pt x="20" y="64"/>
                    </a:cubicBezTo>
                    <a:cubicBezTo>
                      <a:pt x="15" y="49"/>
                      <a:pt x="9" y="36"/>
                      <a:pt x="4" y="21"/>
                    </a:cubicBezTo>
                    <a:cubicBezTo>
                      <a:pt x="2" y="15"/>
                      <a:pt x="2" y="8"/>
                      <a:pt x="0" y="2"/>
                    </a:cubicBezTo>
                    <a:cubicBezTo>
                      <a:pt x="1" y="1"/>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55简" panose="00020600040101010101" pitchFamily="18" charset="-122"/>
                  <a:ea typeface="汉仪旗黑-55简" panose="00020600040101010101" pitchFamily="18" charset="-122"/>
                  <a:cs typeface="+mn-ea"/>
                  <a:sym typeface="+mn-lt"/>
                </a:endParaRPr>
              </a:p>
            </p:txBody>
          </p:sp>
          <p:sp>
            <p:nvSpPr>
              <p:cNvPr id="177" name="Freeform 63"/>
              <p:cNvSpPr/>
              <p:nvPr>
                <p:custDataLst>
                  <p:tags r:id="rId165"/>
                </p:custDataLst>
              </p:nvPr>
            </p:nvSpPr>
            <p:spPr bwMode="auto">
              <a:xfrm>
                <a:off x="6557963" y="1044576"/>
                <a:ext cx="109538" cy="69850"/>
              </a:xfrm>
              <a:custGeom>
                <a:avLst/>
                <a:gdLst>
                  <a:gd name="T0" fmla="*/ 49 w 174"/>
                  <a:gd name="T1" fmla="*/ 110 h 111"/>
                  <a:gd name="T2" fmla="*/ 7 w 174"/>
                  <a:gd name="T3" fmla="*/ 104 h 111"/>
                  <a:gd name="T4" fmla="*/ 3 w 174"/>
                  <a:gd name="T5" fmla="*/ 94 h 111"/>
                  <a:gd name="T6" fmla="*/ 148 w 174"/>
                  <a:gd name="T7" fmla="*/ 0 h 111"/>
                  <a:gd name="T8" fmla="*/ 173 w 174"/>
                  <a:gd name="T9" fmla="*/ 0 h 111"/>
                  <a:gd name="T10" fmla="*/ 174 w 174"/>
                  <a:gd name="T11" fmla="*/ 3 h 111"/>
                  <a:gd name="T12" fmla="*/ 159 w 174"/>
                  <a:gd name="T13" fmla="*/ 16 h 111"/>
                  <a:gd name="T14" fmla="*/ 122 w 174"/>
                  <a:gd name="T15" fmla="*/ 40 h 111"/>
                  <a:gd name="T16" fmla="*/ 106 w 174"/>
                  <a:gd name="T17" fmla="*/ 57 h 111"/>
                  <a:gd name="T18" fmla="*/ 48 w 174"/>
                  <a:gd name="T19" fmla="*/ 111 h 111"/>
                  <a:gd name="T20" fmla="*/ 49 w 174"/>
                  <a:gd name="T21" fmla="*/ 11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4" h="111">
                    <a:moveTo>
                      <a:pt x="49" y="110"/>
                    </a:moveTo>
                    <a:cubicBezTo>
                      <a:pt x="35" y="108"/>
                      <a:pt x="21" y="107"/>
                      <a:pt x="7" y="104"/>
                    </a:cubicBezTo>
                    <a:cubicBezTo>
                      <a:pt x="1" y="103"/>
                      <a:pt x="0" y="100"/>
                      <a:pt x="3" y="94"/>
                    </a:cubicBezTo>
                    <a:cubicBezTo>
                      <a:pt x="33" y="34"/>
                      <a:pt x="81" y="1"/>
                      <a:pt x="148" y="0"/>
                    </a:cubicBezTo>
                    <a:cubicBezTo>
                      <a:pt x="157" y="0"/>
                      <a:pt x="165" y="0"/>
                      <a:pt x="173" y="0"/>
                    </a:cubicBezTo>
                    <a:cubicBezTo>
                      <a:pt x="173" y="1"/>
                      <a:pt x="174" y="2"/>
                      <a:pt x="174" y="3"/>
                    </a:cubicBezTo>
                    <a:cubicBezTo>
                      <a:pt x="169" y="7"/>
                      <a:pt x="165" y="12"/>
                      <a:pt x="159" y="16"/>
                    </a:cubicBezTo>
                    <a:cubicBezTo>
                      <a:pt x="147" y="24"/>
                      <a:pt x="134" y="31"/>
                      <a:pt x="122" y="40"/>
                    </a:cubicBezTo>
                    <a:cubicBezTo>
                      <a:pt x="116" y="44"/>
                      <a:pt x="110" y="51"/>
                      <a:pt x="106" y="57"/>
                    </a:cubicBezTo>
                    <a:cubicBezTo>
                      <a:pt x="93" y="82"/>
                      <a:pt x="76" y="102"/>
                      <a:pt x="48" y="111"/>
                    </a:cubicBezTo>
                    <a:cubicBezTo>
                      <a:pt x="48" y="111"/>
                      <a:pt x="49" y="110"/>
                      <a:pt x="49" y="1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55简" panose="00020600040101010101" pitchFamily="18" charset="-122"/>
                  <a:ea typeface="汉仪旗黑-55简" panose="00020600040101010101" pitchFamily="18" charset="-122"/>
                  <a:cs typeface="+mn-ea"/>
                  <a:sym typeface="+mn-lt"/>
                </a:endParaRPr>
              </a:p>
            </p:txBody>
          </p:sp>
          <p:sp>
            <p:nvSpPr>
              <p:cNvPr id="178" name="Freeform 64"/>
              <p:cNvSpPr/>
              <p:nvPr>
                <p:custDataLst>
                  <p:tags r:id="rId166"/>
                </p:custDataLst>
              </p:nvPr>
            </p:nvSpPr>
            <p:spPr bwMode="auto">
              <a:xfrm>
                <a:off x="6388100" y="1306513"/>
                <a:ext cx="82550" cy="98425"/>
              </a:xfrm>
              <a:custGeom>
                <a:avLst/>
                <a:gdLst>
                  <a:gd name="T0" fmla="*/ 3 w 130"/>
                  <a:gd name="T1" fmla="*/ 0 h 156"/>
                  <a:gd name="T2" fmla="*/ 74 w 130"/>
                  <a:gd name="T3" fmla="*/ 36 h 156"/>
                  <a:gd name="T4" fmla="*/ 128 w 130"/>
                  <a:gd name="T5" fmla="*/ 141 h 156"/>
                  <a:gd name="T6" fmla="*/ 115 w 130"/>
                  <a:gd name="T7" fmla="*/ 156 h 156"/>
                  <a:gd name="T8" fmla="*/ 53 w 130"/>
                  <a:gd name="T9" fmla="*/ 110 h 156"/>
                  <a:gd name="T10" fmla="*/ 45 w 130"/>
                  <a:gd name="T11" fmla="*/ 76 h 156"/>
                  <a:gd name="T12" fmla="*/ 33 w 130"/>
                  <a:gd name="T13" fmla="*/ 51 h 156"/>
                  <a:gd name="T14" fmla="*/ 9 w 130"/>
                  <a:gd name="T15" fmla="*/ 19 h 156"/>
                  <a:gd name="T16" fmla="*/ 0 w 130"/>
                  <a:gd name="T17" fmla="*/ 2 h 156"/>
                  <a:gd name="T18" fmla="*/ 3 w 130"/>
                  <a:gd name="T19"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0" h="156">
                    <a:moveTo>
                      <a:pt x="3" y="0"/>
                    </a:moveTo>
                    <a:cubicBezTo>
                      <a:pt x="29" y="7"/>
                      <a:pt x="53" y="19"/>
                      <a:pt x="74" y="36"/>
                    </a:cubicBezTo>
                    <a:cubicBezTo>
                      <a:pt x="106" y="64"/>
                      <a:pt x="123" y="99"/>
                      <a:pt x="128" y="141"/>
                    </a:cubicBezTo>
                    <a:cubicBezTo>
                      <a:pt x="130" y="155"/>
                      <a:pt x="129" y="156"/>
                      <a:pt x="115" y="156"/>
                    </a:cubicBezTo>
                    <a:cubicBezTo>
                      <a:pt x="86" y="156"/>
                      <a:pt x="64" y="140"/>
                      <a:pt x="53" y="110"/>
                    </a:cubicBezTo>
                    <a:cubicBezTo>
                      <a:pt x="49" y="99"/>
                      <a:pt x="48" y="87"/>
                      <a:pt x="45" y="76"/>
                    </a:cubicBezTo>
                    <a:cubicBezTo>
                      <a:pt x="42" y="67"/>
                      <a:pt x="38" y="58"/>
                      <a:pt x="33" y="51"/>
                    </a:cubicBezTo>
                    <a:cubicBezTo>
                      <a:pt x="26" y="40"/>
                      <a:pt x="17" y="30"/>
                      <a:pt x="9" y="19"/>
                    </a:cubicBezTo>
                    <a:cubicBezTo>
                      <a:pt x="6" y="14"/>
                      <a:pt x="3" y="8"/>
                      <a:pt x="0" y="2"/>
                    </a:cubicBezTo>
                    <a:cubicBezTo>
                      <a:pt x="1" y="2"/>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55简" panose="00020600040101010101" pitchFamily="18" charset="-122"/>
                  <a:ea typeface="汉仪旗黑-55简" panose="00020600040101010101" pitchFamily="18" charset="-122"/>
                  <a:cs typeface="+mn-ea"/>
                  <a:sym typeface="+mn-lt"/>
                </a:endParaRPr>
              </a:p>
            </p:txBody>
          </p:sp>
          <p:sp>
            <p:nvSpPr>
              <p:cNvPr id="179" name="Freeform 65"/>
              <p:cNvSpPr/>
              <p:nvPr>
                <p:custDataLst>
                  <p:tags r:id="rId167"/>
                </p:custDataLst>
              </p:nvPr>
            </p:nvSpPr>
            <p:spPr bwMode="auto">
              <a:xfrm>
                <a:off x="6473825" y="1287463"/>
                <a:ext cx="69850" cy="112713"/>
              </a:xfrm>
              <a:custGeom>
                <a:avLst/>
                <a:gdLst>
                  <a:gd name="T0" fmla="*/ 112 w 112"/>
                  <a:gd name="T1" fmla="*/ 0 h 179"/>
                  <a:gd name="T2" fmla="*/ 107 w 112"/>
                  <a:gd name="T3" fmla="*/ 20 h 179"/>
                  <a:gd name="T4" fmla="*/ 91 w 112"/>
                  <a:gd name="T5" fmla="*/ 55 h 179"/>
                  <a:gd name="T6" fmla="*/ 86 w 112"/>
                  <a:gd name="T7" fmla="*/ 90 h 179"/>
                  <a:gd name="T8" fmla="*/ 70 w 112"/>
                  <a:gd name="T9" fmla="*/ 155 h 179"/>
                  <a:gd name="T10" fmla="*/ 24 w 112"/>
                  <a:gd name="T11" fmla="*/ 179 h 179"/>
                  <a:gd name="T12" fmla="*/ 112 w 112"/>
                  <a:gd name="T13" fmla="*/ 0 h 179"/>
                </a:gdLst>
                <a:ahLst/>
                <a:cxnLst>
                  <a:cxn ang="0">
                    <a:pos x="T0" y="T1"/>
                  </a:cxn>
                  <a:cxn ang="0">
                    <a:pos x="T2" y="T3"/>
                  </a:cxn>
                  <a:cxn ang="0">
                    <a:pos x="T4" y="T5"/>
                  </a:cxn>
                  <a:cxn ang="0">
                    <a:pos x="T6" y="T7"/>
                  </a:cxn>
                  <a:cxn ang="0">
                    <a:pos x="T8" y="T9"/>
                  </a:cxn>
                  <a:cxn ang="0">
                    <a:pos x="T10" y="T11"/>
                  </a:cxn>
                  <a:cxn ang="0">
                    <a:pos x="T12" y="T13"/>
                  </a:cxn>
                </a:cxnLst>
                <a:rect l="0" t="0" r="r" b="b"/>
                <a:pathLst>
                  <a:path w="112" h="179">
                    <a:moveTo>
                      <a:pt x="112" y="0"/>
                    </a:moveTo>
                    <a:cubicBezTo>
                      <a:pt x="110" y="8"/>
                      <a:pt x="109" y="14"/>
                      <a:pt x="107" y="20"/>
                    </a:cubicBezTo>
                    <a:cubicBezTo>
                      <a:pt x="102" y="32"/>
                      <a:pt x="97" y="44"/>
                      <a:pt x="91" y="55"/>
                    </a:cubicBezTo>
                    <a:cubicBezTo>
                      <a:pt x="85" y="66"/>
                      <a:pt x="85" y="78"/>
                      <a:pt x="86" y="90"/>
                    </a:cubicBezTo>
                    <a:cubicBezTo>
                      <a:pt x="89" y="113"/>
                      <a:pt x="86" y="136"/>
                      <a:pt x="70" y="155"/>
                    </a:cubicBezTo>
                    <a:cubicBezTo>
                      <a:pt x="58" y="171"/>
                      <a:pt x="42" y="177"/>
                      <a:pt x="24" y="179"/>
                    </a:cubicBezTo>
                    <a:cubicBezTo>
                      <a:pt x="0" y="120"/>
                      <a:pt x="52" y="14"/>
                      <a:pt x="11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55简" panose="00020600040101010101" pitchFamily="18" charset="-122"/>
                  <a:ea typeface="汉仪旗黑-55简" panose="00020600040101010101" pitchFamily="18" charset="-122"/>
                  <a:cs typeface="+mn-ea"/>
                  <a:sym typeface="+mn-lt"/>
                </a:endParaRPr>
              </a:p>
            </p:txBody>
          </p:sp>
          <p:sp>
            <p:nvSpPr>
              <p:cNvPr id="180" name="Freeform 66"/>
              <p:cNvSpPr/>
              <p:nvPr>
                <p:custDataLst>
                  <p:tags r:id="rId168"/>
                </p:custDataLst>
              </p:nvPr>
            </p:nvSpPr>
            <p:spPr bwMode="auto">
              <a:xfrm>
                <a:off x="6592888" y="881063"/>
                <a:ext cx="66675" cy="122238"/>
              </a:xfrm>
              <a:custGeom>
                <a:avLst/>
                <a:gdLst>
                  <a:gd name="T0" fmla="*/ 28 w 107"/>
                  <a:gd name="T1" fmla="*/ 194 h 194"/>
                  <a:gd name="T2" fmla="*/ 16 w 107"/>
                  <a:gd name="T3" fmla="*/ 113 h 194"/>
                  <a:gd name="T4" fmla="*/ 39 w 107"/>
                  <a:gd name="T5" fmla="*/ 83 h 194"/>
                  <a:gd name="T6" fmla="*/ 57 w 107"/>
                  <a:gd name="T7" fmla="*/ 51 h 194"/>
                  <a:gd name="T8" fmla="*/ 69 w 107"/>
                  <a:gd name="T9" fmla="*/ 12 h 194"/>
                  <a:gd name="T10" fmla="*/ 76 w 107"/>
                  <a:gd name="T11" fmla="*/ 0 h 194"/>
                  <a:gd name="T12" fmla="*/ 28 w 107"/>
                  <a:gd name="T13" fmla="*/ 194 h 194"/>
                </a:gdLst>
                <a:ahLst/>
                <a:cxnLst>
                  <a:cxn ang="0">
                    <a:pos x="T0" y="T1"/>
                  </a:cxn>
                  <a:cxn ang="0">
                    <a:pos x="T2" y="T3"/>
                  </a:cxn>
                  <a:cxn ang="0">
                    <a:pos x="T4" y="T5"/>
                  </a:cxn>
                  <a:cxn ang="0">
                    <a:pos x="T6" y="T7"/>
                  </a:cxn>
                  <a:cxn ang="0">
                    <a:pos x="T8" y="T9"/>
                  </a:cxn>
                  <a:cxn ang="0">
                    <a:pos x="T10" y="T11"/>
                  </a:cxn>
                  <a:cxn ang="0">
                    <a:pos x="T12" y="T13"/>
                  </a:cxn>
                </a:cxnLst>
                <a:rect l="0" t="0" r="r" b="b"/>
                <a:pathLst>
                  <a:path w="107" h="194">
                    <a:moveTo>
                      <a:pt x="28" y="194"/>
                    </a:moveTo>
                    <a:cubicBezTo>
                      <a:pt x="5" y="171"/>
                      <a:pt x="0" y="140"/>
                      <a:pt x="16" y="113"/>
                    </a:cubicBezTo>
                    <a:cubicBezTo>
                      <a:pt x="22" y="102"/>
                      <a:pt x="30" y="92"/>
                      <a:pt x="39" y="83"/>
                    </a:cubicBezTo>
                    <a:cubicBezTo>
                      <a:pt x="48" y="74"/>
                      <a:pt x="54" y="64"/>
                      <a:pt x="57" y="51"/>
                    </a:cubicBezTo>
                    <a:cubicBezTo>
                      <a:pt x="61" y="38"/>
                      <a:pt x="65" y="25"/>
                      <a:pt x="69" y="12"/>
                    </a:cubicBezTo>
                    <a:cubicBezTo>
                      <a:pt x="71" y="8"/>
                      <a:pt x="74" y="4"/>
                      <a:pt x="76" y="0"/>
                    </a:cubicBezTo>
                    <a:cubicBezTo>
                      <a:pt x="107" y="63"/>
                      <a:pt x="91" y="150"/>
                      <a:pt x="28" y="1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55简" panose="00020600040101010101" pitchFamily="18" charset="-122"/>
                  <a:ea typeface="汉仪旗黑-55简" panose="00020600040101010101" pitchFamily="18" charset="-122"/>
                  <a:cs typeface="+mn-ea"/>
                  <a:sym typeface="+mn-lt"/>
                </a:endParaRPr>
              </a:p>
            </p:txBody>
          </p:sp>
        </p:grpSp>
        <p:sp>
          <p:nvSpPr>
            <p:cNvPr id="159" name="文本框 158"/>
            <p:cNvSpPr txBox="1"/>
            <p:nvPr>
              <p:custDataLst>
                <p:tags r:id="rId169"/>
              </p:custDataLst>
            </p:nvPr>
          </p:nvSpPr>
          <p:spPr>
            <a:xfrm>
              <a:off x="1278820" y="3391925"/>
              <a:ext cx="1610837" cy="460375"/>
            </a:xfrm>
            <a:prstGeom prst="rect">
              <a:avLst/>
            </a:prstGeom>
            <a:noFill/>
          </p:spPr>
          <p:txBody>
            <a:bodyPr wrap="square" rtlCol="0">
              <a:spAutoFit/>
            </a:bodyPr>
            <a:lstStyle/>
            <a:p>
              <a:pPr marL="0" marR="0" lvl="0" indent="0" algn="ctr" defTabSz="914400" eaLnBrk="1" fontAlgn="auto" latinLnBrk="0" hangingPunct="1">
                <a:lnSpc>
                  <a:spcPct val="120000"/>
                </a:lnSpc>
                <a:spcBef>
                  <a:spcPts val="0"/>
                </a:spcBef>
                <a:spcAft>
                  <a:spcPts val="0"/>
                </a:spcAft>
                <a:buClrTx/>
                <a:buSzTx/>
                <a:buFontTx/>
                <a:buNone/>
                <a:defRPr/>
              </a:pPr>
              <a:r>
                <a:rPr kumimoji="0" lang="en-US" altLang="zh-CN" sz="2000" b="0" i="0" u="none" strike="noStrike" kern="0" cap="none" spc="0" normalizeH="0" baseline="0" noProof="0" dirty="0">
                  <a:ln>
                    <a:noFill/>
                  </a:ln>
                  <a:solidFill>
                    <a:srgbClr val="C00000"/>
                  </a:solidFill>
                  <a:effectLst/>
                  <a:uLnTx/>
                  <a:uFillTx/>
                  <a:latin typeface="汉仪旗黑-55简" panose="00020600040101010101" pitchFamily="18" charset="-122"/>
                  <a:ea typeface="汉仪旗黑-55简" panose="00020600040101010101" pitchFamily="18" charset="-122"/>
                  <a:cs typeface="+mn-ea"/>
                  <a:sym typeface="+mn-lt"/>
                </a:rPr>
                <a:t>XXX</a:t>
              </a:r>
              <a:endParaRPr kumimoji="0" lang="en-US" altLang="zh-CN" sz="2000" b="0" i="0" u="none" strike="noStrike" kern="0" cap="none" spc="0" normalizeH="0" baseline="0" noProof="0" dirty="0">
                <a:ln>
                  <a:noFill/>
                </a:ln>
                <a:solidFill>
                  <a:srgbClr val="C00000"/>
                </a:solidFill>
                <a:effectLst/>
                <a:uLnTx/>
                <a:uFillTx/>
                <a:latin typeface="汉仪旗黑-55简" panose="00020600040101010101" pitchFamily="18" charset="-122"/>
                <a:ea typeface="汉仪旗黑-55简" panose="00020600040101010101" pitchFamily="18" charset="-122"/>
                <a:cs typeface="+mn-ea"/>
                <a:sym typeface="+mn-lt"/>
              </a:endParaRPr>
            </a:p>
          </p:txBody>
        </p:sp>
        <p:sp>
          <p:nvSpPr>
            <p:cNvPr id="160" name="矩形: 圆角 159"/>
            <p:cNvSpPr/>
            <p:nvPr>
              <p:custDataLst>
                <p:tags r:id="rId170"/>
              </p:custDataLst>
            </p:nvPr>
          </p:nvSpPr>
          <p:spPr>
            <a:xfrm>
              <a:off x="1414621" y="3126343"/>
              <a:ext cx="1339235" cy="246748"/>
            </a:xfrm>
            <a:prstGeom prst="roundRect">
              <a:avLst>
                <a:gd name="adj" fmla="val 50000"/>
              </a:avLst>
            </a:prstGeom>
            <a:gradFill flip="none" rotWithShape="1">
              <a:gsLst>
                <a:gs pos="0">
                  <a:srgbClr val="C00000"/>
                </a:gs>
                <a:gs pos="100000">
                  <a:srgbClr val="820000"/>
                </a:gs>
              </a:gsLst>
              <a:lin ang="5400000" scaled="1"/>
              <a:tileRect/>
            </a:gradFill>
            <a:ln w="15875"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noFill/>
                <a:effectLst/>
                <a:uLnTx/>
                <a:uFillTx/>
                <a:latin typeface="汉仪旗黑-55简" panose="00020600040101010101" pitchFamily="18" charset="-122"/>
                <a:ea typeface="汉仪旗黑-55简" panose="00020600040101010101" pitchFamily="18" charset="-122"/>
                <a:cs typeface="+mn-ea"/>
                <a:sym typeface="+mn-lt"/>
              </a:endParaRPr>
            </a:p>
          </p:txBody>
        </p:sp>
        <p:sp>
          <p:nvSpPr>
            <p:cNvPr id="161" name="文本框 160"/>
            <p:cNvSpPr txBox="1"/>
            <p:nvPr>
              <p:custDataLst>
                <p:tags r:id="rId171"/>
              </p:custDataLst>
            </p:nvPr>
          </p:nvSpPr>
          <p:spPr>
            <a:xfrm>
              <a:off x="1298705" y="3059387"/>
              <a:ext cx="1610837" cy="349250"/>
            </a:xfrm>
            <a:prstGeom prst="rect">
              <a:avLst/>
            </a:prstGeom>
            <a:noFill/>
          </p:spPr>
          <p:txBody>
            <a:bodyPr wrap="square" rtlCol="0">
              <a:spAutoFit/>
            </a:bodyPr>
            <a:lstStyle/>
            <a:p>
              <a:pPr marL="0" marR="0" lvl="0" indent="0" algn="ctr" defTabSz="914400" eaLnBrk="1" fontAlgn="auto" latinLnBrk="0" hangingPunct="1">
                <a:lnSpc>
                  <a:spcPct val="120000"/>
                </a:lnSpc>
                <a:spcBef>
                  <a:spcPts val="0"/>
                </a:spcBef>
                <a:spcAft>
                  <a:spcPts val="0"/>
                </a:spcAft>
                <a:buClrTx/>
                <a:buSzTx/>
                <a:buFontTx/>
                <a:buNone/>
                <a:defRPr/>
              </a:pPr>
              <a:r>
                <a:rPr kumimoji="0" lang="en-US" altLang="zh-CN" sz="1400" b="0" i="0" u="none" strike="noStrike" kern="0" cap="none" spc="0" normalizeH="0" baseline="0" noProof="0" dirty="0">
                  <a:ln>
                    <a:noFill/>
                  </a:ln>
                  <a:solidFill>
                    <a:prstClr val="white"/>
                  </a:solidFill>
                  <a:effectLst/>
                  <a:uLnTx/>
                  <a:uFillTx/>
                  <a:latin typeface="汉仪旗黑-55简" panose="00020600040101010101" pitchFamily="18" charset="-122"/>
                  <a:ea typeface="汉仪旗黑-55简" panose="00020600040101010101" pitchFamily="18" charset="-122"/>
                  <a:cs typeface="+mn-ea"/>
                  <a:sym typeface="+mn-lt"/>
                </a:rPr>
                <a:t>20XX</a:t>
              </a:r>
              <a:r>
                <a:rPr kumimoji="0" lang="zh-CN" altLang="en-US" sz="1400" b="0" i="0" u="none" strike="noStrike" kern="0" cap="none" spc="0" normalizeH="0" baseline="0" noProof="0" dirty="0">
                  <a:ln>
                    <a:noFill/>
                  </a:ln>
                  <a:solidFill>
                    <a:prstClr val="white"/>
                  </a:solidFill>
                  <a:effectLst/>
                  <a:uLnTx/>
                  <a:uFillTx/>
                  <a:latin typeface="汉仪旗黑-55简" panose="00020600040101010101" pitchFamily="18" charset="-122"/>
                  <a:ea typeface="汉仪旗黑-55简" panose="00020600040101010101" pitchFamily="18" charset="-122"/>
                  <a:cs typeface="+mn-ea"/>
                  <a:sym typeface="+mn-lt"/>
                </a:rPr>
                <a:t>年</a:t>
              </a:r>
              <a:endParaRPr kumimoji="0" lang="zh-CN" altLang="en-US" sz="1400" b="0" i="0" u="none" strike="noStrike" kern="0" cap="none" spc="0" normalizeH="0" baseline="0" noProof="0" dirty="0">
                <a:ln>
                  <a:noFill/>
                </a:ln>
                <a:solidFill>
                  <a:prstClr val="white"/>
                </a:solidFill>
                <a:effectLst/>
                <a:uLnTx/>
                <a:uFillTx/>
                <a:latin typeface="汉仪旗黑-55简" panose="00020600040101010101" pitchFamily="18" charset="-122"/>
                <a:ea typeface="汉仪旗黑-55简" panose="00020600040101010101" pitchFamily="18" charset="-122"/>
                <a:cs typeface="+mn-ea"/>
                <a:sym typeface="+mn-lt"/>
              </a:endParaRPr>
            </a:p>
          </p:txBody>
        </p:sp>
      </p:grpSp>
      <p:sp>
        <p:nvSpPr>
          <p:cNvPr id="200" name="箭头: 五边形 199"/>
          <p:cNvSpPr/>
          <p:nvPr/>
        </p:nvSpPr>
        <p:spPr>
          <a:xfrm flipH="1">
            <a:off x="11883389" y="6477634"/>
            <a:ext cx="308611" cy="122555"/>
          </a:xfrm>
          <a:prstGeom prst="homePlate">
            <a:avLst>
              <a:gd name="adj" fmla="val 60880"/>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586740" y="233375"/>
            <a:ext cx="3695700" cy="583565"/>
          </a:xfrm>
          <a:prstGeom prst="rect">
            <a:avLst/>
          </a:prstGeom>
          <a:noFill/>
        </p:spPr>
        <p:txBody>
          <a:bodyPr wrap="square" rtlCol="0">
            <a:spAutoFit/>
          </a:bodyPr>
          <a:p>
            <a:r>
              <a:rPr lang="zh-CN" altLang="en-US" sz="3200" dirty="0">
                <a:solidFill>
                  <a:srgbClr val="002060"/>
                </a:solidFill>
                <a:latin typeface="汉仪文黑-85W" panose="00020600040101010101" pitchFamily="18" charset="-122"/>
                <a:ea typeface="汉仪文黑-85W" panose="00020600040101010101" pitchFamily="18" charset="-122"/>
                <a:cs typeface="+mn-ea"/>
                <a:sym typeface="+mn-lt"/>
              </a:rPr>
              <a:t>点击输入</a:t>
            </a:r>
            <a:r>
              <a:rPr lang="zh-CN" altLang="en-US" sz="3200" dirty="0">
                <a:solidFill>
                  <a:srgbClr val="002060"/>
                </a:solidFill>
                <a:latin typeface="汉仪文黑-85W" panose="00020600040101010101" pitchFamily="18" charset="-122"/>
                <a:ea typeface="汉仪文黑-85W" panose="00020600040101010101" pitchFamily="18" charset="-122"/>
                <a:cs typeface="+mn-ea"/>
                <a:sym typeface="+mn-lt"/>
              </a:rPr>
              <a:t>标题</a:t>
            </a:r>
            <a:endParaRPr lang="zh-CN" altLang="en-US" sz="3200" dirty="0">
              <a:solidFill>
                <a:srgbClr val="002060"/>
              </a:solidFill>
              <a:latin typeface="汉仪文黑-85W" panose="00020600040101010101" pitchFamily="18" charset="-122"/>
              <a:ea typeface="汉仪文黑-85W" panose="00020600040101010101" pitchFamily="18" charset="-122"/>
              <a:cs typeface="+mn-ea"/>
              <a:sym typeface="+mn-lt"/>
            </a:endParaRPr>
          </a:p>
        </p:txBody>
      </p:sp>
      <p:pic>
        <p:nvPicPr>
          <p:cNvPr id="8" name="图片 7" descr="logo"/>
          <p:cNvPicPr>
            <a:picLocks noChangeAspect="1"/>
          </p:cNvPicPr>
          <p:nvPr/>
        </p:nvPicPr>
        <p:blipFill>
          <a:blip r:embed="rId172"/>
          <a:stretch>
            <a:fillRect/>
          </a:stretch>
        </p:blipFill>
        <p:spPr>
          <a:xfrm>
            <a:off x="9617710" y="461645"/>
            <a:ext cx="1987550" cy="3333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图片1"/>
          <p:cNvPicPr>
            <a:picLocks noChangeAspect="1"/>
          </p:cNvPicPr>
          <p:nvPr/>
        </p:nvPicPr>
        <p:blipFill>
          <a:blip r:embed="rId1"/>
          <a:stretch>
            <a:fillRect/>
          </a:stretch>
        </p:blipFill>
        <p:spPr>
          <a:xfrm>
            <a:off x="0" y="0"/>
            <a:ext cx="12186920" cy="6858000"/>
          </a:xfrm>
          <a:prstGeom prst="rect">
            <a:avLst/>
          </a:prstGeom>
        </p:spPr>
      </p:pic>
      <p:sp>
        <p:nvSpPr>
          <p:cNvPr id="68" name="矩形: 圆角 67"/>
          <p:cNvSpPr/>
          <p:nvPr/>
        </p:nvSpPr>
        <p:spPr>
          <a:xfrm>
            <a:off x="719803" y="1263813"/>
            <a:ext cx="10631061" cy="678851"/>
          </a:xfrm>
          <a:prstGeom prst="roundRect">
            <a:avLst>
              <a:gd name="adj" fmla="val 50000"/>
            </a:avLst>
          </a:prstGeom>
          <a:gradFill flip="none" rotWithShape="1">
            <a:gsLst>
              <a:gs pos="90900">
                <a:schemeClr val="accent5">
                  <a:lumMod val="75000"/>
                </a:schemeClr>
              </a:gs>
              <a:gs pos="0">
                <a:srgbClr val="002060"/>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 name="直接连接符 1"/>
          <p:cNvCxnSpPr/>
          <p:nvPr/>
        </p:nvCxnSpPr>
        <p:spPr>
          <a:xfrm>
            <a:off x="586740" y="914400"/>
            <a:ext cx="110185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箭头: 五边形 4"/>
          <p:cNvSpPr/>
          <p:nvPr/>
        </p:nvSpPr>
        <p:spPr>
          <a:xfrm flipH="1">
            <a:off x="11883389" y="6477634"/>
            <a:ext cx="308611" cy="122555"/>
          </a:xfrm>
          <a:prstGeom prst="homePlate">
            <a:avLst>
              <a:gd name="adj" fmla="val 60880"/>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文本框 66"/>
          <p:cNvSpPr txBox="1"/>
          <p:nvPr/>
        </p:nvSpPr>
        <p:spPr>
          <a:xfrm>
            <a:off x="1048624" y="1334110"/>
            <a:ext cx="9973419" cy="953135"/>
          </a:xfrm>
          <a:prstGeom prst="rect">
            <a:avLst/>
          </a:prstGeom>
          <a:noFill/>
        </p:spPr>
        <p:txBody>
          <a:bodyPr wrap="square">
            <a:spAutoFit/>
          </a:bodyPr>
          <a:lstStyle/>
          <a:p>
            <a:pPr algn="ctr"/>
            <a:r>
              <a:rPr lang="zh-CN" altLang="en-US" sz="2800" dirty="0">
                <a:solidFill>
                  <a:schemeClr val="bg1"/>
                </a:solidFill>
                <a:latin typeface="汉仪文黑-85W" panose="00020600040101010101" pitchFamily="18" charset="-122"/>
                <a:ea typeface="汉仪文黑-85W" panose="00020600040101010101" pitchFamily="18" charset="-122"/>
                <a:cs typeface="+mn-ea"/>
                <a:sym typeface="阿里巴巴普惠体" panose="00020600040101010101" pitchFamily="18" charset="-122"/>
              </a:rPr>
              <a:t>点击输入标题</a:t>
            </a:r>
            <a:r>
              <a:rPr lang="zh-CN" altLang="en-US" sz="2800" dirty="0">
                <a:solidFill>
                  <a:schemeClr val="bg1"/>
                </a:solidFill>
                <a:latin typeface="汉仪文黑-85W" panose="00020600040101010101" pitchFamily="18" charset="-122"/>
                <a:ea typeface="汉仪文黑-85W" panose="00020600040101010101" pitchFamily="18" charset="-122"/>
                <a:cs typeface="+mn-ea"/>
                <a:sym typeface="阿里巴巴普惠体" panose="00020600040101010101" pitchFamily="18" charset="-122"/>
              </a:rPr>
              <a:t>点击输入标题</a:t>
            </a:r>
            <a:endParaRPr lang="zh-CN" altLang="en-US" sz="2800" dirty="0">
              <a:solidFill>
                <a:schemeClr val="bg1"/>
              </a:solidFill>
              <a:latin typeface="汉仪文黑-85W" panose="00020600040101010101" pitchFamily="18" charset="-122"/>
              <a:ea typeface="汉仪文黑-85W" panose="00020600040101010101" pitchFamily="18" charset="-122"/>
              <a:cs typeface="+mn-ea"/>
              <a:sym typeface="阿里巴巴普惠体" panose="00020600040101010101" pitchFamily="18" charset="-122"/>
            </a:endParaRPr>
          </a:p>
          <a:p>
            <a:pPr algn="ctr"/>
            <a:endParaRPr lang="zh-CN" altLang="en-US" sz="2800" dirty="0">
              <a:solidFill>
                <a:schemeClr val="bg1"/>
              </a:solidFill>
              <a:latin typeface="汉仪文黑-85W" panose="00020600040101010101" pitchFamily="18" charset="-122"/>
              <a:ea typeface="汉仪文黑-85W" panose="00020600040101010101" pitchFamily="18" charset="-122"/>
              <a:cs typeface="+mn-ea"/>
              <a:sym typeface="阿里巴巴普惠体" panose="00020600040101010101" pitchFamily="18" charset="-122"/>
            </a:endParaRPr>
          </a:p>
        </p:txBody>
      </p:sp>
      <p:sp>
        <p:nvSpPr>
          <p:cNvPr id="10" name="文本框 9"/>
          <p:cNvSpPr txBox="1"/>
          <p:nvPr/>
        </p:nvSpPr>
        <p:spPr>
          <a:xfrm>
            <a:off x="586740" y="233375"/>
            <a:ext cx="3695700" cy="583565"/>
          </a:xfrm>
          <a:prstGeom prst="rect">
            <a:avLst/>
          </a:prstGeom>
          <a:noFill/>
        </p:spPr>
        <p:txBody>
          <a:bodyPr wrap="square" rtlCol="0">
            <a:spAutoFit/>
          </a:bodyPr>
          <a:p>
            <a:r>
              <a:rPr lang="zh-CN" altLang="en-US" sz="3200" dirty="0">
                <a:solidFill>
                  <a:srgbClr val="002060"/>
                </a:solidFill>
                <a:latin typeface="汉仪文黑-85W" panose="00020600040101010101" pitchFamily="18" charset="-122"/>
                <a:ea typeface="汉仪文黑-85W" panose="00020600040101010101" pitchFamily="18" charset="-122"/>
                <a:cs typeface="+mn-ea"/>
                <a:sym typeface="+mn-lt"/>
              </a:rPr>
              <a:t>点击输入</a:t>
            </a:r>
            <a:r>
              <a:rPr lang="zh-CN" altLang="en-US" sz="3200" dirty="0">
                <a:solidFill>
                  <a:srgbClr val="002060"/>
                </a:solidFill>
                <a:latin typeface="汉仪文黑-85W" panose="00020600040101010101" pitchFamily="18" charset="-122"/>
                <a:ea typeface="汉仪文黑-85W" panose="00020600040101010101" pitchFamily="18" charset="-122"/>
                <a:cs typeface="+mn-ea"/>
                <a:sym typeface="+mn-lt"/>
              </a:rPr>
              <a:t>标题</a:t>
            </a:r>
            <a:endParaRPr lang="zh-CN" altLang="en-US" sz="3200" dirty="0">
              <a:solidFill>
                <a:srgbClr val="002060"/>
              </a:solidFill>
              <a:latin typeface="汉仪文黑-85W" panose="00020600040101010101" pitchFamily="18" charset="-122"/>
              <a:ea typeface="汉仪文黑-85W" panose="00020600040101010101" pitchFamily="18" charset="-122"/>
              <a:cs typeface="+mn-ea"/>
              <a:sym typeface="+mn-lt"/>
            </a:endParaRPr>
          </a:p>
        </p:txBody>
      </p:sp>
      <p:pic>
        <p:nvPicPr>
          <p:cNvPr id="11" name="图片 10" descr="logo"/>
          <p:cNvPicPr>
            <a:picLocks noChangeAspect="1"/>
          </p:cNvPicPr>
          <p:nvPr/>
        </p:nvPicPr>
        <p:blipFill>
          <a:blip r:embed="rId2"/>
          <a:stretch>
            <a:fillRect/>
          </a:stretch>
        </p:blipFill>
        <p:spPr>
          <a:xfrm>
            <a:off x="9617710" y="461645"/>
            <a:ext cx="1987550" cy="333375"/>
          </a:xfrm>
          <a:prstGeom prst="rect">
            <a:avLst/>
          </a:prstGeom>
        </p:spPr>
      </p:pic>
      <p:grpSp>
        <p:nvGrpSpPr>
          <p:cNvPr id="30" name="组合 29"/>
          <p:cNvGrpSpPr/>
          <p:nvPr/>
        </p:nvGrpSpPr>
        <p:grpSpPr>
          <a:xfrm>
            <a:off x="4615815" y="2035493"/>
            <a:ext cx="3175000" cy="4338320"/>
            <a:chOff x="1134" y="3231"/>
            <a:chExt cx="5000" cy="6832"/>
          </a:xfrm>
        </p:grpSpPr>
        <p:sp>
          <p:nvSpPr>
            <p:cNvPr id="7" name="任意多边形: 形状 6"/>
            <p:cNvSpPr/>
            <p:nvPr>
              <p:custDataLst>
                <p:tags r:id="rId3"/>
              </p:custDataLst>
            </p:nvPr>
          </p:nvSpPr>
          <p:spPr>
            <a:xfrm>
              <a:off x="1134" y="3231"/>
              <a:ext cx="5000" cy="6833"/>
            </a:xfrm>
            <a:custGeom>
              <a:avLst/>
              <a:gdLst>
                <a:gd name="connsiteX0" fmla="*/ 1 w 2000251"/>
                <a:gd name="connsiteY0" fmla="*/ 0 h 2733583"/>
                <a:gd name="connsiteX1" fmla="*/ 2000251 w 2000251"/>
                <a:gd name="connsiteY1" fmla="*/ 0 h 2733583"/>
                <a:gd name="connsiteX2" fmla="*/ 2000251 w 2000251"/>
                <a:gd name="connsiteY2" fmla="*/ 1157418 h 2733583"/>
                <a:gd name="connsiteX3" fmla="*/ 2000251 w 2000251"/>
                <a:gd name="connsiteY3" fmla="*/ 1474326 h 2733583"/>
                <a:gd name="connsiteX4" fmla="*/ 2000251 w 2000251"/>
                <a:gd name="connsiteY4" fmla="*/ 2229933 h 2733583"/>
                <a:gd name="connsiteX5" fmla="*/ 2000250 w 2000251"/>
                <a:gd name="connsiteY5" fmla="*/ 2229936 h 2733583"/>
                <a:gd name="connsiteX6" fmla="*/ 2000250 w 2000251"/>
                <a:gd name="connsiteY6" fmla="*/ 2681636 h 2733583"/>
                <a:gd name="connsiteX7" fmla="*/ 1944053 w 2000251"/>
                <a:gd name="connsiteY7" fmla="*/ 2732404 h 2733583"/>
                <a:gd name="connsiteX8" fmla="*/ 1262348 w 2000251"/>
                <a:gd name="connsiteY8" fmla="*/ 2662776 h 2733583"/>
                <a:gd name="connsiteX9" fmla="*/ 737902 w 2000251"/>
                <a:gd name="connsiteY9" fmla="*/ 2662776 h 2733583"/>
                <a:gd name="connsiteX10" fmla="*/ 46577 w 2000251"/>
                <a:gd name="connsiteY10" fmla="*/ 2733357 h 2733583"/>
                <a:gd name="connsiteX11" fmla="*/ 0 w 2000251"/>
                <a:gd name="connsiteY11" fmla="*/ 2691256 h 2733583"/>
                <a:gd name="connsiteX12" fmla="*/ 0 w 2000251"/>
                <a:gd name="connsiteY12" fmla="*/ 1644268 h 2733583"/>
                <a:gd name="connsiteX13" fmla="*/ 1 w 2000251"/>
                <a:gd name="connsiteY13" fmla="*/ 1644267 h 2733583"/>
                <a:gd name="connsiteX14" fmla="*/ 1 w 2000251"/>
                <a:gd name="connsiteY14" fmla="*/ 1474328 h 2733583"/>
                <a:gd name="connsiteX15" fmla="*/ 1 w 2000251"/>
                <a:gd name="connsiteY15" fmla="*/ 1157418 h 273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00251" h="2733583">
                  <a:moveTo>
                    <a:pt x="1" y="0"/>
                  </a:moveTo>
                  <a:lnTo>
                    <a:pt x="2000251" y="0"/>
                  </a:lnTo>
                  <a:lnTo>
                    <a:pt x="2000251" y="1157418"/>
                  </a:lnTo>
                  <a:lnTo>
                    <a:pt x="2000251" y="1474326"/>
                  </a:lnTo>
                  <a:lnTo>
                    <a:pt x="2000251" y="2229933"/>
                  </a:lnTo>
                  <a:lnTo>
                    <a:pt x="2000250" y="2229936"/>
                  </a:lnTo>
                  <a:lnTo>
                    <a:pt x="2000250" y="2681636"/>
                  </a:lnTo>
                  <a:cubicBezTo>
                    <a:pt x="2000250" y="2711830"/>
                    <a:pt x="1974152" y="2735452"/>
                    <a:pt x="1944053" y="2732404"/>
                  </a:cubicBezTo>
                  <a:lnTo>
                    <a:pt x="1262348" y="2662776"/>
                  </a:lnTo>
                  <a:cubicBezTo>
                    <a:pt x="1088041" y="2644965"/>
                    <a:pt x="912305" y="2644965"/>
                    <a:pt x="737902" y="2662776"/>
                  </a:cubicBezTo>
                  <a:lnTo>
                    <a:pt x="46577" y="2733357"/>
                  </a:lnTo>
                  <a:cubicBezTo>
                    <a:pt x="21622" y="2735928"/>
                    <a:pt x="0" y="2716307"/>
                    <a:pt x="0" y="2691256"/>
                  </a:cubicBezTo>
                  <a:lnTo>
                    <a:pt x="0" y="1644268"/>
                  </a:lnTo>
                  <a:lnTo>
                    <a:pt x="1" y="1644267"/>
                  </a:lnTo>
                  <a:lnTo>
                    <a:pt x="1" y="1474328"/>
                  </a:lnTo>
                  <a:lnTo>
                    <a:pt x="1" y="1157418"/>
                  </a:lnTo>
                  <a:close/>
                </a:path>
              </a:pathLst>
            </a:custGeom>
            <a:gradFill flip="none" rotWithShape="1">
              <a:gsLst>
                <a:gs pos="0">
                  <a:schemeClr val="bg1"/>
                </a:gs>
                <a:gs pos="100000">
                  <a:schemeClr val="accent5">
                    <a:lumMod val="10000"/>
                    <a:lumOff val="90000"/>
                  </a:schemeClr>
                </a:gs>
              </a:gsLst>
              <a:lin ang="5400000" scaled="1"/>
              <a:tileRect/>
            </a:gradFill>
            <a:ln w="9525" cap="flat">
              <a:noFill/>
              <a:prstDash val="solid"/>
              <a:miter/>
            </a:ln>
            <a:effectLst>
              <a:outerShdw blurRad="76200" dist="101600" dir="2700000" sx="99000" sy="99000" algn="tl" rotWithShape="0">
                <a:schemeClr val="accent5">
                  <a:lumMod val="75000"/>
                  <a:alpha val="15000"/>
                </a:schemeClr>
              </a:outerShdw>
            </a:effectLst>
          </p:spPr>
          <p:txBody>
            <a:bodyPr rtlCol="0" anchor="ctr"/>
            <a:lstStyle/>
            <a:p>
              <a:endParaRPr lang="zh-CN" altLang="en-US"/>
            </a:p>
          </p:txBody>
        </p:sp>
        <p:sp>
          <p:nvSpPr>
            <p:cNvPr id="8" name="任意多边形: 形状 7"/>
            <p:cNvSpPr/>
            <p:nvPr>
              <p:custDataLst>
                <p:tags r:id="rId4"/>
              </p:custDataLst>
            </p:nvPr>
          </p:nvSpPr>
          <p:spPr>
            <a:xfrm>
              <a:off x="1297" y="3408"/>
              <a:ext cx="4673" cy="6480"/>
            </a:xfrm>
            <a:custGeom>
              <a:avLst/>
              <a:gdLst>
                <a:gd name="connsiteX0" fmla="*/ 1 w 2000251"/>
                <a:gd name="connsiteY0" fmla="*/ 0 h 2733583"/>
                <a:gd name="connsiteX1" fmla="*/ 2000251 w 2000251"/>
                <a:gd name="connsiteY1" fmla="*/ 0 h 2733583"/>
                <a:gd name="connsiteX2" fmla="*/ 2000251 w 2000251"/>
                <a:gd name="connsiteY2" fmla="*/ 1157418 h 2733583"/>
                <a:gd name="connsiteX3" fmla="*/ 2000251 w 2000251"/>
                <a:gd name="connsiteY3" fmla="*/ 1474326 h 2733583"/>
                <a:gd name="connsiteX4" fmla="*/ 2000251 w 2000251"/>
                <a:gd name="connsiteY4" fmla="*/ 2229933 h 2733583"/>
                <a:gd name="connsiteX5" fmla="*/ 2000250 w 2000251"/>
                <a:gd name="connsiteY5" fmla="*/ 2229936 h 2733583"/>
                <a:gd name="connsiteX6" fmla="*/ 2000250 w 2000251"/>
                <a:gd name="connsiteY6" fmla="*/ 2681636 h 2733583"/>
                <a:gd name="connsiteX7" fmla="*/ 1944053 w 2000251"/>
                <a:gd name="connsiteY7" fmla="*/ 2732404 h 2733583"/>
                <a:gd name="connsiteX8" fmla="*/ 1262348 w 2000251"/>
                <a:gd name="connsiteY8" fmla="*/ 2662776 h 2733583"/>
                <a:gd name="connsiteX9" fmla="*/ 737902 w 2000251"/>
                <a:gd name="connsiteY9" fmla="*/ 2662776 h 2733583"/>
                <a:gd name="connsiteX10" fmla="*/ 46577 w 2000251"/>
                <a:gd name="connsiteY10" fmla="*/ 2733357 h 2733583"/>
                <a:gd name="connsiteX11" fmla="*/ 0 w 2000251"/>
                <a:gd name="connsiteY11" fmla="*/ 2691256 h 2733583"/>
                <a:gd name="connsiteX12" fmla="*/ 0 w 2000251"/>
                <a:gd name="connsiteY12" fmla="*/ 1644268 h 2733583"/>
                <a:gd name="connsiteX13" fmla="*/ 1 w 2000251"/>
                <a:gd name="connsiteY13" fmla="*/ 1644267 h 2733583"/>
                <a:gd name="connsiteX14" fmla="*/ 1 w 2000251"/>
                <a:gd name="connsiteY14" fmla="*/ 1474328 h 2733583"/>
                <a:gd name="connsiteX15" fmla="*/ 1 w 2000251"/>
                <a:gd name="connsiteY15" fmla="*/ 1157418 h 273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00251" h="2733583">
                  <a:moveTo>
                    <a:pt x="1" y="0"/>
                  </a:moveTo>
                  <a:lnTo>
                    <a:pt x="2000251" y="0"/>
                  </a:lnTo>
                  <a:lnTo>
                    <a:pt x="2000251" y="1157418"/>
                  </a:lnTo>
                  <a:lnTo>
                    <a:pt x="2000251" y="1474326"/>
                  </a:lnTo>
                  <a:lnTo>
                    <a:pt x="2000251" y="2229933"/>
                  </a:lnTo>
                  <a:lnTo>
                    <a:pt x="2000250" y="2229936"/>
                  </a:lnTo>
                  <a:lnTo>
                    <a:pt x="2000250" y="2681636"/>
                  </a:lnTo>
                  <a:cubicBezTo>
                    <a:pt x="2000250" y="2711830"/>
                    <a:pt x="1974152" y="2735452"/>
                    <a:pt x="1944053" y="2732404"/>
                  </a:cubicBezTo>
                  <a:lnTo>
                    <a:pt x="1262348" y="2662776"/>
                  </a:lnTo>
                  <a:cubicBezTo>
                    <a:pt x="1088041" y="2644965"/>
                    <a:pt x="912305" y="2644965"/>
                    <a:pt x="737902" y="2662776"/>
                  </a:cubicBezTo>
                  <a:lnTo>
                    <a:pt x="46577" y="2733357"/>
                  </a:lnTo>
                  <a:cubicBezTo>
                    <a:pt x="21622" y="2735928"/>
                    <a:pt x="0" y="2716307"/>
                    <a:pt x="0" y="2691256"/>
                  </a:cubicBezTo>
                  <a:lnTo>
                    <a:pt x="0" y="1644268"/>
                  </a:lnTo>
                  <a:lnTo>
                    <a:pt x="1" y="1644267"/>
                  </a:lnTo>
                  <a:lnTo>
                    <a:pt x="1" y="1474328"/>
                  </a:lnTo>
                  <a:lnTo>
                    <a:pt x="1" y="1157418"/>
                  </a:lnTo>
                  <a:close/>
                </a:path>
              </a:pathLst>
            </a:custGeom>
            <a:noFill/>
            <a:ln w="9525" cap="flat">
              <a:gradFill>
                <a:gsLst>
                  <a:gs pos="0">
                    <a:schemeClr val="bg1"/>
                  </a:gs>
                  <a:gs pos="100000">
                    <a:srgbClr val="002060"/>
                  </a:gs>
                </a:gsLst>
                <a:lin ang="5400000" scaled="1"/>
              </a:gradFill>
              <a:prstDash val="solid"/>
              <a:miter/>
            </a:ln>
            <a:effectLst/>
          </p:spPr>
          <p:txBody>
            <a:bodyPr rtlCol="0" anchor="ctr"/>
            <a:lstStyle/>
            <a:p>
              <a:endParaRPr lang="zh-CN" altLang="en-US">
                <a:gradFill flip="none" rotWithShape="1">
                  <a:gsLst>
                    <a:gs pos="0">
                      <a:schemeClr val="bg1">
                        <a:alpha val="0"/>
                      </a:schemeClr>
                    </a:gs>
                    <a:gs pos="100000">
                      <a:srgbClr val="FFC000"/>
                    </a:gs>
                  </a:gsLst>
                  <a:lin ang="5400000" scaled="1"/>
                  <a:tileRect/>
                </a:gradFill>
              </a:endParaRPr>
            </a:p>
          </p:txBody>
        </p:sp>
        <p:sp>
          <p:nvSpPr>
            <p:cNvPr id="9" name="文本框 8"/>
            <p:cNvSpPr txBox="1"/>
            <p:nvPr>
              <p:custDataLst>
                <p:tags r:id="rId5"/>
              </p:custDataLst>
            </p:nvPr>
          </p:nvSpPr>
          <p:spPr>
            <a:xfrm>
              <a:off x="2954" y="7440"/>
              <a:ext cx="1248" cy="725"/>
            </a:xfrm>
            <a:prstGeom prst="rect">
              <a:avLst/>
            </a:prstGeom>
            <a:noFill/>
          </p:spPr>
          <p:txBody>
            <a:bodyPr wrap="none" rtlCol="0">
              <a:spAutoFit/>
            </a:bodyPr>
            <a:lstStyle/>
            <a:p>
              <a:r>
                <a:rPr lang="zh-CN" altLang="en-US" sz="2400" dirty="0">
                  <a:latin typeface="汉仪文黑-85W" panose="00020600040101010101" pitchFamily="18" charset="-122"/>
                  <a:ea typeface="汉仪文黑-85W" panose="00020600040101010101" pitchFamily="18" charset="-122"/>
                </a:rPr>
                <a:t>标题</a:t>
              </a:r>
              <a:endParaRPr lang="zh-CN" altLang="en-US" sz="2400" dirty="0">
                <a:latin typeface="汉仪文黑-85W" panose="00020600040101010101" pitchFamily="18" charset="-122"/>
                <a:ea typeface="汉仪文黑-85W" panose="00020600040101010101" pitchFamily="18" charset="-122"/>
              </a:endParaRPr>
            </a:p>
          </p:txBody>
        </p:sp>
        <p:sp>
          <p:nvSpPr>
            <p:cNvPr id="27" name="文本框 26"/>
            <p:cNvSpPr txBox="1"/>
            <p:nvPr>
              <p:custDataLst>
                <p:tags r:id="rId6"/>
              </p:custDataLst>
            </p:nvPr>
          </p:nvSpPr>
          <p:spPr>
            <a:xfrm>
              <a:off x="1640" y="8004"/>
              <a:ext cx="4179" cy="1234"/>
            </a:xfrm>
            <a:prstGeom prst="rect">
              <a:avLst/>
            </a:prstGeom>
            <a:noFill/>
          </p:spPr>
          <p:txBody>
            <a:bodyPr wrap="square">
              <a:spAutoFit/>
            </a:bodyPr>
            <a:lstStyle/>
            <a:p>
              <a:pPr algn="ctr">
                <a:lnSpc>
                  <a:spcPct val="125000"/>
                </a:lnSpc>
              </a:pPr>
              <a:r>
                <a:rPr lang="zh-CN" altLang="en-US" dirty="0">
                  <a:solidFill>
                    <a:prstClr val="black"/>
                  </a:solidFill>
                  <a:latin typeface="汉仪旗黑-55简" panose="00020600040101010101" pitchFamily="18" charset="-122"/>
                  <a:ea typeface="汉仪旗黑-55简" panose="00020600040101010101" pitchFamily="18" charset="-122"/>
                  <a:cs typeface="阿里巴巴普惠体" panose="00020600040101010101" pitchFamily="18" charset="-122"/>
                  <a:sym typeface="阿里巴巴普惠体" panose="00020600040101010101" pitchFamily="18" charset="-122"/>
                </a:rPr>
                <a:t>单击输入你的正文</a:t>
              </a:r>
              <a:r>
                <a:rPr lang="zh-CN" altLang="en-US" dirty="0">
                  <a:solidFill>
                    <a:prstClr val="black"/>
                  </a:solidFill>
                  <a:latin typeface="汉仪旗黑-55简" panose="00020600040101010101" pitchFamily="18" charset="-122"/>
                  <a:ea typeface="汉仪旗黑-55简" panose="00020600040101010101" pitchFamily="18" charset="-122"/>
                  <a:cs typeface="阿里巴巴普惠体" panose="00020600040101010101" pitchFamily="18" charset="-122"/>
                  <a:sym typeface="阿里巴巴普惠体" panose="00020600040101010101" pitchFamily="18" charset="-122"/>
                </a:rPr>
                <a:t>单击输入你的正文</a:t>
              </a:r>
              <a:endParaRPr lang="zh-CN" altLang="en-US" dirty="0"/>
            </a:p>
          </p:txBody>
        </p:sp>
        <p:pic>
          <p:nvPicPr>
            <p:cNvPr id="64" name="图片 63" descr="D:/学校ppt/素材/微信图片_20230720085140.jpg微信图片_20230720085140"/>
            <p:cNvPicPr>
              <a:picLocks noChangeAspect="1"/>
            </p:cNvPicPr>
            <p:nvPr>
              <p:custDataLst>
                <p:tags r:id="rId7"/>
              </p:custDataLst>
            </p:nvPr>
          </p:nvPicPr>
          <p:blipFill>
            <a:blip r:embed="rId8">
              <a:duotone>
                <a:prstClr val="black"/>
                <a:schemeClr val="tx2">
                  <a:tint val="45000"/>
                  <a:satMod val="400000"/>
                </a:schemeClr>
              </a:duotone>
            </a:blip>
            <a:srcRect l="12805" r="12805"/>
            <a:stretch>
              <a:fillRect/>
            </a:stretch>
          </p:blipFill>
          <p:spPr>
            <a:xfrm>
              <a:off x="1583" y="3691"/>
              <a:ext cx="4101" cy="3595"/>
            </a:xfrm>
            <a:prstGeom prst="rect">
              <a:avLst/>
            </a:prstGeom>
          </p:spPr>
        </p:pic>
        <p:sp>
          <p:nvSpPr>
            <p:cNvPr id="15" name="矩形 14"/>
            <p:cNvSpPr/>
            <p:nvPr>
              <p:custDataLst>
                <p:tags r:id="rId9"/>
              </p:custDataLst>
            </p:nvPr>
          </p:nvSpPr>
          <p:spPr>
            <a:xfrm>
              <a:off x="1584" y="3674"/>
              <a:ext cx="4116" cy="3597"/>
            </a:xfrm>
            <a:prstGeom prst="rect">
              <a:avLst/>
            </a:prstGeom>
            <a:blipFill rotWithShape="1">
              <a:blip r:embed="rId8"/>
              <a:stretch>
                <a:fillRect/>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nvGrpSpPr>
            <p:cNvPr id="25" name="组合 24"/>
            <p:cNvGrpSpPr/>
            <p:nvPr>
              <p:custDataLst>
                <p:tags r:id="rId10"/>
              </p:custDataLst>
            </p:nvPr>
          </p:nvGrpSpPr>
          <p:grpSpPr>
            <a:xfrm>
              <a:off x="3793" y="4573"/>
              <a:ext cx="1851" cy="1895"/>
              <a:chOff x="4484011" y="2827234"/>
              <a:chExt cx="1175163" cy="1203532"/>
            </a:xfrm>
          </p:grpSpPr>
          <p:grpSp>
            <p:nvGrpSpPr>
              <p:cNvPr id="12" name="组合 11"/>
              <p:cNvGrpSpPr/>
              <p:nvPr/>
            </p:nvGrpSpPr>
            <p:grpSpPr>
              <a:xfrm>
                <a:off x="4484011" y="2827234"/>
                <a:ext cx="1175163" cy="1203532"/>
                <a:chOff x="6343291" y="617647"/>
                <a:chExt cx="2421345" cy="2479797"/>
              </a:xfrm>
            </p:grpSpPr>
            <p:pic>
              <p:nvPicPr>
                <p:cNvPr id="13" name="图片 12" descr="图片包含 文本&#10;&#10;描述已自动生成"/>
                <p:cNvPicPr>
                  <a:picLocks noChangeAspect="1"/>
                </p:cNvPicPr>
                <p:nvPr>
                  <p:custDataLst>
                    <p:tags r:id="rId11"/>
                  </p:custDataLst>
                </p:nvPr>
              </p:nvPicPr>
              <p:blipFill rotWithShape="1">
                <a:blip r:embed="rId12" cstate="print">
                  <a:extLst>
                    <a:ext uri="{28A0092B-C50C-407E-A947-70E740481C1C}">
                      <a14:useLocalDpi xmlns:a14="http://schemas.microsoft.com/office/drawing/2010/main" val="0"/>
                    </a:ext>
                  </a:extLst>
                </a:blip>
                <a:srcRect l="14638" t="15426" r="17129" b="14695"/>
                <a:stretch>
                  <a:fillRect/>
                </a:stretch>
              </p:blipFill>
              <p:spPr>
                <a:xfrm>
                  <a:off x="6343291" y="617647"/>
                  <a:ext cx="2421345" cy="2479797"/>
                </a:xfrm>
                <a:prstGeom prst="rect">
                  <a:avLst/>
                </a:prstGeom>
              </p:spPr>
            </p:pic>
            <p:sp>
              <p:nvSpPr>
                <p:cNvPr id="14" name="椭圆 13"/>
                <p:cNvSpPr/>
                <p:nvPr>
                  <p:custDataLst>
                    <p:tags r:id="rId13"/>
                  </p:custDataLst>
                </p:nvPr>
              </p:nvSpPr>
              <p:spPr>
                <a:xfrm>
                  <a:off x="6665045" y="917334"/>
                  <a:ext cx="1777836" cy="1880421"/>
                </a:xfrm>
                <a:prstGeom prst="ellipse">
                  <a:avLst/>
                </a:prstGeom>
                <a:solidFill>
                  <a:srgbClr val="C925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4" name="文本框 23"/>
              <p:cNvSpPr txBox="1"/>
              <p:nvPr>
                <p:custDataLst>
                  <p:tags r:id="rId14"/>
                </p:custDataLst>
              </p:nvPr>
            </p:nvSpPr>
            <p:spPr>
              <a:xfrm>
                <a:off x="4817503" y="3163652"/>
                <a:ext cx="495482" cy="530695"/>
              </a:xfrm>
              <a:custGeom>
                <a:avLst/>
                <a:gdLst/>
                <a:ahLst/>
                <a:cxnLst/>
                <a:rect l="l" t="t" r="r" b="b"/>
                <a:pathLst>
                  <a:path w="439598" h="470839">
                    <a:moveTo>
                      <a:pt x="229057" y="366826"/>
                    </a:moveTo>
                    <a:lnTo>
                      <a:pt x="327355" y="366826"/>
                    </a:lnTo>
                    <a:lnTo>
                      <a:pt x="327355" y="386029"/>
                    </a:lnTo>
                    <a:lnTo>
                      <a:pt x="298323" y="386029"/>
                    </a:lnTo>
                    <a:lnTo>
                      <a:pt x="298323" y="404774"/>
                    </a:lnTo>
                    <a:lnTo>
                      <a:pt x="324841" y="404774"/>
                    </a:lnTo>
                    <a:lnTo>
                      <a:pt x="324841" y="423062"/>
                    </a:lnTo>
                    <a:lnTo>
                      <a:pt x="298323" y="423062"/>
                    </a:lnTo>
                    <a:lnTo>
                      <a:pt x="298323" y="445236"/>
                    </a:lnTo>
                    <a:cubicBezTo>
                      <a:pt x="301219" y="445541"/>
                      <a:pt x="304191" y="445617"/>
                      <a:pt x="307239" y="445465"/>
                    </a:cubicBezTo>
                    <a:lnTo>
                      <a:pt x="439141" y="445465"/>
                    </a:lnTo>
                    <a:lnTo>
                      <a:pt x="433197" y="467410"/>
                    </a:lnTo>
                    <a:lnTo>
                      <a:pt x="307010" y="467410"/>
                    </a:lnTo>
                    <a:cubicBezTo>
                      <a:pt x="300609" y="467410"/>
                      <a:pt x="294361" y="466953"/>
                      <a:pt x="288265" y="466039"/>
                    </a:cubicBezTo>
                    <a:cubicBezTo>
                      <a:pt x="282931" y="465277"/>
                      <a:pt x="277749" y="463829"/>
                      <a:pt x="272720" y="461695"/>
                    </a:cubicBezTo>
                    <a:cubicBezTo>
                      <a:pt x="264033" y="457581"/>
                      <a:pt x="257099" y="451485"/>
                      <a:pt x="251917" y="443407"/>
                    </a:cubicBezTo>
                    <a:cubicBezTo>
                      <a:pt x="245364" y="453923"/>
                      <a:pt x="236982" y="462762"/>
                      <a:pt x="226771" y="469925"/>
                    </a:cubicBezTo>
                    <a:lnTo>
                      <a:pt x="218770" y="463296"/>
                    </a:lnTo>
                    <a:cubicBezTo>
                      <a:pt x="224562" y="453694"/>
                      <a:pt x="229134" y="443636"/>
                      <a:pt x="232486" y="433120"/>
                    </a:cubicBezTo>
                    <a:cubicBezTo>
                      <a:pt x="236144" y="419404"/>
                      <a:pt x="238354" y="405384"/>
                      <a:pt x="239116" y="391058"/>
                    </a:cubicBezTo>
                    <a:lnTo>
                      <a:pt x="263805" y="391515"/>
                    </a:lnTo>
                    <a:cubicBezTo>
                      <a:pt x="263195" y="400202"/>
                      <a:pt x="262204" y="408736"/>
                      <a:pt x="260833" y="417118"/>
                    </a:cubicBezTo>
                    <a:cubicBezTo>
                      <a:pt x="263424" y="423976"/>
                      <a:pt x="267234" y="430072"/>
                      <a:pt x="272263" y="435406"/>
                    </a:cubicBezTo>
                    <a:lnTo>
                      <a:pt x="272263" y="386029"/>
                    </a:lnTo>
                    <a:lnTo>
                      <a:pt x="229057" y="386029"/>
                    </a:lnTo>
                    <a:close/>
                    <a:moveTo>
                      <a:pt x="85039" y="351282"/>
                    </a:moveTo>
                    <a:lnTo>
                      <a:pt x="85039" y="402031"/>
                    </a:lnTo>
                    <a:lnTo>
                      <a:pt x="122987" y="402031"/>
                    </a:lnTo>
                    <a:lnTo>
                      <a:pt x="122987" y="351282"/>
                    </a:lnTo>
                    <a:close/>
                    <a:moveTo>
                      <a:pt x="370561" y="343966"/>
                    </a:moveTo>
                    <a:lnTo>
                      <a:pt x="394564" y="343966"/>
                    </a:lnTo>
                    <a:lnTo>
                      <a:pt x="394564" y="373684"/>
                    </a:lnTo>
                    <a:cubicBezTo>
                      <a:pt x="394564" y="380542"/>
                      <a:pt x="394030" y="387248"/>
                      <a:pt x="392964" y="393801"/>
                    </a:cubicBezTo>
                    <a:cubicBezTo>
                      <a:pt x="399212" y="399135"/>
                      <a:pt x="405384" y="404545"/>
                      <a:pt x="411480" y="410032"/>
                    </a:cubicBezTo>
                    <a:cubicBezTo>
                      <a:pt x="419100" y="416737"/>
                      <a:pt x="426949" y="423214"/>
                      <a:pt x="435026" y="429463"/>
                    </a:cubicBezTo>
                    <a:lnTo>
                      <a:pt x="428854" y="441579"/>
                    </a:lnTo>
                    <a:cubicBezTo>
                      <a:pt x="421539" y="439597"/>
                      <a:pt x="414604" y="436702"/>
                      <a:pt x="408051" y="432892"/>
                    </a:cubicBezTo>
                    <a:cubicBezTo>
                      <a:pt x="399364" y="427710"/>
                      <a:pt x="391440" y="421614"/>
                      <a:pt x="384277" y="414604"/>
                    </a:cubicBezTo>
                    <a:cubicBezTo>
                      <a:pt x="378790" y="422071"/>
                      <a:pt x="371932" y="427863"/>
                      <a:pt x="363703" y="431977"/>
                    </a:cubicBezTo>
                    <a:cubicBezTo>
                      <a:pt x="353949" y="436702"/>
                      <a:pt x="343815" y="440207"/>
                      <a:pt x="333299" y="442493"/>
                    </a:cubicBezTo>
                    <a:lnTo>
                      <a:pt x="328727" y="430149"/>
                    </a:lnTo>
                    <a:cubicBezTo>
                      <a:pt x="335737" y="427253"/>
                      <a:pt x="342595" y="423824"/>
                      <a:pt x="349301" y="419862"/>
                    </a:cubicBezTo>
                    <a:cubicBezTo>
                      <a:pt x="355245" y="416052"/>
                      <a:pt x="360274" y="411175"/>
                      <a:pt x="364389" y="405231"/>
                    </a:cubicBezTo>
                    <a:cubicBezTo>
                      <a:pt x="366522" y="401574"/>
                      <a:pt x="368046" y="397611"/>
                      <a:pt x="368961" y="393344"/>
                    </a:cubicBezTo>
                    <a:cubicBezTo>
                      <a:pt x="370180" y="385572"/>
                      <a:pt x="370713" y="377647"/>
                      <a:pt x="370561" y="369570"/>
                    </a:cubicBezTo>
                    <a:close/>
                    <a:moveTo>
                      <a:pt x="54864" y="330708"/>
                    </a:moveTo>
                    <a:lnTo>
                      <a:pt x="153162" y="330708"/>
                    </a:lnTo>
                    <a:lnTo>
                      <a:pt x="153162" y="402031"/>
                    </a:lnTo>
                    <a:cubicBezTo>
                      <a:pt x="153315" y="408279"/>
                      <a:pt x="151105" y="413461"/>
                      <a:pt x="146533" y="417576"/>
                    </a:cubicBezTo>
                    <a:cubicBezTo>
                      <a:pt x="143637" y="419709"/>
                      <a:pt x="140437" y="421233"/>
                      <a:pt x="136932" y="422148"/>
                    </a:cubicBezTo>
                    <a:cubicBezTo>
                      <a:pt x="132207" y="423214"/>
                      <a:pt x="127559" y="423672"/>
                      <a:pt x="122987" y="423519"/>
                    </a:cubicBezTo>
                    <a:lnTo>
                      <a:pt x="54864" y="423519"/>
                    </a:lnTo>
                    <a:close/>
                    <a:moveTo>
                      <a:pt x="262662" y="322478"/>
                    </a:moveTo>
                    <a:lnTo>
                      <a:pt x="262662" y="336423"/>
                    </a:lnTo>
                    <a:lnTo>
                      <a:pt x="293751" y="336423"/>
                    </a:lnTo>
                    <a:lnTo>
                      <a:pt x="293751" y="322478"/>
                    </a:lnTo>
                    <a:close/>
                    <a:moveTo>
                      <a:pt x="6401" y="312191"/>
                    </a:moveTo>
                    <a:lnTo>
                      <a:pt x="38405" y="312191"/>
                    </a:lnTo>
                    <a:lnTo>
                      <a:pt x="38405" y="453923"/>
                    </a:lnTo>
                    <a:cubicBezTo>
                      <a:pt x="38405" y="458038"/>
                      <a:pt x="37110" y="461695"/>
                      <a:pt x="34519" y="464896"/>
                    </a:cubicBezTo>
                    <a:cubicBezTo>
                      <a:pt x="31166" y="468249"/>
                      <a:pt x="27127" y="469925"/>
                      <a:pt x="22403" y="469925"/>
                    </a:cubicBezTo>
                    <a:lnTo>
                      <a:pt x="6401" y="469925"/>
                    </a:lnTo>
                    <a:close/>
                    <a:moveTo>
                      <a:pt x="262662" y="291617"/>
                    </a:moveTo>
                    <a:lnTo>
                      <a:pt x="262662" y="305790"/>
                    </a:lnTo>
                    <a:lnTo>
                      <a:pt x="293751" y="305790"/>
                    </a:lnTo>
                    <a:lnTo>
                      <a:pt x="293751" y="291617"/>
                    </a:lnTo>
                    <a:close/>
                    <a:moveTo>
                      <a:pt x="72695" y="279044"/>
                    </a:moveTo>
                    <a:lnTo>
                      <a:pt x="201854" y="279044"/>
                    </a:lnTo>
                    <a:lnTo>
                      <a:pt x="201854" y="438150"/>
                    </a:lnTo>
                    <a:cubicBezTo>
                      <a:pt x="201854" y="443941"/>
                      <a:pt x="201092" y="449503"/>
                      <a:pt x="199568" y="454837"/>
                    </a:cubicBezTo>
                    <a:cubicBezTo>
                      <a:pt x="198501" y="457885"/>
                      <a:pt x="196901" y="460629"/>
                      <a:pt x="194767" y="463067"/>
                    </a:cubicBezTo>
                    <a:cubicBezTo>
                      <a:pt x="191415" y="465963"/>
                      <a:pt x="187605" y="467944"/>
                      <a:pt x="183337" y="469011"/>
                    </a:cubicBezTo>
                    <a:cubicBezTo>
                      <a:pt x="177241" y="470230"/>
                      <a:pt x="171145" y="470839"/>
                      <a:pt x="165049" y="470839"/>
                    </a:cubicBezTo>
                    <a:cubicBezTo>
                      <a:pt x="159411" y="470839"/>
                      <a:pt x="153924" y="470001"/>
                      <a:pt x="148590" y="468325"/>
                    </a:cubicBezTo>
                    <a:cubicBezTo>
                      <a:pt x="142037" y="466039"/>
                      <a:pt x="135941" y="463067"/>
                      <a:pt x="130302" y="459409"/>
                    </a:cubicBezTo>
                    <a:lnTo>
                      <a:pt x="130302" y="447979"/>
                    </a:lnTo>
                    <a:lnTo>
                      <a:pt x="154991" y="449122"/>
                    </a:lnTo>
                    <a:cubicBezTo>
                      <a:pt x="157125" y="449122"/>
                      <a:pt x="159258" y="448970"/>
                      <a:pt x="161392" y="448665"/>
                    </a:cubicBezTo>
                    <a:cubicBezTo>
                      <a:pt x="163525" y="448208"/>
                      <a:pt x="165354" y="447217"/>
                      <a:pt x="166878" y="445693"/>
                    </a:cubicBezTo>
                    <a:cubicBezTo>
                      <a:pt x="168250" y="444017"/>
                      <a:pt x="169164" y="442188"/>
                      <a:pt x="169621" y="440207"/>
                    </a:cubicBezTo>
                    <a:cubicBezTo>
                      <a:pt x="170079" y="437464"/>
                      <a:pt x="170307" y="434644"/>
                      <a:pt x="170307" y="431749"/>
                    </a:cubicBezTo>
                    <a:lnTo>
                      <a:pt x="170307" y="302361"/>
                    </a:lnTo>
                    <a:lnTo>
                      <a:pt x="72695" y="302361"/>
                    </a:lnTo>
                    <a:close/>
                    <a:moveTo>
                      <a:pt x="333985" y="277672"/>
                    </a:moveTo>
                    <a:lnTo>
                      <a:pt x="434112" y="277672"/>
                    </a:lnTo>
                    <a:lnTo>
                      <a:pt x="434112" y="296189"/>
                    </a:lnTo>
                    <a:lnTo>
                      <a:pt x="397307" y="296189"/>
                    </a:lnTo>
                    <a:cubicBezTo>
                      <a:pt x="394259" y="304571"/>
                      <a:pt x="389230" y="311353"/>
                      <a:pt x="382219" y="316534"/>
                    </a:cubicBezTo>
                    <a:lnTo>
                      <a:pt x="427711" y="316534"/>
                    </a:lnTo>
                    <a:lnTo>
                      <a:pt x="427711" y="386486"/>
                    </a:lnTo>
                    <a:cubicBezTo>
                      <a:pt x="427711" y="389991"/>
                      <a:pt x="426644" y="393039"/>
                      <a:pt x="424510" y="395630"/>
                    </a:cubicBezTo>
                    <a:cubicBezTo>
                      <a:pt x="421920" y="398221"/>
                      <a:pt x="418719" y="399440"/>
                      <a:pt x="414909" y="399288"/>
                    </a:cubicBezTo>
                    <a:lnTo>
                      <a:pt x="402336" y="399288"/>
                    </a:lnTo>
                    <a:lnTo>
                      <a:pt x="402336" y="334594"/>
                    </a:lnTo>
                    <a:lnTo>
                      <a:pt x="362788" y="334594"/>
                    </a:lnTo>
                    <a:lnTo>
                      <a:pt x="362788" y="386715"/>
                    </a:lnTo>
                    <a:cubicBezTo>
                      <a:pt x="362788" y="390677"/>
                      <a:pt x="361493" y="393954"/>
                      <a:pt x="358902" y="396544"/>
                    </a:cubicBezTo>
                    <a:cubicBezTo>
                      <a:pt x="356464" y="398678"/>
                      <a:pt x="353644" y="399669"/>
                      <a:pt x="350444" y="399516"/>
                    </a:cubicBezTo>
                    <a:lnTo>
                      <a:pt x="337871" y="399516"/>
                    </a:lnTo>
                    <a:lnTo>
                      <a:pt x="337871" y="316534"/>
                    </a:lnTo>
                    <a:lnTo>
                      <a:pt x="364617" y="316534"/>
                    </a:lnTo>
                    <a:lnTo>
                      <a:pt x="370104" y="296189"/>
                    </a:lnTo>
                    <a:lnTo>
                      <a:pt x="333985" y="296189"/>
                    </a:lnTo>
                    <a:close/>
                    <a:moveTo>
                      <a:pt x="235915" y="274929"/>
                    </a:moveTo>
                    <a:lnTo>
                      <a:pt x="321183" y="274929"/>
                    </a:lnTo>
                    <a:lnTo>
                      <a:pt x="321183" y="336423"/>
                    </a:lnTo>
                    <a:cubicBezTo>
                      <a:pt x="321183" y="341604"/>
                      <a:pt x="319126" y="345719"/>
                      <a:pt x="315011" y="348767"/>
                    </a:cubicBezTo>
                    <a:cubicBezTo>
                      <a:pt x="312268" y="350443"/>
                      <a:pt x="309372" y="351586"/>
                      <a:pt x="306324" y="352196"/>
                    </a:cubicBezTo>
                    <a:cubicBezTo>
                      <a:pt x="302057" y="353110"/>
                      <a:pt x="297866" y="353491"/>
                      <a:pt x="293751" y="353339"/>
                    </a:cubicBezTo>
                    <a:lnTo>
                      <a:pt x="235915" y="353339"/>
                    </a:lnTo>
                    <a:close/>
                    <a:moveTo>
                      <a:pt x="30404" y="264871"/>
                    </a:moveTo>
                    <a:cubicBezTo>
                      <a:pt x="37110" y="271119"/>
                      <a:pt x="43587" y="277520"/>
                      <a:pt x="49835" y="284073"/>
                    </a:cubicBezTo>
                    <a:cubicBezTo>
                      <a:pt x="56083" y="290474"/>
                      <a:pt x="62484" y="296570"/>
                      <a:pt x="69037" y="302361"/>
                    </a:cubicBezTo>
                    <a:lnTo>
                      <a:pt x="61036" y="314934"/>
                    </a:lnTo>
                    <a:cubicBezTo>
                      <a:pt x="53264" y="313410"/>
                      <a:pt x="46025" y="310667"/>
                      <a:pt x="39319" y="306705"/>
                    </a:cubicBezTo>
                    <a:cubicBezTo>
                      <a:pt x="35814" y="304723"/>
                      <a:pt x="32538" y="302437"/>
                      <a:pt x="29490" y="299847"/>
                    </a:cubicBezTo>
                    <a:cubicBezTo>
                      <a:pt x="24613" y="295732"/>
                      <a:pt x="19965" y="291388"/>
                      <a:pt x="15545" y="286816"/>
                    </a:cubicBezTo>
                    <a:cubicBezTo>
                      <a:pt x="13716" y="284988"/>
                      <a:pt x="11964" y="283159"/>
                      <a:pt x="10287" y="281330"/>
                    </a:cubicBezTo>
                    <a:close/>
                    <a:moveTo>
                      <a:pt x="314325" y="150190"/>
                    </a:moveTo>
                    <a:cubicBezTo>
                      <a:pt x="318135" y="166649"/>
                      <a:pt x="321869" y="183032"/>
                      <a:pt x="325527" y="199339"/>
                    </a:cubicBezTo>
                    <a:lnTo>
                      <a:pt x="314782" y="202082"/>
                    </a:lnTo>
                    <a:cubicBezTo>
                      <a:pt x="307010" y="197205"/>
                      <a:pt x="300609" y="191033"/>
                      <a:pt x="295580" y="183565"/>
                    </a:cubicBezTo>
                    <a:cubicBezTo>
                      <a:pt x="292989" y="179755"/>
                      <a:pt x="290932" y="175564"/>
                      <a:pt x="289408" y="170992"/>
                    </a:cubicBezTo>
                    <a:cubicBezTo>
                      <a:pt x="287731" y="165506"/>
                      <a:pt x="286360" y="159943"/>
                      <a:pt x="285293" y="154305"/>
                    </a:cubicBezTo>
                    <a:close/>
                    <a:moveTo>
                      <a:pt x="363474" y="147904"/>
                    </a:moveTo>
                    <a:cubicBezTo>
                      <a:pt x="370027" y="163906"/>
                      <a:pt x="375895" y="180060"/>
                      <a:pt x="381076" y="196367"/>
                    </a:cubicBezTo>
                    <a:lnTo>
                      <a:pt x="370789" y="200253"/>
                    </a:lnTo>
                    <a:cubicBezTo>
                      <a:pt x="362560" y="195834"/>
                      <a:pt x="355702" y="189966"/>
                      <a:pt x="350215" y="182651"/>
                    </a:cubicBezTo>
                    <a:cubicBezTo>
                      <a:pt x="344577" y="174726"/>
                      <a:pt x="340005" y="166192"/>
                      <a:pt x="336499" y="157048"/>
                    </a:cubicBezTo>
                    <a:cubicBezTo>
                      <a:pt x="336195" y="156133"/>
                      <a:pt x="335890" y="155143"/>
                      <a:pt x="335585" y="154076"/>
                    </a:cubicBezTo>
                    <a:close/>
                    <a:moveTo>
                      <a:pt x="251003" y="144246"/>
                    </a:moveTo>
                    <a:lnTo>
                      <a:pt x="280492" y="148361"/>
                    </a:lnTo>
                    <a:cubicBezTo>
                      <a:pt x="277444" y="155981"/>
                      <a:pt x="274015" y="163372"/>
                      <a:pt x="270205" y="170535"/>
                    </a:cubicBezTo>
                    <a:cubicBezTo>
                      <a:pt x="267005" y="176479"/>
                      <a:pt x="263271" y="182041"/>
                      <a:pt x="259004" y="187223"/>
                    </a:cubicBezTo>
                    <a:cubicBezTo>
                      <a:pt x="251994" y="195605"/>
                      <a:pt x="243535" y="202006"/>
                      <a:pt x="233629" y="206425"/>
                    </a:cubicBezTo>
                    <a:lnTo>
                      <a:pt x="223800" y="198424"/>
                    </a:lnTo>
                    <a:cubicBezTo>
                      <a:pt x="235077" y="181660"/>
                      <a:pt x="244145" y="163601"/>
                      <a:pt x="251003" y="144246"/>
                    </a:cubicBezTo>
                    <a:close/>
                    <a:moveTo>
                      <a:pt x="411252" y="143560"/>
                    </a:moveTo>
                    <a:cubicBezTo>
                      <a:pt x="420548" y="161086"/>
                      <a:pt x="429997" y="178536"/>
                      <a:pt x="439598" y="195910"/>
                    </a:cubicBezTo>
                    <a:lnTo>
                      <a:pt x="429997" y="203682"/>
                    </a:lnTo>
                    <a:cubicBezTo>
                      <a:pt x="420700" y="199110"/>
                      <a:pt x="412547" y="193090"/>
                      <a:pt x="405537" y="185623"/>
                    </a:cubicBezTo>
                    <a:cubicBezTo>
                      <a:pt x="402489" y="182422"/>
                      <a:pt x="399745" y="179070"/>
                      <a:pt x="397307" y="175564"/>
                    </a:cubicBezTo>
                    <a:cubicBezTo>
                      <a:pt x="393345" y="169468"/>
                      <a:pt x="389687" y="163220"/>
                      <a:pt x="386334" y="156819"/>
                    </a:cubicBezTo>
                    <a:cubicBezTo>
                      <a:pt x="385572" y="155600"/>
                      <a:pt x="384886" y="154305"/>
                      <a:pt x="384277" y="152933"/>
                    </a:cubicBezTo>
                    <a:close/>
                    <a:moveTo>
                      <a:pt x="119101" y="113157"/>
                    </a:moveTo>
                    <a:lnTo>
                      <a:pt x="119101" y="124129"/>
                    </a:lnTo>
                    <a:lnTo>
                      <a:pt x="159106" y="124129"/>
                    </a:lnTo>
                    <a:lnTo>
                      <a:pt x="159106" y="113157"/>
                    </a:lnTo>
                    <a:close/>
                    <a:moveTo>
                      <a:pt x="49606" y="113157"/>
                    </a:moveTo>
                    <a:lnTo>
                      <a:pt x="49606" y="124129"/>
                    </a:lnTo>
                    <a:lnTo>
                      <a:pt x="89383" y="124129"/>
                    </a:lnTo>
                    <a:lnTo>
                      <a:pt x="89383" y="113157"/>
                    </a:lnTo>
                    <a:close/>
                    <a:moveTo>
                      <a:pt x="119101" y="85725"/>
                    </a:moveTo>
                    <a:lnTo>
                      <a:pt x="119101" y="96469"/>
                    </a:lnTo>
                    <a:lnTo>
                      <a:pt x="159106" y="96469"/>
                    </a:lnTo>
                    <a:lnTo>
                      <a:pt x="159106" y="85725"/>
                    </a:lnTo>
                    <a:close/>
                    <a:moveTo>
                      <a:pt x="49606" y="85725"/>
                    </a:moveTo>
                    <a:lnTo>
                      <a:pt x="49606" y="96469"/>
                    </a:lnTo>
                    <a:lnTo>
                      <a:pt x="89383" y="96469"/>
                    </a:lnTo>
                    <a:lnTo>
                      <a:pt x="89383" y="85725"/>
                    </a:lnTo>
                    <a:close/>
                    <a:moveTo>
                      <a:pt x="279349" y="85039"/>
                    </a:moveTo>
                    <a:lnTo>
                      <a:pt x="279349" y="118643"/>
                    </a:lnTo>
                    <a:lnTo>
                      <a:pt x="386106" y="118643"/>
                    </a:lnTo>
                    <a:lnTo>
                      <a:pt x="386106" y="85039"/>
                    </a:lnTo>
                    <a:close/>
                    <a:moveTo>
                      <a:pt x="186309" y="2286"/>
                    </a:moveTo>
                    <a:lnTo>
                      <a:pt x="190424" y="21945"/>
                    </a:lnTo>
                    <a:cubicBezTo>
                      <a:pt x="166650" y="23469"/>
                      <a:pt x="142875" y="24536"/>
                      <a:pt x="119101" y="25146"/>
                    </a:cubicBezTo>
                    <a:lnTo>
                      <a:pt x="119101" y="39319"/>
                    </a:lnTo>
                    <a:lnTo>
                      <a:pt x="208941" y="39319"/>
                    </a:lnTo>
                    <a:lnTo>
                      <a:pt x="208941" y="57150"/>
                    </a:lnTo>
                    <a:lnTo>
                      <a:pt x="119101" y="57150"/>
                    </a:lnTo>
                    <a:lnTo>
                      <a:pt x="119101" y="68351"/>
                    </a:lnTo>
                    <a:lnTo>
                      <a:pt x="189738" y="68351"/>
                    </a:lnTo>
                    <a:lnTo>
                      <a:pt x="189738" y="124129"/>
                    </a:lnTo>
                    <a:cubicBezTo>
                      <a:pt x="189586" y="129616"/>
                      <a:pt x="187300" y="133883"/>
                      <a:pt x="182880" y="136931"/>
                    </a:cubicBezTo>
                    <a:cubicBezTo>
                      <a:pt x="179832" y="138760"/>
                      <a:pt x="176556" y="140055"/>
                      <a:pt x="173050" y="140817"/>
                    </a:cubicBezTo>
                    <a:cubicBezTo>
                      <a:pt x="168478" y="141732"/>
                      <a:pt x="163830" y="142113"/>
                      <a:pt x="159106" y="141960"/>
                    </a:cubicBezTo>
                    <a:lnTo>
                      <a:pt x="119101" y="141960"/>
                    </a:lnTo>
                    <a:lnTo>
                      <a:pt x="119101" y="152933"/>
                    </a:lnTo>
                    <a:lnTo>
                      <a:pt x="191110" y="152933"/>
                    </a:lnTo>
                    <a:lnTo>
                      <a:pt x="191110" y="169849"/>
                    </a:lnTo>
                    <a:lnTo>
                      <a:pt x="119101" y="169849"/>
                    </a:lnTo>
                    <a:lnTo>
                      <a:pt x="119101" y="181737"/>
                    </a:lnTo>
                    <a:lnTo>
                      <a:pt x="205969" y="181737"/>
                    </a:lnTo>
                    <a:lnTo>
                      <a:pt x="205969" y="199796"/>
                    </a:lnTo>
                    <a:lnTo>
                      <a:pt x="2743" y="199796"/>
                    </a:lnTo>
                    <a:lnTo>
                      <a:pt x="2743" y="181737"/>
                    </a:lnTo>
                    <a:lnTo>
                      <a:pt x="89383" y="181737"/>
                    </a:lnTo>
                    <a:lnTo>
                      <a:pt x="89383" y="169849"/>
                    </a:lnTo>
                    <a:lnTo>
                      <a:pt x="17831" y="169849"/>
                    </a:lnTo>
                    <a:lnTo>
                      <a:pt x="17831" y="152933"/>
                    </a:lnTo>
                    <a:lnTo>
                      <a:pt x="89383" y="152933"/>
                    </a:lnTo>
                    <a:lnTo>
                      <a:pt x="89383" y="141960"/>
                    </a:lnTo>
                    <a:lnTo>
                      <a:pt x="19431" y="141960"/>
                    </a:lnTo>
                    <a:lnTo>
                      <a:pt x="19431" y="68351"/>
                    </a:lnTo>
                    <a:lnTo>
                      <a:pt x="89383" y="68351"/>
                    </a:lnTo>
                    <a:lnTo>
                      <a:pt x="89383" y="57150"/>
                    </a:lnTo>
                    <a:lnTo>
                      <a:pt x="0" y="57150"/>
                    </a:lnTo>
                    <a:lnTo>
                      <a:pt x="0" y="39319"/>
                    </a:lnTo>
                    <a:lnTo>
                      <a:pt x="89383" y="39319"/>
                    </a:lnTo>
                    <a:lnTo>
                      <a:pt x="89383" y="25603"/>
                    </a:lnTo>
                    <a:cubicBezTo>
                      <a:pt x="75667" y="25755"/>
                      <a:pt x="62027" y="25603"/>
                      <a:pt x="48463" y="25146"/>
                    </a:cubicBezTo>
                    <a:cubicBezTo>
                      <a:pt x="38405" y="24688"/>
                      <a:pt x="28423" y="23774"/>
                      <a:pt x="18517" y="22402"/>
                    </a:cubicBezTo>
                    <a:lnTo>
                      <a:pt x="17602" y="9144"/>
                    </a:lnTo>
                    <a:cubicBezTo>
                      <a:pt x="73838" y="8229"/>
                      <a:pt x="130074" y="5943"/>
                      <a:pt x="186309" y="2286"/>
                    </a:cubicBezTo>
                    <a:close/>
                    <a:moveTo>
                      <a:pt x="310210" y="0"/>
                    </a:moveTo>
                    <a:lnTo>
                      <a:pt x="342672" y="0"/>
                    </a:lnTo>
                    <a:lnTo>
                      <a:pt x="342672" y="20116"/>
                    </a:lnTo>
                    <a:lnTo>
                      <a:pt x="427711" y="20116"/>
                    </a:lnTo>
                    <a:lnTo>
                      <a:pt x="427711" y="42519"/>
                    </a:lnTo>
                    <a:lnTo>
                      <a:pt x="342672" y="42519"/>
                    </a:lnTo>
                    <a:lnTo>
                      <a:pt x="342672" y="62636"/>
                    </a:lnTo>
                    <a:lnTo>
                      <a:pt x="417195" y="62636"/>
                    </a:lnTo>
                    <a:lnTo>
                      <a:pt x="417195" y="118643"/>
                    </a:lnTo>
                    <a:cubicBezTo>
                      <a:pt x="417195" y="125044"/>
                      <a:pt x="414909" y="130302"/>
                      <a:pt x="410337" y="134416"/>
                    </a:cubicBezTo>
                    <a:cubicBezTo>
                      <a:pt x="407289" y="136702"/>
                      <a:pt x="403936" y="138303"/>
                      <a:pt x="400279" y="139217"/>
                    </a:cubicBezTo>
                    <a:cubicBezTo>
                      <a:pt x="395554" y="140284"/>
                      <a:pt x="390830" y="140741"/>
                      <a:pt x="386106" y="140589"/>
                    </a:cubicBezTo>
                    <a:lnTo>
                      <a:pt x="248260" y="140589"/>
                    </a:lnTo>
                    <a:lnTo>
                      <a:pt x="248260" y="62636"/>
                    </a:lnTo>
                    <a:lnTo>
                      <a:pt x="310210" y="62636"/>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dirty="0">
                  <a:latin typeface="汉仪文黑-85W" panose="00020600040101010101" pitchFamily="18" charset="-122"/>
                  <a:ea typeface="汉仪文黑-85W" panose="00020600040101010101" pitchFamily="18" charset="-122"/>
                </a:endParaRPr>
              </a:p>
            </p:txBody>
          </p:sp>
        </p:grpSp>
      </p:grpSp>
      <p:grpSp>
        <p:nvGrpSpPr>
          <p:cNvPr id="31" name="组合 30"/>
          <p:cNvGrpSpPr/>
          <p:nvPr/>
        </p:nvGrpSpPr>
        <p:grpSpPr>
          <a:xfrm>
            <a:off x="720090" y="2035493"/>
            <a:ext cx="3175000" cy="4338320"/>
            <a:chOff x="1134" y="3231"/>
            <a:chExt cx="5000" cy="6832"/>
          </a:xfrm>
        </p:grpSpPr>
        <p:sp>
          <p:nvSpPr>
            <p:cNvPr id="32" name="任意多边形: 形状 6"/>
            <p:cNvSpPr/>
            <p:nvPr>
              <p:custDataLst>
                <p:tags r:id="rId15"/>
              </p:custDataLst>
            </p:nvPr>
          </p:nvSpPr>
          <p:spPr>
            <a:xfrm>
              <a:off x="1134" y="3231"/>
              <a:ext cx="5000" cy="6833"/>
            </a:xfrm>
            <a:custGeom>
              <a:avLst/>
              <a:gdLst>
                <a:gd name="connsiteX0" fmla="*/ 1 w 2000251"/>
                <a:gd name="connsiteY0" fmla="*/ 0 h 2733583"/>
                <a:gd name="connsiteX1" fmla="*/ 2000251 w 2000251"/>
                <a:gd name="connsiteY1" fmla="*/ 0 h 2733583"/>
                <a:gd name="connsiteX2" fmla="*/ 2000251 w 2000251"/>
                <a:gd name="connsiteY2" fmla="*/ 1157418 h 2733583"/>
                <a:gd name="connsiteX3" fmla="*/ 2000251 w 2000251"/>
                <a:gd name="connsiteY3" fmla="*/ 1474326 h 2733583"/>
                <a:gd name="connsiteX4" fmla="*/ 2000251 w 2000251"/>
                <a:gd name="connsiteY4" fmla="*/ 2229933 h 2733583"/>
                <a:gd name="connsiteX5" fmla="*/ 2000250 w 2000251"/>
                <a:gd name="connsiteY5" fmla="*/ 2229936 h 2733583"/>
                <a:gd name="connsiteX6" fmla="*/ 2000250 w 2000251"/>
                <a:gd name="connsiteY6" fmla="*/ 2681636 h 2733583"/>
                <a:gd name="connsiteX7" fmla="*/ 1944053 w 2000251"/>
                <a:gd name="connsiteY7" fmla="*/ 2732404 h 2733583"/>
                <a:gd name="connsiteX8" fmla="*/ 1262348 w 2000251"/>
                <a:gd name="connsiteY8" fmla="*/ 2662776 h 2733583"/>
                <a:gd name="connsiteX9" fmla="*/ 737902 w 2000251"/>
                <a:gd name="connsiteY9" fmla="*/ 2662776 h 2733583"/>
                <a:gd name="connsiteX10" fmla="*/ 46577 w 2000251"/>
                <a:gd name="connsiteY10" fmla="*/ 2733357 h 2733583"/>
                <a:gd name="connsiteX11" fmla="*/ 0 w 2000251"/>
                <a:gd name="connsiteY11" fmla="*/ 2691256 h 2733583"/>
                <a:gd name="connsiteX12" fmla="*/ 0 w 2000251"/>
                <a:gd name="connsiteY12" fmla="*/ 1644268 h 2733583"/>
                <a:gd name="connsiteX13" fmla="*/ 1 w 2000251"/>
                <a:gd name="connsiteY13" fmla="*/ 1644267 h 2733583"/>
                <a:gd name="connsiteX14" fmla="*/ 1 w 2000251"/>
                <a:gd name="connsiteY14" fmla="*/ 1474328 h 2733583"/>
                <a:gd name="connsiteX15" fmla="*/ 1 w 2000251"/>
                <a:gd name="connsiteY15" fmla="*/ 1157418 h 273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00251" h="2733583">
                  <a:moveTo>
                    <a:pt x="1" y="0"/>
                  </a:moveTo>
                  <a:lnTo>
                    <a:pt x="2000251" y="0"/>
                  </a:lnTo>
                  <a:lnTo>
                    <a:pt x="2000251" y="1157418"/>
                  </a:lnTo>
                  <a:lnTo>
                    <a:pt x="2000251" y="1474326"/>
                  </a:lnTo>
                  <a:lnTo>
                    <a:pt x="2000251" y="2229933"/>
                  </a:lnTo>
                  <a:lnTo>
                    <a:pt x="2000250" y="2229936"/>
                  </a:lnTo>
                  <a:lnTo>
                    <a:pt x="2000250" y="2681636"/>
                  </a:lnTo>
                  <a:cubicBezTo>
                    <a:pt x="2000250" y="2711830"/>
                    <a:pt x="1974152" y="2735452"/>
                    <a:pt x="1944053" y="2732404"/>
                  </a:cubicBezTo>
                  <a:lnTo>
                    <a:pt x="1262348" y="2662776"/>
                  </a:lnTo>
                  <a:cubicBezTo>
                    <a:pt x="1088041" y="2644965"/>
                    <a:pt x="912305" y="2644965"/>
                    <a:pt x="737902" y="2662776"/>
                  </a:cubicBezTo>
                  <a:lnTo>
                    <a:pt x="46577" y="2733357"/>
                  </a:lnTo>
                  <a:cubicBezTo>
                    <a:pt x="21622" y="2735928"/>
                    <a:pt x="0" y="2716307"/>
                    <a:pt x="0" y="2691256"/>
                  </a:cubicBezTo>
                  <a:lnTo>
                    <a:pt x="0" y="1644268"/>
                  </a:lnTo>
                  <a:lnTo>
                    <a:pt x="1" y="1644267"/>
                  </a:lnTo>
                  <a:lnTo>
                    <a:pt x="1" y="1474328"/>
                  </a:lnTo>
                  <a:lnTo>
                    <a:pt x="1" y="1157418"/>
                  </a:lnTo>
                  <a:close/>
                </a:path>
              </a:pathLst>
            </a:custGeom>
            <a:gradFill flip="none" rotWithShape="1">
              <a:gsLst>
                <a:gs pos="0">
                  <a:schemeClr val="bg1"/>
                </a:gs>
                <a:gs pos="100000">
                  <a:schemeClr val="accent5">
                    <a:lumMod val="10000"/>
                    <a:lumOff val="90000"/>
                  </a:schemeClr>
                </a:gs>
              </a:gsLst>
              <a:lin ang="5400000" scaled="1"/>
              <a:tileRect/>
            </a:gradFill>
            <a:ln w="9525" cap="flat">
              <a:noFill/>
              <a:prstDash val="solid"/>
              <a:miter/>
            </a:ln>
            <a:effectLst>
              <a:outerShdw blurRad="76200" dist="101600" dir="2700000" sx="99000" sy="99000" algn="tl" rotWithShape="0">
                <a:schemeClr val="accent5">
                  <a:lumMod val="75000"/>
                  <a:alpha val="15000"/>
                </a:schemeClr>
              </a:outerShdw>
            </a:effectLst>
          </p:spPr>
          <p:txBody>
            <a:bodyPr rtlCol="0" anchor="ctr"/>
            <a:p>
              <a:endParaRPr lang="zh-CN" altLang="en-US"/>
            </a:p>
          </p:txBody>
        </p:sp>
        <p:sp>
          <p:nvSpPr>
            <p:cNvPr id="33" name="任意多边形: 形状 7"/>
            <p:cNvSpPr/>
            <p:nvPr>
              <p:custDataLst>
                <p:tags r:id="rId16"/>
              </p:custDataLst>
            </p:nvPr>
          </p:nvSpPr>
          <p:spPr>
            <a:xfrm>
              <a:off x="1297" y="3408"/>
              <a:ext cx="4673" cy="6480"/>
            </a:xfrm>
            <a:custGeom>
              <a:avLst/>
              <a:gdLst>
                <a:gd name="connsiteX0" fmla="*/ 1 w 2000251"/>
                <a:gd name="connsiteY0" fmla="*/ 0 h 2733583"/>
                <a:gd name="connsiteX1" fmla="*/ 2000251 w 2000251"/>
                <a:gd name="connsiteY1" fmla="*/ 0 h 2733583"/>
                <a:gd name="connsiteX2" fmla="*/ 2000251 w 2000251"/>
                <a:gd name="connsiteY2" fmla="*/ 1157418 h 2733583"/>
                <a:gd name="connsiteX3" fmla="*/ 2000251 w 2000251"/>
                <a:gd name="connsiteY3" fmla="*/ 1474326 h 2733583"/>
                <a:gd name="connsiteX4" fmla="*/ 2000251 w 2000251"/>
                <a:gd name="connsiteY4" fmla="*/ 2229933 h 2733583"/>
                <a:gd name="connsiteX5" fmla="*/ 2000250 w 2000251"/>
                <a:gd name="connsiteY5" fmla="*/ 2229936 h 2733583"/>
                <a:gd name="connsiteX6" fmla="*/ 2000250 w 2000251"/>
                <a:gd name="connsiteY6" fmla="*/ 2681636 h 2733583"/>
                <a:gd name="connsiteX7" fmla="*/ 1944053 w 2000251"/>
                <a:gd name="connsiteY7" fmla="*/ 2732404 h 2733583"/>
                <a:gd name="connsiteX8" fmla="*/ 1262348 w 2000251"/>
                <a:gd name="connsiteY8" fmla="*/ 2662776 h 2733583"/>
                <a:gd name="connsiteX9" fmla="*/ 737902 w 2000251"/>
                <a:gd name="connsiteY9" fmla="*/ 2662776 h 2733583"/>
                <a:gd name="connsiteX10" fmla="*/ 46577 w 2000251"/>
                <a:gd name="connsiteY10" fmla="*/ 2733357 h 2733583"/>
                <a:gd name="connsiteX11" fmla="*/ 0 w 2000251"/>
                <a:gd name="connsiteY11" fmla="*/ 2691256 h 2733583"/>
                <a:gd name="connsiteX12" fmla="*/ 0 w 2000251"/>
                <a:gd name="connsiteY12" fmla="*/ 1644268 h 2733583"/>
                <a:gd name="connsiteX13" fmla="*/ 1 w 2000251"/>
                <a:gd name="connsiteY13" fmla="*/ 1644267 h 2733583"/>
                <a:gd name="connsiteX14" fmla="*/ 1 w 2000251"/>
                <a:gd name="connsiteY14" fmla="*/ 1474328 h 2733583"/>
                <a:gd name="connsiteX15" fmla="*/ 1 w 2000251"/>
                <a:gd name="connsiteY15" fmla="*/ 1157418 h 273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00251" h="2733583">
                  <a:moveTo>
                    <a:pt x="1" y="0"/>
                  </a:moveTo>
                  <a:lnTo>
                    <a:pt x="2000251" y="0"/>
                  </a:lnTo>
                  <a:lnTo>
                    <a:pt x="2000251" y="1157418"/>
                  </a:lnTo>
                  <a:lnTo>
                    <a:pt x="2000251" y="1474326"/>
                  </a:lnTo>
                  <a:lnTo>
                    <a:pt x="2000251" y="2229933"/>
                  </a:lnTo>
                  <a:lnTo>
                    <a:pt x="2000250" y="2229936"/>
                  </a:lnTo>
                  <a:lnTo>
                    <a:pt x="2000250" y="2681636"/>
                  </a:lnTo>
                  <a:cubicBezTo>
                    <a:pt x="2000250" y="2711830"/>
                    <a:pt x="1974152" y="2735452"/>
                    <a:pt x="1944053" y="2732404"/>
                  </a:cubicBezTo>
                  <a:lnTo>
                    <a:pt x="1262348" y="2662776"/>
                  </a:lnTo>
                  <a:cubicBezTo>
                    <a:pt x="1088041" y="2644965"/>
                    <a:pt x="912305" y="2644965"/>
                    <a:pt x="737902" y="2662776"/>
                  </a:cubicBezTo>
                  <a:lnTo>
                    <a:pt x="46577" y="2733357"/>
                  </a:lnTo>
                  <a:cubicBezTo>
                    <a:pt x="21622" y="2735928"/>
                    <a:pt x="0" y="2716307"/>
                    <a:pt x="0" y="2691256"/>
                  </a:cubicBezTo>
                  <a:lnTo>
                    <a:pt x="0" y="1644268"/>
                  </a:lnTo>
                  <a:lnTo>
                    <a:pt x="1" y="1644267"/>
                  </a:lnTo>
                  <a:lnTo>
                    <a:pt x="1" y="1474328"/>
                  </a:lnTo>
                  <a:lnTo>
                    <a:pt x="1" y="1157418"/>
                  </a:lnTo>
                  <a:close/>
                </a:path>
              </a:pathLst>
            </a:custGeom>
            <a:noFill/>
            <a:ln w="9525" cap="flat">
              <a:gradFill>
                <a:gsLst>
                  <a:gs pos="0">
                    <a:schemeClr val="bg1"/>
                  </a:gs>
                  <a:gs pos="100000">
                    <a:srgbClr val="002060"/>
                  </a:gs>
                </a:gsLst>
                <a:lin ang="5400000" scaled="1"/>
              </a:gradFill>
              <a:prstDash val="solid"/>
              <a:miter/>
            </a:ln>
            <a:effectLst/>
          </p:spPr>
          <p:txBody>
            <a:bodyPr rtlCol="0" anchor="ctr"/>
            <a:p>
              <a:endParaRPr lang="zh-CN" altLang="en-US">
                <a:gradFill flip="none" rotWithShape="1">
                  <a:gsLst>
                    <a:gs pos="0">
                      <a:schemeClr val="bg1">
                        <a:alpha val="0"/>
                      </a:schemeClr>
                    </a:gs>
                    <a:gs pos="100000">
                      <a:srgbClr val="FFC000"/>
                    </a:gs>
                  </a:gsLst>
                  <a:lin ang="5400000" scaled="1"/>
                  <a:tileRect/>
                </a:gradFill>
              </a:endParaRPr>
            </a:p>
          </p:txBody>
        </p:sp>
        <p:sp>
          <p:nvSpPr>
            <p:cNvPr id="34" name="文本框 33"/>
            <p:cNvSpPr txBox="1"/>
            <p:nvPr>
              <p:custDataLst>
                <p:tags r:id="rId17"/>
              </p:custDataLst>
            </p:nvPr>
          </p:nvSpPr>
          <p:spPr>
            <a:xfrm>
              <a:off x="2954" y="7440"/>
              <a:ext cx="1248" cy="725"/>
            </a:xfrm>
            <a:prstGeom prst="rect">
              <a:avLst/>
            </a:prstGeom>
            <a:noFill/>
          </p:spPr>
          <p:txBody>
            <a:bodyPr wrap="none" rtlCol="0">
              <a:spAutoFit/>
            </a:bodyPr>
            <a:p>
              <a:r>
                <a:rPr lang="zh-CN" altLang="en-US" sz="2400" dirty="0">
                  <a:latin typeface="汉仪文黑-85W" panose="00020600040101010101" pitchFamily="18" charset="-122"/>
                  <a:ea typeface="汉仪文黑-85W" panose="00020600040101010101" pitchFamily="18" charset="-122"/>
                </a:rPr>
                <a:t>标题</a:t>
              </a:r>
              <a:endParaRPr lang="zh-CN" altLang="en-US" sz="2400" dirty="0">
                <a:latin typeface="汉仪文黑-85W" panose="00020600040101010101" pitchFamily="18" charset="-122"/>
                <a:ea typeface="汉仪文黑-85W" panose="00020600040101010101" pitchFamily="18" charset="-122"/>
              </a:endParaRPr>
            </a:p>
          </p:txBody>
        </p:sp>
        <p:sp>
          <p:nvSpPr>
            <p:cNvPr id="35" name="文本框 34"/>
            <p:cNvSpPr txBox="1"/>
            <p:nvPr>
              <p:custDataLst>
                <p:tags r:id="rId18"/>
              </p:custDataLst>
            </p:nvPr>
          </p:nvSpPr>
          <p:spPr>
            <a:xfrm>
              <a:off x="1640" y="8004"/>
              <a:ext cx="4179" cy="1234"/>
            </a:xfrm>
            <a:prstGeom prst="rect">
              <a:avLst/>
            </a:prstGeom>
            <a:noFill/>
          </p:spPr>
          <p:txBody>
            <a:bodyPr wrap="square">
              <a:spAutoFit/>
            </a:bodyPr>
            <a:p>
              <a:pPr algn="ctr">
                <a:lnSpc>
                  <a:spcPct val="125000"/>
                </a:lnSpc>
              </a:pPr>
              <a:r>
                <a:rPr lang="zh-CN" altLang="en-US" dirty="0">
                  <a:solidFill>
                    <a:prstClr val="black"/>
                  </a:solidFill>
                  <a:latin typeface="汉仪旗黑-55简" panose="00020600040101010101" pitchFamily="18" charset="-122"/>
                  <a:ea typeface="汉仪旗黑-55简" panose="00020600040101010101" pitchFamily="18" charset="-122"/>
                  <a:cs typeface="阿里巴巴普惠体" panose="00020600040101010101" pitchFamily="18" charset="-122"/>
                  <a:sym typeface="阿里巴巴普惠体" panose="00020600040101010101" pitchFamily="18" charset="-122"/>
                </a:rPr>
                <a:t>单击输入你的正文</a:t>
              </a:r>
              <a:r>
                <a:rPr lang="zh-CN" altLang="en-US" dirty="0">
                  <a:solidFill>
                    <a:prstClr val="black"/>
                  </a:solidFill>
                  <a:latin typeface="汉仪旗黑-55简" panose="00020600040101010101" pitchFamily="18" charset="-122"/>
                  <a:ea typeface="汉仪旗黑-55简" panose="00020600040101010101" pitchFamily="18" charset="-122"/>
                  <a:cs typeface="阿里巴巴普惠体" panose="00020600040101010101" pitchFamily="18" charset="-122"/>
                  <a:sym typeface="阿里巴巴普惠体" panose="00020600040101010101" pitchFamily="18" charset="-122"/>
                </a:rPr>
                <a:t>单击输入你的正文</a:t>
              </a:r>
              <a:endParaRPr lang="zh-CN" altLang="en-US" dirty="0"/>
            </a:p>
          </p:txBody>
        </p:sp>
        <p:pic>
          <p:nvPicPr>
            <p:cNvPr id="36" name="图片 35" descr="D:/学校ppt/素材/微信图片_20230720085140.jpg微信图片_20230720085140"/>
            <p:cNvPicPr>
              <a:picLocks noChangeAspect="1"/>
            </p:cNvPicPr>
            <p:nvPr>
              <p:custDataLst>
                <p:tags r:id="rId19"/>
              </p:custDataLst>
            </p:nvPr>
          </p:nvPicPr>
          <p:blipFill>
            <a:blip r:embed="rId8">
              <a:duotone>
                <a:prstClr val="black"/>
                <a:schemeClr val="tx2">
                  <a:tint val="45000"/>
                  <a:satMod val="400000"/>
                </a:schemeClr>
              </a:duotone>
            </a:blip>
            <a:srcRect l="12805" r="12805"/>
            <a:stretch>
              <a:fillRect/>
            </a:stretch>
          </p:blipFill>
          <p:spPr>
            <a:xfrm>
              <a:off x="1583" y="3691"/>
              <a:ext cx="4101" cy="3595"/>
            </a:xfrm>
            <a:prstGeom prst="rect">
              <a:avLst/>
            </a:prstGeom>
          </p:spPr>
        </p:pic>
        <p:sp>
          <p:nvSpPr>
            <p:cNvPr id="37" name="矩形 36"/>
            <p:cNvSpPr/>
            <p:nvPr>
              <p:custDataLst>
                <p:tags r:id="rId20"/>
              </p:custDataLst>
            </p:nvPr>
          </p:nvSpPr>
          <p:spPr>
            <a:xfrm>
              <a:off x="1584" y="3674"/>
              <a:ext cx="4116" cy="3597"/>
            </a:xfrm>
            <a:prstGeom prst="rect">
              <a:avLst/>
            </a:prstGeom>
            <a:blipFill rotWithShape="1">
              <a:blip r:embed="rId8"/>
              <a:stretch>
                <a:fillRect/>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nvGrpSpPr>
            <p:cNvPr id="38" name="组合 37"/>
            <p:cNvGrpSpPr/>
            <p:nvPr>
              <p:custDataLst>
                <p:tags r:id="rId21"/>
              </p:custDataLst>
            </p:nvPr>
          </p:nvGrpSpPr>
          <p:grpSpPr>
            <a:xfrm>
              <a:off x="3793" y="4573"/>
              <a:ext cx="1851" cy="1895"/>
              <a:chOff x="4484011" y="2827234"/>
              <a:chExt cx="1175163" cy="1203532"/>
            </a:xfrm>
          </p:grpSpPr>
          <p:grpSp>
            <p:nvGrpSpPr>
              <p:cNvPr id="39" name="组合 38"/>
              <p:cNvGrpSpPr/>
              <p:nvPr/>
            </p:nvGrpSpPr>
            <p:grpSpPr>
              <a:xfrm>
                <a:off x="4484011" y="2827234"/>
                <a:ext cx="1175163" cy="1203532"/>
                <a:chOff x="6343291" y="617647"/>
                <a:chExt cx="2421345" cy="2479797"/>
              </a:xfrm>
            </p:grpSpPr>
            <p:pic>
              <p:nvPicPr>
                <p:cNvPr id="49" name="图片 48" descr="图片包含 文本&#10;&#10;描述已自动生成"/>
                <p:cNvPicPr>
                  <a:picLocks noChangeAspect="1"/>
                </p:cNvPicPr>
                <p:nvPr>
                  <p:custDataLst>
                    <p:tags r:id="rId22"/>
                  </p:custDataLst>
                </p:nvPr>
              </p:nvPicPr>
              <p:blipFill rotWithShape="1">
                <a:blip r:embed="rId12" cstate="print">
                  <a:extLst>
                    <a:ext uri="{28A0092B-C50C-407E-A947-70E740481C1C}">
                      <a14:useLocalDpi xmlns:a14="http://schemas.microsoft.com/office/drawing/2010/main" val="0"/>
                    </a:ext>
                  </a:extLst>
                </a:blip>
                <a:srcRect l="14638" t="15426" r="17129" b="14695"/>
                <a:stretch>
                  <a:fillRect/>
                </a:stretch>
              </p:blipFill>
              <p:spPr>
                <a:xfrm>
                  <a:off x="6343291" y="617647"/>
                  <a:ext cx="2421345" cy="2479797"/>
                </a:xfrm>
                <a:prstGeom prst="rect">
                  <a:avLst/>
                </a:prstGeom>
              </p:spPr>
            </p:pic>
            <p:sp>
              <p:nvSpPr>
                <p:cNvPr id="59" name="椭圆 58"/>
                <p:cNvSpPr/>
                <p:nvPr>
                  <p:custDataLst>
                    <p:tags r:id="rId23"/>
                  </p:custDataLst>
                </p:nvPr>
              </p:nvSpPr>
              <p:spPr>
                <a:xfrm>
                  <a:off x="6665045" y="917334"/>
                  <a:ext cx="1777836" cy="1880421"/>
                </a:xfrm>
                <a:prstGeom prst="ellipse">
                  <a:avLst/>
                </a:prstGeom>
                <a:solidFill>
                  <a:srgbClr val="C925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61" name="文本框 60"/>
              <p:cNvSpPr txBox="1"/>
              <p:nvPr>
                <p:custDataLst>
                  <p:tags r:id="rId24"/>
                </p:custDataLst>
              </p:nvPr>
            </p:nvSpPr>
            <p:spPr>
              <a:xfrm>
                <a:off x="4817503" y="3163652"/>
                <a:ext cx="495482" cy="530695"/>
              </a:xfrm>
              <a:custGeom>
                <a:avLst/>
                <a:gdLst/>
                <a:ahLst/>
                <a:cxnLst/>
                <a:rect l="l" t="t" r="r" b="b"/>
                <a:pathLst>
                  <a:path w="439598" h="470839">
                    <a:moveTo>
                      <a:pt x="229057" y="366826"/>
                    </a:moveTo>
                    <a:lnTo>
                      <a:pt x="327355" y="366826"/>
                    </a:lnTo>
                    <a:lnTo>
                      <a:pt x="327355" y="386029"/>
                    </a:lnTo>
                    <a:lnTo>
                      <a:pt x="298323" y="386029"/>
                    </a:lnTo>
                    <a:lnTo>
                      <a:pt x="298323" y="404774"/>
                    </a:lnTo>
                    <a:lnTo>
                      <a:pt x="324841" y="404774"/>
                    </a:lnTo>
                    <a:lnTo>
                      <a:pt x="324841" y="423062"/>
                    </a:lnTo>
                    <a:lnTo>
                      <a:pt x="298323" y="423062"/>
                    </a:lnTo>
                    <a:lnTo>
                      <a:pt x="298323" y="445236"/>
                    </a:lnTo>
                    <a:cubicBezTo>
                      <a:pt x="301219" y="445541"/>
                      <a:pt x="304191" y="445617"/>
                      <a:pt x="307239" y="445465"/>
                    </a:cubicBezTo>
                    <a:lnTo>
                      <a:pt x="439141" y="445465"/>
                    </a:lnTo>
                    <a:lnTo>
                      <a:pt x="433197" y="467410"/>
                    </a:lnTo>
                    <a:lnTo>
                      <a:pt x="307010" y="467410"/>
                    </a:lnTo>
                    <a:cubicBezTo>
                      <a:pt x="300609" y="467410"/>
                      <a:pt x="294361" y="466953"/>
                      <a:pt x="288265" y="466039"/>
                    </a:cubicBezTo>
                    <a:cubicBezTo>
                      <a:pt x="282931" y="465277"/>
                      <a:pt x="277749" y="463829"/>
                      <a:pt x="272720" y="461695"/>
                    </a:cubicBezTo>
                    <a:cubicBezTo>
                      <a:pt x="264033" y="457581"/>
                      <a:pt x="257099" y="451485"/>
                      <a:pt x="251917" y="443407"/>
                    </a:cubicBezTo>
                    <a:cubicBezTo>
                      <a:pt x="245364" y="453923"/>
                      <a:pt x="236982" y="462762"/>
                      <a:pt x="226771" y="469925"/>
                    </a:cubicBezTo>
                    <a:lnTo>
                      <a:pt x="218770" y="463296"/>
                    </a:lnTo>
                    <a:cubicBezTo>
                      <a:pt x="224562" y="453694"/>
                      <a:pt x="229134" y="443636"/>
                      <a:pt x="232486" y="433120"/>
                    </a:cubicBezTo>
                    <a:cubicBezTo>
                      <a:pt x="236144" y="419404"/>
                      <a:pt x="238354" y="405384"/>
                      <a:pt x="239116" y="391058"/>
                    </a:cubicBezTo>
                    <a:lnTo>
                      <a:pt x="263805" y="391515"/>
                    </a:lnTo>
                    <a:cubicBezTo>
                      <a:pt x="263195" y="400202"/>
                      <a:pt x="262204" y="408736"/>
                      <a:pt x="260833" y="417118"/>
                    </a:cubicBezTo>
                    <a:cubicBezTo>
                      <a:pt x="263424" y="423976"/>
                      <a:pt x="267234" y="430072"/>
                      <a:pt x="272263" y="435406"/>
                    </a:cubicBezTo>
                    <a:lnTo>
                      <a:pt x="272263" y="386029"/>
                    </a:lnTo>
                    <a:lnTo>
                      <a:pt x="229057" y="386029"/>
                    </a:lnTo>
                    <a:close/>
                    <a:moveTo>
                      <a:pt x="85039" y="351282"/>
                    </a:moveTo>
                    <a:lnTo>
                      <a:pt x="85039" y="402031"/>
                    </a:lnTo>
                    <a:lnTo>
                      <a:pt x="122987" y="402031"/>
                    </a:lnTo>
                    <a:lnTo>
                      <a:pt x="122987" y="351282"/>
                    </a:lnTo>
                    <a:close/>
                    <a:moveTo>
                      <a:pt x="370561" y="343966"/>
                    </a:moveTo>
                    <a:lnTo>
                      <a:pt x="394564" y="343966"/>
                    </a:lnTo>
                    <a:lnTo>
                      <a:pt x="394564" y="373684"/>
                    </a:lnTo>
                    <a:cubicBezTo>
                      <a:pt x="394564" y="380542"/>
                      <a:pt x="394030" y="387248"/>
                      <a:pt x="392964" y="393801"/>
                    </a:cubicBezTo>
                    <a:cubicBezTo>
                      <a:pt x="399212" y="399135"/>
                      <a:pt x="405384" y="404545"/>
                      <a:pt x="411480" y="410032"/>
                    </a:cubicBezTo>
                    <a:cubicBezTo>
                      <a:pt x="419100" y="416737"/>
                      <a:pt x="426949" y="423214"/>
                      <a:pt x="435026" y="429463"/>
                    </a:cubicBezTo>
                    <a:lnTo>
                      <a:pt x="428854" y="441579"/>
                    </a:lnTo>
                    <a:cubicBezTo>
                      <a:pt x="421539" y="439597"/>
                      <a:pt x="414604" y="436702"/>
                      <a:pt x="408051" y="432892"/>
                    </a:cubicBezTo>
                    <a:cubicBezTo>
                      <a:pt x="399364" y="427710"/>
                      <a:pt x="391440" y="421614"/>
                      <a:pt x="384277" y="414604"/>
                    </a:cubicBezTo>
                    <a:cubicBezTo>
                      <a:pt x="378790" y="422071"/>
                      <a:pt x="371932" y="427863"/>
                      <a:pt x="363703" y="431977"/>
                    </a:cubicBezTo>
                    <a:cubicBezTo>
                      <a:pt x="353949" y="436702"/>
                      <a:pt x="343815" y="440207"/>
                      <a:pt x="333299" y="442493"/>
                    </a:cubicBezTo>
                    <a:lnTo>
                      <a:pt x="328727" y="430149"/>
                    </a:lnTo>
                    <a:cubicBezTo>
                      <a:pt x="335737" y="427253"/>
                      <a:pt x="342595" y="423824"/>
                      <a:pt x="349301" y="419862"/>
                    </a:cubicBezTo>
                    <a:cubicBezTo>
                      <a:pt x="355245" y="416052"/>
                      <a:pt x="360274" y="411175"/>
                      <a:pt x="364389" y="405231"/>
                    </a:cubicBezTo>
                    <a:cubicBezTo>
                      <a:pt x="366522" y="401574"/>
                      <a:pt x="368046" y="397611"/>
                      <a:pt x="368961" y="393344"/>
                    </a:cubicBezTo>
                    <a:cubicBezTo>
                      <a:pt x="370180" y="385572"/>
                      <a:pt x="370713" y="377647"/>
                      <a:pt x="370561" y="369570"/>
                    </a:cubicBezTo>
                    <a:close/>
                    <a:moveTo>
                      <a:pt x="54864" y="330708"/>
                    </a:moveTo>
                    <a:lnTo>
                      <a:pt x="153162" y="330708"/>
                    </a:lnTo>
                    <a:lnTo>
                      <a:pt x="153162" y="402031"/>
                    </a:lnTo>
                    <a:cubicBezTo>
                      <a:pt x="153315" y="408279"/>
                      <a:pt x="151105" y="413461"/>
                      <a:pt x="146533" y="417576"/>
                    </a:cubicBezTo>
                    <a:cubicBezTo>
                      <a:pt x="143637" y="419709"/>
                      <a:pt x="140437" y="421233"/>
                      <a:pt x="136932" y="422148"/>
                    </a:cubicBezTo>
                    <a:cubicBezTo>
                      <a:pt x="132207" y="423214"/>
                      <a:pt x="127559" y="423672"/>
                      <a:pt x="122987" y="423519"/>
                    </a:cubicBezTo>
                    <a:lnTo>
                      <a:pt x="54864" y="423519"/>
                    </a:lnTo>
                    <a:close/>
                    <a:moveTo>
                      <a:pt x="262662" y="322478"/>
                    </a:moveTo>
                    <a:lnTo>
                      <a:pt x="262662" y="336423"/>
                    </a:lnTo>
                    <a:lnTo>
                      <a:pt x="293751" y="336423"/>
                    </a:lnTo>
                    <a:lnTo>
                      <a:pt x="293751" y="322478"/>
                    </a:lnTo>
                    <a:close/>
                    <a:moveTo>
                      <a:pt x="6401" y="312191"/>
                    </a:moveTo>
                    <a:lnTo>
                      <a:pt x="38405" y="312191"/>
                    </a:lnTo>
                    <a:lnTo>
                      <a:pt x="38405" y="453923"/>
                    </a:lnTo>
                    <a:cubicBezTo>
                      <a:pt x="38405" y="458038"/>
                      <a:pt x="37110" y="461695"/>
                      <a:pt x="34519" y="464896"/>
                    </a:cubicBezTo>
                    <a:cubicBezTo>
                      <a:pt x="31166" y="468249"/>
                      <a:pt x="27127" y="469925"/>
                      <a:pt x="22403" y="469925"/>
                    </a:cubicBezTo>
                    <a:lnTo>
                      <a:pt x="6401" y="469925"/>
                    </a:lnTo>
                    <a:close/>
                    <a:moveTo>
                      <a:pt x="262662" y="291617"/>
                    </a:moveTo>
                    <a:lnTo>
                      <a:pt x="262662" y="305790"/>
                    </a:lnTo>
                    <a:lnTo>
                      <a:pt x="293751" y="305790"/>
                    </a:lnTo>
                    <a:lnTo>
                      <a:pt x="293751" y="291617"/>
                    </a:lnTo>
                    <a:close/>
                    <a:moveTo>
                      <a:pt x="72695" y="279044"/>
                    </a:moveTo>
                    <a:lnTo>
                      <a:pt x="201854" y="279044"/>
                    </a:lnTo>
                    <a:lnTo>
                      <a:pt x="201854" y="438150"/>
                    </a:lnTo>
                    <a:cubicBezTo>
                      <a:pt x="201854" y="443941"/>
                      <a:pt x="201092" y="449503"/>
                      <a:pt x="199568" y="454837"/>
                    </a:cubicBezTo>
                    <a:cubicBezTo>
                      <a:pt x="198501" y="457885"/>
                      <a:pt x="196901" y="460629"/>
                      <a:pt x="194767" y="463067"/>
                    </a:cubicBezTo>
                    <a:cubicBezTo>
                      <a:pt x="191415" y="465963"/>
                      <a:pt x="187605" y="467944"/>
                      <a:pt x="183337" y="469011"/>
                    </a:cubicBezTo>
                    <a:cubicBezTo>
                      <a:pt x="177241" y="470230"/>
                      <a:pt x="171145" y="470839"/>
                      <a:pt x="165049" y="470839"/>
                    </a:cubicBezTo>
                    <a:cubicBezTo>
                      <a:pt x="159411" y="470839"/>
                      <a:pt x="153924" y="470001"/>
                      <a:pt x="148590" y="468325"/>
                    </a:cubicBezTo>
                    <a:cubicBezTo>
                      <a:pt x="142037" y="466039"/>
                      <a:pt x="135941" y="463067"/>
                      <a:pt x="130302" y="459409"/>
                    </a:cubicBezTo>
                    <a:lnTo>
                      <a:pt x="130302" y="447979"/>
                    </a:lnTo>
                    <a:lnTo>
                      <a:pt x="154991" y="449122"/>
                    </a:lnTo>
                    <a:cubicBezTo>
                      <a:pt x="157125" y="449122"/>
                      <a:pt x="159258" y="448970"/>
                      <a:pt x="161392" y="448665"/>
                    </a:cubicBezTo>
                    <a:cubicBezTo>
                      <a:pt x="163525" y="448208"/>
                      <a:pt x="165354" y="447217"/>
                      <a:pt x="166878" y="445693"/>
                    </a:cubicBezTo>
                    <a:cubicBezTo>
                      <a:pt x="168250" y="444017"/>
                      <a:pt x="169164" y="442188"/>
                      <a:pt x="169621" y="440207"/>
                    </a:cubicBezTo>
                    <a:cubicBezTo>
                      <a:pt x="170079" y="437464"/>
                      <a:pt x="170307" y="434644"/>
                      <a:pt x="170307" y="431749"/>
                    </a:cubicBezTo>
                    <a:lnTo>
                      <a:pt x="170307" y="302361"/>
                    </a:lnTo>
                    <a:lnTo>
                      <a:pt x="72695" y="302361"/>
                    </a:lnTo>
                    <a:close/>
                    <a:moveTo>
                      <a:pt x="333985" y="277672"/>
                    </a:moveTo>
                    <a:lnTo>
                      <a:pt x="434112" y="277672"/>
                    </a:lnTo>
                    <a:lnTo>
                      <a:pt x="434112" y="296189"/>
                    </a:lnTo>
                    <a:lnTo>
                      <a:pt x="397307" y="296189"/>
                    </a:lnTo>
                    <a:cubicBezTo>
                      <a:pt x="394259" y="304571"/>
                      <a:pt x="389230" y="311353"/>
                      <a:pt x="382219" y="316534"/>
                    </a:cubicBezTo>
                    <a:lnTo>
                      <a:pt x="427711" y="316534"/>
                    </a:lnTo>
                    <a:lnTo>
                      <a:pt x="427711" y="386486"/>
                    </a:lnTo>
                    <a:cubicBezTo>
                      <a:pt x="427711" y="389991"/>
                      <a:pt x="426644" y="393039"/>
                      <a:pt x="424510" y="395630"/>
                    </a:cubicBezTo>
                    <a:cubicBezTo>
                      <a:pt x="421920" y="398221"/>
                      <a:pt x="418719" y="399440"/>
                      <a:pt x="414909" y="399288"/>
                    </a:cubicBezTo>
                    <a:lnTo>
                      <a:pt x="402336" y="399288"/>
                    </a:lnTo>
                    <a:lnTo>
                      <a:pt x="402336" y="334594"/>
                    </a:lnTo>
                    <a:lnTo>
                      <a:pt x="362788" y="334594"/>
                    </a:lnTo>
                    <a:lnTo>
                      <a:pt x="362788" y="386715"/>
                    </a:lnTo>
                    <a:cubicBezTo>
                      <a:pt x="362788" y="390677"/>
                      <a:pt x="361493" y="393954"/>
                      <a:pt x="358902" y="396544"/>
                    </a:cubicBezTo>
                    <a:cubicBezTo>
                      <a:pt x="356464" y="398678"/>
                      <a:pt x="353644" y="399669"/>
                      <a:pt x="350444" y="399516"/>
                    </a:cubicBezTo>
                    <a:lnTo>
                      <a:pt x="337871" y="399516"/>
                    </a:lnTo>
                    <a:lnTo>
                      <a:pt x="337871" y="316534"/>
                    </a:lnTo>
                    <a:lnTo>
                      <a:pt x="364617" y="316534"/>
                    </a:lnTo>
                    <a:lnTo>
                      <a:pt x="370104" y="296189"/>
                    </a:lnTo>
                    <a:lnTo>
                      <a:pt x="333985" y="296189"/>
                    </a:lnTo>
                    <a:close/>
                    <a:moveTo>
                      <a:pt x="235915" y="274929"/>
                    </a:moveTo>
                    <a:lnTo>
                      <a:pt x="321183" y="274929"/>
                    </a:lnTo>
                    <a:lnTo>
                      <a:pt x="321183" y="336423"/>
                    </a:lnTo>
                    <a:cubicBezTo>
                      <a:pt x="321183" y="341604"/>
                      <a:pt x="319126" y="345719"/>
                      <a:pt x="315011" y="348767"/>
                    </a:cubicBezTo>
                    <a:cubicBezTo>
                      <a:pt x="312268" y="350443"/>
                      <a:pt x="309372" y="351586"/>
                      <a:pt x="306324" y="352196"/>
                    </a:cubicBezTo>
                    <a:cubicBezTo>
                      <a:pt x="302057" y="353110"/>
                      <a:pt x="297866" y="353491"/>
                      <a:pt x="293751" y="353339"/>
                    </a:cubicBezTo>
                    <a:lnTo>
                      <a:pt x="235915" y="353339"/>
                    </a:lnTo>
                    <a:close/>
                    <a:moveTo>
                      <a:pt x="30404" y="264871"/>
                    </a:moveTo>
                    <a:cubicBezTo>
                      <a:pt x="37110" y="271119"/>
                      <a:pt x="43587" y="277520"/>
                      <a:pt x="49835" y="284073"/>
                    </a:cubicBezTo>
                    <a:cubicBezTo>
                      <a:pt x="56083" y="290474"/>
                      <a:pt x="62484" y="296570"/>
                      <a:pt x="69037" y="302361"/>
                    </a:cubicBezTo>
                    <a:lnTo>
                      <a:pt x="61036" y="314934"/>
                    </a:lnTo>
                    <a:cubicBezTo>
                      <a:pt x="53264" y="313410"/>
                      <a:pt x="46025" y="310667"/>
                      <a:pt x="39319" y="306705"/>
                    </a:cubicBezTo>
                    <a:cubicBezTo>
                      <a:pt x="35814" y="304723"/>
                      <a:pt x="32538" y="302437"/>
                      <a:pt x="29490" y="299847"/>
                    </a:cubicBezTo>
                    <a:cubicBezTo>
                      <a:pt x="24613" y="295732"/>
                      <a:pt x="19965" y="291388"/>
                      <a:pt x="15545" y="286816"/>
                    </a:cubicBezTo>
                    <a:cubicBezTo>
                      <a:pt x="13716" y="284988"/>
                      <a:pt x="11964" y="283159"/>
                      <a:pt x="10287" y="281330"/>
                    </a:cubicBezTo>
                    <a:close/>
                    <a:moveTo>
                      <a:pt x="314325" y="150190"/>
                    </a:moveTo>
                    <a:cubicBezTo>
                      <a:pt x="318135" y="166649"/>
                      <a:pt x="321869" y="183032"/>
                      <a:pt x="325527" y="199339"/>
                    </a:cubicBezTo>
                    <a:lnTo>
                      <a:pt x="314782" y="202082"/>
                    </a:lnTo>
                    <a:cubicBezTo>
                      <a:pt x="307010" y="197205"/>
                      <a:pt x="300609" y="191033"/>
                      <a:pt x="295580" y="183565"/>
                    </a:cubicBezTo>
                    <a:cubicBezTo>
                      <a:pt x="292989" y="179755"/>
                      <a:pt x="290932" y="175564"/>
                      <a:pt x="289408" y="170992"/>
                    </a:cubicBezTo>
                    <a:cubicBezTo>
                      <a:pt x="287731" y="165506"/>
                      <a:pt x="286360" y="159943"/>
                      <a:pt x="285293" y="154305"/>
                    </a:cubicBezTo>
                    <a:close/>
                    <a:moveTo>
                      <a:pt x="363474" y="147904"/>
                    </a:moveTo>
                    <a:cubicBezTo>
                      <a:pt x="370027" y="163906"/>
                      <a:pt x="375895" y="180060"/>
                      <a:pt x="381076" y="196367"/>
                    </a:cubicBezTo>
                    <a:lnTo>
                      <a:pt x="370789" y="200253"/>
                    </a:lnTo>
                    <a:cubicBezTo>
                      <a:pt x="362560" y="195834"/>
                      <a:pt x="355702" y="189966"/>
                      <a:pt x="350215" y="182651"/>
                    </a:cubicBezTo>
                    <a:cubicBezTo>
                      <a:pt x="344577" y="174726"/>
                      <a:pt x="340005" y="166192"/>
                      <a:pt x="336499" y="157048"/>
                    </a:cubicBezTo>
                    <a:cubicBezTo>
                      <a:pt x="336195" y="156133"/>
                      <a:pt x="335890" y="155143"/>
                      <a:pt x="335585" y="154076"/>
                    </a:cubicBezTo>
                    <a:close/>
                    <a:moveTo>
                      <a:pt x="251003" y="144246"/>
                    </a:moveTo>
                    <a:lnTo>
                      <a:pt x="280492" y="148361"/>
                    </a:lnTo>
                    <a:cubicBezTo>
                      <a:pt x="277444" y="155981"/>
                      <a:pt x="274015" y="163372"/>
                      <a:pt x="270205" y="170535"/>
                    </a:cubicBezTo>
                    <a:cubicBezTo>
                      <a:pt x="267005" y="176479"/>
                      <a:pt x="263271" y="182041"/>
                      <a:pt x="259004" y="187223"/>
                    </a:cubicBezTo>
                    <a:cubicBezTo>
                      <a:pt x="251994" y="195605"/>
                      <a:pt x="243535" y="202006"/>
                      <a:pt x="233629" y="206425"/>
                    </a:cubicBezTo>
                    <a:lnTo>
                      <a:pt x="223800" y="198424"/>
                    </a:lnTo>
                    <a:cubicBezTo>
                      <a:pt x="235077" y="181660"/>
                      <a:pt x="244145" y="163601"/>
                      <a:pt x="251003" y="144246"/>
                    </a:cubicBezTo>
                    <a:close/>
                    <a:moveTo>
                      <a:pt x="411252" y="143560"/>
                    </a:moveTo>
                    <a:cubicBezTo>
                      <a:pt x="420548" y="161086"/>
                      <a:pt x="429997" y="178536"/>
                      <a:pt x="439598" y="195910"/>
                    </a:cubicBezTo>
                    <a:lnTo>
                      <a:pt x="429997" y="203682"/>
                    </a:lnTo>
                    <a:cubicBezTo>
                      <a:pt x="420700" y="199110"/>
                      <a:pt x="412547" y="193090"/>
                      <a:pt x="405537" y="185623"/>
                    </a:cubicBezTo>
                    <a:cubicBezTo>
                      <a:pt x="402489" y="182422"/>
                      <a:pt x="399745" y="179070"/>
                      <a:pt x="397307" y="175564"/>
                    </a:cubicBezTo>
                    <a:cubicBezTo>
                      <a:pt x="393345" y="169468"/>
                      <a:pt x="389687" y="163220"/>
                      <a:pt x="386334" y="156819"/>
                    </a:cubicBezTo>
                    <a:cubicBezTo>
                      <a:pt x="385572" y="155600"/>
                      <a:pt x="384886" y="154305"/>
                      <a:pt x="384277" y="152933"/>
                    </a:cubicBezTo>
                    <a:close/>
                    <a:moveTo>
                      <a:pt x="119101" y="113157"/>
                    </a:moveTo>
                    <a:lnTo>
                      <a:pt x="119101" y="124129"/>
                    </a:lnTo>
                    <a:lnTo>
                      <a:pt x="159106" y="124129"/>
                    </a:lnTo>
                    <a:lnTo>
                      <a:pt x="159106" y="113157"/>
                    </a:lnTo>
                    <a:close/>
                    <a:moveTo>
                      <a:pt x="49606" y="113157"/>
                    </a:moveTo>
                    <a:lnTo>
                      <a:pt x="49606" y="124129"/>
                    </a:lnTo>
                    <a:lnTo>
                      <a:pt x="89383" y="124129"/>
                    </a:lnTo>
                    <a:lnTo>
                      <a:pt x="89383" y="113157"/>
                    </a:lnTo>
                    <a:close/>
                    <a:moveTo>
                      <a:pt x="119101" y="85725"/>
                    </a:moveTo>
                    <a:lnTo>
                      <a:pt x="119101" y="96469"/>
                    </a:lnTo>
                    <a:lnTo>
                      <a:pt x="159106" y="96469"/>
                    </a:lnTo>
                    <a:lnTo>
                      <a:pt x="159106" y="85725"/>
                    </a:lnTo>
                    <a:close/>
                    <a:moveTo>
                      <a:pt x="49606" y="85725"/>
                    </a:moveTo>
                    <a:lnTo>
                      <a:pt x="49606" y="96469"/>
                    </a:lnTo>
                    <a:lnTo>
                      <a:pt x="89383" y="96469"/>
                    </a:lnTo>
                    <a:lnTo>
                      <a:pt x="89383" y="85725"/>
                    </a:lnTo>
                    <a:close/>
                    <a:moveTo>
                      <a:pt x="279349" y="85039"/>
                    </a:moveTo>
                    <a:lnTo>
                      <a:pt x="279349" y="118643"/>
                    </a:lnTo>
                    <a:lnTo>
                      <a:pt x="386106" y="118643"/>
                    </a:lnTo>
                    <a:lnTo>
                      <a:pt x="386106" y="85039"/>
                    </a:lnTo>
                    <a:close/>
                    <a:moveTo>
                      <a:pt x="186309" y="2286"/>
                    </a:moveTo>
                    <a:lnTo>
                      <a:pt x="190424" y="21945"/>
                    </a:lnTo>
                    <a:cubicBezTo>
                      <a:pt x="166650" y="23469"/>
                      <a:pt x="142875" y="24536"/>
                      <a:pt x="119101" y="25146"/>
                    </a:cubicBezTo>
                    <a:lnTo>
                      <a:pt x="119101" y="39319"/>
                    </a:lnTo>
                    <a:lnTo>
                      <a:pt x="208941" y="39319"/>
                    </a:lnTo>
                    <a:lnTo>
                      <a:pt x="208941" y="57150"/>
                    </a:lnTo>
                    <a:lnTo>
                      <a:pt x="119101" y="57150"/>
                    </a:lnTo>
                    <a:lnTo>
                      <a:pt x="119101" y="68351"/>
                    </a:lnTo>
                    <a:lnTo>
                      <a:pt x="189738" y="68351"/>
                    </a:lnTo>
                    <a:lnTo>
                      <a:pt x="189738" y="124129"/>
                    </a:lnTo>
                    <a:cubicBezTo>
                      <a:pt x="189586" y="129616"/>
                      <a:pt x="187300" y="133883"/>
                      <a:pt x="182880" y="136931"/>
                    </a:cubicBezTo>
                    <a:cubicBezTo>
                      <a:pt x="179832" y="138760"/>
                      <a:pt x="176556" y="140055"/>
                      <a:pt x="173050" y="140817"/>
                    </a:cubicBezTo>
                    <a:cubicBezTo>
                      <a:pt x="168478" y="141732"/>
                      <a:pt x="163830" y="142113"/>
                      <a:pt x="159106" y="141960"/>
                    </a:cubicBezTo>
                    <a:lnTo>
                      <a:pt x="119101" y="141960"/>
                    </a:lnTo>
                    <a:lnTo>
                      <a:pt x="119101" y="152933"/>
                    </a:lnTo>
                    <a:lnTo>
                      <a:pt x="191110" y="152933"/>
                    </a:lnTo>
                    <a:lnTo>
                      <a:pt x="191110" y="169849"/>
                    </a:lnTo>
                    <a:lnTo>
                      <a:pt x="119101" y="169849"/>
                    </a:lnTo>
                    <a:lnTo>
                      <a:pt x="119101" y="181737"/>
                    </a:lnTo>
                    <a:lnTo>
                      <a:pt x="205969" y="181737"/>
                    </a:lnTo>
                    <a:lnTo>
                      <a:pt x="205969" y="199796"/>
                    </a:lnTo>
                    <a:lnTo>
                      <a:pt x="2743" y="199796"/>
                    </a:lnTo>
                    <a:lnTo>
                      <a:pt x="2743" y="181737"/>
                    </a:lnTo>
                    <a:lnTo>
                      <a:pt x="89383" y="181737"/>
                    </a:lnTo>
                    <a:lnTo>
                      <a:pt x="89383" y="169849"/>
                    </a:lnTo>
                    <a:lnTo>
                      <a:pt x="17831" y="169849"/>
                    </a:lnTo>
                    <a:lnTo>
                      <a:pt x="17831" y="152933"/>
                    </a:lnTo>
                    <a:lnTo>
                      <a:pt x="89383" y="152933"/>
                    </a:lnTo>
                    <a:lnTo>
                      <a:pt x="89383" y="141960"/>
                    </a:lnTo>
                    <a:lnTo>
                      <a:pt x="19431" y="141960"/>
                    </a:lnTo>
                    <a:lnTo>
                      <a:pt x="19431" y="68351"/>
                    </a:lnTo>
                    <a:lnTo>
                      <a:pt x="89383" y="68351"/>
                    </a:lnTo>
                    <a:lnTo>
                      <a:pt x="89383" y="57150"/>
                    </a:lnTo>
                    <a:lnTo>
                      <a:pt x="0" y="57150"/>
                    </a:lnTo>
                    <a:lnTo>
                      <a:pt x="0" y="39319"/>
                    </a:lnTo>
                    <a:lnTo>
                      <a:pt x="89383" y="39319"/>
                    </a:lnTo>
                    <a:lnTo>
                      <a:pt x="89383" y="25603"/>
                    </a:lnTo>
                    <a:cubicBezTo>
                      <a:pt x="75667" y="25755"/>
                      <a:pt x="62027" y="25603"/>
                      <a:pt x="48463" y="25146"/>
                    </a:cubicBezTo>
                    <a:cubicBezTo>
                      <a:pt x="38405" y="24688"/>
                      <a:pt x="28423" y="23774"/>
                      <a:pt x="18517" y="22402"/>
                    </a:cubicBezTo>
                    <a:lnTo>
                      <a:pt x="17602" y="9144"/>
                    </a:lnTo>
                    <a:cubicBezTo>
                      <a:pt x="73838" y="8229"/>
                      <a:pt x="130074" y="5943"/>
                      <a:pt x="186309" y="2286"/>
                    </a:cubicBezTo>
                    <a:close/>
                    <a:moveTo>
                      <a:pt x="310210" y="0"/>
                    </a:moveTo>
                    <a:lnTo>
                      <a:pt x="342672" y="0"/>
                    </a:lnTo>
                    <a:lnTo>
                      <a:pt x="342672" y="20116"/>
                    </a:lnTo>
                    <a:lnTo>
                      <a:pt x="427711" y="20116"/>
                    </a:lnTo>
                    <a:lnTo>
                      <a:pt x="427711" y="42519"/>
                    </a:lnTo>
                    <a:lnTo>
                      <a:pt x="342672" y="42519"/>
                    </a:lnTo>
                    <a:lnTo>
                      <a:pt x="342672" y="62636"/>
                    </a:lnTo>
                    <a:lnTo>
                      <a:pt x="417195" y="62636"/>
                    </a:lnTo>
                    <a:lnTo>
                      <a:pt x="417195" y="118643"/>
                    </a:lnTo>
                    <a:cubicBezTo>
                      <a:pt x="417195" y="125044"/>
                      <a:pt x="414909" y="130302"/>
                      <a:pt x="410337" y="134416"/>
                    </a:cubicBezTo>
                    <a:cubicBezTo>
                      <a:pt x="407289" y="136702"/>
                      <a:pt x="403936" y="138303"/>
                      <a:pt x="400279" y="139217"/>
                    </a:cubicBezTo>
                    <a:cubicBezTo>
                      <a:pt x="395554" y="140284"/>
                      <a:pt x="390830" y="140741"/>
                      <a:pt x="386106" y="140589"/>
                    </a:cubicBezTo>
                    <a:lnTo>
                      <a:pt x="248260" y="140589"/>
                    </a:lnTo>
                    <a:lnTo>
                      <a:pt x="248260" y="62636"/>
                    </a:lnTo>
                    <a:lnTo>
                      <a:pt x="310210" y="62636"/>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p>
                <a:endParaRPr lang="zh-CN" altLang="en-US" dirty="0">
                  <a:latin typeface="汉仪文黑-85W" panose="00020600040101010101" pitchFamily="18" charset="-122"/>
                  <a:ea typeface="汉仪文黑-85W" panose="00020600040101010101" pitchFamily="18" charset="-122"/>
                </a:endParaRPr>
              </a:p>
            </p:txBody>
          </p:sp>
        </p:grpSp>
      </p:grpSp>
      <p:grpSp>
        <p:nvGrpSpPr>
          <p:cNvPr id="63" name="组合 62"/>
          <p:cNvGrpSpPr/>
          <p:nvPr/>
        </p:nvGrpSpPr>
        <p:grpSpPr>
          <a:xfrm>
            <a:off x="8511540" y="2035493"/>
            <a:ext cx="3175000" cy="4338320"/>
            <a:chOff x="1134" y="3231"/>
            <a:chExt cx="5000" cy="6832"/>
          </a:xfrm>
        </p:grpSpPr>
        <p:sp>
          <p:nvSpPr>
            <p:cNvPr id="65" name="任意多边形: 形状 6"/>
            <p:cNvSpPr/>
            <p:nvPr>
              <p:custDataLst>
                <p:tags r:id="rId25"/>
              </p:custDataLst>
            </p:nvPr>
          </p:nvSpPr>
          <p:spPr>
            <a:xfrm>
              <a:off x="1134" y="3231"/>
              <a:ext cx="5000" cy="6833"/>
            </a:xfrm>
            <a:custGeom>
              <a:avLst/>
              <a:gdLst>
                <a:gd name="connsiteX0" fmla="*/ 1 w 2000251"/>
                <a:gd name="connsiteY0" fmla="*/ 0 h 2733583"/>
                <a:gd name="connsiteX1" fmla="*/ 2000251 w 2000251"/>
                <a:gd name="connsiteY1" fmla="*/ 0 h 2733583"/>
                <a:gd name="connsiteX2" fmla="*/ 2000251 w 2000251"/>
                <a:gd name="connsiteY2" fmla="*/ 1157418 h 2733583"/>
                <a:gd name="connsiteX3" fmla="*/ 2000251 w 2000251"/>
                <a:gd name="connsiteY3" fmla="*/ 1474326 h 2733583"/>
                <a:gd name="connsiteX4" fmla="*/ 2000251 w 2000251"/>
                <a:gd name="connsiteY4" fmla="*/ 2229933 h 2733583"/>
                <a:gd name="connsiteX5" fmla="*/ 2000250 w 2000251"/>
                <a:gd name="connsiteY5" fmla="*/ 2229936 h 2733583"/>
                <a:gd name="connsiteX6" fmla="*/ 2000250 w 2000251"/>
                <a:gd name="connsiteY6" fmla="*/ 2681636 h 2733583"/>
                <a:gd name="connsiteX7" fmla="*/ 1944053 w 2000251"/>
                <a:gd name="connsiteY7" fmla="*/ 2732404 h 2733583"/>
                <a:gd name="connsiteX8" fmla="*/ 1262348 w 2000251"/>
                <a:gd name="connsiteY8" fmla="*/ 2662776 h 2733583"/>
                <a:gd name="connsiteX9" fmla="*/ 737902 w 2000251"/>
                <a:gd name="connsiteY9" fmla="*/ 2662776 h 2733583"/>
                <a:gd name="connsiteX10" fmla="*/ 46577 w 2000251"/>
                <a:gd name="connsiteY10" fmla="*/ 2733357 h 2733583"/>
                <a:gd name="connsiteX11" fmla="*/ 0 w 2000251"/>
                <a:gd name="connsiteY11" fmla="*/ 2691256 h 2733583"/>
                <a:gd name="connsiteX12" fmla="*/ 0 w 2000251"/>
                <a:gd name="connsiteY12" fmla="*/ 1644268 h 2733583"/>
                <a:gd name="connsiteX13" fmla="*/ 1 w 2000251"/>
                <a:gd name="connsiteY13" fmla="*/ 1644267 h 2733583"/>
                <a:gd name="connsiteX14" fmla="*/ 1 w 2000251"/>
                <a:gd name="connsiteY14" fmla="*/ 1474328 h 2733583"/>
                <a:gd name="connsiteX15" fmla="*/ 1 w 2000251"/>
                <a:gd name="connsiteY15" fmla="*/ 1157418 h 273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00251" h="2733583">
                  <a:moveTo>
                    <a:pt x="1" y="0"/>
                  </a:moveTo>
                  <a:lnTo>
                    <a:pt x="2000251" y="0"/>
                  </a:lnTo>
                  <a:lnTo>
                    <a:pt x="2000251" y="1157418"/>
                  </a:lnTo>
                  <a:lnTo>
                    <a:pt x="2000251" y="1474326"/>
                  </a:lnTo>
                  <a:lnTo>
                    <a:pt x="2000251" y="2229933"/>
                  </a:lnTo>
                  <a:lnTo>
                    <a:pt x="2000250" y="2229936"/>
                  </a:lnTo>
                  <a:lnTo>
                    <a:pt x="2000250" y="2681636"/>
                  </a:lnTo>
                  <a:cubicBezTo>
                    <a:pt x="2000250" y="2711830"/>
                    <a:pt x="1974152" y="2735452"/>
                    <a:pt x="1944053" y="2732404"/>
                  </a:cubicBezTo>
                  <a:lnTo>
                    <a:pt x="1262348" y="2662776"/>
                  </a:lnTo>
                  <a:cubicBezTo>
                    <a:pt x="1088041" y="2644965"/>
                    <a:pt x="912305" y="2644965"/>
                    <a:pt x="737902" y="2662776"/>
                  </a:cubicBezTo>
                  <a:lnTo>
                    <a:pt x="46577" y="2733357"/>
                  </a:lnTo>
                  <a:cubicBezTo>
                    <a:pt x="21622" y="2735928"/>
                    <a:pt x="0" y="2716307"/>
                    <a:pt x="0" y="2691256"/>
                  </a:cubicBezTo>
                  <a:lnTo>
                    <a:pt x="0" y="1644268"/>
                  </a:lnTo>
                  <a:lnTo>
                    <a:pt x="1" y="1644267"/>
                  </a:lnTo>
                  <a:lnTo>
                    <a:pt x="1" y="1474328"/>
                  </a:lnTo>
                  <a:lnTo>
                    <a:pt x="1" y="1157418"/>
                  </a:lnTo>
                  <a:close/>
                </a:path>
              </a:pathLst>
            </a:custGeom>
            <a:gradFill flip="none" rotWithShape="1">
              <a:gsLst>
                <a:gs pos="0">
                  <a:schemeClr val="bg1"/>
                </a:gs>
                <a:gs pos="100000">
                  <a:schemeClr val="accent5">
                    <a:lumMod val="10000"/>
                    <a:lumOff val="90000"/>
                  </a:schemeClr>
                </a:gs>
              </a:gsLst>
              <a:lin ang="5400000" scaled="1"/>
              <a:tileRect/>
            </a:gradFill>
            <a:ln w="9525" cap="flat">
              <a:noFill/>
              <a:prstDash val="solid"/>
              <a:miter/>
            </a:ln>
            <a:effectLst>
              <a:outerShdw blurRad="76200" dist="101600" dir="2700000" sx="99000" sy="99000" algn="tl" rotWithShape="0">
                <a:schemeClr val="accent5">
                  <a:lumMod val="75000"/>
                  <a:alpha val="15000"/>
                </a:schemeClr>
              </a:outerShdw>
            </a:effectLst>
          </p:spPr>
          <p:txBody>
            <a:bodyPr rtlCol="0" anchor="ctr"/>
            <a:lstStyle/>
            <a:p>
              <a:endParaRPr lang="zh-CN" altLang="en-US"/>
            </a:p>
          </p:txBody>
        </p:sp>
        <p:sp>
          <p:nvSpPr>
            <p:cNvPr id="66" name="任意多边形: 形状 7"/>
            <p:cNvSpPr/>
            <p:nvPr>
              <p:custDataLst>
                <p:tags r:id="rId26"/>
              </p:custDataLst>
            </p:nvPr>
          </p:nvSpPr>
          <p:spPr>
            <a:xfrm>
              <a:off x="1297" y="3408"/>
              <a:ext cx="4673" cy="6480"/>
            </a:xfrm>
            <a:custGeom>
              <a:avLst/>
              <a:gdLst>
                <a:gd name="connsiteX0" fmla="*/ 1 w 2000251"/>
                <a:gd name="connsiteY0" fmla="*/ 0 h 2733583"/>
                <a:gd name="connsiteX1" fmla="*/ 2000251 w 2000251"/>
                <a:gd name="connsiteY1" fmla="*/ 0 h 2733583"/>
                <a:gd name="connsiteX2" fmla="*/ 2000251 w 2000251"/>
                <a:gd name="connsiteY2" fmla="*/ 1157418 h 2733583"/>
                <a:gd name="connsiteX3" fmla="*/ 2000251 w 2000251"/>
                <a:gd name="connsiteY3" fmla="*/ 1474326 h 2733583"/>
                <a:gd name="connsiteX4" fmla="*/ 2000251 w 2000251"/>
                <a:gd name="connsiteY4" fmla="*/ 2229933 h 2733583"/>
                <a:gd name="connsiteX5" fmla="*/ 2000250 w 2000251"/>
                <a:gd name="connsiteY5" fmla="*/ 2229936 h 2733583"/>
                <a:gd name="connsiteX6" fmla="*/ 2000250 w 2000251"/>
                <a:gd name="connsiteY6" fmla="*/ 2681636 h 2733583"/>
                <a:gd name="connsiteX7" fmla="*/ 1944053 w 2000251"/>
                <a:gd name="connsiteY7" fmla="*/ 2732404 h 2733583"/>
                <a:gd name="connsiteX8" fmla="*/ 1262348 w 2000251"/>
                <a:gd name="connsiteY8" fmla="*/ 2662776 h 2733583"/>
                <a:gd name="connsiteX9" fmla="*/ 737902 w 2000251"/>
                <a:gd name="connsiteY9" fmla="*/ 2662776 h 2733583"/>
                <a:gd name="connsiteX10" fmla="*/ 46577 w 2000251"/>
                <a:gd name="connsiteY10" fmla="*/ 2733357 h 2733583"/>
                <a:gd name="connsiteX11" fmla="*/ 0 w 2000251"/>
                <a:gd name="connsiteY11" fmla="*/ 2691256 h 2733583"/>
                <a:gd name="connsiteX12" fmla="*/ 0 w 2000251"/>
                <a:gd name="connsiteY12" fmla="*/ 1644268 h 2733583"/>
                <a:gd name="connsiteX13" fmla="*/ 1 w 2000251"/>
                <a:gd name="connsiteY13" fmla="*/ 1644267 h 2733583"/>
                <a:gd name="connsiteX14" fmla="*/ 1 w 2000251"/>
                <a:gd name="connsiteY14" fmla="*/ 1474328 h 2733583"/>
                <a:gd name="connsiteX15" fmla="*/ 1 w 2000251"/>
                <a:gd name="connsiteY15" fmla="*/ 1157418 h 273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00251" h="2733583">
                  <a:moveTo>
                    <a:pt x="1" y="0"/>
                  </a:moveTo>
                  <a:lnTo>
                    <a:pt x="2000251" y="0"/>
                  </a:lnTo>
                  <a:lnTo>
                    <a:pt x="2000251" y="1157418"/>
                  </a:lnTo>
                  <a:lnTo>
                    <a:pt x="2000251" y="1474326"/>
                  </a:lnTo>
                  <a:lnTo>
                    <a:pt x="2000251" y="2229933"/>
                  </a:lnTo>
                  <a:lnTo>
                    <a:pt x="2000250" y="2229936"/>
                  </a:lnTo>
                  <a:lnTo>
                    <a:pt x="2000250" y="2681636"/>
                  </a:lnTo>
                  <a:cubicBezTo>
                    <a:pt x="2000250" y="2711830"/>
                    <a:pt x="1974152" y="2735452"/>
                    <a:pt x="1944053" y="2732404"/>
                  </a:cubicBezTo>
                  <a:lnTo>
                    <a:pt x="1262348" y="2662776"/>
                  </a:lnTo>
                  <a:cubicBezTo>
                    <a:pt x="1088041" y="2644965"/>
                    <a:pt x="912305" y="2644965"/>
                    <a:pt x="737902" y="2662776"/>
                  </a:cubicBezTo>
                  <a:lnTo>
                    <a:pt x="46577" y="2733357"/>
                  </a:lnTo>
                  <a:cubicBezTo>
                    <a:pt x="21622" y="2735928"/>
                    <a:pt x="0" y="2716307"/>
                    <a:pt x="0" y="2691256"/>
                  </a:cubicBezTo>
                  <a:lnTo>
                    <a:pt x="0" y="1644268"/>
                  </a:lnTo>
                  <a:lnTo>
                    <a:pt x="1" y="1644267"/>
                  </a:lnTo>
                  <a:lnTo>
                    <a:pt x="1" y="1474328"/>
                  </a:lnTo>
                  <a:lnTo>
                    <a:pt x="1" y="1157418"/>
                  </a:lnTo>
                  <a:close/>
                </a:path>
              </a:pathLst>
            </a:custGeom>
            <a:noFill/>
            <a:ln w="9525" cap="flat">
              <a:gradFill>
                <a:gsLst>
                  <a:gs pos="0">
                    <a:schemeClr val="bg1"/>
                  </a:gs>
                  <a:gs pos="100000">
                    <a:srgbClr val="002060"/>
                  </a:gs>
                </a:gsLst>
                <a:lin ang="5400000" scaled="1"/>
              </a:gradFill>
              <a:prstDash val="solid"/>
              <a:miter/>
            </a:ln>
            <a:effectLst/>
          </p:spPr>
          <p:txBody>
            <a:bodyPr rtlCol="0" anchor="ctr"/>
            <a:lstStyle/>
            <a:p>
              <a:endParaRPr lang="zh-CN" altLang="en-US">
                <a:gradFill flip="none" rotWithShape="1">
                  <a:gsLst>
                    <a:gs pos="0">
                      <a:schemeClr val="bg1">
                        <a:alpha val="0"/>
                      </a:schemeClr>
                    </a:gs>
                    <a:gs pos="100000">
                      <a:srgbClr val="FFC000"/>
                    </a:gs>
                  </a:gsLst>
                  <a:lin ang="5400000" scaled="1"/>
                  <a:tileRect/>
                </a:gradFill>
              </a:endParaRPr>
            </a:p>
          </p:txBody>
        </p:sp>
        <p:sp>
          <p:nvSpPr>
            <p:cNvPr id="69" name="文本框 68"/>
            <p:cNvSpPr txBox="1"/>
            <p:nvPr>
              <p:custDataLst>
                <p:tags r:id="rId27"/>
              </p:custDataLst>
            </p:nvPr>
          </p:nvSpPr>
          <p:spPr>
            <a:xfrm>
              <a:off x="2954" y="7440"/>
              <a:ext cx="1248" cy="725"/>
            </a:xfrm>
            <a:prstGeom prst="rect">
              <a:avLst/>
            </a:prstGeom>
            <a:noFill/>
          </p:spPr>
          <p:txBody>
            <a:bodyPr wrap="none" rtlCol="0">
              <a:spAutoFit/>
            </a:bodyPr>
            <a:lstStyle/>
            <a:p>
              <a:r>
                <a:rPr lang="zh-CN" altLang="en-US" sz="2400" dirty="0">
                  <a:latin typeface="汉仪文黑-85W" panose="00020600040101010101" pitchFamily="18" charset="-122"/>
                  <a:ea typeface="汉仪文黑-85W" panose="00020600040101010101" pitchFamily="18" charset="-122"/>
                </a:rPr>
                <a:t>标题</a:t>
              </a:r>
              <a:endParaRPr lang="zh-CN" altLang="en-US" sz="2400" dirty="0">
                <a:latin typeface="汉仪文黑-85W" panose="00020600040101010101" pitchFamily="18" charset="-122"/>
                <a:ea typeface="汉仪文黑-85W" panose="00020600040101010101" pitchFamily="18" charset="-122"/>
              </a:endParaRPr>
            </a:p>
          </p:txBody>
        </p:sp>
        <p:sp>
          <p:nvSpPr>
            <p:cNvPr id="70" name="文本框 69"/>
            <p:cNvSpPr txBox="1"/>
            <p:nvPr>
              <p:custDataLst>
                <p:tags r:id="rId28"/>
              </p:custDataLst>
            </p:nvPr>
          </p:nvSpPr>
          <p:spPr>
            <a:xfrm>
              <a:off x="1640" y="8004"/>
              <a:ext cx="4179" cy="1234"/>
            </a:xfrm>
            <a:prstGeom prst="rect">
              <a:avLst/>
            </a:prstGeom>
            <a:noFill/>
          </p:spPr>
          <p:txBody>
            <a:bodyPr wrap="square">
              <a:spAutoFit/>
            </a:bodyPr>
            <a:lstStyle/>
            <a:p>
              <a:pPr algn="ctr">
                <a:lnSpc>
                  <a:spcPct val="125000"/>
                </a:lnSpc>
              </a:pPr>
              <a:r>
                <a:rPr lang="zh-CN" altLang="en-US" dirty="0">
                  <a:solidFill>
                    <a:prstClr val="black"/>
                  </a:solidFill>
                  <a:latin typeface="汉仪旗黑-55简" panose="00020600040101010101" pitchFamily="18" charset="-122"/>
                  <a:ea typeface="汉仪旗黑-55简" panose="00020600040101010101" pitchFamily="18" charset="-122"/>
                  <a:cs typeface="阿里巴巴普惠体" panose="00020600040101010101" pitchFamily="18" charset="-122"/>
                  <a:sym typeface="阿里巴巴普惠体" panose="00020600040101010101" pitchFamily="18" charset="-122"/>
                </a:rPr>
                <a:t>单击输入你的正文</a:t>
              </a:r>
              <a:r>
                <a:rPr lang="zh-CN" altLang="en-US" dirty="0">
                  <a:solidFill>
                    <a:prstClr val="black"/>
                  </a:solidFill>
                  <a:latin typeface="汉仪旗黑-55简" panose="00020600040101010101" pitchFamily="18" charset="-122"/>
                  <a:ea typeface="汉仪旗黑-55简" panose="00020600040101010101" pitchFamily="18" charset="-122"/>
                  <a:cs typeface="阿里巴巴普惠体" panose="00020600040101010101" pitchFamily="18" charset="-122"/>
                  <a:sym typeface="阿里巴巴普惠体" panose="00020600040101010101" pitchFamily="18" charset="-122"/>
                </a:rPr>
                <a:t>单击输入你的正文</a:t>
              </a:r>
              <a:endParaRPr lang="zh-CN" altLang="en-US" dirty="0"/>
            </a:p>
          </p:txBody>
        </p:sp>
        <p:pic>
          <p:nvPicPr>
            <p:cNvPr id="71" name="图片 70" descr="D:/学校ppt/素材/微信图片_20230720085140.jpg微信图片_20230720085140"/>
            <p:cNvPicPr>
              <a:picLocks noChangeAspect="1"/>
            </p:cNvPicPr>
            <p:nvPr>
              <p:custDataLst>
                <p:tags r:id="rId29"/>
              </p:custDataLst>
            </p:nvPr>
          </p:nvPicPr>
          <p:blipFill>
            <a:blip r:embed="rId8">
              <a:duotone>
                <a:prstClr val="black"/>
                <a:schemeClr val="tx2">
                  <a:tint val="45000"/>
                  <a:satMod val="400000"/>
                </a:schemeClr>
              </a:duotone>
            </a:blip>
            <a:srcRect l="12805" r="12805"/>
            <a:stretch>
              <a:fillRect/>
            </a:stretch>
          </p:blipFill>
          <p:spPr>
            <a:xfrm>
              <a:off x="1583" y="3691"/>
              <a:ext cx="4101" cy="3595"/>
            </a:xfrm>
            <a:prstGeom prst="rect">
              <a:avLst/>
            </a:prstGeom>
          </p:spPr>
        </p:pic>
        <p:sp>
          <p:nvSpPr>
            <p:cNvPr id="72" name="矩形 71"/>
            <p:cNvSpPr/>
            <p:nvPr>
              <p:custDataLst>
                <p:tags r:id="rId30"/>
              </p:custDataLst>
            </p:nvPr>
          </p:nvSpPr>
          <p:spPr>
            <a:xfrm>
              <a:off x="1584" y="3674"/>
              <a:ext cx="4116" cy="3597"/>
            </a:xfrm>
            <a:prstGeom prst="rect">
              <a:avLst/>
            </a:prstGeom>
            <a:blipFill rotWithShape="1">
              <a:blip r:embed="rId8"/>
              <a:stretch>
                <a:fillRect/>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nvGrpSpPr>
            <p:cNvPr id="73" name="组合 72"/>
            <p:cNvGrpSpPr/>
            <p:nvPr>
              <p:custDataLst>
                <p:tags r:id="rId31"/>
              </p:custDataLst>
            </p:nvPr>
          </p:nvGrpSpPr>
          <p:grpSpPr>
            <a:xfrm>
              <a:off x="3793" y="4573"/>
              <a:ext cx="1851" cy="1895"/>
              <a:chOff x="4484011" y="2827234"/>
              <a:chExt cx="1175163" cy="1203532"/>
            </a:xfrm>
          </p:grpSpPr>
          <p:grpSp>
            <p:nvGrpSpPr>
              <p:cNvPr id="74" name="组合 73"/>
              <p:cNvGrpSpPr/>
              <p:nvPr/>
            </p:nvGrpSpPr>
            <p:grpSpPr>
              <a:xfrm>
                <a:off x="4484011" y="2827234"/>
                <a:ext cx="1175163" cy="1203532"/>
                <a:chOff x="6343291" y="617647"/>
                <a:chExt cx="2421345" cy="2479797"/>
              </a:xfrm>
            </p:grpSpPr>
            <p:pic>
              <p:nvPicPr>
                <p:cNvPr id="75" name="图片 74" descr="图片包含 文本&#10;&#10;描述已自动生成"/>
                <p:cNvPicPr>
                  <a:picLocks noChangeAspect="1"/>
                </p:cNvPicPr>
                <p:nvPr>
                  <p:custDataLst>
                    <p:tags r:id="rId32"/>
                  </p:custDataLst>
                </p:nvPr>
              </p:nvPicPr>
              <p:blipFill rotWithShape="1">
                <a:blip r:embed="rId12" cstate="print">
                  <a:extLst>
                    <a:ext uri="{28A0092B-C50C-407E-A947-70E740481C1C}">
                      <a14:useLocalDpi xmlns:a14="http://schemas.microsoft.com/office/drawing/2010/main" val="0"/>
                    </a:ext>
                  </a:extLst>
                </a:blip>
                <a:srcRect l="14638" t="15426" r="17129" b="14695"/>
                <a:stretch>
                  <a:fillRect/>
                </a:stretch>
              </p:blipFill>
              <p:spPr>
                <a:xfrm>
                  <a:off x="6343291" y="617647"/>
                  <a:ext cx="2421345" cy="2479797"/>
                </a:xfrm>
                <a:prstGeom prst="rect">
                  <a:avLst/>
                </a:prstGeom>
              </p:spPr>
            </p:pic>
            <p:sp>
              <p:nvSpPr>
                <p:cNvPr id="76" name="椭圆 75"/>
                <p:cNvSpPr/>
                <p:nvPr>
                  <p:custDataLst>
                    <p:tags r:id="rId33"/>
                  </p:custDataLst>
                </p:nvPr>
              </p:nvSpPr>
              <p:spPr>
                <a:xfrm>
                  <a:off x="6665045" y="917334"/>
                  <a:ext cx="1777836" cy="1880421"/>
                </a:xfrm>
                <a:prstGeom prst="ellipse">
                  <a:avLst/>
                </a:prstGeom>
                <a:solidFill>
                  <a:srgbClr val="C925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7" name="文本框 76"/>
              <p:cNvSpPr txBox="1"/>
              <p:nvPr>
                <p:custDataLst>
                  <p:tags r:id="rId34"/>
                </p:custDataLst>
              </p:nvPr>
            </p:nvSpPr>
            <p:spPr>
              <a:xfrm>
                <a:off x="4817503" y="3163652"/>
                <a:ext cx="495482" cy="530695"/>
              </a:xfrm>
              <a:custGeom>
                <a:avLst/>
                <a:gdLst/>
                <a:ahLst/>
                <a:cxnLst/>
                <a:rect l="l" t="t" r="r" b="b"/>
                <a:pathLst>
                  <a:path w="439598" h="470839">
                    <a:moveTo>
                      <a:pt x="229057" y="366826"/>
                    </a:moveTo>
                    <a:lnTo>
                      <a:pt x="327355" y="366826"/>
                    </a:lnTo>
                    <a:lnTo>
                      <a:pt x="327355" y="386029"/>
                    </a:lnTo>
                    <a:lnTo>
                      <a:pt x="298323" y="386029"/>
                    </a:lnTo>
                    <a:lnTo>
                      <a:pt x="298323" y="404774"/>
                    </a:lnTo>
                    <a:lnTo>
                      <a:pt x="324841" y="404774"/>
                    </a:lnTo>
                    <a:lnTo>
                      <a:pt x="324841" y="423062"/>
                    </a:lnTo>
                    <a:lnTo>
                      <a:pt x="298323" y="423062"/>
                    </a:lnTo>
                    <a:lnTo>
                      <a:pt x="298323" y="445236"/>
                    </a:lnTo>
                    <a:cubicBezTo>
                      <a:pt x="301219" y="445541"/>
                      <a:pt x="304191" y="445617"/>
                      <a:pt x="307239" y="445465"/>
                    </a:cubicBezTo>
                    <a:lnTo>
                      <a:pt x="439141" y="445465"/>
                    </a:lnTo>
                    <a:lnTo>
                      <a:pt x="433197" y="467410"/>
                    </a:lnTo>
                    <a:lnTo>
                      <a:pt x="307010" y="467410"/>
                    </a:lnTo>
                    <a:cubicBezTo>
                      <a:pt x="300609" y="467410"/>
                      <a:pt x="294361" y="466953"/>
                      <a:pt x="288265" y="466039"/>
                    </a:cubicBezTo>
                    <a:cubicBezTo>
                      <a:pt x="282931" y="465277"/>
                      <a:pt x="277749" y="463829"/>
                      <a:pt x="272720" y="461695"/>
                    </a:cubicBezTo>
                    <a:cubicBezTo>
                      <a:pt x="264033" y="457581"/>
                      <a:pt x="257099" y="451485"/>
                      <a:pt x="251917" y="443407"/>
                    </a:cubicBezTo>
                    <a:cubicBezTo>
                      <a:pt x="245364" y="453923"/>
                      <a:pt x="236982" y="462762"/>
                      <a:pt x="226771" y="469925"/>
                    </a:cubicBezTo>
                    <a:lnTo>
                      <a:pt x="218770" y="463296"/>
                    </a:lnTo>
                    <a:cubicBezTo>
                      <a:pt x="224562" y="453694"/>
                      <a:pt x="229134" y="443636"/>
                      <a:pt x="232486" y="433120"/>
                    </a:cubicBezTo>
                    <a:cubicBezTo>
                      <a:pt x="236144" y="419404"/>
                      <a:pt x="238354" y="405384"/>
                      <a:pt x="239116" y="391058"/>
                    </a:cubicBezTo>
                    <a:lnTo>
                      <a:pt x="263805" y="391515"/>
                    </a:lnTo>
                    <a:cubicBezTo>
                      <a:pt x="263195" y="400202"/>
                      <a:pt x="262204" y="408736"/>
                      <a:pt x="260833" y="417118"/>
                    </a:cubicBezTo>
                    <a:cubicBezTo>
                      <a:pt x="263424" y="423976"/>
                      <a:pt x="267234" y="430072"/>
                      <a:pt x="272263" y="435406"/>
                    </a:cubicBezTo>
                    <a:lnTo>
                      <a:pt x="272263" y="386029"/>
                    </a:lnTo>
                    <a:lnTo>
                      <a:pt x="229057" y="386029"/>
                    </a:lnTo>
                    <a:close/>
                    <a:moveTo>
                      <a:pt x="85039" y="351282"/>
                    </a:moveTo>
                    <a:lnTo>
                      <a:pt x="85039" y="402031"/>
                    </a:lnTo>
                    <a:lnTo>
                      <a:pt x="122987" y="402031"/>
                    </a:lnTo>
                    <a:lnTo>
                      <a:pt x="122987" y="351282"/>
                    </a:lnTo>
                    <a:close/>
                    <a:moveTo>
                      <a:pt x="370561" y="343966"/>
                    </a:moveTo>
                    <a:lnTo>
                      <a:pt x="394564" y="343966"/>
                    </a:lnTo>
                    <a:lnTo>
                      <a:pt x="394564" y="373684"/>
                    </a:lnTo>
                    <a:cubicBezTo>
                      <a:pt x="394564" y="380542"/>
                      <a:pt x="394030" y="387248"/>
                      <a:pt x="392964" y="393801"/>
                    </a:cubicBezTo>
                    <a:cubicBezTo>
                      <a:pt x="399212" y="399135"/>
                      <a:pt x="405384" y="404545"/>
                      <a:pt x="411480" y="410032"/>
                    </a:cubicBezTo>
                    <a:cubicBezTo>
                      <a:pt x="419100" y="416737"/>
                      <a:pt x="426949" y="423214"/>
                      <a:pt x="435026" y="429463"/>
                    </a:cubicBezTo>
                    <a:lnTo>
                      <a:pt x="428854" y="441579"/>
                    </a:lnTo>
                    <a:cubicBezTo>
                      <a:pt x="421539" y="439597"/>
                      <a:pt x="414604" y="436702"/>
                      <a:pt x="408051" y="432892"/>
                    </a:cubicBezTo>
                    <a:cubicBezTo>
                      <a:pt x="399364" y="427710"/>
                      <a:pt x="391440" y="421614"/>
                      <a:pt x="384277" y="414604"/>
                    </a:cubicBezTo>
                    <a:cubicBezTo>
                      <a:pt x="378790" y="422071"/>
                      <a:pt x="371932" y="427863"/>
                      <a:pt x="363703" y="431977"/>
                    </a:cubicBezTo>
                    <a:cubicBezTo>
                      <a:pt x="353949" y="436702"/>
                      <a:pt x="343815" y="440207"/>
                      <a:pt x="333299" y="442493"/>
                    </a:cubicBezTo>
                    <a:lnTo>
                      <a:pt x="328727" y="430149"/>
                    </a:lnTo>
                    <a:cubicBezTo>
                      <a:pt x="335737" y="427253"/>
                      <a:pt x="342595" y="423824"/>
                      <a:pt x="349301" y="419862"/>
                    </a:cubicBezTo>
                    <a:cubicBezTo>
                      <a:pt x="355245" y="416052"/>
                      <a:pt x="360274" y="411175"/>
                      <a:pt x="364389" y="405231"/>
                    </a:cubicBezTo>
                    <a:cubicBezTo>
                      <a:pt x="366522" y="401574"/>
                      <a:pt x="368046" y="397611"/>
                      <a:pt x="368961" y="393344"/>
                    </a:cubicBezTo>
                    <a:cubicBezTo>
                      <a:pt x="370180" y="385572"/>
                      <a:pt x="370713" y="377647"/>
                      <a:pt x="370561" y="369570"/>
                    </a:cubicBezTo>
                    <a:close/>
                    <a:moveTo>
                      <a:pt x="54864" y="330708"/>
                    </a:moveTo>
                    <a:lnTo>
                      <a:pt x="153162" y="330708"/>
                    </a:lnTo>
                    <a:lnTo>
                      <a:pt x="153162" y="402031"/>
                    </a:lnTo>
                    <a:cubicBezTo>
                      <a:pt x="153315" y="408279"/>
                      <a:pt x="151105" y="413461"/>
                      <a:pt x="146533" y="417576"/>
                    </a:cubicBezTo>
                    <a:cubicBezTo>
                      <a:pt x="143637" y="419709"/>
                      <a:pt x="140437" y="421233"/>
                      <a:pt x="136932" y="422148"/>
                    </a:cubicBezTo>
                    <a:cubicBezTo>
                      <a:pt x="132207" y="423214"/>
                      <a:pt x="127559" y="423672"/>
                      <a:pt x="122987" y="423519"/>
                    </a:cubicBezTo>
                    <a:lnTo>
                      <a:pt x="54864" y="423519"/>
                    </a:lnTo>
                    <a:close/>
                    <a:moveTo>
                      <a:pt x="262662" y="322478"/>
                    </a:moveTo>
                    <a:lnTo>
                      <a:pt x="262662" y="336423"/>
                    </a:lnTo>
                    <a:lnTo>
                      <a:pt x="293751" y="336423"/>
                    </a:lnTo>
                    <a:lnTo>
                      <a:pt x="293751" y="322478"/>
                    </a:lnTo>
                    <a:close/>
                    <a:moveTo>
                      <a:pt x="6401" y="312191"/>
                    </a:moveTo>
                    <a:lnTo>
                      <a:pt x="38405" y="312191"/>
                    </a:lnTo>
                    <a:lnTo>
                      <a:pt x="38405" y="453923"/>
                    </a:lnTo>
                    <a:cubicBezTo>
                      <a:pt x="38405" y="458038"/>
                      <a:pt x="37110" y="461695"/>
                      <a:pt x="34519" y="464896"/>
                    </a:cubicBezTo>
                    <a:cubicBezTo>
                      <a:pt x="31166" y="468249"/>
                      <a:pt x="27127" y="469925"/>
                      <a:pt x="22403" y="469925"/>
                    </a:cubicBezTo>
                    <a:lnTo>
                      <a:pt x="6401" y="469925"/>
                    </a:lnTo>
                    <a:close/>
                    <a:moveTo>
                      <a:pt x="262662" y="291617"/>
                    </a:moveTo>
                    <a:lnTo>
                      <a:pt x="262662" y="305790"/>
                    </a:lnTo>
                    <a:lnTo>
                      <a:pt x="293751" y="305790"/>
                    </a:lnTo>
                    <a:lnTo>
                      <a:pt x="293751" y="291617"/>
                    </a:lnTo>
                    <a:close/>
                    <a:moveTo>
                      <a:pt x="72695" y="279044"/>
                    </a:moveTo>
                    <a:lnTo>
                      <a:pt x="201854" y="279044"/>
                    </a:lnTo>
                    <a:lnTo>
                      <a:pt x="201854" y="438150"/>
                    </a:lnTo>
                    <a:cubicBezTo>
                      <a:pt x="201854" y="443941"/>
                      <a:pt x="201092" y="449503"/>
                      <a:pt x="199568" y="454837"/>
                    </a:cubicBezTo>
                    <a:cubicBezTo>
                      <a:pt x="198501" y="457885"/>
                      <a:pt x="196901" y="460629"/>
                      <a:pt x="194767" y="463067"/>
                    </a:cubicBezTo>
                    <a:cubicBezTo>
                      <a:pt x="191415" y="465963"/>
                      <a:pt x="187605" y="467944"/>
                      <a:pt x="183337" y="469011"/>
                    </a:cubicBezTo>
                    <a:cubicBezTo>
                      <a:pt x="177241" y="470230"/>
                      <a:pt x="171145" y="470839"/>
                      <a:pt x="165049" y="470839"/>
                    </a:cubicBezTo>
                    <a:cubicBezTo>
                      <a:pt x="159411" y="470839"/>
                      <a:pt x="153924" y="470001"/>
                      <a:pt x="148590" y="468325"/>
                    </a:cubicBezTo>
                    <a:cubicBezTo>
                      <a:pt x="142037" y="466039"/>
                      <a:pt x="135941" y="463067"/>
                      <a:pt x="130302" y="459409"/>
                    </a:cubicBezTo>
                    <a:lnTo>
                      <a:pt x="130302" y="447979"/>
                    </a:lnTo>
                    <a:lnTo>
                      <a:pt x="154991" y="449122"/>
                    </a:lnTo>
                    <a:cubicBezTo>
                      <a:pt x="157125" y="449122"/>
                      <a:pt x="159258" y="448970"/>
                      <a:pt x="161392" y="448665"/>
                    </a:cubicBezTo>
                    <a:cubicBezTo>
                      <a:pt x="163525" y="448208"/>
                      <a:pt x="165354" y="447217"/>
                      <a:pt x="166878" y="445693"/>
                    </a:cubicBezTo>
                    <a:cubicBezTo>
                      <a:pt x="168250" y="444017"/>
                      <a:pt x="169164" y="442188"/>
                      <a:pt x="169621" y="440207"/>
                    </a:cubicBezTo>
                    <a:cubicBezTo>
                      <a:pt x="170079" y="437464"/>
                      <a:pt x="170307" y="434644"/>
                      <a:pt x="170307" y="431749"/>
                    </a:cubicBezTo>
                    <a:lnTo>
                      <a:pt x="170307" y="302361"/>
                    </a:lnTo>
                    <a:lnTo>
                      <a:pt x="72695" y="302361"/>
                    </a:lnTo>
                    <a:close/>
                    <a:moveTo>
                      <a:pt x="333985" y="277672"/>
                    </a:moveTo>
                    <a:lnTo>
                      <a:pt x="434112" y="277672"/>
                    </a:lnTo>
                    <a:lnTo>
                      <a:pt x="434112" y="296189"/>
                    </a:lnTo>
                    <a:lnTo>
                      <a:pt x="397307" y="296189"/>
                    </a:lnTo>
                    <a:cubicBezTo>
                      <a:pt x="394259" y="304571"/>
                      <a:pt x="389230" y="311353"/>
                      <a:pt x="382219" y="316534"/>
                    </a:cubicBezTo>
                    <a:lnTo>
                      <a:pt x="427711" y="316534"/>
                    </a:lnTo>
                    <a:lnTo>
                      <a:pt x="427711" y="386486"/>
                    </a:lnTo>
                    <a:cubicBezTo>
                      <a:pt x="427711" y="389991"/>
                      <a:pt x="426644" y="393039"/>
                      <a:pt x="424510" y="395630"/>
                    </a:cubicBezTo>
                    <a:cubicBezTo>
                      <a:pt x="421920" y="398221"/>
                      <a:pt x="418719" y="399440"/>
                      <a:pt x="414909" y="399288"/>
                    </a:cubicBezTo>
                    <a:lnTo>
                      <a:pt x="402336" y="399288"/>
                    </a:lnTo>
                    <a:lnTo>
                      <a:pt x="402336" y="334594"/>
                    </a:lnTo>
                    <a:lnTo>
                      <a:pt x="362788" y="334594"/>
                    </a:lnTo>
                    <a:lnTo>
                      <a:pt x="362788" y="386715"/>
                    </a:lnTo>
                    <a:cubicBezTo>
                      <a:pt x="362788" y="390677"/>
                      <a:pt x="361493" y="393954"/>
                      <a:pt x="358902" y="396544"/>
                    </a:cubicBezTo>
                    <a:cubicBezTo>
                      <a:pt x="356464" y="398678"/>
                      <a:pt x="353644" y="399669"/>
                      <a:pt x="350444" y="399516"/>
                    </a:cubicBezTo>
                    <a:lnTo>
                      <a:pt x="337871" y="399516"/>
                    </a:lnTo>
                    <a:lnTo>
                      <a:pt x="337871" y="316534"/>
                    </a:lnTo>
                    <a:lnTo>
                      <a:pt x="364617" y="316534"/>
                    </a:lnTo>
                    <a:lnTo>
                      <a:pt x="370104" y="296189"/>
                    </a:lnTo>
                    <a:lnTo>
                      <a:pt x="333985" y="296189"/>
                    </a:lnTo>
                    <a:close/>
                    <a:moveTo>
                      <a:pt x="235915" y="274929"/>
                    </a:moveTo>
                    <a:lnTo>
                      <a:pt x="321183" y="274929"/>
                    </a:lnTo>
                    <a:lnTo>
                      <a:pt x="321183" y="336423"/>
                    </a:lnTo>
                    <a:cubicBezTo>
                      <a:pt x="321183" y="341604"/>
                      <a:pt x="319126" y="345719"/>
                      <a:pt x="315011" y="348767"/>
                    </a:cubicBezTo>
                    <a:cubicBezTo>
                      <a:pt x="312268" y="350443"/>
                      <a:pt x="309372" y="351586"/>
                      <a:pt x="306324" y="352196"/>
                    </a:cubicBezTo>
                    <a:cubicBezTo>
                      <a:pt x="302057" y="353110"/>
                      <a:pt x="297866" y="353491"/>
                      <a:pt x="293751" y="353339"/>
                    </a:cubicBezTo>
                    <a:lnTo>
                      <a:pt x="235915" y="353339"/>
                    </a:lnTo>
                    <a:close/>
                    <a:moveTo>
                      <a:pt x="30404" y="264871"/>
                    </a:moveTo>
                    <a:cubicBezTo>
                      <a:pt x="37110" y="271119"/>
                      <a:pt x="43587" y="277520"/>
                      <a:pt x="49835" y="284073"/>
                    </a:cubicBezTo>
                    <a:cubicBezTo>
                      <a:pt x="56083" y="290474"/>
                      <a:pt x="62484" y="296570"/>
                      <a:pt x="69037" y="302361"/>
                    </a:cubicBezTo>
                    <a:lnTo>
                      <a:pt x="61036" y="314934"/>
                    </a:lnTo>
                    <a:cubicBezTo>
                      <a:pt x="53264" y="313410"/>
                      <a:pt x="46025" y="310667"/>
                      <a:pt x="39319" y="306705"/>
                    </a:cubicBezTo>
                    <a:cubicBezTo>
                      <a:pt x="35814" y="304723"/>
                      <a:pt x="32538" y="302437"/>
                      <a:pt x="29490" y="299847"/>
                    </a:cubicBezTo>
                    <a:cubicBezTo>
                      <a:pt x="24613" y="295732"/>
                      <a:pt x="19965" y="291388"/>
                      <a:pt x="15545" y="286816"/>
                    </a:cubicBezTo>
                    <a:cubicBezTo>
                      <a:pt x="13716" y="284988"/>
                      <a:pt x="11964" y="283159"/>
                      <a:pt x="10287" y="281330"/>
                    </a:cubicBezTo>
                    <a:close/>
                    <a:moveTo>
                      <a:pt x="314325" y="150190"/>
                    </a:moveTo>
                    <a:cubicBezTo>
                      <a:pt x="318135" y="166649"/>
                      <a:pt x="321869" y="183032"/>
                      <a:pt x="325527" y="199339"/>
                    </a:cubicBezTo>
                    <a:lnTo>
                      <a:pt x="314782" y="202082"/>
                    </a:lnTo>
                    <a:cubicBezTo>
                      <a:pt x="307010" y="197205"/>
                      <a:pt x="300609" y="191033"/>
                      <a:pt x="295580" y="183565"/>
                    </a:cubicBezTo>
                    <a:cubicBezTo>
                      <a:pt x="292989" y="179755"/>
                      <a:pt x="290932" y="175564"/>
                      <a:pt x="289408" y="170992"/>
                    </a:cubicBezTo>
                    <a:cubicBezTo>
                      <a:pt x="287731" y="165506"/>
                      <a:pt x="286360" y="159943"/>
                      <a:pt x="285293" y="154305"/>
                    </a:cubicBezTo>
                    <a:close/>
                    <a:moveTo>
                      <a:pt x="363474" y="147904"/>
                    </a:moveTo>
                    <a:cubicBezTo>
                      <a:pt x="370027" y="163906"/>
                      <a:pt x="375895" y="180060"/>
                      <a:pt x="381076" y="196367"/>
                    </a:cubicBezTo>
                    <a:lnTo>
                      <a:pt x="370789" y="200253"/>
                    </a:lnTo>
                    <a:cubicBezTo>
                      <a:pt x="362560" y="195834"/>
                      <a:pt x="355702" y="189966"/>
                      <a:pt x="350215" y="182651"/>
                    </a:cubicBezTo>
                    <a:cubicBezTo>
                      <a:pt x="344577" y="174726"/>
                      <a:pt x="340005" y="166192"/>
                      <a:pt x="336499" y="157048"/>
                    </a:cubicBezTo>
                    <a:cubicBezTo>
                      <a:pt x="336195" y="156133"/>
                      <a:pt x="335890" y="155143"/>
                      <a:pt x="335585" y="154076"/>
                    </a:cubicBezTo>
                    <a:close/>
                    <a:moveTo>
                      <a:pt x="251003" y="144246"/>
                    </a:moveTo>
                    <a:lnTo>
                      <a:pt x="280492" y="148361"/>
                    </a:lnTo>
                    <a:cubicBezTo>
                      <a:pt x="277444" y="155981"/>
                      <a:pt x="274015" y="163372"/>
                      <a:pt x="270205" y="170535"/>
                    </a:cubicBezTo>
                    <a:cubicBezTo>
                      <a:pt x="267005" y="176479"/>
                      <a:pt x="263271" y="182041"/>
                      <a:pt x="259004" y="187223"/>
                    </a:cubicBezTo>
                    <a:cubicBezTo>
                      <a:pt x="251994" y="195605"/>
                      <a:pt x="243535" y="202006"/>
                      <a:pt x="233629" y="206425"/>
                    </a:cubicBezTo>
                    <a:lnTo>
                      <a:pt x="223800" y="198424"/>
                    </a:lnTo>
                    <a:cubicBezTo>
                      <a:pt x="235077" y="181660"/>
                      <a:pt x="244145" y="163601"/>
                      <a:pt x="251003" y="144246"/>
                    </a:cubicBezTo>
                    <a:close/>
                    <a:moveTo>
                      <a:pt x="411252" y="143560"/>
                    </a:moveTo>
                    <a:cubicBezTo>
                      <a:pt x="420548" y="161086"/>
                      <a:pt x="429997" y="178536"/>
                      <a:pt x="439598" y="195910"/>
                    </a:cubicBezTo>
                    <a:lnTo>
                      <a:pt x="429997" y="203682"/>
                    </a:lnTo>
                    <a:cubicBezTo>
                      <a:pt x="420700" y="199110"/>
                      <a:pt x="412547" y="193090"/>
                      <a:pt x="405537" y="185623"/>
                    </a:cubicBezTo>
                    <a:cubicBezTo>
                      <a:pt x="402489" y="182422"/>
                      <a:pt x="399745" y="179070"/>
                      <a:pt x="397307" y="175564"/>
                    </a:cubicBezTo>
                    <a:cubicBezTo>
                      <a:pt x="393345" y="169468"/>
                      <a:pt x="389687" y="163220"/>
                      <a:pt x="386334" y="156819"/>
                    </a:cubicBezTo>
                    <a:cubicBezTo>
                      <a:pt x="385572" y="155600"/>
                      <a:pt x="384886" y="154305"/>
                      <a:pt x="384277" y="152933"/>
                    </a:cubicBezTo>
                    <a:close/>
                    <a:moveTo>
                      <a:pt x="119101" y="113157"/>
                    </a:moveTo>
                    <a:lnTo>
                      <a:pt x="119101" y="124129"/>
                    </a:lnTo>
                    <a:lnTo>
                      <a:pt x="159106" y="124129"/>
                    </a:lnTo>
                    <a:lnTo>
                      <a:pt x="159106" y="113157"/>
                    </a:lnTo>
                    <a:close/>
                    <a:moveTo>
                      <a:pt x="49606" y="113157"/>
                    </a:moveTo>
                    <a:lnTo>
                      <a:pt x="49606" y="124129"/>
                    </a:lnTo>
                    <a:lnTo>
                      <a:pt x="89383" y="124129"/>
                    </a:lnTo>
                    <a:lnTo>
                      <a:pt x="89383" y="113157"/>
                    </a:lnTo>
                    <a:close/>
                    <a:moveTo>
                      <a:pt x="119101" y="85725"/>
                    </a:moveTo>
                    <a:lnTo>
                      <a:pt x="119101" y="96469"/>
                    </a:lnTo>
                    <a:lnTo>
                      <a:pt x="159106" y="96469"/>
                    </a:lnTo>
                    <a:lnTo>
                      <a:pt x="159106" y="85725"/>
                    </a:lnTo>
                    <a:close/>
                    <a:moveTo>
                      <a:pt x="49606" y="85725"/>
                    </a:moveTo>
                    <a:lnTo>
                      <a:pt x="49606" y="96469"/>
                    </a:lnTo>
                    <a:lnTo>
                      <a:pt x="89383" y="96469"/>
                    </a:lnTo>
                    <a:lnTo>
                      <a:pt x="89383" y="85725"/>
                    </a:lnTo>
                    <a:close/>
                    <a:moveTo>
                      <a:pt x="279349" y="85039"/>
                    </a:moveTo>
                    <a:lnTo>
                      <a:pt x="279349" y="118643"/>
                    </a:lnTo>
                    <a:lnTo>
                      <a:pt x="386106" y="118643"/>
                    </a:lnTo>
                    <a:lnTo>
                      <a:pt x="386106" y="85039"/>
                    </a:lnTo>
                    <a:close/>
                    <a:moveTo>
                      <a:pt x="186309" y="2286"/>
                    </a:moveTo>
                    <a:lnTo>
                      <a:pt x="190424" y="21945"/>
                    </a:lnTo>
                    <a:cubicBezTo>
                      <a:pt x="166650" y="23469"/>
                      <a:pt x="142875" y="24536"/>
                      <a:pt x="119101" y="25146"/>
                    </a:cubicBezTo>
                    <a:lnTo>
                      <a:pt x="119101" y="39319"/>
                    </a:lnTo>
                    <a:lnTo>
                      <a:pt x="208941" y="39319"/>
                    </a:lnTo>
                    <a:lnTo>
                      <a:pt x="208941" y="57150"/>
                    </a:lnTo>
                    <a:lnTo>
                      <a:pt x="119101" y="57150"/>
                    </a:lnTo>
                    <a:lnTo>
                      <a:pt x="119101" y="68351"/>
                    </a:lnTo>
                    <a:lnTo>
                      <a:pt x="189738" y="68351"/>
                    </a:lnTo>
                    <a:lnTo>
                      <a:pt x="189738" y="124129"/>
                    </a:lnTo>
                    <a:cubicBezTo>
                      <a:pt x="189586" y="129616"/>
                      <a:pt x="187300" y="133883"/>
                      <a:pt x="182880" y="136931"/>
                    </a:cubicBezTo>
                    <a:cubicBezTo>
                      <a:pt x="179832" y="138760"/>
                      <a:pt x="176556" y="140055"/>
                      <a:pt x="173050" y="140817"/>
                    </a:cubicBezTo>
                    <a:cubicBezTo>
                      <a:pt x="168478" y="141732"/>
                      <a:pt x="163830" y="142113"/>
                      <a:pt x="159106" y="141960"/>
                    </a:cubicBezTo>
                    <a:lnTo>
                      <a:pt x="119101" y="141960"/>
                    </a:lnTo>
                    <a:lnTo>
                      <a:pt x="119101" y="152933"/>
                    </a:lnTo>
                    <a:lnTo>
                      <a:pt x="191110" y="152933"/>
                    </a:lnTo>
                    <a:lnTo>
                      <a:pt x="191110" y="169849"/>
                    </a:lnTo>
                    <a:lnTo>
                      <a:pt x="119101" y="169849"/>
                    </a:lnTo>
                    <a:lnTo>
                      <a:pt x="119101" y="181737"/>
                    </a:lnTo>
                    <a:lnTo>
                      <a:pt x="205969" y="181737"/>
                    </a:lnTo>
                    <a:lnTo>
                      <a:pt x="205969" y="199796"/>
                    </a:lnTo>
                    <a:lnTo>
                      <a:pt x="2743" y="199796"/>
                    </a:lnTo>
                    <a:lnTo>
                      <a:pt x="2743" y="181737"/>
                    </a:lnTo>
                    <a:lnTo>
                      <a:pt x="89383" y="181737"/>
                    </a:lnTo>
                    <a:lnTo>
                      <a:pt x="89383" y="169849"/>
                    </a:lnTo>
                    <a:lnTo>
                      <a:pt x="17831" y="169849"/>
                    </a:lnTo>
                    <a:lnTo>
                      <a:pt x="17831" y="152933"/>
                    </a:lnTo>
                    <a:lnTo>
                      <a:pt x="89383" y="152933"/>
                    </a:lnTo>
                    <a:lnTo>
                      <a:pt x="89383" y="141960"/>
                    </a:lnTo>
                    <a:lnTo>
                      <a:pt x="19431" y="141960"/>
                    </a:lnTo>
                    <a:lnTo>
                      <a:pt x="19431" y="68351"/>
                    </a:lnTo>
                    <a:lnTo>
                      <a:pt x="89383" y="68351"/>
                    </a:lnTo>
                    <a:lnTo>
                      <a:pt x="89383" y="57150"/>
                    </a:lnTo>
                    <a:lnTo>
                      <a:pt x="0" y="57150"/>
                    </a:lnTo>
                    <a:lnTo>
                      <a:pt x="0" y="39319"/>
                    </a:lnTo>
                    <a:lnTo>
                      <a:pt x="89383" y="39319"/>
                    </a:lnTo>
                    <a:lnTo>
                      <a:pt x="89383" y="25603"/>
                    </a:lnTo>
                    <a:cubicBezTo>
                      <a:pt x="75667" y="25755"/>
                      <a:pt x="62027" y="25603"/>
                      <a:pt x="48463" y="25146"/>
                    </a:cubicBezTo>
                    <a:cubicBezTo>
                      <a:pt x="38405" y="24688"/>
                      <a:pt x="28423" y="23774"/>
                      <a:pt x="18517" y="22402"/>
                    </a:cubicBezTo>
                    <a:lnTo>
                      <a:pt x="17602" y="9144"/>
                    </a:lnTo>
                    <a:cubicBezTo>
                      <a:pt x="73838" y="8229"/>
                      <a:pt x="130074" y="5943"/>
                      <a:pt x="186309" y="2286"/>
                    </a:cubicBezTo>
                    <a:close/>
                    <a:moveTo>
                      <a:pt x="310210" y="0"/>
                    </a:moveTo>
                    <a:lnTo>
                      <a:pt x="342672" y="0"/>
                    </a:lnTo>
                    <a:lnTo>
                      <a:pt x="342672" y="20116"/>
                    </a:lnTo>
                    <a:lnTo>
                      <a:pt x="427711" y="20116"/>
                    </a:lnTo>
                    <a:lnTo>
                      <a:pt x="427711" y="42519"/>
                    </a:lnTo>
                    <a:lnTo>
                      <a:pt x="342672" y="42519"/>
                    </a:lnTo>
                    <a:lnTo>
                      <a:pt x="342672" y="62636"/>
                    </a:lnTo>
                    <a:lnTo>
                      <a:pt x="417195" y="62636"/>
                    </a:lnTo>
                    <a:lnTo>
                      <a:pt x="417195" y="118643"/>
                    </a:lnTo>
                    <a:cubicBezTo>
                      <a:pt x="417195" y="125044"/>
                      <a:pt x="414909" y="130302"/>
                      <a:pt x="410337" y="134416"/>
                    </a:cubicBezTo>
                    <a:cubicBezTo>
                      <a:pt x="407289" y="136702"/>
                      <a:pt x="403936" y="138303"/>
                      <a:pt x="400279" y="139217"/>
                    </a:cubicBezTo>
                    <a:cubicBezTo>
                      <a:pt x="395554" y="140284"/>
                      <a:pt x="390830" y="140741"/>
                      <a:pt x="386106" y="140589"/>
                    </a:cubicBezTo>
                    <a:lnTo>
                      <a:pt x="248260" y="140589"/>
                    </a:lnTo>
                    <a:lnTo>
                      <a:pt x="248260" y="62636"/>
                    </a:lnTo>
                    <a:lnTo>
                      <a:pt x="310210" y="62636"/>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dirty="0">
                  <a:latin typeface="汉仪文黑-85W" panose="00020600040101010101" pitchFamily="18" charset="-122"/>
                  <a:ea typeface="汉仪文黑-85W" panose="00020600040101010101" pitchFamily="18" charset="-122"/>
                </a:endParaRPr>
              </a:p>
            </p:txBody>
          </p:sp>
        </p:gr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图片1"/>
          <p:cNvPicPr>
            <a:picLocks noChangeAspect="1"/>
          </p:cNvPicPr>
          <p:nvPr/>
        </p:nvPicPr>
        <p:blipFill>
          <a:blip r:embed="rId1"/>
          <a:stretch>
            <a:fillRect/>
          </a:stretch>
        </p:blipFill>
        <p:spPr>
          <a:xfrm>
            <a:off x="0" y="0"/>
            <a:ext cx="12186920" cy="6858000"/>
          </a:xfrm>
          <a:prstGeom prst="rect">
            <a:avLst/>
          </a:prstGeom>
        </p:spPr>
      </p:pic>
      <p:cxnSp>
        <p:nvCxnSpPr>
          <p:cNvPr id="2" name="直接连接符 1"/>
          <p:cNvCxnSpPr/>
          <p:nvPr/>
        </p:nvCxnSpPr>
        <p:spPr>
          <a:xfrm>
            <a:off x="586740" y="914400"/>
            <a:ext cx="110185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1" name="组合 220"/>
          <p:cNvGrpSpPr/>
          <p:nvPr>
            <p:custDataLst>
              <p:tags r:id="rId2"/>
            </p:custDataLst>
          </p:nvPr>
        </p:nvGrpSpPr>
        <p:grpSpPr>
          <a:xfrm>
            <a:off x="586740" y="1128513"/>
            <a:ext cx="11018520" cy="5496112"/>
            <a:chOff x="586740" y="1128513"/>
            <a:chExt cx="11018520" cy="5496112"/>
          </a:xfrm>
        </p:grpSpPr>
        <p:grpSp>
          <p:nvGrpSpPr>
            <p:cNvPr id="200" name="组合 199"/>
            <p:cNvGrpSpPr/>
            <p:nvPr/>
          </p:nvGrpSpPr>
          <p:grpSpPr>
            <a:xfrm>
              <a:off x="586740" y="1128513"/>
              <a:ext cx="11018520" cy="1767387"/>
              <a:chOff x="586740" y="1203960"/>
              <a:chExt cx="11018520" cy="1767387"/>
            </a:xfrm>
          </p:grpSpPr>
          <p:sp>
            <p:nvSpPr>
              <p:cNvPr id="7" name="矩形 6"/>
              <p:cNvSpPr/>
              <p:nvPr>
                <p:custDataLst>
                  <p:tags r:id="rId3"/>
                </p:custDataLst>
              </p:nvPr>
            </p:nvSpPr>
            <p:spPr>
              <a:xfrm>
                <a:off x="586740" y="1203960"/>
                <a:ext cx="11018520" cy="1709062"/>
              </a:xfrm>
              <a:prstGeom prst="rect">
                <a:avLst/>
              </a:prstGeom>
              <a:gradFill flip="none" rotWithShape="1">
                <a:gsLst>
                  <a:gs pos="0">
                    <a:srgbClr val="FFFFFF"/>
                  </a:gs>
                  <a:gs pos="100000">
                    <a:schemeClr val="accent5">
                      <a:lumMod val="10000"/>
                      <a:lumOff val="90000"/>
                    </a:schemeClr>
                  </a:gs>
                </a:gsLst>
                <a:lin ang="0" scaled="1"/>
                <a:tileRect/>
              </a:gradFill>
              <a:ln>
                <a:solidFill>
                  <a:schemeClr val="accent1">
                    <a:lumMod val="75000"/>
                  </a:schemeClr>
                </a:solidFill>
              </a:ln>
              <a:effectLst>
                <a:outerShdw blurRad="139700" dist="63500" dir="2700000" algn="tl" rotWithShape="0">
                  <a:srgbClr val="00206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汉仪旗黑-55简" panose="00020600040101010101" pitchFamily="18" charset="-122"/>
                  <a:ea typeface="汉仪旗黑-55简" panose="00020600040101010101" pitchFamily="18" charset="-122"/>
                  <a:cs typeface="+mn-ea"/>
                </a:endParaRPr>
              </a:p>
            </p:txBody>
          </p:sp>
          <p:sp>
            <p:nvSpPr>
              <p:cNvPr id="9" name="文本框 8"/>
              <p:cNvSpPr txBox="1"/>
              <p:nvPr>
                <p:custDataLst>
                  <p:tags r:id="rId4"/>
                </p:custDataLst>
              </p:nvPr>
            </p:nvSpPr>
            <p:spPr>
              <a:xfrm>
                <a:off x="1249794" y="1411659"/>
                <a:ext cx="4069080" cy="460375"/>
              </a:xfrm>
              <a:prstGeom prst="rect">
                <a:avLst/>
              </a:prstGeom>
              <a:noFill/>
            </p:spPr>
            <p:txBody>
              <a:bodyPr wrap="square" rtlCol="0">
                <a:spAutoFit/>
              </a:bodyPr>
              <a:lstStyle/>
              <a:p>
                <a:r>
                  <a:rPr lang="zh-CN" altLang="en-US" sz="2400" dirty="0">
                    <a:solidFill>
                      <a:srgbClr val="002060"/>
                    </a:solidFill>
                    <a:latin typeface="汉仪文黑-85W" panose="00020600040101010101" pitchFamily="18" charset="-122"/>
                    <a:ea typeface="汉仪文黑-85W" panose="00020600040101010101" pitchFamily="18" charset="-122"/>
                    <a:cs typeface="+mn-ea"/>
                    <a:sym typeface="+mn-lt"/>
                  </a:rPr>
                  <a:t>点击输入</a:t>
                </a:r>
                <a:r>
                  <a:rPr lang="zh-CN" altLang="en-US" sz="2400" dirty="0">
                    <a:solidFill>
                      <a:srgbClr val="002060"/>
                    </a:solidFill>
                    <a:latin typeface="汉仪文黑-85W" panose="00020600040101010101" pitchFamily="18" charset="-122"/>
                    <a:ea typeface="汉仪文黑-85W" panose="00020600040101010101" pitchFamily="18" charset="-122"/>
                    <a:cs typeface="+mn-ea"/>
                    <a:sym typeface="+mn-lt"/>
                  </a:rPr>
                  <a:t>标题</a:t>
                </a:r>
                <a:endParaRPr lang="zh-CN" altLang="en-US" sz="2400" dirty="0">
                  <a:solidFill>
                    <a:srgbClr val="002060"/>
                  </a:solidFill>
                  <a:latin typeface="汉仪文黑-85W" panose="00020600040101010101" pitchFamily="18" charset="-122"/>
                  <a:ea typeface="汉仪文黑-85W" panose="00020600040101010101" pitchFamily="18" charset="-122"/>
                  <a:cs typeface="+mn-ea"/>
                  <a:sym typeface="+mn-lt"/>
                </a:endParaRPr>
              </a:p>
            </p:txBody>
          </p:sp>
          <p:sp>
            <p:nvSpPr>
              <p:cNvPr id="11" name="文本框 10"/>
              <p:cNvSpPr txBox="1"/>
              <p:nvPr>
                <p:custDataLst>
                  <p:tags r:id="rId5"/>
                </p:custDataLst>
              </p:nvPr>
            </p:nvSpPr>
            <p:spPr>
              <a:xfrm>
                <a:off x="1249794" y="1860908"/>
                <a:ext cx="10059890" cy="1110439"/>
              </a:xfrm>
              <a:prstGeom prst="rect">
                <a:avLst/>
              </a:prstGeom>
              <a:noFill/>
            </p:spPr>
            <p:txBody>
              <a:bodyPr wrap="square">
                <a:spAutoFit/>
              </a:bodyPr>
              <a:lstStyle/>
              <a:p>
                <a:pPr>
                  <a:lnSpc>
                    <a:spcPct val="120000"/>
                  </a:lnSpc>
                </a:pPr>
                <a:r>
                  <a:rPr lang="zh-CN" altLang="en-US" dirty="0">
                    <a:latin typeface="汉仪旗黑-55简" panose="00020600040101010101" pitchFamily="18" charset="-122"/>
                    <a:ea typeface="汉仪旗黑-55简" panose="00020600040101010101" pitchFamily="18" charset="-122"/>
                    <a:cs typeface="+mn-ea"/>
                    <a:sym typeface="Arial" panose="020B0604020202020204" pitchFamily="34" charset="0"/>
                  </a:rPr>
                  <a:t>单击输入你的正文</a:t>
                </a:r>
                <a:r>
                  <a:rPr lang="zh-CN" altLang="en-US" dirty="0">
                    <a:latin typeface="汉仪旗黑-55简" panose="00020600040101010101" pitchFamily="18" charset="-122"/>
                    <a:ea typeface="汉仪旗黑-55简" panose="00020600040101010101" pitchFamily="18" charset="-122"/>
                    <a:cs typeface="+mn-ea"/>
                    <a:sym typeface="Arial" panose="020B0604020202020204" pitchFamily="34" charset="0"/>
                  </a:rPr>
                  <a:t>单击输入你的正文单击输入你的正文单击输入你的正文单击输入你的正文</a:t>
                </a:r>
                <a:endParaRPr lang="zh-CN" altLang="en-US" dirty="0">
                  <a:latin typeface="汉仪旗黑-55简" panose="00020600040101010101" pitchFamily="18" charset="-122"/>
                  <a:ea typeface="汉仪旗黑-55简" panose="00020600040101010101" pitchFamily="18" charset="-122"/>
                  <a:cs typeface="+mn-ea"/>
                  <a:sym typeface="Arial" panose="020B0604020202020204" pitchFamily="34" charset="0"/>
                </a:endParaRPr>
              </a:p>
              <a:p>
                <a:pPr>
                  <a:lnSpc>
                    <a:spcPct val="120000"/>
                  </a:lnSpc>
                </a:pPr>
                <a:r>
                  <a:rPr lang="zh-CN" altLang="en-US" dirty="0">
                    <a:latin typeface="汉仪旗黑-55简" panose="00020600040101010101" pitchFamily="18" charset="-122"/>
                    <a:ea typeface="汉仪旗黑-55简" panose="00020600040101010101" pitchFamily="18" charset="-122"/>
                    <a:cs typeface="+mn-ea"/>
                    <a:sym typeface="Arial" panose="020B0604020202020204" pitchFamily="34" charset="0"/>
                  </a:rPr>
                  <a:t>单击输入你的正文单击输入你的正文</a:t>
                </a:r>
                <a:endParaRPr lang="zh-CN" altLang="en-US" dirty="0">
                  <a:latin typeface="汉仪旗黑-55简" panose="00020600040101010101" pitchFamily="18" charset="-122"/>
                  <a:ea typeface="汉仪旗黑-55简" panose="00020600040101010101" pitchFamily="18" charset="-122"/>
                  <a:cs typeface="+mn-ea"/>
                  <a:sym typeface="Arial" panose="020B0604020202020204" pitchFamily="34" charset="0"/>
                </a:endParaRPr>
              </a:p>
              <a:p>
                <a:pPr>
                  <a:lnSpc>
                    <a:spcPct val="120000"/>
                  </a:lnSpc>
                </a:pPr>
                <a:endParaRPr lang="zh-CN" altLang="en-US" dirty="0">
                  <a:latin typeface="汉仪旗黑-55简" panose="00020600040101010101" pitchFamily="18" charset="-122"/>
                  <a:ea typeface="汉仪旗黑-55简" panose="00020600040101010101" pitchFamily="18" charset="-122"/>
                  <a:cs typeface="+mn-ea"/>
                  <a:sym typeface="Arial" panose="020B0604020202020204" pitchFamily="34" charset="0"/>
                </a:endParaRPr>
              </a:p>
            </p:txBody>
          </p:sp>
          <p:pic>
            <p:nvPicPr>
              <p:cNvPr id="66" name="图片 65" descr="图片包含 图标&#10;&#10;描述已自动生成"/>
              <p:cNvPicPr>
                <a:picLocks noChangeAspect="1"/>
              </p:cNvPicPr>
              <p:nvPr>
                <p:custDataLst>
                  <p:tags r:id="rId6"/>
                </p:custDataLst>
              </p:nvPr>
            </p:nvPicPr>
            <p:blipFill>
              <a:blip r:embed="rId7" cstate="print">
                <a:extLst>
                  <a:ext uri="{28A0092B-C50C-407E-A947-70E740481C1C}">
                    <a14:useLocalDpi xmlns:a14="http://schemas.microsoft.com/office/drawing/2010/main" val="0"/>
                  </a:ext>
                </a:extLst>
              </a:blip>
              <a:stretch>
                <a:fillRect/>
              </a:stretch>
            </p:blipFill>
            <p:spPr>
              <a:xfrm>
                <a:off x="676363" y="1394021"/>
                <a:ext cx="539485" cy="461665"/>
              </a:xfrm>
              <a:prstGeom prst="rect">
                <a:avLst/>
              </a:prstGeom>
            </p:spPr>
          </p:pic>
        </p:grpSp>
        <p:grpSp>
          <p:nvGrpSpPr>
            <p:cNvPr id="211" name="组合 210"/>
            <p:cNvGrpSpPr/>
            <p:nvPr/>
          </p:nvGrpSpPr>
          <p:grpSpPr>
            <a:xfrm>
              <a:off x="586740" y="3022038"/>
              <a:ext cx="11018520" cy="1709062"/>
              <a:chOff x="586740" y="1203960"/>
              <a:chExt cx="11018520" cy="1709062"/>
            </a:xfrm>
          </p:grpSpPr>
          <p:sp>
            <p:nvSpPr>
              <p:cNvPr id="212" name="矩形 211"/>
              <p:cNvSpPr/>
              <p:nvPr>
                <p:custDataLst>
                  <p:tags r:id="rId8"/>
                </p:custDataLst>
              </p:nvPr>
            </p:nvSpPr>
            <p:spPr>
              <a:xfrm>
                <a:off x="586740" y="1203960"/>
                <a:ext cx="11018520" cy="1709062"/>
              </a:xfrm>
              <a:prstGeom prst="rect">
                <a:avLst/>
              </a:prstGeom>
              <a:gradFill flip="none" rotWithShape="1">
                <a:gsLst>
                  <a:gs pos="0">
                    <a:srgbClr val="FFFFFF"/>
                  </a:gs>
                  <a:gs pos="100000">
                    <a:schemeClr val="accent5">
                      <a:lumMod val="10000"/>
                      <a:lumOff val="90000"/>
                    </a:schemeClr>
                  </a:gs>
                </a:gsLst>
                <a:lin ang="0" scaled="1"/>
                <a:tileRect/>
              </a:gradFill>
              <a:ln>
                <a:solidFill>
                  <a:schemeClr val="accent1">
                    <a:lumMod val="75000"/>
                  </a:schemeClr>
                </a:solidFill>
              </a:ln>
              <a:effectLst>
                <a:outerShdw blurRad="139700" dist="63500" dir="2700000" algn="tl" rotWithShape="0">
                  <a:srgbClr val="00206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汉仪旗黑-55简" panose="00020600040101010101" pitchFamily="18" charset="-122"/>
                  <a:ea typeface="汉仪旗黑-55简" panose="00020600040101010101" pitchFamily="18" charset="-122"/>
                  <a:cs typeface="+mn-ea"/>
                </a:endParaRPr>
              </a:p>
            </p:txBody>
          </p:sp>
          <p:sp>
            <p:nvSpPr>
              <p:cNvPr id="213" name="文本框 212"/>
              <p:cNvSpPr txBox="1"/>
              <p:nvPr>
                <p:custDataLst>
                  <p:tags r:id="rId9"/>
                </p:custDataLst>
              </p:nvPr>
            </p:nvSpPr>
            <p:spPr>
              <a:xfrm>
                <a:off x="1249794" y="1411659"/>
                <a:ext cx="4069080" cy="460375"/>
              </a:xfrm>
              <a:prstGeom prst="rect">
                <a:avLst/>
              </a:prstGeom>
              <a:noFill/>
            </p:spPr>
            <p:txBody>
              <a:bodyPr wrap="square" rtlCol="0">
                <a:spAutoFit/>
              </a:bodyPr>
              <a:lstStyle/>
              <a:p>
                <a:r>
                  <a:rPr lang="zh-CN" altLang="en-US" sz="2400" dirty="0">
                    <a:solidFill>
                      <a:srgbClr val="002060"/>
                    </a:solidFill>
                    <a:latin typeface="汉仪文黑-85W" panose="00020600040101010101" pitchFamily="18" charset="-122"/>
                    <a:ea typeface="汉仪文黑-85W" panose="00020600040101010101" pitchFamily="18" charset="-122"/>
                    <a:cs typeface="+mn-ea"/>
                    <a:sym typeface="+mn-lt"/>
                  </a:rPr>
                  <a:t>点击输入标题</a:t>
                </a:r>
                <a:endParaRPr lang="zh-CN" altLang="en-US" sz="2400" dirty="0">
                  <a:solidFill>
                    <a:srgbClr val="002060"/>
                  </a:solidFill>
                  <a:latin typeface="汉仪文黑-85W" panose="00020600040101010101" pitchFamily="18" charset="-122"/>
                  <a:ea typeface="汉仪文黑-85W" panose="00020600040101010101" pitchFamily="18" charset="-122"/>
                  <a:cs typeface="+mn-ea"/>
                  <a:sym typeface="+mn-lt"/>
                </a:endParaRPr>
              </a:p>
            </p:txBody>
          </p:sp>
          <p:sp>
            <p:nvSpPr>
              <p:cNvPr id="214" name="文本框 213"/>
              <p:cNvSpPr txBox="1"/>
              <p:nvPr>
                <p:custDataLst>
                  <p:tags r:id="rId10"/>
                </p:custDataLst>
              </p:nvPr>
            </p:nvSpPr>
            <p:spPr>
              <a:xfrm>
                <a:off x="1249794" y="1860908"/>
                <a:ext cx="10059890" cy="755650"/>
              </a:xfrm>
              <a:prstGeom prst="rect">
                <a:avLst/>
              </a:prstGeom>
              <a:noFill/>
            </p:spPr>
            <p:txBody>
              <a:bodyPr wrap="square">
                <a:spAutoFit/>
              </a:bodyPr>
              <a:lstStyle/>
              <a:p>
                <a:pPr>
                  <a:lnSpc>
                    <a:spcPct val="120000"/>
                  </a:lnSpc>
                </a:pPr>
                <a:r>
                  <a:rPr lang="zh-CN" altLang="en-US" dirty="0">
                    <a:latin typeface="汉仪旗黑-55简" panose="00020600040101010101" pitchFamily="18" charset="-122"/>
                    <a:ea typeface="汉仪旗黑-55简" panose="00020600040101010101" pitchFamily="18" charset="-122"/>
                    <a:cs typeface="+mn-ea"/>
                    <a:sym typeface="Arial" panose="020B0604020202020204" pitchFamily="34" charset="0"/>
                  </a:rPr>
                  <a:t>单击输入你的正文单击输入你的正文单击输入你的正文单击输入你的正文单击输入你的正文</a:t>
                </a:r>
                <a:endParaRPr lang="zh-CN" altLang="en-US" dirty="0">
                  <a:latin typeface="汉仪旗黑-55简" panose="00020600040101010101" pitchFamily="18" charset="-122"/>
                  <a:ea typeface="汉仪旗黑-55简" panose="00020600040101010101" pitchFamily="18" charset="-122"/>
                  <a:cs typeface="+mn-ea"/>
                  <a:sym typeface="Arial" panose="020B0604020202020204" pitchFamily="34" charset="0"/>
                </a:endParaRPr>
              </a:p>
              <a:p>
                <a:pPr>
                  <a:lnSpc>
                    <a:spcPct val="120000"/>
                  </a:lnSpc>
                </a:pPr>
                <a:r>
                  <a:rPr lang="zh-CN" altLang="en-US" dirty="0">
                    <a:latin typeface="汉仪旗黑-55简" panose="00020600040101010101" pitchFamily="18" charset="-122"/>
                    <a:ea typeface="汉仪旗黑-55简" panose="00020600040101010101" pitchFamily="18" charset="-122"/>
                    <a:cs typeface="+mn-ea"/>
                    <a:sym typeface="Arial" panose="020B0604020202020204" pitchFamily="34" charset="0"/>
                  </a:rPr>
                  <a:t>单击输入你的正文单击输入你的正文</a:t>
                </a:r>
                <a:endParaRPr lang="zh-CN" altLang="en-US" dirty="0">
                  <a:latin typeface="汉仪旗黑-55简" panose="00020600040101010101" pitchFamily="18" charset="-122"/>
                  <a:ea typeface="汉仪旗黑-55简" panose="00020600040101010101" pitchFamily="18" charset="-122"/>
                  <a:cs typeface="+mn-ea"/>
                  <a:sym typeface="Arial" panose="020B0604020202020204" pitchFamily="34" charset="0"/>
                </a:endParaRPr>
              </a:p>
            </p:txBody>
          </p:sp>
          <p:pic>
            <p:nvPicPr>
              <p:cNvPr id="215" name="图片 214" descr="图片包含 图标&#10;&#10;描述已自动生成"/>
              <p:cNvPicPr>
                <a:picLocks noChangeAspect="1"/>
              </p:cNvPicPr>
              <p:nvPr>
                <p:custDataLst>
                  <p:tags r:id="rId11"/>
                </p:custDataLst>
              </p:nvPr>
            </p:nvPicPr>
            <p:blipFill>
              <a:blip r:embed="rId7" cstate="print">
                <a:extLst>
                  <a:ext uri="{28A0092B-C50C-407E-A947-70E740481C1C}">
                    <a14:useLocalDpi xmlns:a14="http://schemas.microsoft.com/office/drawing/2010/main" val="0"/>
                  </a:ext>
                </a:extLst>
              </a:blip>
              <a:stretch>
                <a:fillRect/>
              </a:stretch>
            </p:blipFill>
            <p:spPr>
              <a:xfrm>
                <a:off x="676363" y="1394021"/>
                <a:ext cx="539485" cy="461665"/>
              </a:xfrm>
              <a:prstGeom prst="rect">
                <a:avLst/>
              </a:prstGeom>
            </p:spPr>
          </p:pic>
        </p:grpSp>
        <p:grpSp>
          <p:nvGrpSpPr>
            <p:cNvPr id="216" name="组合 215"/>
            <p:cNvGrpSpPr/>
            <p:nvPr/>
          </p:nvGrpSpPr>
          <p:grpSpPr>
            <a:xfrm>
              <a:off x="586740" y="4915563"/>
              <a:ext cx="11018520" cy="1709062"/>
              <a:chOff x="586740" y="1203960"/>
              <a:chExt cx="11018520" cy="1709062"/>
            </a:xfrm>
          </p:grpSpPr>
          <p:sp>
            <p:nvSpPr>
              <p:cNvPr id="217" name="矩形 216"/>
              <p:cNvSpPr/>
              <p:nvPr>
                <p:custDataLst>
                  <p:tags r:id="rId12"/>
                </p:custDataLst>
              </p:nvPr>
            </p:nvSpPr>
            <p:spPr>
              <a:xfrm>
                <a:off x="586740" y="1203960"/>
                <a:ext cx="11018520" cy="1709062"/>
              </a:xfrm>
              <a:prstGeom prst="rect">
                <a:avLst/>
              </a:prstGeom>
              <a:gradFill flip="none" rotWithShape="1">
                <a:gsLst>
                  <a:gs pos="0">
                    <a:srgbClr val="FFFFFF"/>
                  </a:gs>
                  <a:gs pos="100000">
                    <a:schemeClr val="accent5">
                      <a:lumMod val="10000"/>
                      <a:lumOff val="90000"/>
                    </a:schemeClr>
                  </a:gs>
                </a:gsLst>
                <a:lin ang="0" scaled="1"/>
                <a:tileRect/>
              </a:gradFill>
              <a:ln>
                <a:solidFill>
                  <a:schemeClr val="accent1">
                    <a:lumMod val="75000"/>
                  </a:schemeClr>
                </a:solidFill>
              </a:ln>
              <a:effectLst>
                <a:outerShdw blurRad="139700" dist="63500" dir="2700000" algn="tl" rotWithShape="0">
                  <a:srgbClr val="00206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汉仪旗黑-55简" panose="00020600040101010101" pitchFamily="18" charset="-122"/>
                  <a:ea typeface="汉仪旗黑-55简" panose="00020600040101010101" pitchFamily="18" charset="-122"/>
                  <a:cs typeface="+mn-ea"/>
                </a:endParaRPr>
              </a:p>
            </p:txBody>
          </p:sp>
          <p:sp>
            <p:nvSpPr>
              <p:cNvPr id="218" name="文本框 217"/>
              <p:cNvSpPr txBox="1"/>
              <p:nvPr>
                <p:custDataLst>
                  <p:tags r:id="rId13"/>
                </p:custDataLst>
              </p:nvPr>
            </p:nvSpPr>
            <p:spPr>
              <a:xfrm>
                <a:off x="1249794" y="1411659"/>
                <a:ext cx="4069080" cy="460375"/>
              </a:xfrm>
              <a:prstGeom prst="rect">
                <a:avLst/>
              </a:prstGeom>
              <a:noFill/>
            </p:spPr>
            <p:txBody>
              <a:bodyPr wrap="square" rtlCol="0">
                <a:spAutoFit/>
              </a:bodyPr>
              <a:lstStyle/>
              <a:p>
                <a:r>
                  <a:rPr lang="zh-CN" altLang="en-US" sz="2400" dirty="0">
                    <a:solidFill>
                      <a:srgbClr val="002060"/>
                    </a:solidFill>
                    <a:latin typeface="汉仪文黑-85W" panose="00020600040101010101" pitchFamily="18" charset="-122"/>
                    <a:ea typeface="汉仪文黑-85W" panose="00020600040101010101" pitchFamily="18" charset="-122"/>
                    <a:cs typeface="+mn-ea"/>
                    <a:sym typeface="+mn-lt"/>
                  </a:rPr>
                  <a:t>点击输入标题</a:t>
                </a:r>
                <a:endParaRPr lang="zh-CN" altLang="en-US" sz="2400" dirty="0">
                  <a:solidFill>
                    <a:srgbClr val="002060"/>
                  </a:solidFill>
                  <a:latin typeface="汉仪文黑-85W" panose="00020600040101010101" pitchFamily="18" charset="-122"/>
                  <a:ea typeface="汉仪文黑-85W" panose="00020600040101010101" pitchFamily="18" charset="-122"/>
                  <a:cs typeface="+mn-ea"/>
                  <a:sym typeface="+mn-lt"/>
                </a:endParaRPr>
              </a:p>
            </p:txBody>
          </p:sp>
          <p:sp>
            <p:nvSpPr>
              <p:cNvPr id="219" name="文本框 218"/>
              <p:cNvSpPr txBox="1"/>
              <p:nvPr>
                <p:custDataLst>
                  <p:tags r:id="rId14"/>
                </p:custDataLst>
              </p:nvPr>
            </p:nvSpPr>
            <p:spPr>
              <a:xfrm>
                <a:off x="1249794" y="1860908"/>
                <a:ext cx="10059890" cy="755650"/>
              </a:xfrm>
              <a:prstGeom prst="rect">
                <a:avLst/>
              </a:prstGeom>
              <a:noFill/>
            </p:spPr>
            <p:txBody>
              <a:bodyPr wrap="square">
                <a:spAutoFit/>
              </a:bodyPr>
              <a:lstStyle/>
              <a:p>
                <a:pPr>
                  <a:lnSpc>
                    <a:spcPct val="120000"/>
                  </a:lnSpc>
                </a:pPr>
                <a:r>
                  <a:rPr lang="zh-CN" altLang="en-US" dirty="0">
                    <a:latin typeface="汉仪旗黑-55简" panose="00020600040101010101" pitchFamily="18" charset="-122"/>
                    <a:ea typeface="汉仪旗黑-55简" panose="00020600040101010101" pitchFamily="18" charset="-122"/>
                    <a:cs typeface="+mn-ea"/>
                    <a:sym typeface="Arial" panose="020B0604020202020204" pitchFamily="34" charset="0"/>
                  </a:rPr>
                  <a:t>单击输入你的正文单击输入你的正文单击输入你的正文单击输入你的正文单击输入你的正文</a:t>
                </a:r>
                <a:endParaRPr lang="zh-CN" altLang="en-US" dirty="0">
                  <a:latin typeface="汉仪旗黑-55简" panose="00020600040101010101" pitchFamily="18" charset="-122"/>
                  <a:ea typeface="汉仪旗黑-55简" panose="00020600040101010101" pitchFamily="18" charset="-122"/>
                  <a:cs typeface="+mn-ea"/>
                  <a:sym typeface="Arial" panose="020B0604020202020204" pitchFamily="34" charset="0"/>
                </a:endParaRPr>
              </a:p>
              <a:p>
                <a:pPr>
                  <a:lnSpc>
                    <a:spcPct val="120000"/>
                  </a:lnSpc>
                </a:pPr>
                <a:r>
                  <a:rPr lang="zh-CN" altLang="en-US" dirty="0">
                    <a:latin typeface="汉仪旗黑-55简" panose="00020600040101010101" pitchFamily="18" charset="-122"/>
                    <a:ea typeface="汉仪旗黑-55简" panose="00020600040101010101" pitchFamily="18" charset="-122"/>
                    <a:cs typeface="+mn-ea"/>
                    <a:sym typeface="Arial" panose="020B0604020202020204" pitchFamily="34" charset="0"/>
                  </a:rPr>
                  <a:t>单击输入你的正文单击输入你的正文</a:t>
                </a:r>
                <a:endParaRPr lang="zh-CN" altLang="en-US" dirty="0">
                  <a:latin typeface="汉仪旗黑-55简" panose="00020600040101010101" pitchFamily="18" charset="-122"/>
                  <a:ea typeface="汉仪旗黑-55简" panose="00020600040101010101" pitchFamily="18" charset="-122"/>
                  <a:cs typeface="+mn-ea"/>
                  <a:sym typeface="Arial" panose="020B0604020202020204" pitchFamily="34" charset="0"/>
                </a:endParaRPr>
              </a:p>
            </p:txBody>
          </p:sp>
          <p:pic>
            <p:nvPicPr>
              <p:cNvPr id="220" name="图片 219" descr="图片包含 图标&#10;&#10;描述已自动生成"/>
              <p:cNvPicPr>
                <a:picLocks noChangeAspect="1"/>
              </p:cNvPicPr>
              <p:nvPr>
                <p:custDataLst>
                  <p:tags r:id="rId15"/>
                </p:custDataLst>
              </p:nvPr>
            </p:nvPicPr>
            <p:blipFill>
              <a:blip r:embed="rId7" cstate="print">
                <a:extLst>
                  <a:ext uri="{28A0092B-C50C-407E-A947-70E740481C1C}">
                    <a14:useLocalDpi xmlns:a14="http://schemas.microsoft.com/office/drawing/2010/main" val="0"/>
                  </a:ext>
                </a:extLst>
              </a:blip>
              <a:stretch>
                <a:fillRect/>
              </a:stretch>
            </p:blipFill>
            <p:spPr>
              <a:xfrm>
                <a:off x="676363" y="1394021"/>
                <a:ext cx="539485" cy="461665"/>
              </a:xfrm>
              <a:prstGeom prst="rect">
                <a:avLst/>
              </a:prstGeom>
            </p:spPr>
          </p:pic>
        </p:grpSp>
      </p:grpSp>
      <p:sp>
        <p:nvSpPr>
          <p:cNvPr id="222" name="箭头: 五边形 221"/>
          <p:cNvSpPr/>
          <p:nvPr/>
        </p:nvSpPr>
        <p:spPr>
          <a:xfrm flipH="1">
            <a:off x="11883389" y="6477634"/>
            <a:ext cx="308611" cy="122555"/>
          </a:xfrm>
          <a:prstGeom prst="homePlate">
            <a:avLst>
              <a:gd name="adj" fmla="val 60880"/>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586740" y="233375"/>
            <a:ext cx="3695700" cy="583565"/>
          </a:xfrm>
          <a:prstGeom prst="rect">
            <a:avLst/>
          </a:prstGeom>
          <a:noFill/>
        </p:spPr>
        <p:txBody>
          <a:bodyPr wrap="square" rtlCol="0">
            <a:spAutoFit/>
          </a:bodyPr>
          <a:p>
            <a:r>
              <a:rPr lang="zh-CN" altLang="en-US" sz="3200" dirty="0">
                <a:solidFill>
                  <a:srgbClr val="002060"/>
                </a:solidFill>
                <a:latin typeface="汉仪文黑-85W" panose="00020600040101010101" pitchFamily="18" charset="-122"/>
                <a:ea typeface="汉仪文黑-85W" panose="00020600040101010101" pitchFamily="18" charset="-122"/>
                <a:cs typeface="+mn-ea"/>
                <a:sym typeface="+mn-lt"/>
              </a:rPr>
              <a:t>点击输入</a:t>
            </a:r>
            <a:r>
              <a:rPr lang="zh-CN" altLang="en-US" sz="3200" dirty="0">
                <a:solidFill>
                  <a:srgbClr val="002060"/>
                </a:solidFill>
                <a:latin typeface="汉仪文黑-85W" panose="00020600040101010101" pitchFamily="18" charset="-122"/>
                <a:ea typeface="汉仪文黑-85W" panose="00020600040101010101" pitchFamily="18" charset="-122"/>
                <a:cs typeface="+mn-ea"/>
                <a:sym typeface="+mn-lt"/>
              </a:rPr>
              <a:t>标题</a:t>
            </a:r>
            <a:endParaRPr lang="zh-CN" altLang="en-US" sz="3200" dirty="0">
              <a:solidFill>
                <a:srgbClr val="002060"/>
              </a:solidFill>
              <a:latin typeface="汉仪文黑-85W" panose="00020600040101010101" pitchFamily="18" charset="-122"/>
              <a:ea typeface="汉仪文黑-85W" panose="00020600040101010101" pitchFamily="18" charset="-122"/>
              <a:cs typeface="+mn-ea"/>
              <a:sym typeface="+mn-lt"/>
            </a:endParaRPr>
          </a:p>
        </p:txBody>
      </p:sp>
      <p:pic>
        <p:nvPicPr>
          <p:cNvPr id="10" name="图片 9" descr="logo"/>
          <p:cNvPicPr>
            <a:picLocks noChangeAspect="1"/>
          </p:cNvPicPr>
          <p:nvPr/>
        </p:nvPicPr>
        <p:blipFill>
          <a:blip r:embed="rId16"/>
          <a:stretch>
            <a:fillRect/>
          </a:stretch>
        </p:blipFill>
        <p:spPr>
          <a:xfrm>
            <a:off x="9617710" y="461645"/>
            <a:ext cx="1987550" cy="3333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1"/>
          <p:cNvPicPr>
            <a:picLocks noChangeAspect="1"/>
          </p:cNvPicPr>
          <p:nvPr/>
        </p:nvPicPr>
        <p:blipFill>
          <a:blip r:embed="rId1"/>
          <a:stretch>
            <a:fillRect/>
          </a:stretch>
        </p:blipFill>
        <p:spPr>
          <a:xfrm>
            <a:off x="0" y="0"/>
            <a:ext cx="12186920" cy="6858000"/>
          </a:xfrm>
          <a:prstGeom prst="rect">
            <a:avLst/>
          </a:prstGeom>
        </p:spPr>
      </p:pic>
      <p:cxnSp>
        <p:nvCxnSpPr>
          <p:cNvPr id="2" name="直接连接符 1"/>
          <p:cNvCxnSpPr/>
          <p:nvPr/>
        </p:nvCxnSpPr>
        <p:spPr>
          <a:xfrm>
            <a:off x="586740" y="914400"/>
            <a:ext cx="110185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箭头: 五边形 7"/>
          <p:cNvSpPr/>
          <p:nvPr/>
        </p:nvSpPr>
        <p:spPr>
          <a:xfrm flipH="1">
            <a:off x="11883389" y="6477634"/>
            <a:ext cx="308611" cy="122555"/>
          </a:xfrm>
          <a:prstGeom prst="homePlate">
            <a:avLst>
              <a:gd name="adj" fmla="val 60880"/>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灯片编号占位符 3"/>
          <p:cNvSpPr txBox="1"/>
          <p:nvPr/>
        </p:nvSpPr>
        <p:spPr>
          <a:xfrm>
            <a:off x="8940800" y="6031726"/>
            <a:ext cx="2743200" cy="365125"/>
          </a:xfrm>
          <a:prstGeom prst="rect">
            <a:avLst/>
          </a:prstGeom>
        </p:spPr>
        <p:txBody>
          <a:bodyPr/>
          <a:lstStyle>
            <a:defPPr>
              <a:defRPr lang="zh-CN"/>
            </a:defPPr>
            <a:lvl1pPr marL="0" algn="l" defTabSz="914400" rtl="0" eaLnBrk="1" latinLnBrk="0" hangingPunct="1">
              <a:defRPr sz="1400" kern="1200">
                <a:solidFill>
                  <a:srgbClr val="002060"/>
                </a:solidFill>
                <a:latin typeface="汉仪旗黑-55简" panose="00020600040101010101" pitchFamily="18" charset="-122"/>
                <a:ea typeface="汉仪旗黑-55简" panose="00020600040101010101" pitchFamily="18" charset="-122"/>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16EE38D-7D1C-4957-8524-D29624169D18}" type="slidenum">
              <a:rPr lang="zh-CN" altLang="en-US" smtClean="0"/>
            </a:fld>
            <a:endParaRPr lang="zh-CN" altLang="en-US" dirty="0"/>
          </a:p>
        </p:txBody>
      </p:sp>
      <p:sp>
        <p:nvSpPr>
          <p:cNvPr id="414" name="矩形: 圆角 413"/>
          <p:cNvSpPr/>
          <p:nvPr/>
        </p:nvSpPr>
        <p:spPr>
          <a:xfrm>
            <a:off x="579380" y="2867748"/>
            <a:ext cx="11033239" cy="3593208"/>
          </a:xfrm>
          <a:prstGeom prst="roundRect">
            <a:avLst>
              <a:gd name="adj" fmla="val 4820"/>
            </a:avLst>
          </a:prstGeom>
          <a:solidFill>
            <a:sysClr val="window" lastClr="FFFFFF"/>
          </a:solidFill>
          <a:ln w="12700" cap="flat" cmpd="sng" algn="ctr">
            <a:solidFill>
              <a:srgbClr val="001642"/>
            </a:solidFill>
            <a:prstDash val="solid"/>
            <a:miter lim="800000"/>
          </a:ln>
          <a:effectLst>
            <a:outerShdw blurRad="127000" dist="76200" dir="2700000" algn="tl" rotWithShape="0">
              <a:srgbClr val="1262CC">
                <a:alpha val="1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汉仪旗黑-55简" panose="00020600040101010101" pitchFamily="18" charset="-122"/>
              <a:ea typeface="汉仪旗黑-55简" panose="00020600040101010101" pitchFamily="18" charset="-122"/>
              <a:cs typeface="+mn-ea"/>
              <a:sym typeface="+mn-lt"/>
            </a:endParaRPr>
          </a:p>
        </p:txBody>
      </p:sp>
      <p:sp>
        <p:nvSpPr>
          <p:cNvPr id="415" name="文本框 414"/>
          <p:cNvSpPr txBox="1"/>
          <p:nvPr/>
        </p:nvSpPr>
        <p:spPr>
          <a:xfrm>
            <a:off x="1332754" y="1699051"/>
            <a:ext cx="1564005" cy="922020"/>
          </a:xfrm>
          <a:prstGeom prst="rect">
            <a:avLst/>
          </a:prstGeom>
          <a:noFill/>
        </p:spPr>
        <p:txBody>
          <a:bodyPr wrap="none" rtlCol="0">
            <a:spAutoFit/>
          </a:bodyPr>
          <a:lstStyle/>
          <a:p>
            <a:pPr algn="ctr"/>
            <a:r>
              <a:rPr lang="en-US" altLang="zh-CN" sz="5400" dirty="0">
                <a:gradFill flip="none" rotWithShape="1">
                  <a:gsLst>
                    <a:gs pos="0">
                      <a:srgbClr val="002060"/>
                    </a:gs>
                    <a:gs pos="100000">
                      <a:schemeClr val="accent5">
                        <a:lumMod val="75000"/>
                      </a:schemeClr>
                    </a:gs>
                  </a:gsLst>
                  <a:lin ang="16200000" scaled="1"/>
                  <a:tileRect/>
                </a:gradFill>
                <a:latin typeface="汉仪文黑-85W" panose="00020600040101010101" pitchFamily="18" charset="-122"/>
                <a:ea typeface="汉仪文黑-85W" panose="00020600040101010101" pitchFamily="18" charset="-122"/>
                <a:cs typeface="+mn-ea"/>
                <a:sym typeface="+mn-lt"/>
              </a:rPr>
              <a:t>XXX</a:t>
            </a:r>
            <a:endParaRPr lang="en-US" altLang="zh-CN" sz="5400" dirty="0">
              <a:gradFill flip="none" rotWithShape="1">
                <a:gsLst>
                  <a:gs pos="0">
                    <a:srgbClr val="002060"/>
                  </a:gs>
                  <a:gs pos="100000">
                    <a:schemeClr val="accent5">
                      <a:lumMod val="75000"/>
                    </a:schemeClr>
                  </a:gs>
                </a:gsLst>
                <a:lin ang="16200000" scaled="1"/>
                <a:tileRect/>
              </a:gradFill>
              <a:latin typeface="汉仪文黑-85W" panose="00020600040101010101" pitchFamily="18" charset="-122"/>
              <a:ea typeface="汉仪文黑-85W" panose="00020600040101010101" pitchFamily="18" charset="-122"/>
              <a:cs typeface="+mn-ea"/>
              <a:sym typeface="+mn-lt"/>
            </a:endParaRPr>
          </a:p>
        </p:txBody>
      </p:sp>
      <p:sp>
        <p:nvSpPr>
          <p:cNvPr id="416" name="文本框 415"/>
          <p:cNvSpPr txBox="1"/>
          <p:nvPr/>
        </p:nvSpPr>
        <p:spPr>
          <a:xfrm>
            <a:off x="3480296" y="1279852"/>
            <a:ext cx="3299483" cy="1073785"/>
          </a:xfrm>
          <a:prstGeom prst="rect">
            <a:avLst/>
          </a:prstGeom>
          <a:noFill/>
        </p:spPr>
        <p:txBody>
          <a:bodyPr wrap="square" rtlCol="0">
            <a:spAutoFit/>
          </a:bodyPr>
          <a:lstStyle/>
          <a:p>
            <a:pPr marL="285750" indent="-285750">
              <a:lnSpc>
                <a:spcPct val="114000"/>
              </a:lnSpc>
              <a:buFont typeface="Wingdings" panose="05000000000000000000" pitchFamily="2" charset="2"/>
              <a:buChar char="l"/>
            </a:pPr>
            <a:r>
              <a:rPr lang="zh-CN" altLang="en-US" sz="1400" dirty="0">
                <a:solidFill>
                  <a:prstClr val="black"/>
                </a:solidFill>
                <a:latin typeface="汉仪旗黑-55简" panose="00020600040101010101" pitchFamily="18" charset="-122"/>
                <a:ea typeface="汉仪旗黑-55简" panose="00020600040101010101" pitchFamily="18" charset="-122"/>
                <a:cs typeface="+mn-ea"/>
                <a:sym typeface="+mn-lt"/>
              </a:rPr>
              <a:t>单击输入正文</a:t>
            </a:r>
            <a:r>
              <a:rPr lang="zh-CN" altLang="en-US" sz="1400" dirty="0">
                <a:solidFill>
                  <a:prstClr val="black"/>
                </a:solidFill>
                <a:latin typeface="汉仪旗黑-55简" panose="00020600040101010101" pitchFamily="18" charset="-122"/>
                <a:ea typeface="汉仪旗黑-55简" panose="00020600040101010101" pitchFamily="18" charset="-122"/>
                <a:cs typeface="+mn-ea"/>
                <a:sym typeface="+mn-lt"/>
              </a:rPr>
              <a:t>单击输入正文</a:t>
            </a:r>
            <a:endParaRPr lang="zh-CN" altLang="en-US" sz="1400" dirty="0">
              <a:solidFill>
                <a:prstClr val="black"/>
              </a:solidFill>
              <a:latin typeface="汉仪旗黑-55简" panose="00020600040101010101" pitchFamily="18" charset="-122"/>
              <a:ea typeface="汉仪旗黑-55简" panose="00020600040101010101" pitchFamily="18" charset="-122"/>
              <a:cs typeface="+mn-ea"/>
              <a:sym typeface="+mn-lt"/>
            </a:endParaRPr>
          </a:p>
          <a:p>
            <a:pPr marL="285750" indent="-285750">
              <a:lnSpc>
                <a:spcPct val="114000"/>
              </a:lnSpc>
              <a:buFont typeface="Wingdings" panose="05000000000000000000" pitchFamily="2" charset="2"/>
              <a:buChar char="l"/>
            </a:pPr>
            <a:r>
              <a:rPr lang="zh-CN" altLang="en-US" sz="1400" dirty="0">
                <a:solidFill>
                  <a:prstClr val="black"/>
                </a:solidFill>
                <a:latin typeface="汉仪旗黑-55简" panose="00020600040101010101" pitchFamily="18" charset="-122"/>
                <a:ea typeface="汉仪旗黑-55简" panose="00020600040101010101" pitchFamily="18" charset="-122"/>
                <a:cs typeface="+mn-ea"/>
                <a:sym typeface="+mn-lt"/>
              </a:rPr>
              <a:t>单击输入正文单击输入正文</a:t>
            </a:r>
            <a:endParaRPr lang="zh-CN" altLang="en-US" sz="1400" dirty="0">
              <a:solidFill>
                <a:prstClr val="black"/>
              </a:solidFill>
              <a:latin typeface="汉仪旗黑-55简" panose="00020600040101010101" pitchFamily="18" charset="-122"/>
              <a:ea typeface="汉仪旗黑-55简" panose="00020600040101010101" pitchFamily="18" charset="-122"/>
              <a:cs typeface="+mn-ea"/>
              <a:sym typeface="+mn-lt"/>
            </a:endParaRPr>
          </a:p>
          <a:p>
            <a:pPr marL="285750" indent="-285750">
              <a:lnSpc>
                <a:spcPct val="114000"/>
              </a:lnSpc>
              <a:buFont typeface="Wingdings" panose="05000000000000000000" pitchFamily="2" charset="2"/>
              <a:buChar char="l"/>
            </a:pPr>
            <a:r>
              <a:rPr lang="zh-CN" altLang="en-US" sz="1400" dirty="0">
                <a:solidFill>
                  <a:prstClr val="black"/>
                </a:solidFill>
                <a:latin typeface="汉仪旗黑-55简" panose="00020600040101010101" pitchFamily="18" charset="-122"/>
                <a:ea typeface="汉仪旗黑-55简" panose="00020600040101010101" pitchFamily="18" charset="-122"/>
                <a:cs typeface="+mn-ea"/>
                <a:sym typeface="+mn-lt"/>
              </a:rPr>
              <a:t>单击输入正文单击输入正文</a:t>
            </a:r>
            <a:endParaRPr lang="zh-CN" altLang="en-US" sz="1400" dirty="0">
              <a:solidFill>
                <a:prstClr val="black"/>
              </a:solidFill>
              <a:latin typeface="汉仪旗黑-55简" panose="00020600040101010101" pitchFamily="18" charset="-122"/>
              <a:ea typeface="汉仪旗黑-55简" panose="00020600040101010101" pitchFamily="18" charset="-122"/>
              <a:cs typeface="+mn-ea"/>
              <a:sym typeface="+mn-lt"/>
            </a:endParaRPr>
          </a:p>
          <a:p>
            <a:pPr marL="285750" indent="-285750">
              <a:lnSpc>
                <a:spcPct val="114000"/>
              </a:lnSpc>
              <a:buFont typeface="Wingdings" panose="05000000000000000000" pitchFamily="2" charset="2"/>
              <a:buChar char="l"/>
            </a:pPr>
            <a:r>
              <a:rPr lang="zh-CN" altLang="en-US" sz="1400" dirty="0">
                <a:solidFill>
                  <a:prstClr val="black"/>
                </a:solidFill>
                <a:latin typeface="汉仪旗黑-55简" panose="00020600040101010101" pitchFamily="18" charset="-122"/>
                <a:ea typeface="汉仪旗黑-55简" panose="00020600040101010101" pitchFamily="18" charset="-122"/>
                <a:cs typeface="+mn-ea"/>
                <a:sym typeface="+mn-lt"/>
              </a:rPr>
              <a:t>单击输入正文单击输入正文</a:t>
            </a:r>
            <a:endParaRPr lang="zh-CN" altLang="en-US" sz="1400" dirty="0">
              <a:solidFill>
                <a:prstClr val="black"/>
              </a:solidFill>
              <a:latin typeface="汉仪旗黑-55简" panose="00020600040101010101" pitchFamily="18" charset="-122"/>
              <a:ea typeface="汉仪旗黑-55简" panose="00020600040101010101" pitchFamily="18" charset="-122"/>
              <a:cs typeface="+mn-ea"/>
              <a:sym typeface="+mn-lt"/>
            </a:endParaRPr>
          </a:p>
        </p:txBody>
      </p:sp>
      <p:grpSp>
        <p:nvGrpSpPr>
          <p:cNvPr id="417" name="组合 416"/>
          <p:cNvGrpSpPr/>
          <p:nvPr/>
        </p:nvGrpSpPr>
        <p:grpSpPr>
          <a:xfrm>
            <a:off x="1102384" y="1375303"/>
            <a:ext cx="1974064" cy="368300"/>
            <a:chOff x="514067" y="1581431"/>
            <a:chExt cx="1974064" cy="368300"/>
          </a:xfrm>
        </p:grpSpPr>
        <p:sp>
          <p:nvSpPr>
            <p:cNvPr id="418" name="矩形 417"/>
            <p:cNvSpPr/>
            <p:nvPr/>
          </p:nvSpPr>
          <p:spPr>
            <a:xfrm>
              <a:off x="514067" y="1598093"/>
              <a:ext cx="1974064" cy="308772"/>
            </a:xfrm>
            <a:prstGeom prst="rect">
              <a:avLst/>
            </a:prstGeom>
            <a:gradFill>
              <a:gsLst>
                <a:gs pos="100000">
                  <a:schemeClr val="bg1"/>
                </a:gs>
                <a:gs pos="52000">
                  <a:schemeClr val="accent5">
                    <a:lumMod val="75000"/>
                  </a:schemeClr>
                </a:gs>
              </a:gsLst>
              <a:lin ang="0" scaled="1"/>
            </a:gradFill>
            <a:ln w="12700" cap="flat" cmpd="sng" algn="ctr">
              <a:noFill/>
              <a:prstDash val="solid"/>
              <a:miter lim="800000"/>
            </a:ln>
            <a:effectLst/>
          </p:spPr>
          <p:txBody>
            <a:bodyPr rtlCol="0" anchor="ctr"/>
            <a:lstStyle/>
            <a:p>
              <a:pPr algn="ctr">
                <a:defRPr/>
              </a:pPr>
              <a:endParaRPr lang="zh-CN" altLang="en-US" kern="0">
                <a:solidFill>
                  <a:prstClr val="white"/>
                </a:solidFill>
                <a:latin typeface="汉仪旗黑-55简" panose="00020600040101010101" pitchFamily="18" charset="-122"/>
                <a:ea typeface="汉仪旗黑-55简" panose="00020600040101010101" pitchFamily="18" charset="-122"/>
                <a:cs typeface="+mn-ea"/>
                <a:sym typeface="+mn-lt"/>
              </a:endParaRPr>
            </a:p>
          </p:txBody>
        </p:sp>
        <p:sp>
          <p:nvSpPr>
            <p:cNvPr id="419" name="文本框 418"/>
            <p:cNvSpPr txBox="1"/>
            <p:nvPr/>
          </p:nvSpPr>
          <p:spPr>
            <a:xfrm>
              <a:off x="529026" y="1581431"/>
              <a:ext cx="1684972" cy="368300"/>
            </a:xfrm>
            <a:prstGeom prst="rect">
              <a:avLst/>
            </a:prstGeom>
            <a:noFill/>
          </p:spPr>
          <p:txBody>
            <a:bodyPr wrap="square">
              <a:spAutoFit/>
            </a:bodyPr>
            <a:lstStyle/>
            <a:p>
              <a:pPr>
                <a:defRPr/>
              </a:pPr>
              <a:r>
                <a:rPr lang="zh-CN" altLang="en-US" kern="0" dirty="0">
                  <a:solidFill>
                    <a:prstClr val="white"/>
                  </a:solidFill>
                  <a:latin typeface="汉仪旗黑-55简" panose="00020600040101010101" pitchFamily="18" charset="-122"/>
                  <a:ea typeface="汉仪旗黑-55简" panose="00020600040101010101" pitchFamily="18" charset="-122"/>
                  <a:cs typeface="+mn-ea"/>
                  <a:sym typeface="+mn-lt"/>
                </a:rPr>
                <a:t>点击输入</a:t>
              </a:r>
              <a:r>
                <a:rPr lang="zh-CN" altLang="en-US" kern="0" dirty="0">
                  <a:solidFill>
                    <a:prstClr val="white"/>
                  </a:solidFill>
                  <a:latin typeface="汉仪旗黑-55简" panose="00020600040101010101" pitchFamily="18" charset="-122"/>
                  <a:ea typeface="汉仪旗黑-55简" panose="00020600040101010101" pitchFamily="18" charset="-122"/>
                  <a:cs typeface="+mn-ea"/>
                  <a:sym typeface="+mn-lt"/>
                </a:rPr>
                <a:t>标题</a:t>
              </a:r>
              <a:endParaRPr lang="zh-CN" altLang="en-US" kern="0" dirty="0">
                <a:solidFill>
                  <a:prstClr val="white"/>
                </a:solidFill>
                <a:latin typeface="汉仪旗黑-55简" panose="00020600040101010101" pitchFamily="18" charset="-122"/>
                <a:ea typeface="汉仪旗黑-55简" panose="00020600040101010101" pitchFamily="18" charset="-122"/>
                <a:cs typeface="+mn-ea"/>
                <a:sym typeface="+mn-lt"/>
              </a:endParaRPr>
            </a:p>
          </p:txBody>
        </p:sp>
      </p:grpSp>
      <p:sp>
        <p:nvSpPr>
          <p:cNvPr id="420" name="矩形: 圆角 419"/>
          <p:cNvSpPr/>
          <p:nvPr/>
        </p:nvSpPr>
        <p:spPr>
          <a:xfrm>
            <a:off x="1098908" y="3064621"/>
            <a:ext cx="2729343" cy="465222"/>
          </a:xfrm>
          <a:prstGeom prst="roundRect">
            <a:avLst>
              <a:gd name="adj" fmla="val 50000"/>
            </a:avLst>
          </a:prstGeom>
          <a:gradFill>
            <a:gsLst>
              <a:gs pos="0">
                <a:srgbClr val="002060"/>
              </a:gs>
              <a:gs pos="100000">
                <a:schemeClr val="accent5">
                  <a:lumMod val="75000"/>
                </a:schemeClr>
              </a:gs>
            </a:gsLst>
            <a:lin ang="2700000" scaled="1"/>
          </a:gradFill>
          <a:ln w="15875" cap="flat" cmpd="sng" algn="ctr">
            <a:gradFill flip="none" rotWithShape="1">
              <a:gsLst>
                <a:gs pos="0">
                  <a:srgbClr val="4472C4">
                    <a:lumMod val="5000"/>
                    <a:lumOff val="95000"/>
                    <a:alpha val="31000"/>
                  </a:srgbClr>
                </a:gs>
                <a:gs pos="59000">
                  <a:sysClr val="window" lastClr="FFFFFF"/>
                </a:gs>
                <a:gs pos="100000">
                  <a:sysClr val="window" lastClr="FFFFFF">
                    <a:alpha val="44000"/>
                  </a:sysClr>
                </a:gs>
              </a:gsLst>
              <a:lin ang="2700000" scaled="1"/>
              <a:tileRect/>
            </a:gradFill>
            <a:prstDash val="solid"/>
            <a:miter lim="800000"/>
          </a:ln>
          <a:effectLst>
            <a:outerShdw blurRad="101600" dist="38100" dir="2700000" algn="tl" rotWithShape="0">
              <a:srgbClr val="1262CC">
                <a:alpha val="19000"/>
              </a:srgbClr>
            </a:outerShdw>
          </a:effectLst>
        </p:spPr>
        <p:txBody>
          <a:bodyPr wrap="square" rtlCol="0" anchor="ctr">
            <a:noAutofit/>
          </a:bodyPr>
          <a:lstStyle/>
          <a:p>
            <a:pPr algn="ctr">
              <a:defRPr/>
            </a:pPr>
            <a:endParaRPr lang="zh-CN" altLang="en-US" kern="0">
              <a:solidFill>
                <a:prstClr val="white"/>
              </a:solidFill>
              <a:latin typeface="汉仪旗黑-55简" panose="00020600040101010101" pitchFamily="18" charset="-122"/>
              <a:ea typeface="汉仪旗黑-55简" panose="00020600040101010101" pitchFamily="18" charset="-122"/>
              <a:cs typeface="+mn-ea"/>
              <a:sym typeface="+mn-lt"/>
            </a:endParaRPr>
          </a:p>
        </p:txBody>
      </p:sp>
      <p:grpSp>
        <p:nvGrpSpPr>
          <p:cNvPr id="421" name="组合 420"/>
          <p:cNvGrpSpPr/>
          <p:nvPr/>
        </p:nvGrpSpPr>
        <p:grpSpPr>
          <a:xfrm>
            <a:off x="1209739" y="3148296"/>
            <a:ext cx="297872" cy="297872"/>
            <a:chOff x="1039090" y="4537911"/>
            <a:chExt cx="297872" cy="297872"/>
          </a:xfrm>
        </p:grpSpPr>
        <p:sp>
          <p:nvSpPr>
            <p:cNvPr id="422" name="椭圆 421"/>
            <p:cNvSpPr/>
            <p:nvPr/>
          </p:nvSpPr>
          <p:spPr>
            <a:xfrm>
              <a:off x="1039090" y="4537911"/>
              <a:ext cx="297872" cy="297872"/>
            </a:xfrm>
            <a:prstGeom prst="ellipse">
              <a:avLst/>
            </a:prstGeom>
            <a:solidFill>
              <a:sysClr val="window" lastClr="FFFFFF"/>
            </a:solidFill>
            <a:ln w="12700" cap="flat" cmpd="sng" algn="ctr">
              <a:noFill/>
              <a:prstDash val="solid"/>
              <a:miter lim="800000"/>
            </a:ln>
            <a:effectLst>
              <a:innerShdw blurRad="101600" dist="63500" dir="18900000">
                <a:srgbClr val="4E93F0">
                  <a:alpha val="30000"/>
                </a:srgbClr>
              </a:innerShdw>
            </a:effectLst>
          </p:spPr>
          <p:txBody>
            <a:bodyPr rtlCol="0" anchor="ctr"/>
            <a:lstStyle/>
            <a:p>
              <a:pPr algn="ctr">
                <a:defRPr/>
              </a:pPr>
              <a:endParaRPr lang="zh-CN" altLang="en-US" kern="0">
                <a:solidFill>
                  <a:prstClr val="white"/>
                </a:solidFill>
                <a:latin typeface="汉仪旗黑-55简" panose="00020600040101010101" pitchFamily="18" charset="-122"/>
                <a:ea typeface="汉仪旗黑-55简" panose="00020600040101010101" pitchFamily="18" charset="-122"/>
                <a:cs typeface="+mn-ea"/>
                <a:sym typeface="+mn-lt"/>
              </a:endParaRPr>
            </a:p>
          </p:txBody>
        </p:sp>
        <p:sp>
          <p:nvSpPr>
            <p:cNvPr id="423" name="任意多边形: 形状 422"/>
            <p:cNvSpPr/>
            <p:nvPr/>
          </p:nvSpPr>
          <p:spPr>
            <a:xfrm rot="5400000">
              <a:off x="1118548" y="4612475"/>
              <a:ext cx="166662" cy="148745"/>
            </a:xfrm>
            <a:custGeom>
              <a:avLst/>
              <a:gdLst>
                <a:gd name="connsiteX0" fmla="*/ 13870 w 910626"/>
                <a:gd name="connsiteY0" fmla="*/ 660153 h 812728"/>
                <a:gd name="connsiteX1" fmla="*/ 367427 w 910626"/>
                <a:gd name="connsiteY1" fmla="*/ 50574 h 812728"/>
                <a:gd name="connsiteX2" fmla="*/ 543201 w 910626"/>
                <a:gd name="connsiteY2" fmla="*/ 50574 h 812728"/>
                <a:gd name="connsiteX3" fmla="*/ 896757 w 910626"/>
                <a:gd name="connsiteY3" fmla="*/ 660154 h 812728"/>
                <a:gd name="connsiteX4" fmla="*/ 808870 w 910626"/>
                <a:gd name="connsiteY4" fmla="*/ 812728 h 812728"/>
                <a:gd name="connsiteX5" fmla="*/ 101757 w 910626"/>
                <a:gd name="connsiteY5" fmla="*/ 812728 h 812728"/>
                <a:gd name="connsiteX6" fmla="*/ 13870 w 910626"/>
                <a:gd name="connsiteY6" fmla="*/ 660153 h 81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626" h="812728">
                  <a:moveTo>
                    <a:pt x="13870" y="660153"/>
                  </a:moveTo>
                  <a:lnTo>
                    <a:pt x="367427" y="50574"/>
                  </a:lnTo>
                  <a:cubicBezTo>
                    <a:pt x="406537" y="-16857"/>
                    <a:pt x="504091" y="-16857"/>
                    <a:pt x="543201" y="50574"/>
                  </a:cubicBezTo>
                  <a:lnTo>
                    <a:pt x="896757" y="660154"/>
                  </a:lnTo>
                  <a:cubicBezTo>
                    <a:pt x="936048" y="727897"/>
                    <a:pt x="887183" y="812728"/>
                    <a:pt x="808870" y="812728"/>
                  </a:cubicBezTo>
                  <a:lnTo>
                    <a:pt x="101757" y="812728"/>
                  </a:lnTo>
                  <a:cubicBezTo>
                    <a:pt x="23444" y="812728"/>
                    <a:pt x="-25421" y="727897"/>
                    <a:pt x="13870" y="660153"/>
                  </a:cubicBezTo>
                </a:path>
              </a:pathLst>
            </a:custGeom>
            <a:solidFill>
              <a:schemeClr val="accent5">
                <a:lumMod val="75000"/>
              </a:schemeClr>
            </a:solidFill>
            <a:ln w="12700" cap="flat" cmpd="sng" algn="ctr">
              <a:noFill/>
              <a:prstDash val="solid"/>
              <a:miter lim="800000"/>
            </a:ln>
            <a:effectLst/>
          </p:spPr>
          <p:txBody>
            <a:bodyPr rtlCol="0" anchor="ctr"/>
            <a:lstStyle/>
            <a:p>
              <a:pPr algn="ctr">
                <a:defRPr/>
              </a:pPr>
              <a:endParaRPr lang="zh-CN" altLang="en-US" kern="0">
                <a:solidFill>
                  <a:prstClr val="white"/>
                </a:solidFill>
                <a:latin typeface="汉仪旗黑-55简" panose="00020600040101010101" pitchFamily="18" charset="-122"/>
                <a:ea typeface="汉仪旗黑-55简" panose="00020600040101010101" pitchFamily="18" charset="-122"/>
                <a:cs typeface="+mn-ea"/>
                <a:sym typeface="+mn-lt"/>
              </a:endParaRPr>
            </a:p>
          </p:txBody>
        </p:sp>
      </p:grpSp>
      <p:sp>
        <p:nvSpPr>
          <p:cNvPr id="424" name="文本框 423"/>
          <p:cNvSpPr txBox="1"/>
          <p:nvPr/>
        </p:nvSpPr>
        <p:spPr>
          <a:xfrm>
            <a:off x="1036320" y="3788410"/>
            <a:ext cx="5233035" cy="1565910"/>
          </a:xfrm>
          <a:prstGeom prst="rect">
            <a:avLst/>
          </a:prstGeom>
          <a:noFill/>
        </p:spPr>
        <p:txBody>
          <a:bodyPr wrap="square" rtlCol="0">
            <a:spAutoFit/>
          </a:bodyPr>
          <a:lstStyle/>
          <a:p>
            <a:pPr>
              <a:lnSpc>
                <a:spcPct val="120000"/>
              </a:lnSpc>
            </a:pPr>
            <a:r>
              <a:rPr lang="zh-CN" altLang="en-US" sz="1600" dirty="0">
                <a:solidFill>
                  <a:prstClr val="black">
                    <a:lumMod val="65000"/>
                    <a:lumOff val="35000"/>
                  </a:prstClr>
                </a:solidFill>
                <a:latin typeface="汉仪旗黑-55简" panose="00020600040101010101" pitchFamily="18" charset="-122"/>
                <a:ea typeface="汉仪旗黑-55简" panose="00020600040101010101" pitchFamily="18" charset="-122"/>
                <a:cs typeface="+mn-ea"/>
                <a:sym typeface="+mn-lt"/>
              </a:rPr>
              <a:t>单击此处输入你的正文</a:t>
            </a:r>
            <a:r>
              <a:rPr lang="zh-CN" altLang="en-US" sz="1600" dirty="0">
                <a:solidFill>
                  <a:prstClr val="black">
                    <a:lumMod val="65000"/>
                    <a:lumOff val="35000"/>
                  </a:prstClr>
                </a:solidFill>
                <a:latin typeface="汉仪旗黑-55简" panose="00020600040101010101" pitchFamily="18" charset="-122"/>
                <a:ea typeface="汉仪旗黑-55简" panose="00020600040101010101" pitchFamily="18" charset="-122"/>
                <a:cs typeface="+mn-ea"/>
                <a:sym typeface="+mn-lt"/>
              </a:rPr>
              <a:t>单击此处输入你的正文单击此处输入你的正文单击此处输入你的正文单击此处输入你的正文单击此处输入你的正文单击此处输入你的正文单击此处输入你的正文单击此处输入你的正文单击此处输入你的正文单击此处输入你的正文单击此处输入你的正文</a:t>
            </a:r>
            <a:endParaRPr lang="zh-CN" altLang="en-US" sz="1600" dirty="0">
              <a:solidFill>
                <a:prstClr val="black">
                  <a:lumMod val="65000"/>
                  <a:lumOff val="35000"/>
                </a:prstClr>
              </a:solidFill>
              <a:latin typeface="汉仪旗黑-55简" panose="00020600040101010101" pitchFamily="18" charset="-122"/>
              <a:ea typeface="汉仪旗黑-55简" panose="00020600040101010101" pitchFamily="18" charset="-122"/>
              <a:cs typeface="+mn-ea"/>
              <a:sym typeface="+mn-lt"/>
            </a:endParaRPr>
          </a:p>
        </p:txBody>
      </p:sp>
      <p:sp>
        <p:nvSpPr>
          <p:cNvPr id="425" name="文本框 424"/>
          <p:cNvSpPr txBox="1"/>
          <p:nvPr/>
        </p:nvSpPr>
        <p:spPr>
          <a:xfrm>
            <a:off x="1487814" y="3110927"/>
            <a:ext cx="2158923" cy="398780"/>
          </a:xfrm>
          <a:prstGeom prst="rect">
            <a:avLst/>
          </a:prstGeom>
          <a:noFill/>
        </p:spPr>
        <p:txBody>
          <a:bodyPr wrap="square" rtlCol="0">
            <a:spAutoFit/>
          </a:bodyPr>
          <a:lstStyle/>
          <a:p>
            <a:r>
              <a:rPr lang="zh-CN" altLang="en-US" sz="2000" dirty="0">
                <a:solidFill>
                  <a:prstClr val="white"/>
                </a:solidFill>
                <a:latin typeface="汉仪旗黑-55简" panose="00020600040101010101" pitchFamily="18" charset="-122"/>
                <a:ea typeface="汉仪旗黑-55简" panose="00020600040101010101" pitchFamily="18" charset="-122"/>
                <a:cs typeface="+mn-ea"/>
                <a:sym typeface="+mn-lt"/>
              </a:rPr>
              <a:t>点击输入标题</a:t>
            </a:r>
            <a:endParaRPr lang="zh-CN" altLang="en-US" sz="2000" dirty="0">
              <a:solidFill>
                <a:prstClr val="white"/>
              </a:solidFill>
              <a:latin typeface="汉仪旗黑-55简" panose="00020600040101010101" pitchFamily="18" charset="-122"/>
              <a:ea typeface="汉仪旗黑-55简" panose="00020600040101010101" pitchFamily="18" charset="-122"/>
              <a:cs typeface="+mn-ea"/>
              <a:sym typeface="+mn-lt"/>
            </a:endParaRPr>
          </a:p>
        </p:txBody>
      </p:sp>
      <p:sp>
        <p:nvSpPr>
          <p:cNvPr id="602" name="任意多边形: 形状 601"/>
          <p:cNvSpPr/>
          <p:nvPr/>
        </p:nvSpPr>
        <p:spPr>
          <a:xfrm>
            <a:off x="9635836" y="1199691"/>
            <a:ext cx="104463" cy="104309"/>
          </a:xfrm>
          <a:custGeom>
            <a:avLst/>
            <a:gdLst>
              <a:gd name="connsiteX0" fmla="*/ 188036 w 376199"/>
              <a:gd name="connsiteY0" fmla="*/ 0 h 375645"/>
              <a:gd name="connsiteX1" fmla="*/ 252278 w 376199"/>
              <a:gd name="connsiteY1" fmla="*/ 117160 h 375645"/>
              <a:gd name="connsiteX2" fmla="*/ 258867 w 376199"/>
              <a:gd name="connsiteY2" fmla="*/ 123739 h 375645"/>
              <a:gd name="connsiteX3" fmla="*/ 376199 w 376199"/>
              <a:gd name="connsiteY3" fmla="*/ 187885 h 375645"/>
              <a:gd name="connsiteX4" fmla="*/ 258867 w 376199"/>
              <a:gd name="connsiteY4" fmla="*/ 251905 h 375645"/>
              <a:gd name="connsiteX5" fmla="*/ 252278 w 376199"/>
              <a:gd name="connsiteY5" fmla="*/ 258484 h 375645"/>
              <a:gd name="connsiteX6" fmla="*/ 188036 w 376199"/>
              <a:gd name="connsiteY6" fmla="*/ 375645 h 375645"/>
              <a:gd name="connsiteX7" fmla="*/ 123921 w 376199"/>
              <a:gd name="connsiteY7" fmla="*/ 258484 h 375645"/>
              <a:gd name="connsiteX8" fmla="*/ 117332 w 376199"/>
              <a:gd name="connsiteY8" fmla="*/ 251905 h 375645"/>
              <a:gd name="connsiteX9" fmla="*/ 0 w 376199"/>
              <a:gd name="connsiteY9" fmla="*/ 187885 h 375645"/>
              <a:gd name="connsiteX10" fmla="*/ 117332 w 376199"/>
              <a:gd name="connsiteY10" fmla="*/ 123739 h 375645"/>
              <a:gd name="connsiteX11" fmla="*/ 123921 w 376199"/>
              <a:gd name="connsiteY11" fmla="*/ 117160 h 375645"/>
              <a:gd name="connsiteX12" fmla="*/ 188036 w 376199"/>
              <a:gd name="connsiteY12" fmla="*/ 0 h 375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6199" h="375645">
                <a:moveTo>
                  <a:pt x="188036" y="0"/>
                </a:moveTo>
                <a:lnTo>
                  <a:pt x="252278" y="117160"/>
                </a:lnTo>
                <a:cubicBezTo>
                  <a:pt x="253799" y="119943"/>
                  <a:pt x="256079" y="122220"/>
                  <a:pt x="258867" y="123739"/>
                </a:cubicBezTo>
                <a:lnTo>
                  <a:pt x="376199" y="187885"/>
                </a:lnTo>
                <a:lnTo>
                  <a:pt x="258867" y="251905"/>
                </a:lnTo>
                <a:cubicBezTo>
                  <a:pt x="256079" y="253424"/>
                  <a:pt x="253799" y="255701"/>
                  <a:pt x="252278" y="258484"/>
                </a:cubicBezTo>
                <a:lnTo>
                  <a:pt x="188036" y="375645"/>
                </a:lnTo>
                <a:lnTo>
                  <a:pt x="123921" y="258484"/>
                </a:lnTo>
                <a:cubicBezTo>
                  <a:pt x="122400" y="255701"/>
                  <a:pt x="120120" y="253424"/>
                  <a:pt x="117332" y="251905"/>
                </a:cubicBezTo>
                <a:lnTo>
                  <a:pt x="0" y="187885"/>
                </a:lnTo>
                <a:lnTo>
                  <a:pt x="117332" y="123739"/>
                </a:lnTo>
                <a:cubicBezTo>
                  <a:pt x="120120" y="122220"/>
                  <a:pt x="122400" y="119943"/>
                  <a:pt x="123921" y="117160"/>
                </a:cubicBezTo>
                <a:lnTo>
                  <a:pt x="188036" y="0"/>
                </a:lnTo>
                <a:close/>
              </a:path>
            </a:pathLst>
          </a:custGeom>
          <a:solidFill>
            <a:srgbClr val="002060"/>
          </a:solidFill>
          <a:ln w="12700" cap="flat" cmpd="sng" algn="ctr">
            <a:noFill/>
            <a:prstDash val="solid"/>
            <a:miter lim="800000"/>
          </a:ln>
          <a:effectLst/>
        </p:spPr>
        <p:txBody>
          <a:bodyPr wrap="square" rtlCol="0" anchor="ctr">
            <a:noAutofit/>
          </a:bodyPr>
          <a:lstStyle/>
          <a:p>
            <a:pPr algn="ctr">
              <a:defRPr/>
            </a:pPr>
            <a:endParaRPr lang="zh-CN" altLang="en-US" kern="0">
              <a:solidFill>
                <a:prstClr val="white"/>
              </a:solidFill>
              <a:latin typeface="汉仪旗黑-55简" panose="00020600040101010101" pitchFamily="18" charset="-122"/>
              <a:ea typeface="汉仪旗黑-55简" panose="00020600040101010101" pitchFamily="18" charset="-122"/>
              <a:cs typeface="+mn-ea"/>
              <a:sym typeface="+mn-lt"/>
            </a:endParaRPr>
          </a:p>
        </p:txBody>
      </p:sp>
      <p:sp>
        <p:nvSpPr>
          <p:cNvPr id="603" name="任意多边形: 形状 602"/>
          <p:cNvSpPr/>
          <p:nvPr/>
        </p:nvSpPr>
        <p:spPr>
          <a:xfrm>
            <a:off x="9741829" y="1325678"/>
            <a:ext cx="157155" cy="156923"/>
          </a:xfrm>
          <a:custGeom>
            <a:avLst/>
            <a:gdLst>
              <a:gd name="connsiteX0" fmla="*/ 188036 w 376199"/>
              <a:gd name="connsiteY0" fmla="*/ 0 h 375645"/>
              <a:gd name="connsiteX1" fmla="*/ 252278 w 376199"/>
              <a:gd name="connsiteY1" fmla="*/ 117160 h 375645"/>
              <a:gd name="connsiteX2" fmla="*/ 258867 w 376199"/>
              <a:gd name="connsiteY2" fmla="*/ 123739 h 375645"/>
              <a:gd name="connsiteX3" fmla="*/ 376199 w 376199"/>
              <a:gd name="connsiteY3" fmla="*/ 187885 h 375645"/>
              <a:gd name="connsiteX4" fmla="*/ 258867 w 376199"/>
              <a:gd name="connsiteY4" fmla="*/ 251905 h 375645"/>
              <a:gd name="connsiteX5" fmla="*/ 252278 w 376199"/>
              <a:gd name="connsiteY5" fmla="*/ 258484 h 375645"/>
              <a:gd name="connsiteX6" fmla="*/ 188036 w 376199"/>
              <a:gd name="connsiteY6" fmla="*/ 375645 h 375645"/>
              <a:gd name="connsiteX7" fmla="*/ 123921 w 376199"/>
              <a:gd name="connsiteY7" fmla="*/ 258484 h 375645"/>
              <a:gd name="connsiteX8" fmla="*/ 117332 w 376199"/>
              <a:gd name="connsiteY8" fmla="*/ 251905 h 375645"/>
              <a:gd name="connsiteX9" fmla="*/ 0 w 376199"/>
              <a:gd name="connsiteY9" fmla="*/ 187885 h 375645"/>
              <a:gd name="connsiteX10" fmla="*/ 117332 w 376199"/>
              <a:gd name="connsiteY10" fmla="*/ 123739 h 375645"/>
              <a:gd name="connsiteX11" fmla="*/ 123921 w 376199"/>
              <a:gd name="connsiteY11" fmla="*/ 117160 h 375645"/>
              <a:gd name="connsiteX12" fmla="*/ 188036 w 376199"/>
              <a:gd name="connsiteY12" fmla="*/ 0 h 375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6199" h="375645">
                <a:moveTo>
                  <a:pt x="188036" y="0"/>
                </a:moveTo>
                <a:lnTo>
                  <a:pt x="252278" y="117160"/>
                </a:lnTo>
                <a:cubicBezTo>
                  <a:pt x="253799" y="119943"/>
                  <a:pt x="256079" y="122220"/>
                  <a:pt x="258867" y="123739"/>
                </a:cubicBezTo>
                <a:lnTo>
                  <a:pt x="376199" y="187885"/>
                </a:lnTo>
                <a:lnTo>
                  <a:pt x="258867" y="251905"/>
                </a:lnTo>
                <a:cubicBezTo>
                  <a:pt x="256079" y="253424"/>
                  <a:pt x="253799" y="255701"/>
                  <a:pt x="252278" y="258484"/>
                </a:cubicBezTo>
                <a:lnTo>
                  <a:pt x="188036" y="375645"/>
                </a:lnTo>
                <a:lnTo>
                  <a:pt x="123921" y="258484"/>
                </a:lnTo>
                <a:cubicBezTo>
                  <a:pt x="122400" y="255701"/>
                  <a:pt x="120120" y="253424"/>
                  <a:pt x="117332" y="251905"/>
                </a:cubicBezTo>
                <a:lnTo>
                  <a:pt x="0" y="187885"/>
                </a:lnTo>
                <a:lnTo>
                  <a:pt x="117332" y="123739"/>
                </a:lnTo>
                <a:cubicBezTo>
                  <a:pt x="120120" y="122220"/>
                  <a:pt x="122400" y="119943"/>
                  <a:pt x="123921" y="117160"/>
                </a:cubicBezTo>
                <a:lnTo>
                  <a:pt x="188036" y="0"/>
                </a:lnTo>
                <a:close/>
              </a:path>
            </a:pathLst>
          </a:custGeom>
          <a:solidFill>
            <a:srgbClr val="002060"/>
          </a:solidFill>
          <a:ln w="12700" cap="flat" cmpd="sng" algn="ctr">
            <a:noFill/>
            <a:prstDash val="solid"/>
            <a:miter lim="800000"/>
          </a:ln>
          <a:effectLst/>
        </p:spPr>
        <p:txBody>
          <a:bodyPr wrap="square" rtlCol="0" anchor="ctr">
            <a:noAutofit/>
          </a:bodyPr>
          <a:lstStyle/>
          <a:p>
            <a:pPr algn="ctr">
              <a:defRPr/>
            </a:pPr>
            <a:endParaRPr lang="zh-CN" altLang="en-US" kern="0">
              <a:solidFill>
                <a:prstClr val="white"/>
              </a:solidFill>
              <a:latin typeface="汉仪旗黑-55简" panose="00020600040101010101" pitchFamily="18" charset="-122"/>
              <a:ea typeface="汉仪旗黑-55简" panose="00020600040101010101" pitchFamily="18" charset="-122"/>
              <a:cs typeface="+mn-ea"/>
              <a:sym typeface="+mn-lt"/>
            </a:endParaRPr>
          </a:p>
        </p:txBody>
      </p:sp>
      <p:sp>
        <p:nvSpPr>
          <p:cNvPr id="604" name="对话气泡: 圆角矩形 603"/>
          <p:cNvSpPr/>
          <p:nvPr/>
        </p:nvSpPr>
        <p:spPr>
          <a:xfrm>
            <a:off x="9820406" y="1554833"/>
            <a:ext cx="1617870" cy="719359"/>
          </a:xfrm>
          <a:prstGeom prst="wedgeRoundRectCallout">
            <a:avLst>
              <a:gd name="adj1" fmla="val -59806"/>
              <a:gd name="adj2" fmla="val -33798"/>
              <a:gd name="adj3" fmla="val 16667"/>
            </a:avLst>
          </a:prstGeom>
          <a:solidFill>
            <a:sysClr val="window" lastClr="FFFFFF"/>
          </a:solidFill>
          <a:ln w="19050" cap="flat" cmpd="sng" algn="ctr">
            <a:solidFill>
              <a:srgbClr val="002060"/>
            </a:solidFill>
            <a:prstDash val="solid"/>
            <a:miter lim="800000"/>
          </a:ln>
          <a:effectLst/>
        </p:spPr>
        <p:txBody>
          <a:bodyPr rtlCol="0" anchor="ctr"/>
          <a:lstStyle/>
          <a:p>
            <a:pPr algn="ctr">
              <a:defRPr/>
            </a:pPr>
            <a:endParaRPr lang="zh-CN" altLang="en-US" kern="0">
              <a:solidFill>
                <a:prstClr val="white"/>
              </a:solidFill>
              <a:latin typeface="汉仪旗黑-55简" panose="00020600040101010101" pitchFamily="18" charset="-122"/>
              <a:ea typeface="汉仪旗黑-55简" panose="00020600040101010101" pitchFamily="18" charset="-122"/>
              <a:cs typeface="+mn-ea"/>
              <a:sym typeface="+mn-lt"/>
            </a:endParaRPr>
          </a:p>
        </p:txBody>
      </p:sp>
      <p:sp>
        <p:nvSpPr>
          <p:cNvPr id="605" name="文本框 604"/>
          <p:cNvSpPr txBox="1"/>
          <p:nvPr/>
        </p:nvSpPr>
        <p:spPr>
          <a:xfrm>
            <a:off x="9878203" y="1631802"/>
            <a:ext cx="1480041" cy="582295"/>
          </a:xfrm>
          <a:prstGeom prst="rect">
            <a:avLst/>
          </a:prstGeom>
          <a:noFill/>
        </p:spPr>
        <p:txBody>
          <a:bodyPr wrap="square" rtlCol="0">
            <a:spAutoFit/>
          </a:bodyPr>
          <a:lstStyle/>
          <a:p>
            <a:pPr algn="ctr">
              <a:lnSpc>
                <a:spcPct val="114000"/>
              </a:lnSpc>
            </a:pPr>
            <a:r>
              <a:rPr lang="zh-CN" altLang="en-US" sz="1400" dirty="0">
                <a:solidFill>
                  <a:prstClr val="black"/>
                </a:solidFill>
                <a:latin typeface="汉仪旗黑-55简" panose="00020600040101010101" pitchFamily="18" charset="-122"/>
                <a:ea typeface="汉仪旗黑-55简" panose="00020600040101010101" pitchFamily="18" charset="-122"/>
                <a:cs typeface="+mn-ea"/>
                <a:sym typeface="+mn-lt"/>
              </a:rPr>
              <a:t>只为孩子更好的未来而努力！</a:t>
            </a:r>
            <a:endParaRPr lang="zh-CN" altLang="en-US" sz="1400" dirty="0">
              <a:solidFill>
                <a:prstClr val="black"/>
              </a:solidFill>
              <a:latin typeface="汉仪旗黑-55简" panose="00020600040101010101" pitchFamily="18" charset="-122"/>
              <a:ea typeface="汉仪旗黑-55简" panose="00020600040101010101" pitchFamily="18" charset="-122"/>
              <a:cs typeface="+mn-ea"/>
              <a:sym typeface="+mn-lt"/>
            </a:endParaRPr>
          </a:p>
        </p:txBody>
      </p:sp>
      <p:sp>
        <p:nvSpPr>
          <p:cNvPr id="5" name="文本框 4"/>
          <p:cNvSpPr txBox="1"/>
          <p:nvPr/>
        </p:nvSpPr>
        <p:spPr>
          <a:xfrm>
            <a:off x="586740" y="233375"/>
            <a:ext cx="3695700" cy="583565"/>
          </a:xfrm>
          <a:prstGeom prst="rect">
            <a:avLst/>
          </a:prstGeom>
          <a:noFill/>
        </p:spPr>
        <p:txBody>
          <a:bodyPr wrap="square" rtlCol="0">
            <a:spAutoFit/>
          </a:bodyPr>
          <a:p>
            <a:r>
              <a:rPr lang="zh-CN" altLang="en-US" sz="3200" dirty="0">
                <a:solidFill>
                  <a:srgbClr val="002060"/>
                </a:solidFill>
                <a:latin typeface="汉仪文黑-85W" panose="00020600040101010101" pitchFamily="18" charset="-122"/>
                <a:ea typeface="汉仪文黑-85W" panose="00020600040101010101" pitchFamily="18" charset="-122"/>
                <a:cs typeface="+mn-ea"/>
                <a:sym typeface="+mn-lt"/>
              </a:rPr>
              <a:t>点击输入</a:t>
            </a:r>
            <a:r>
              <a:rPr lang="zh-CN" altLang="en-US" sz="3200" dirty="0">
                <a:solidFill>
                  <a:srgbClr val="002060"/>
                </a:solidFill>
                <a:latin typeface="汉仪文黑-85W" panose="00020600040101010101" pitchFamily="18" charset="-122"/>
                <a:ea typeface="汉仪文黑-85W" panose="00020600040101010101" pitchFamily="18" charset="-122"/>
                <a:cs typeface="+mn-ea"/>
                <a:sym typeface="+mn-lt"/>
              </a:rPr>
              <a:t>标题</a:t>
            </a:r>
            <a:endParaRPr lang="zh-CN" altLang="en-US" sz="3200" dirty="0">
              <a:solidFill>
                <a:srgbClr val="002060"/>
              </a:solidFill>
              <a:latin typeface="汉仪文黑-85W" panose="00020600040101010101" pitchFamily="18" charset="-122"/>
              <a:ea typeface="汉仪文黑-85W" panose="00020600040101010101" pitchFamily="18" charset="-122"/>
              <a:cs typeface="+mn-ea"/>
              <a:sym typeface="+mn-lt"/>
            </a:endParaRPr>
          </a:p>
        </p:txBody>
      </p:sp>
      <p:pic>
        <p:nvPicPr>
          <p:cNvPr id="10" name="图片 9" descr="logo"/>
          <p:cNvPicPr>
            <a:picLocks noChangeAspect="1"/>
          </p:cNvPicPr>
          <p:nvPr/>
        </p:nvPicPr>
        <p:blipFill>
          <a:blip r:embed="rId2"/>
          <a:stretch>
            <a:fillRect/>
          </a:stretch>
        </p:blipFill>
        <p:spPr>
          <a:xfrm>
            <a:off x="9617710" y="461645"/>
            <a:ext cx="1987550" cy="333375"/>
          </a:xfrm>
          <a:prstGeom prst="rect">
            <a:avLst/>
          </a:prstGeom>
        </p:spPr>
      </p:pic>
      <p:pic>
        <p:nvPicPr>
          <p:cNvPr id="6" name="图片 5" descr="350942527939e5d15a052f4e4ce449e0598d079b760d3-OGqaac"/>
          <p:cNvPicPr>
            <a:picLocks noChangeAspect="1"/>
          </p:cNvPicPr>
          <p:nvPr/>
        </p:nvPicPr>
        <p:blipFill>
          <a:blip r:embed="rId3"/>
          <a:stretch>
            <a:fillRect/>
          </a:stretch>
        </p:blipFill>
        <p:spPr>
          <a:xfrm>
            <a:off x="6503670" y="1445260"/>
            <a:ext cx="3815080" cy="50323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图片1"/>
          <p:cNvPicPr>
            <a:picLocks noChangeAspect="1"/>
          </p:cNvPicPr>
          <p:nvPr/>
        </p:nvPicPr>
        <p:blipFill>
          <a:blip r:embed="rId1"/>
          <a:stretch>
            <a:fillRect/>
          </a:stretch>
        </p:blipFill>
        <p:spPr>
          <a:xfrm>
            <a:off x="0" y="0"/>
            <a:ext cx="12186920" cy="6858000"/>
          </a:xfrm>
          <a:prstGeom prst="rect">
            <a:avLst/>
          </a:prstGeom>
        </p:spPr>
      </p:pic>
      <p:cxnSp>
        <p:nvCxnSpPr>
          <p:cNvPr id="2" name="直接连接符 1"/>
          <p:cNvCxnSpPr/>
          <p:nvPr/>
        </p:nvCxnSpPr>
        <p:spPr>
          <a:xfrm>
            <a:off x="586740" y="914400"/>
            <a:ext cx="110185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8" name="组合 37"/>
          <p:cNvGrpSpPr/>
          <p:nvPr/>
        </p:nvGrpSpPr>
        <p:grpSpPr>
          <a:xfrm>
            <a:off x="5212368" y="2547717"/>
            <a:ext cx="1767264" cy="1762566"/>
            <a:chOff x="5212368" y="2547717"/>
            <a:chExt cx="1767264" cy="1762566"/>
          </a:xfrm>
        </p:grpSpPr>
        <p:grpSp>
          <p:nvGrpSpPr>
            <p:cNvPr id="22" name="组合 21"/>
            <p:cNvGrpSpPr/>
            <p:nvPr/>
          </p:nvGrpSpPr>
          <p:grpSpPr>
            <a:xfrm>
              <a:off x="5212368" y="2547717"/>
              <a:ext cx="1767264" cy="1762566"/>
              <a:chOff x="1774085" y="3781645"/>
              <a:chExt cx="1767264" cy="1762566"/>
            </a:xfrm>
          </p:grpSpPr>
          <p:sp>
            <p:nvSpPr>
              <p:cNvPr id="7" name="椭圆 6"/>
              <p:cNvSpPr/>
              <p:nvPr/>
            </p:nvSpPr>
            <p:spPr bwMode="auto">
              <a:xfrm>
                <a:off x="1784814" y="3787678"/>
                <a:ext cx="1756535" cy="1756533"/>
              </a:xfrm>
              <a:prstGeom prst="ellipse">
                <a:avLst/>
              </a:prstGeom>
              <a:gradFill>
                <a:gsLst>
                  <a:gs pos="0">
                    <a:schemeClr val="accent5"/>
                  </a:gs>
                  <a:gs pos="30000">
                    <a:schemeClr val="accent5">
                      <a:lumMod val="75000"/>
                    </a:schemeClr>
                  </a:gs>
                  <a:gs pos="100000">
                    <a:srgbClr val="002060"/>
                  </a:gs>
                </a:gsLst>
                <a:lin ang="5400000" scaled="1"/>
              </a:gradFill>
              <a:ln w="9525" cap="flat" cmpd="sng" algn="ctr">
                <a:noFill/>
                <a:prstDash val="solid"/>
                <a:round/>
                <a:headEnd type="none" w="med" len="med"/>
                <a:tailEnd type="none" w="med" len="med"/>
              </a:ln>
              <a:effectLst>
                <a:outerShdw blurRad="241300" dist="165100" dir="2700000" algn="tl" rotWithShape="0">
                  <a:srgbClr val="356FDF">
                    <a:alpha val="18000"/>
                  </a:srgbClr>
                </a:outerShdw>
              </a:effectLst>
            </p:spPr>
            <p:txBody>
              <a:bodyPr vert="horz" wrap="none" lIns="91440" tIns="45720" rIns="91440" bIns="45720" numCol="1" rtlCol="0" anchor="ctr" anchorCtr="0" compatLnSpc="1"/>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1200" b="1" i="0" u="none" strike="noStrike" kern="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
            <p:nvSpPr>
              <p:cNvPr id="8" name="椭圆 7"/>
              <p:cNvSpPr/>
              <p:nvPr/>
            </p:nvSpPr>
            <p:spPr bwMode="auto">
              <a:xfrm>
                <a:off x="1774085" y="3781645"/>
                <a:ext cx="1756535" cy="1756533"/>
              </a:xfrm>
              <a:prstGeom prst="ellipse">
                <a:avLst/>
              </a:prstGeom>
              <a:gradFill flip="none" rotWithShape="1">
                <a:gsLst>
                  <a:gs pos="58000">
                    <a:srgbClr val="002060">
                      <a:alpha val="0"/>
                    </a:srgbClr>
                  </a:gs>
                  <a:gs pos="81000">
                    <a:srgbClr val="002060"/>
                  </a:gs>
                </a:gsLst>
                <a:path path="circle">
                  <a:fillToRect l="50000" t="50000" r="50000" b="50000"/>
                </a:path>
                <a:tileRect/>
              </a:gra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1200" b="1" i="0" u="none" strike="noStrike" kern="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
            <p:nvSpPr>
              <p:cNvPr id="9" name="椭圆 8"/>
              <p:cNvSpPr/>
              <p:nvPr/>
            </p:nvSpPr>
            <p:spPr bwMode="auto">
              <a:xfrm rot="17596767" flipV="1">
                <a:off x="1780823" y="3791273"/>
                <a:ext cx="1749734" cy="1749735"/>
              </a:xfrm>
              <a:prstGeom prst="ellipse">
                <a:avLst/>
              </a:prstGeom>
              <a:noFill/>
              <a:ln w="12700" cap="flat" cmpd="sng" algn="ctr">
                <a:gradFill>
                  <a:gsLst>
                    <a:gs pos="0">
                      <a:srgbClr val="5B9BD5">
                        <a:lumMod val="5000"/>
                        <a:lumOff val="95000"/>
                      </a:srgbClr>
                    </a:gs>
                    <a:gs pos="23000">
                      <a:sysClr val="window" lastClr="FFFFFF">
                        <a:alpha val="0"/>
                      </a:sysClr>
                    </a:gs>
                  </a:gsLst>
                  <a:lin ang="5400000" scaled="1"/>
                </a:gradFill>
                <a:prstDash val="solid"/>
                <a:round/>
                <a:headEnd type="none" w="med" len="med"/>
                <a:tailEnd type="none" w="med" len="med"/>
              </a:ln>
              <a:effectLst/>
            </p:spPr>
            <p:txBody>
              <a:bodyPr vert="horz" wrap="none" lIns="91440" tIns="45720" rIns="91440" bIns="45720" numCol="1" rtlCol="0" anchor="ctr" anchorCtr="0" compatLnSpc="1"/>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1200" b="1" i="0" u="none" strike="noStrike" kern="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
            <p:nvSpPr>
              <p:cNvPr id="11" name="弧形 10"/>
              <p:cNvSpPr/>
              <p:nvPr/>
            </p:nvSpPr>
            <p:spPr bwMode="auto">
              <a:xfrm rot="17596767" flipV="1">
                <a:off x="1841382" y="3847765"/>
                <a:ext cx="1624294" cy="1624295"/>
              </a:xfrm>
              <a:prstGeom prst="arc">
                <a:avLst>
                  <a:gd name="adj1" fmla="val 16365419"/>
                  <a:gd name="adj2" fmla="val 17335311"/>
                </a:avLst>
              </a:prstGeom>
              <a:noFill/>
              <a:ln w="31750" cap="rnd"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1200" b="1" i="0" u="none" strike="noStrike" kern="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
            <p:nvSpPr>
              <p:cNvPr id="12" name="弧形 11"/>
              <p:cNvSpPr/>
              <p:nvPr/>
            </p:nvSpPr>
            <p:spPr bwMode="auto">
              <a:xfrm rot="17596767" flipV="1">
                <a:off x="1840206" y="3840145"/>
                <a:ext cx="1624294" cy="1624295"/>
              </a:xfrm>
              <a:prstGeom prst="arc">
                <a:avLst>
                  <a:gd name="adj1" fmla="val 15751772"/>
                  <a:gd name="adj2" fmla="val 15929404"/>
                </a:avLst>
              </a:prstGeom>
              <a:noFill/>
              <a:ln w="44450" cap="rnd"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1200" b="1" i="0" u="none" strike="noStrike" kern="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
            <p:nvSpPr>
              <p:cNvPr id="13" name="椭圆 12"/>
              <p:cNvSpPr/>
              <p:nvPr/>
            </p:nvSpPr>
            <p:spPr bwMode="auto">
              <a:xfrm rot="10435638">
                <a:off x="1816185" y="3811621"/>
                <a:ext cx="1633216" cy="1633214"/>
              </a:xfrm>
              <a:prstGeom prst="ellipse">
                <a:avLst/>
              </a:prstGeom>
              <a:gradFill flip="none" rotWithShape="1">
                <a:gsLst>
                  <a:gs pos="0">
                    <a:schemeClr val="bg1"/>
                  </a:gs>
                  <a:gs pos="37000">
                    <a:schemeClr val="accent5">
                      <a:lumMod val="75000"/>
                      <a:alpha val="0"/>
                    </a:schemeClr>
                  </a:gs>
                </a:gsLst>
                <a:path path="circle">
                  <a:fillToRect l="100000" t="100000"/>
                </a:path>
                <a:tileRect r="-100000" b="-100000"/>
              </a:gra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1200" b="1" i="0" u="none" strike="noStrike" kern="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grpSp>
        <p:sp>
          <p:nvSpPr>
            <p:cNvPr id="30" name="文本框 29"/>
            <p:cNvSpPr txBox="1"/>
            <p:nvPr/>
          </p:nvSpPr>
          <p:spPr>
            <a:xfrm>
              <a:off x="5289931" y="2898607"/>
              <a:ext cx="1612138" cy="1076325"/>
            </a:xfrm>
            <a:prstGeom prst="rect">
              <a:avLst/>
            </a:prstGeom>
            <a:noFill/>
          </p:spPr>
          <p:txBody>
            <a:bodyPr wrap="square" rtlCol="0">
              <a:spAutoFit/>
            </a:bodyPr>
            <a:lstStyle/>
            <a:p>
              <a:pPr algn="ctr"/>
              <a:r>
                <a:rPr lang="zh-CN" altLang="en-US" sz="3200" dirty="0">
                  <a:solidFill>
                    <a:schemeClr val="bg1"/>
                  </a:solidFill>
                  <a:latin typeface="汉仪文黑-85W" panose="00020600040101010101" pitchFamily="18" charset="-122"/>
                  <a:ea typeface="汉仪文黑-85W" panose="00020600040101010101" pitchFamily="18" charset="-122"/>
                  <a:cs typeface="+mn-ea"/>
                  <a:sym typeface="+mn-lt"/>
                </a:rPr>
                <a:t>输入</a:t>
              </a:r>
              <a:endParaRPr lang="zh-CN" altLang="en-US" sz="3200" dirty="0">
                <a:solidFill>
                  <a:schemeClr val="bg1"/>
                </a:solidFill>
                <a:latin typeface="汉仪文黑-85W" panose="00020600040101010101" pitchFamily="18" charset="-122"/>
                <a:ea typeface="汉仪文黑-85W" panose="00020600040101010101" pitchFamily="18" charset="-122"/>
                <a:cs typeface="+mn-ea"/>
                <a:sym typeface="+mn-lt"/>
              </a:endParaRPr>
            </a:p>
            <a:p>
              <a:pPr algn="ctr"/>
              <a:r>
                <a:rPr lang="zh-CN" altLang="en-US" sz="3200" dirty="0">
                  <a:solidFill>
                    <a:schemeClr val="bg1"/>
                  </a:solidFill>
                  <a:latin typeface="汉仪文黑-85W" panose="00020600040101010101" pitchFamily="18" charset="-122"/>
                  <a:ea typeface="汉仪文黑-85W" panose="00020600040101010101" pitchFamily="18" charset="-122"/>
                  <a:cs typeface="+mn-ea"/>
                  <a:sym typeface="+mn-lt"/>
                </a:rPr>
                <a:t>标题</a:t>
              </a:r>
              <a:endParaRPr lang="zh-CN" altLang="en-US" sz="3200" dirty="0">
                <a:solidFill>
                  <a:schemeClr val="bg1"/>
                </a:solidFill>
                <a:latin typeface="汉仪文黑-85W" panose="00020600040101010101" pitchFamily="18" charset="-122"/>
                <a:ea typeface="汉仪文黑-85W" panose="00020600040101010101" pitchFamily="18" charset="-122"/>
                <a:cs typeface="+mn-ea"/>
                <a:sym typeface="+mn-lt"/>
              </a:endParaRPr>
            </a:p>
          </p:txBody>
        </p:sp>
      </p:grpSp>
      <p:grpSp>
        <p:nvGrpSpPr>
          <p:cNvPr id="43" name="组合 42"/>
          <p:cNvGrpSpPr/>
          <p:nvPr/>
        </p:nvGrpSpPr>
        <p:grpSpPr>
          <a:xfrm>
            <a:off x="603343" y="1298013"/>
            <a:ext cx="4625628" cy="2301643"/>
            <a:chOff x="586740" y="1356360"/>
            <a:chExt cx="4625628" cy="2301643"/>
          </a:xfrm>
        </p:grpSpPr>
        <p:sp>
          <p:nvSpPr>
            <p:cNvPr id="39" name="矩形 38"/>
            <p:cNvSpPr/>
            <p:nvPr/>
          </p:nvSpPr>
          <p:spPr>
            <a:xfrm>
              <a:off x="586740" y="1524000"/>
              <a:ext cx="4426164" cy="2134003"/>
            </a:xfrm>
            <a:prstGeom prst="rect">
              <a:avLst/>
            </a:prstGeom>
            <a:gradFill flip="none" rotWithShape="1">
              <a:gsLst>
                <a:gs pos="0">
                  <a:srgbClr val="FFFFFF"/>
                </a:gs>
                <a:gs pos="100000">
                  <a:schemeClr val="accent5">
                    <a:lumMod val="10000"/>
                    <a:lumOff val="90000"/>
                  </a:schemeClr>
                </a:gs>
              </a:gsLst>
              <a:lin ang="0" scaled="1"/>
              <a:tileRect/>
            </a:gradFill>
            <a:ln>
              <a:solidFill>
                <a:schemeClr val="accent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汉仪旗黑-55简" panose="00020600040101010101" pitchFamily="18" charset="-122"/>
                <a:ea typeface="汉仪旗黑-55简" panose="00020600040101010101" pitchFamily="18" charset="-122"/>
                <a:cs typeface="+mn-ea"/>
              </a:endParaRPr>
            </a:p>
          </p:txBody>
        </p:sp>
        <p:sp>
          <p:nvSpPr>
            <p:cNvPr id="37" name="文本框 36"/>
            <p:cNvSpPr txBox="1"/>
            <p:nvPr/>
          </p:nvSpPr>
          <p:spPr>
            <a:xfrm>
              <a:off x="707281" y="1632917"/>
              <a:ext cx="2538839" cy="491490"/>
            </a:xfrm>
            <a:prstGeom prst="rect">
              <a:avLst/>
            </a:prstGeom>
            <a:noFill/>
          </p:spPr>
          <p:txBody>
            <a:bodyPr wrap="square" rtlCol="0">
              <a:spAutoFit/>
            </a:bodyPr>
            <a:lstStyle/>
            <a:p>
              <a:r>
                <a:rPr lang="zh-CN" altLang="en-US" sz="2600" dirty="0">
                  <a:solidFill>
                    <a:srgbClr val="002060"/>
                  </a:solidFill>
                  <a:latin typeface="汉仪文黑-85W" panose="00020600040101010101" pitchFamily="18" charset="-122"/>
                  <a:ea typeface="汉仪文黑-85W" panose="00020600040101010101" pitchFamily="18" charset="-122"/>
                  <a:cs typeface="+mn-ea"/>
                  <a:sym typeface="+mn-lt"/>
                </a:rPr>
                <a:t>点击输入</a:t>
              </a:r>
              <a:r>
                <a:rPr lang="zh-CN" altLang="en-US" sz="2600" dirty="0">
                  <a:solidFill>
                    <a:srgbClr val="002060"/>
                  </a:solidFill>
                  <a:latin typeface="汉仪文黑-85W" panose="00020600040101010101" pitchFamily="18" charset="-122"/>
                  <a:ea typeface="汉仪文黑-85W" panose="00020600040101010101" pitchFamily="18" charset="-122"/>
                  <a:cs typeface="+mn-ea"/>
                  <a:sym typeface="+mn-lt"/>
                </a:rPr>
                <a:t>标题</a:t>
              </a:r>
              <a:endParaRPr lang="zh-CN" altLang="en-US" sz="2600" dirty="0">
                <a:solidFill>
                  <a:srgbClr val="002060"/>
                </a:solidFill>
                <a:latin typeface="汉仪文黑-85W" panose="00020600040101010101" pitchFamily="18" charset="-122"/>
                <a:ea typeface="汉仪文黑-85W" panose="00020600040101010101" pitchFamily="18" charset="-122"/>
                <a:cs typeface="+mn-ea"/>
                <a:sym typeface="+mn-lt"/>
              </a:endParaRPr>
            </a:p>
          </p:txBody>
        </p:sp>
        <p:sp>
          <p:nvSpPr>
            <p:cNvPr id="41" name="文本框 40"/>
            <p:cNvSpPr txBox="1"/>
            <p:nvPr/>
          </p:nvSpPr>
          <p:spPr>
            <a:xfrm>
              <a:off x="707281" y="2081999"/>
              <a:ext cx="4223892" cy="1087755"/>
            </a:xfrm>
            <a:prstGeom prst="rect">
              <a:avLst/>
            </a:prstGeom>
            <a:noFill/>
          </p:spPr>
          <p:txBody>
            <a:bodyPr wrap="square">
              <a:spAutoFit/>
            </a:bodyPr>
            <a:lstStyle/>
            <a:p>
              <a:pPr>
                <a:lnSpc>
                  <a:spcPct val="120000"/>
                </a:lnSpc>
              </a:pPr>
              <a:r>
                <a:rPr lang="zh-CN" altLang="en-US" dirty="0">
                  <a:solidFill>
                    <a:prstClr val="black">
                      <a:lumMod val="65000"/>
                      <a:lumOff val="35000"/>
                    </a:prstClr>
                  </a:solidFill>
                  <a:latin typeface="汉仪旗黑-55简" panose="00020600040101010101" pitchFamily="18" charset="-122"/>
                  <a:ea typeface="汉仪旗黑-55简" panose="00020600040101010101" pitchFamily="18" charset="-122"/>
                  <a:cs typeface="+mn-ea"/>
                  <a:sym typeface="+mn-lt"/>
                </a:rPr>
                <a:t>单击此处输入你的正文单击此处输入你的正文单击此处输入你的正文单击此处输入你的正文单击此处输入你的正文</a:t>
              </a:r>
              <a:endParaRPr lang="zh-CN" altLang="en-US" dirty="0">
                <a:latin typeface="汉仪旗黑-55简" panose="00020600040101010101" pitchFamily="18" charset="-122"/>
                <a:ea typeface="汉仪旗黑-55简" panose="00020600040101010101" pitchFamily="18" charset="-122"/>
                <a:sym typeface="+mn-lt"/>
              </a:endParaRPr>
            </a:p>
          </p:txBody>
        </p:sp>
        <p:sp>
          <p:nvSpPr>
            <p:cNvPr id="42" name="椭圆 41"/>
            <p:cNvSpPr/>
            <p:nvPr/>
          </p:nvSpPr>
          <p:spPr>
            <a:xfrm>
              <a:off x="4800600" y="1356360"/>
              <a:ext cx="411768" cy="411768"/>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汉仪旗黑-55简" panose="00020600040101010101" pitchFamily="18" charset="-122"/>
                  <a:ea typeface="汉仪旗黑-55简" panose="00020600040101010101" pitchFamily="18" charset="-122"/>
                </a:rPr>
                <a:t>1</a:t>
              </a:r>
              <a:endParaRPr lang="zh-CN" altLang="en-US" dirty="0">
                <a:latin typeface="汉仪旗黑-55简" panose="00020600040101010101" pitchFamily="18" charset="-122"/>
                <a:ea typeface="汉仪旗黑-55简" panose="00020600040101010101" pitchFamily="18" charset="-122"/>
              </a:endParaRPr>
            </a:p>
          </p:txBody>
        </p:sp>
      </p:grpSp>
      <p:grpSp>
        <p:nvGrpSpPr>
          <p:cNvPr id="44" name="组合 43"/>
          <p:cNvGrpSpPr/>
          <p:nvPr/>
        </p:nvGrpSpPr>
        <p:grpSpPr>
          <a:xfrm>
            <a:off x="603343" y="4125033"/>
            <a:ext cx="4625628" cy="2301643"/>
            <a:chOff x="586740" y="1356360"/>
            <a:chExt cx="4625628" cy="2301643"/>
          </a:xfrm>
        </p:grpSpPr>
        <p:sp>
          <p:nvSpPr>
            <p:cNvPr id="45" name="矩形 44"/>
            <p:cNvSpPr/>
            <p:nvPr/>
          </p:nvSpPr>
          <p:spPr>
            <a:xfrm>
              <a:off x="586740" y="1524000"/>
              <a:ext cx="4426164" cy="2134003"/>
            </a:xfrm>
            <a:prstGeom prst="rect">
              <a:avLst/>
            </a:prstGeom>
            <a:gradFill flip="none" rotWithShape="1">
              <a:gsLst>
                <a:gs pos="0">
                  <a:srgbClr val="FFFFFF"/>
                </a:gs>
                <a:gs pos="100000">
                  <a:schemeClr val="accent5">
                    <a:lumMod val="10000"/>
                    <a:lumOff val="90000"/>
                  </a:schemeClr>
                </a:gs>
              </a:gsLst>
              <a:lin ang="0" scaled="1"/>
              <a:tileRect/>
            </a:gradFill>
            <a:ln>
              <a:solidFill>
                <a:schemeClr val="accent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汉仪旗黑-55简" panose="00020600040101010101" pitchFamily="18" charset="-122"/>
                <a:ea typeface="汉仪旗黑-55简" panose="00020600040101010101" pitchFamily="18" charset="-122"/>
                <a:cs typeface="+mn-ea"/>
              </a:endParaRPr>
            </a:p>
          </p:txBody>
        </p:sp>
        <p:sp>
          <p:nvSpPr>
            <p:cNvPr id="46" name="文本框 45"/>
            <p:cNvSpPr txBox="1"/>
            <p:nvPr/>
          </p:nvSpPr>
          <p:spPr>
            <a:xfrm>
              <a:off x="707281" y="1632917"/>
              <a:ext cx="2538839" cy="491490"/>
            </a:xfrm>
            <a:prstGeom prst="rect">
              <a:avLst/>
            </a:prstGeom>
            <a:noFill/>
          </p:spPr>
          <p:txBody>
            <a:bodyPr wrap="square" rtlCol="0">
              <a:spAutoFit/>
            </a:bodyPr>
            <a:lstStyle/>
            <a:p>
              <a:r>
                <a:rPr lang="zh-CN" altLang="en-US" sz="2600" dirty="0">
                  <a:solidFill>
                    <a:srgbClr val="002060"/>
                  </a:solidFill>
                  <a:latin typeface="汉仪文黑-85W" panose="00020600040101010101" pitchFamily="18" charset="-122"/>
                  <a:ea typeface="汉仪文黑-85W" panose="00020600040101010101" pitchFamily="18" charset="-122"/>
                  <a:cs typeface="+mn-ea"/>
                  <a:sym typeface="+mn-lt"/>
                </a:rPr>
                <a:t>点击输入标题</a:t>
              </a:r>
              <a:endParaRPr lang="zh-CN" altLang="en-US" sz="2600" dirty="0">
                <a:solidFill>
                  <a:srgbClr val="002060"/>
                </a:solidFill>
                <a:latin typeface="汉仪文黑-85W" panose="00020600040101010101" pitchFamily="18" charset="-122"/>
                <a:ea typeface="汉仪文黑-85W" panose="00020600040101010101" pitchFamily="18" charset="-122"/>
                <a:cs typeface="+mn-ea"/>
                <a:sym typeface="+mn-lt"/>
              </a:endParaRPr>
            </a:p>
          </p:txBody>
        </p:sp>
        <p:sp>
          <p:nvSpPr>
            <p:cNvPr id="47" name="文本框 46"/>
            <p:cNvSpPr txBox="1"/>
            <p:nvPr/>
          </p:nvSpPr>
          <p:spPr>
            <a:xfrm>
              <a:off x="707281" y="2081999"/>
              <a:ext cx="4223892" cy="1087755"/>
            </a:xfrm>
            <a:prstGeom prst="rect">
              <a:avLst/>
            </a:prstGeom>
            <a:noFill/>
          </p:spPr>
          <p:txBody>
            <a:bodyPr wrap="square">
              <a:spAutoFit/>
            </a:bodyPr>
            <a:lstStyle/>
            <a:p>
              <a:pPr>
                <a:lnSpc>
                  <a:spcPct val="120000"/>
                </a:lnSpc>
              </a:pPr>
              <a:r>
                <a:rPr lang="zh-CN" altLang="en-US" dirty="0">
                  <a:solidFill>
                    <a:prstClr val="black">
                      <a:lumMod val="65000"/>
                      <a:lumOff val="35000"/>
                    </a:prstClr>
                  </a:solidFill>
                  <a:latin typeface="汉仪旗黑-55简" panose="00020600040101010101" pitchFamily="18" charset="-122"/>
                  <a:ea typeface="汉仪旗黑-55简" panose="00020600040101010101" pitchFamily="18" charset="-122"/>
                  <a:cs typeface="+mn-ea"/>
                  <a:sym typeface="+mn-lt"/>
                </a:rPr>
                <a:t>单击此处输入你的正文单击此处输入你的正文单击此处输入你的正文单击此处输入你的正文单击此处输入你的正文</a:t>
              </a:r>
              <a:endParaRPr lang="zh-CN" altLang="en-US" dirty="0">
                <a:latin typeface="汉仪旗黑-55简" panose="00020600040101010101" pitchFamily="18" charset="-122"/>
                <a:ea typeface="汉仪旗黑-55简" panose="00020600040101010101" pitchFamily="18" charset="-122"/>
                <a:sym typeface="+mn-lt"/>
              </a:endParaRPr>
            </a:p>
          </p:txBody>
        </p:sp>
        <p:sp>
          <p:nvSpPr>
            <p:cNvPr id="48" name="椭圆 47"/>
            <p:cNvSpPr/>
            <p:nvPr/>
          </p:nvSpPr>
          <p:spPr>
            <a:xfrm>
              <a:off x="4800600" y="1356360"/>
              <a:ext cx="411768" cy="411768"/>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汉仪旗黑-55简" panose="00020600040101010101" pitchFamily="18" charset="-122"/>
                  <a:ea typeface="汉仪旗黑-55简" panose="00020600040101010101" pitchFamily="18" charset="-122"/>
                </a:rPr>
                <a:t>3</a:t>
              </a:r>
              <a:endParaRPr lang="zh-CN" altLang="en-US" dirty="0">
                <a:latin typeface="汉仪旗黑-55简" panose="00020600040101010101" pitchFamily="18" charset="-122"/>
                <a:ea typeface="汉仪旗黑-55简" panose="00020600040101010101" pitchFamily="18" charset="-122"/>
              </a:endParaRPr>
            </a:p>
          </p:txBody>
        </p:sp>
      </p:grpSp>
      <p:grpSp>
        <p:nvGrpSpPr>
          <p:cNvPr id="49" name="组合 48"/>
          <p:cNvGrpSpPr/>
          <p:nvPr/>
        </p:nvGrpSpPr>
        <p:grpSpPr>
          <a:xfrm>
            <a:off x="7165277" y="1298013"/>
            <a:ext cx="4625628" cy="2301643"/>
            <a:chOff x="586740" y="1356360"/>
            <a:chExt cx="4625628" cy="2301643"/>
          </a:xfrm>
        </p:grpSpPr>
        <p:sp>
          <p:nvSpPr>
            <p:cNvPr id="50" name="矩形 49"/>
            <p:cNvSpPr/>
            <p:nvPr/>
          </p:nvSpPr>
          <p:spPr>
            <a:xfrm>
              <a:off x="586740" y="1524000"/>
              <a:ext cx="4426164" cy="2134003"/>
            </a:xfrm>
            <a:prstGeom prst="rect">
              <a:avLst/>
            </a:prstGeom>
            <a:gradFill flip="none" rotWithShape="1">
              <a:gsLst>
                <a:gs pos="0">
                  <a:srgbClr val="FFFFFF"/>
                </a:gs>
                <a:gs pos="100000">
                  <a:schemeClr val="accent5">
                    <a:lumMod val="10000"/>
                    <a:lumOff val="90000"/>
                  </a:schemeClr>
                </a:gs>
              </a:gsLst>
              <a:lin ang="0" scaled="1"/>
              <a:tileRect/>
            </a:gradFill>
            <a:ln>
              <a:solidFill>
                <a:schemeClr val="accent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汉仪旗黑-55简" panose="00020600040101010101" pitchFamily="18" charset="-122"/>
                <a:ea typeface="汉仪旗黑-55简" panose="00020600040101010101" pitchFamily="18" charset="-122"/>
                <a:cs typeface="+mn-ea"/>
              </a:endParaRPr>
            </a:p>
          </p:txBody>
        </p:sp>
        <p:sp>
          <p:nvSpPr>
            <p:cNvPr id="51" name="文本框 50"/>
            <p:cNvSpPr txBox="1"/>
            <p:nvPr/>
          </p:nvSpPr>
          <p:spPr>
            <a:xfrm>
              <a:off x="707281" y="1632917"/>
              <a:ext cx="3831762" cy="891540"/>
            </a:xfrm>
            <a:prstGeom prst="rect">
              <a:avLst/>
            </a:prstGeom>
            <a:noFill/>
          </p:spPr>
          <p:txBody>
            <a:bodyPr wrap="square" rtlCol="0">
              <a:spAutoFit/>
            </a:bodyPr>
            <a:lstStyle/>
            <a:p>
              <a:r>
                <a:rPr lang="zh-CN" altLang="en-US" sz="2600" dirty="0">
                  <a:solidFill>
                    <a:srgbClr val="002060"/>
                  </a:solidFill>
                  <a:latin typeface="汉仪文黑-85W" panose="00020600040101010101" pitchFamily="18" charset="-122"/>
                  <a:ea typeface="汉仪文黑-85W" panose="00020600040101010101" pitchFamily="18" charset="-122"/>
                  <a:cs typeface="+mn-ea"/>
                  <a:sym typeface="+mn-lt"/>
                </a:rPr>
                <a:t>点击输入标题</a:t>
              </a:r>
              <a:endParaRPr lang="zh-CN" altLang="en-US" sz="2600" dirty="0">
                <a:solidFill>
                  <a:srgbClr val="002060"/>
                </a:solidFill>
                <a:latin typeface="汉仪文黑-85W" panose="00020600040101010101" pitchFamily="18" charset="-122"/>
                <a:ea typeface="汉仪文黑-85W" panose="00020600040101010101" pitchFamily="18" charset="-122"/>
                <a:cs typeface="+mn-ea"/>
                <a:sym typeface="+mn-lt"/>
              </a:endParaRPr>
            </a:p>
            <a:p>
              <a:endParaRPr lang="zh-CN" altLang="en-US" sz="2600" dirty="0">
                <a:solidFill>
                  <a:srgbClr val="002060"/>
                </a:solidFill>
                <a:latin typeface="汉仪文黑-85W" panose="00020600040101010101" pitchFamily="18" charset="-122"/>
                <a:ea typeface="汉仪文黑-85W" panose="00020600040101010101" pitchFamily="18" charset="-122"/>
                <a:cs typeface="+mn-ea"/>
                <a:sym typeface="+mn-lt"/>
              </a:endParaRPr>
            </a:p>
          </p:txBody>
        </p:sp>
        <p:sp>
          <p:nvSpPr>
            <p:cNvPr id="52" name="文本框 51"/>
            <p:cNvSpPr txBox="1"/>
            <p:nvPr/>
          </p:nvSpPr>
          <p:spPr>
            <a:xfrm>
              <a:off x="707281" y="2081999"/>
              <a:ext cx="4223892" cy="1087755"/>
            </a:xfrm>
            <a:prstGeom prst="rect">
              <a:avLst/>
            </a:prstGeom>
            <a:noFill/>
          </p:spPr>
          <p:txBody>
            <a:bodyPr wrap="square">
              <a:spAutoFit/>
            </a:bodyPr>
            <a:lstStyle/>
            <a:p>
              <a:pPr>
                <a:lnSpc>
                  <a:spcPct val="120000"/>
                </a:lnSpc>
              </a:pPr>
              <a:r>
                <a:rPr lang="zh-CN" altLang="en-US" dirty="0">
                  <a:solidFill>
                    <a:prstClr val="black">
                      <a:lumMod val="65000"/>
                      <a:lumOff val="35000"/>
                    </a:prstClr>
                  </a:solidFill>
                  <a:latin typeface="汉仪旗黑-55简" panose="00020600040101010101" pitchFamily="18" charset="-122"/>
                  <a:ea typeface="汉仪旗黑-55简" panose="00020600040101010101" pitchFamily="18" charset="-122"/>
                  <a:cs typeface="+mn-ea"/>
                  <a:sym typeface="+mn-lt"/>
                </a:rPr>
                <a:t>单击此处输入你的正文单击此处输入你的正文单击此处输入你的正文单击此处输入你的正文单击此处输入你的正文</a:t>
              </a:r>
              <a:endParaRPr lang="zh-CN" altLang="en-US" dirty="0">
                <a:latin typeface="汉仪旗黑-55简" panose="00020600040101010101" pitchFamily="18" charset="-122"/>
                <a:ea typeface="汉仪旗黑-55简" panose="00020600040101010101" pitchFamily="18" charset="-122"/>
                <a:sym typeface="+mn-lt"/>
              </a:endParaRPr>
            </a:p>
          </p:txBody>
        </p:sp>
        <p:sp>
          <p:nvSpPr>
            <p:cNvPr id="53" name="椭圆 52"/>
            <p:cNvSpPr/>
            <p:nvPr/>
          </p:nvSpPr>
          <p:spPr>
            <a:xfrm>
              <a:off x="4800600" y="1356360"/>
              <a:ext cx="411768" cy="411768"/>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汉仪旗黑-55简" panose="00020600040101010101" pitchFamily="18" charset="-122"/>
                  <a:ea typeface="汉仪旗黑-55简" panose="00020600040101010101" pitchFamily="18" charset="-122"/>
                </a:rPr>
                <a:t>2</a:t>
              </a:r>
              <a:endParaRPr lang="zh-CN" altLang="en-US" dirty="0">
                <a:latin typeface="汉仪旗黑-55简" panose="00020600040101010101" pitchFamily="18" charset="-122"/>
                <a:ea typeface="汉仪旗黑-55简" panose="00020600040101010101" pitchFamily="18" charset="-122"/>
              </a:endParaRPr>
            </a:p>
          </p:txBody>
        </p:sp>
      </p:grpSp>
      <p:grpSp>
        <p:nvGrpSpPr>
          <p:cNvPr id="54" name="组合 53"/>
          <p:cNvGrpSpPr/>
          <p:nvPr/>
        </p:nvGrpSpPr>
        <p:grpSpPr>
          <a:xfrm>
            <a:off x="7165277" y="4125033"/>
            <a:ext cx="4625628" cy="2301643"/>
            <a:chOff x="586740" y="1356360"/>
            <a:chExt cx="4625628" cy="2301643"/>
          </a:xfrm>
        </p:grpSpPr>
        <p:sp>
          <p:nvSpPr>
            <p:cNvPr id="55" name="矩形 54"/>
            <p:cNvSpPr/>
            <p:nvPr/>
          </p:nvSpPr>
          <p:spPr>
            <a:xfrm>
              <a:off x="586740" y="1524000"/>
              <a:ext cx="4426164" cy="2134003"/>
            </a:xfrm>
            <a:prstGeom prst="rect">
              <a:avLst/>
            </a:prstGeom>
            <a:gradFill flip="none" rotWithShape="1">
              <a:gsLst>
                <a:gs pos="0">
                  <a:srgbClr val="FFFFFF"/>
                </a:gs>
                <a:gs pos="100000">
                  <a:schemeClr val="accent5">
                    <a:lumMod val="10000"/>
                    <a:lumOff val="90000"/>
                  </a:schemeClr>
                </a:gs>
              </a:gsLst>
              <a:lin ang="0" scaled="1"/>
              <a:tileRect/>
            </a:gradFill>
            <a:ln>
              <a:solidFill>
                <a:schemeClr val="accent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汉仪旗黑-55简" panose="00020600040101010101" pitchFamily="18" charset="-122"/>
                <a:ea typeface="汉仪旗黑-55简" panose="00020600040101010101" pitchFamily="18" charset="-122"/>
                <a:cs typeface="+mn-ea"/>
              </a:endParaRPr>
            </a:p>
          </p:txBody>
        </p:sp>
        <p:sp>
          <p:nvSpPr>
            <p:cNvPr id="56" name="文本框 55"/>
            <p:cNvSpPr txBox="1"/>
            <p:nvPr/>
          </p:nvSpPr>
          <p:spPr>
            <a:xfrm>
              <a:off x="707281" y="1632917"/>
              <a:ext cx="2538839" cy="891540"/>
            </a:xfrm>
            <a:prstGeom prst="rect">
              <a:avLst/>
            </a:prstGeom>
            <a:noFill/>
          </p:spPr>
          <p:txBody>
            <a:bodyPr wrap="square" rtlCol="0">
              <a:spAutoFit/>
            </a:bodyPr>
            <a:lstStyle/>
            <a:p>
              <a:r>
                <a:rPr lang="zh-CN" altLang="en-US" sz="2600" dirty="0">
                  <a:solidFill>
                    <a:srgbClr val="002060"/>
                  </a:solidFill>
                  <a:latin typeface="汉仪文黑-85W" panose="00020600040101010101" pitchFamily="18" charset="-122"/>
                  <a:ea typeface="汉仪文黑-85W" panose="00020600040101010101" pitchFamily="18" charset="-122"/>
                  <a:cs typeface="+mn-ea"/>
                  <a:sym typeface="+mn-lt"/>
                </a:rPr>
                <a:t>点击输入标题</a:t>
              </a:r>
              <a:endParaRPr lang="zh-CN" altLang="en-US" sz="2600" dirty="0">
                <a:solidFill>
                  <a:srgbClr val="002060"/>
                </a:solidFill>
                <a:latin typeface="汉仪文黑-85W" panose="00020600040101010101" pitchFamily="18" charset="-122"/>
                <a:ea typeface="汉仪文黑-85W" panose="00020600040101010101" pitchFamily="18" charset="-122"/>
                <a:cs typeface="+mn-ea"/>
                <a:sym typeface="+mn-lt"/>
              </a:endParaRPr>
            </a:p>
            <a:p>
              <a:endParaRPr lang="zh-CN" altLang="en-US" sz="2600" dirty="0">
                <a:solidFill>
                  <a:srgbClr val="002060"/>
                </a:solidFill>
                <a:latin typeface="汉仪文黑-85W" panose="00020600040101010101" pitchFamily="18" charset="-122"/>
                <a:ea typeface="汉仪文黑-85W" panose="00020600040101010101" pitchFamily="18" charset="-122"/>
                <a:cs typeface="+mn-ea"/>
                <a:sym typeface="+mn-lt"/>
              </a:endParaRPr>
            </a:p>
          </p:txBody>
        </p:sp>
        <p:sp>
          <p:nvSpPr>
            <p:cNvPr id="57" name="文本框 56"/>
            <p:cNvSpPr txBox="1"/>
            <p:nvPr/>
          </p:nvSpPr>
          <p:spPr>
            <a:xfrm>
              <a:off x="707281" y="2081999"/>
              <a:ext cx="4223892" cy="1087755"/>
            </a:xfrm>
            <a:prstGeom prst="rect">
              <a:avLst/>
            </a:prstGeom>
            <a:noFill/>
          </p:spPr>
          <p:txBody>
            <a:bodyPr wrap="square">
              <a:spAutoFit/>
            </a:bodyPr>
            <a:lstStyle/>
            <a:p>
              <a:pPr>
                <a:lnSpc>
                  <a:spcPct val="120000"/>
                </a:lnSpc>
              </a:pPr>
              <a:r>
                <a:rPr lang="zh-CN" altLang="en-US" dirty="0">
                  <a:solidFill>
                    <a:prstClr val="black">
                      <a:lumMod val="65000"/>
                      <a:lumOff val="35000"/>
                    </a:prstClr>
                  </a:solidFill>
                  <a:latin typeface="汉仪旗黑-55简" panose="00020600040101010101" pitchFamily="18" charset="-122"/>
                  <a:ea typeface="汉仪旗黑-55简" panose="00020600040101010101" pitchFamily="18" charset="-122"/>
                  <a:cs typeface="+mn-ea"/>
                  <a:sym typeface="+mn-lt"/>
                </a:rPr>
                <a:t>单击此处输入你的正文单击此处输入你的正文单击此处输入你的正文单击此处输入你的正文单击此处输入你的正文</a:t>
              </a:r>
              <a:endParaRPr lang="zh-CN" altLang="en-US" dirty="0">
                <a:latin typeface="汉仪旗黑-55简" panose="00020600040101010101" pitchFamily="18" charset="-122"/>
                <a:ea typeface="汉仪旗黑-55简" panose="00020600040101010101" pitchFamily="18" charset="-122"/>
                <a:sym typeface="+mn-lt"/>
              </a:endParaRPr>
            </a:p>
          </p:txBody>
        </p:sp>
        <p:sp>
          <p:nvSpPr>
            <p:cNvPr id="58" name="椭圆 57"/>
            <p:cNvSpPr/>
            <p:nvPr/>
          </p:nvSpPr>
          <p:spPr>
            <a:xfrm>
              <a:off x="4800600" y="1356360"/>
              <a:ext cx="411768" cy="411768"/>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汉仪旗黑-55简" panose="00020600040101010101" pitchFamily="18" charset="-122"/>
                  <a:ea typeface="汉仪旗黑-55简" panose="00020600040101010101" pitchFamily="18" charset="-122"/>
                </a:rPr>
                <a:t>4</a:t>
              </a:r>
              <a:endParaRPr lang="zh-CN" altLang="en-US" dirty="0">
                <a:latin typeface="汉仪旗黑-55简" panose="00020600040101010101" pitchFamily="18" charset="-122"/>
                <a:ea typeface="汉仪旗黑-55简" panose="00020600040101010101" pitchFamily="18" charset="-122"/>
              </a:endParaRPr>
            </a:p>
          </p:txBody>
        </p:sp>
      </p:grpSp>
      <p:sp>
        <p:nvSpPr>
          <p:cNvPr id="59" name="箭头: 五边形 58"/>
          <p:cNvSpPr/>
          <p:nvPr/>
        </p:nvSpPr>
        <p:spPr>
          <a:xfrm flipH="1">
            <a:off x="11883389" y="6477634"/>
            <a:ext cx="308611" cy="122555"/>
          </a:xfrm>
          <a:prstGeom prst="homePlate">
            <a:avLst>
              <a:gd name="adj" fmla="val 60880"/>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586740" y="233375"/>
            <a:ext cx="3695700" cy="583565"/>
          </a:xfrm>
          <a:prstGeom prst="rect">
            <a:avLst/>
          </a:prstGeom>
          <a:noFill/>
        </p:spPr>
        <p:txBody>
          <a:bodyPr wrap="square" rtlCol="0">
            <a:spAutoFit/>
          </a:bodyPr>
          <a:p>
            <a:r>
              <a:rPr lang="zh-CN" altLang="en-US" sz="3200" dirty="0">
                <a:solidFill>
                  <a:srgbClr val="002060"/>
                </a:solidFill>
                <a:latin typeface="汉仪文黑-85W" panose="00020600040101010101" pitchFamily="18" charset="-122"/>
                <a:ea typeface="汉仪文黑-85W" panose="00020600040101010101" pitchFamily="18" charset="-122"/>
                <a:cs typeface="+mn-ea"/>
                <a:sym typeface="+mn-lt"/>
              </a:rPr>
              <a:t>点击输入</a:t>
            </a:r>
            <a:r>
              <a:rPr lang="zh-CN" altLang="en-US" sz="3200" dirty="0">
                <a:solidFill>
                  <a:srgbClr val="002060"/>
                </a:solidFill>
                <a:latin typeface="汉仪文黑-85W" panose="00020600040101010101" pitchFamily="18" charset="-122"/>
                <a:ea typeface="汉仪文黑-85W" panose="00020600040101010101" pitchFamily="18" charset="-122"/>
                <a:cs typeface="+mn-ea"/>
                <a:sym typeface="+mn-lt"/>
              </a:rPr>
              <a:t>标题</a:t>
            </a:r>
            <a:endParaRPr lang="zh-CN" altLang="en-US" sz="3200" dirty="0">
              <a:solidFill>
                <a:srgbClr val="002060"/>
              </a:solidFill>
              <a:latin typeface="汉仪文黑-85W" panose="00020600040101010101" pitchFamily="18" charset="-122"/>
              <a:ea typeface="汉仪文黑-85W" panose="00020600040101010101" pitchFamily="18" charset="-122"/>
              <a:cs typeface="+mn-ea"/>
              <a:sym typeface="+mn-lt"/>
            </a:endParaRPr>
          </a:p>
        </p:txBody>
      </p:sp>
      <p:pic>
        <p:nvPicPr>
          <p:cNvPr id="10" name="图片 9" descr="logo"/>
          <p:cNvPicPr>
            <a:picLocks noChangeAspect="1"/>
          </p:cNvPicPr>
          <p:nvPr/>
        </p:nvPicPr>
        <p:blipFill>
          <a:blip r:embed="rId2"/>
          <a:stretch>
            <a:fillRect/>
          </a:stretch>
        </p:blipFill>
        <p:spPr>
          <a:xfrm>
            <a:off x="9617710" y="461645"/>
            <a:ext cx="1987550" cy="3333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图片1"/>
          <p:cNvPicPr>
            <a:picLocks noChangeAspect="1"/>
          </p:cNvPicPr>
          <p:nvPr/>
        </p:nvPicPr>
        <p:blipFill>
          <a:blip r:embed="rId1"/>
          <a:stretch>
            <a:fillRect/>
          </a:stretch>
        </p:blipFill>
        <p:spPr>
          <a:xfrm>
            <a:off x="0" y="0"/>
            <a:ext cx="12186920" cy="6858000"/>
          </a:xfrm>
          <a:prstGeom prst="rect">
            <a:avLst/>
          </a:prstGeom>
        </p:spPr>
      </p:pic>
      <p:sp>
        <p:nvSpPr>
          <p:cNvPr id="13" name="圆角矩形 12"/>
          <p:cNvSpPr/>
          <p:nvPr>
            <p:custDataLst>
              <p:tags r:id="rId2"/>
            </p:custDataLst>
          </p:nvPr>
        </p:nvSpPr>
        <p:spPr>
          <a:xfrm>
            <a:off x="6435025" y="1494790"/>
            <a:ext cx="4482287" cy="4323080"/>
          </a:xfrm>
          <a:prstGeom prst="roundRect">
            <a:avLst>
              <a:gd name="adj" fmla="val 5794"/>
            </a:avLst>
          </a:prstGeom>
          <a:gradFill>
            <a:gsLst>
              <a:gs pos="0">
                <a:schemeClr val="accent2">
                  <a:lumMod val="60000"/>
                  <a:lumOff val="40000"/>
                  <a:alpha val="5000"/>
                </a:schemeClr>
              </a:gs>
              <a:gs pos="100000">
                <a:schemeClr val="accent2">
                  <a:lumMod val="60000"/>
                  <a:lumOff val="40000"/>
                  <a:alpha val="20000"/>
                </a:schemeClr>
              </a:gs>
            </a:gsLst>
            <a:lin ang="16200000" scaled="0"/>
          </a:gradFill>
          <a:ln w="28575" cmpd="sng">
            <a:solidFill>
              <a:srgbClr val="D6866B"/>
            </a:solidFill>
            <a:prstDash val="solid"/>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a:sym typeface="+mn-ea"/>
            </a:endParaRPr>
          </a:p>
        </p:txBody>
      </p:sp>
      <p:sp>
        <p:nvSpPr>
          <p:cNvPr id="3" name="圆角矩形 2"/>
          <p:cNvSpPr/>
          <p:nvPr>
            <p:custDataLst>
              <p:tags r:id="rId3"/>
            </p:custDataLst>
          </p:nvPr>
        </p:nvSpPr>
        <p:spPr>
          <a:xfrm>
            <a:off x="1458974" y="1494790"/>
            <a:ext cx="4482287" cy="4323080"/>
          </a:xfrm>
          <a:prstGeom prst="roundRect">
            <a:avLst>
              <a:gd name="adj" fmla="val 5794"/>
            </a:avLst>
          </a:prstGeom>
          <a:gradFill>
            <a:gsLst>
              <a:gs pos="0">
                <a:schemeClr val="accent1">
                  <a:lumMod val="60000"/>
                  <a:lumOff val="40000"/>
                  <a:alpha val="5000"/>
                </a:schemeClr>
              </a:gs>
              <a:gs pos="100000">
                <a:schemeClr val="accent1">
                  <a:lumMod val="60000"/>
                  <a:lumOff val="40000"/>
                  <a:alpha val="20000"/>
                </a:schemeClr>
              </a:gs>
            </a:gsLst>
            <a:lin ang="16200000" scaled="0"/>
          </a:gradFill>
          <a:ln w="28575" cmpd="sng">
            <a:solidFill>
              <a:schemeClr val="accent1">
                <a:shade val="50000"/>
              </a:schemeClr>
            </a:solidFill>
            <a:prstDash val="solid"/>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22" name="形状2"/>
          <p:cNvSpPr/>
          <p:nvPr>
            <p:custDataLst>
              <p:tags r:id="rId4"/>
            </p:custDataLst>
          </p:nvPr>
        </p:nvSpPr>
        <p:spPr>
          <a:xfrm>
            <a:off x="1812458" y="1976864"/>
            <a:ext cx="3441319" cy="66800"/>
          </a:xfrm>
          <a:prstGeom prst="roundRect">
            <a:avLst>
              <a:gd name="adj" fmla="val 50000"/>
            </a:avLst>
          </a:prstGeom>
          <a:solidFill>
            <a:schemeClr val="accent1">
              <a:alpha val="20000"/>
            </a:schemeClr>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rmAutofit fontScale="25000" lnSpcReduction="20000"/>
          </a:bodyPr>
          <a:lstStyle/>
          <a:p>
            <a:pPr algn="ctr"/>
            <a:endParaRPr lang="en-US" altLang="zh-CN" sz="3200" b="1" dirty="0">
              <a:effectLst>
                <a:reflection blurRad="6350" stA="26000" endPos="60000" dist="30480" dir="5400000" sy="-100000" algn="bl" rotWithShape="0"/>
              </a:effectLst>
              <a:cs typeface="+mn-ea"/>
              <a:sym typeface="+mn-lt"/>
            </a:endParaRPr>
          </a:p>
        </p:txBody>
      </p:sp>
      <p:sp>
        <p:nvSpPr>
          <p:cNvPr id="23" name="形状"/>
          <p:cNvSpPr/>
          <p:nvPr>
            <p:custDataLst>
              <p:tags r:id="rId5"/>
            </p:custDataLst>
          </p:nvPr>
        </p:nvSpPr>
        <p:spPr>
          <a:xfrm>
            <a:off x="1669394" y="1976864"/>
            <a:ext cx="920728" cy="66800"/>
          </a:xfrm>
          <a:prstGeom prst="roundRect">
            <a:avLst>
              <a:gd name="adj" fmla="val 50000"/>
            </a:avLst>
          </a:prstGeom>
          <a:gradFill flip="none" rotWithShape="1">
            <a:gsLst>
              <a:gs pos="0">
                <a:schemeClr val="accent1">
                  <a:lumMod val="60000"/>
                  <a:lumOff val="40000"/>
                  <a:alpha val="60000"/>
                </a:schemeClr>
              </a:gs>
              <a:gs pos="100000">
                <a:schemeClr val="accent1"/>
              </a:gs>
            </a:gsLst>
            <a:lin ang="10800000" scaled="1"/>
            <a:tileRect/>
          </a:gra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rmAutofit fontScale="25000" lnSpcReduction="20000"/>
          </a:bodyPr>
          <a:lstStyle/>
          <a:p>
            <a:pPr algn="ctr"/>
            <a:endParaRPr lang="en-US" altLang="zh-CN" sz="3200" b="1" dirty="0">
              <a:effectLst>
                <a:reflection blurRad="6350" stA="26000" endPos="60000" dist="30480" dir="5400000" sy="-100000" algn="bl" rotWithShape="0"/>
              </a:effectLst>
              <a:cs typeface="+mn-ea"/>
              <a:sym typeface="+mn-lt"/>
            </a:endParaRPr>
          </a:p>
        </p:txBody>
      </p:sp>
      <p:sp>
        <p:nvSpPr>
          <p:cNvPr id="14" name="形状2"/>
          <p:cNvSpPr/>
          <p:nvPr>
            <p:custDataLst>
              <p:tags r:id="rId6"/>
            </p:custDataLst>
          </p:nvPr>
        </p:nvSpPr>
        <p:spPr>
          <a:xfrm>
            <a:off x="7251100" y="1976864"/>
            <a:ext cx="3441319" cy="66800"/>
          </a:xfrm>
          <a:prstGeom prst="roundRect">
            <a:avLst>
              <a:gd name="adj" fmla="val 50000"/>
            </a:avLst>
          </a:prstGeom>
          <a:solidFill>
            <a:schemeClr val="accent2">
              <a:alpha val="20000"/>
            </a:schemeClr>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rmAutofit fontScale="25000" lnSpcReduction="20000"/>
          </a:bodyPr>
          <a:lstStyle/>
          <a:p>
            <a:pPr algn="ctr"/>
            <a:endParaRPr lang="en-US" altLang="zh-CN" sz="3200" b="1" dirty="0">
              <a:effectLst>
                <a:reflection blurRad="6350" stA="26000" endPos="60000" dist="30480" dir="5400000" sy="-100000" algn="bl" rotWithShape="0"/>
              </a:effectLst>
              <a:cs typeface="+mn-ea"/>
              <a:sym typeface="+mn-lt"/>
            </a:endParaRPr>
          </a:p>
        </p:txBody>
      </p:sp>
      <p:sp>
        <p:nvSpPr>
          <p:cNvPr id="15" name="形状"/>
          <p:cNvSpPr/>
          <p:nvPr>
            <p:custDataLst>
              <p:tags r:id="rId7"/>
            </p:custDataLst>
          </p:nvPr>
        </p:nvSpPr>
        <p:spPr>
          <a:xfrm>
            <a:off x="7108036" y="1976864"/>
            <a:ext cx="920728" cy="66800"/>
          </a:xfrm>
          <a:prstGeom prst="roundRect">
            <a:avLst>
              <a:gd name="adj" fmla="val 50000"/>
            </a:avLst>
          </a:prstGeom>
          <a:gradFill flip="none" rotWithShape="1">
            <a:gsLst>
              <a:gs pos="0">
                <a:schemeClr val="accent2">
                  <a:lumMod val="60000"/>
                  <a:lumOff val="40000"/>
                  <a:alpha val="60000"/>
                </a:schemeClr>
              </a:gs>
              <a:gs pos="100000">
                <a:schemeClr val="accent2"/>
              </a:gs>
            </a:gsLst>
            <a:lin ang="10800000" scaled="1"/>
            <a:tileRect/>
          </a:gra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rmAutofit fontScale="25000" lnSpcReduction="20000"/>
          </a:bodyPr>
          <a:lstStyle/>
          <a:p>
            <a:pPr algn="ctr"/>
            <a:endParaRPr lang="en-US" altLang="zh-CN" sz="3200" b="1" dirty="0">
              <a:effectLst>
                <a:reflection blurRad="6350" stA="26000" endPos="60000" dist="30480" dir="5400000" sy="-100000" algn="bl" rotWithShape="0"/>
              </a:effectLst>
              <a:cs typeface="+mn-ea"/>
              <a:sym typeface="+mn-lt"/>
            </a:endParaRPr>
          </a:p>
        </p:txBody>
      </p:sp>
      <p:sp>
        <p:nvSpPr>
          <p:cNvPr id="7" name="矩形 6"/>
          <p:cNvSpPr/>
          <p:nvPr>
            <p:custDataLst>
              <p:tags r:id="rId8"/>
            </p:custDataLst>
          </p:nvPr>
        </p:nvSpPr>
        <p:spPr>
          <a:xfrm>
            <a:off x="1669394" y="2278021"/>
            <a:ext cx="3650626" cy="3266525"/>
          </a:xfrm>
          <a:prstGeom prst="rect">
            <a:avLst/>
          </a:prstGeom>
          <a:noFill/>
        </p:spPr>
        <p:txBody>
          <a:bodyPr wrap="square" lIns="0" tIns="0" rIns="0" bIns="0" rtlCol="0" anchor="t" anchorCtr="0">
            <a:noAutofit/>
          </a:bodyPr>
          <a:lstStyle/>
          <a:p>
            <a:pPr>
              <a:lnSpc>
                <a:spcPct val="150000"/>
              </a:lnSpc>
              <a:spcBef>
                <a:spcPct val="0"/>
              </a:spcBef>
              <a:spcAft>
                <a:spcPct val="0"/>
              </a:spcAft>
            </a:pPr>
            <a:r>
              <a:rPr lang="zh-CN" altLang="en-US" dirty="0">
                <a:solidFill>
                  <a:prstClr val="black">
                    <a:lumMod val="65000"/>
                    <a:lumOff val="35000"/>
                  </a:prstClr>
                </a:solidFill>
                <a:latin typeface="汉仪旗黑-55简" panose="00020600040101010101" pitchFamily="18" charset="-122"/>
                <a:ea typeface="汉仪旗黑-55简" panose="00020600040101010101" pitchFamily="18" charset="-122"/>
                <a:cs typeface="+mn-ea"/>
                <a:sym typeface="+mn-lt"/>
              </a:rPr>
              <a:t>单击此处输入你的正文单击此处输入你的正文单击此处输入你的正文单击此处输入你的正文单击此处输入你的正文单击此处输入你的正文单击此处输入你的正文单击此处输入你的正文单击此处输入你的正文单击此处输入你的正文</a:t>
            </a:r>
            <a:endParaRPr lang="zh-CN" altLang="en-US" dirty="0">
              <a:latin typeface="汉仪旗黑-55简" panose="00020600040101010101" pitchFamily="18" charset="-122"/>
              <a:ea typeface="汉仪旗黑-55简" panose="00020600040101010101" pitchFamily="18" charset="-122"/>
              <a:sym typeface="+mn-lt"/>
            </a:endParaRPr>
          </a:p>
          <a:p>
            <a:pPr>
              <a:lnSpc>
                <a:spcPct val="150000"/>
              </a:lnSpc>
              <a:spcBef>
                <a:spcPct val="0"/>
              </a:spcBef>
              <a:spcAft>
                <a:spcPct val="0"/>
              </a:spcAft>
            </a:pPr>
            <a:endParaRPr lang="zh-CN" altLang="en-US" dirty="0">
              <a:ln>
                <a:noFill/>
                <a:prstDash val="sysDot"/>
              </a:ln>
              <a:solidFill>
                <a:schemeClr val="tx1">
                  <a:lumMod val="85000"/>
                  <a:lumOff val="15000"/>
                </a:schemeClr>
              </a:solidFill>
              <a:latin typeface="+mn-ea"/>
              <a:cs typeface="+mn-ea"/>
            </a:endParaRPr>
          </a:p>
        </p:txBody>
      </p:sp>
      <p:sp>
        <p:nvSpPr>
          <p:cNvPr id="8" name="矩形 7"/>
          <p:cNvSpPr/>
          <p:nvPr>
            <p:custDataLst>
              <p:tags r:id="rId9"/>
            </p:custDataLst>
          </p:nvPr>
        </p:nvSpPr>
        <p:spPr>
          <a:xfrm>
            <a:off x="7074636" y="2278021"/>
            <a:ext cx="3650626" cy="3266525"/>
          </a:xfrm>
          <a:prstGeom prst="rect">
            <a:avLst/>
          </a:prstGeom>
          <a:noFill/>
        </p:spPr>
        <p:txBody>
          <a:bodyPr wrap="square" lIns="0" tIns="0" rIns="0" bIns="0" rtlCol="0" anchor="t" anchorCtr="0">
            <a:noAutofit/>
          </a:bodyPr>
          <a:lstStyle/>
          <a:p>
            <a:pPr>
              <a:lnSpc>
                <a:spcPct val="150000"/>
              </a:lnSpc>
              <a:spcBef>
                <a:spcPct val="0"/>
              </a:spcBef>
              <a:spcAft>
                <a:spcPct val="0"/>
              </a:spcAft>
            </a:pPr>
            <a:r>
              <a:rPr lang="zh-CN" altLang="en-US" dirty="0">
                <a:solidFill>
                  <a:prstClr val="black">
                    <a:lumMod val="65000"/>
                    <a:lumOff val="35000"/>
                  </a:prstClr>
                </a:solidFill>
                <a:latin typeface="汉仪旗黑-55简" panose="00020600040101010101" pitchFamily="18" charset="-122"/>
                <a:ea typeface="汉仪旗黑-55简" panose="00020600040101010101" pitchFamily="18" charset="-122"/>
                <a:cs typeface="+mn-ea"/>
                <a:sym typeface="+mn-lt"/>
              </a:rPr>
              <a:t>单击此处输入你的正文单击此处输入你的正文单击此处输入你的正文单击此处输入你的正文单击此处输入你的正文单击此处输入你的正文单击此处输入你的正文单击此处输入你的正文单击此处输入你的正文单击此处输入你的正文</a:t>
            </a:r>
            <a:endParaRPr lang="zh-CN" altLang="en-US" dirty="0">
              <a:latin typeface="汉仪旗黑-55简" panose="00020600040101010101" pitchFamily="18" charset="-122"/>
              <a:ea typeface="汉仪旗黑-55简" panose="00020600040101010101" pitchFamily="18" charset="-122"/>
              <a:sym typeface="+mn-lt"/>
            </a:endParaRPr>
          </a:p>
          <a:p>
            <a:pPr>
              <a:lnSpc>
                <a:spcPct val="150000"/>
              </a:lnSpc>
              <a:spcBef>
                <a:spcPct val="0"/>
              </a:spcBef>
              <a:spcAft>
                <a:spcPct val="0"/>
              </a:spcAft>
            </a:pPr>
            <a:endParaRPr lang="zh-CN" altLang="en-US" sz="1400" dirty="0">
              <a:ln>
                <a:noFill/>
                <a:prstDash val="sysDot"/>
              </a:ln>
              <a:solidFill>
                <a:schemeClr val="tx1">
                  <a:lumMod val="85000"/>
                  <a:lumOff val="15000"/>
                </a:schemeClr>
              </a:solidFill>
              <a:latin typeface="+mn-ea"/>
              <a:cs typeface="+mn-ea"/>
            </a:endParaRPr>
          </a:p>
        </p:txBody>
      </p:sp>
      <p:sp>
        <p:nvSpPr>
          <p:cNvPr id="11" name="任意多边形 10"/>
          <p:cNvSpPr/>
          <p:nvPr>
            <p:custDataLst>
              <p:tags r:id="rId10"/>
            </p:custDataLst>
          </p:nvPr>
        </p:nvSpPr>
        <p:spPr>
          <a:xfrm>
            <a:off x="5521995" y="3183859"/>
            <a:ext cx="1322764" cy="695182"/>
          </a:xfrm>
          <a:custGeom>
            <a:avLst/>
            <a:gdLst/>
            <a:ahLst/>
            <a:cxnLst>
              <a:cxn ang="3">
                <a:pos x="hc" y="t"/>
              </a:cxn>
              <a:cxn ang="cd2">
                <a:pos x="l" y="vc"/>
              </a:cxn>
              <a:cxn ang="cd4">
                <a:pos x="hc" y="b"/>
              </a:cxn>
              <a:cxn ang="0">
                <a:pos x="r" y="vc"/>
              </a:cxn>
            </a:cxnLst>
            <a:rect l="l" t="t" r="r" b="b"/>
            <a:pathLst>
              <a:path w="2376" h="1249">
                <a:moveTo>
                  <a:pt x="517" y="1221"/>
                </a:moveTo>
                <a:lnTo>
                  <a:pt x="239" y="1221"/>
                </a:lnTo>
                <a:lnTo>
                  <a:pt x="0" y="28"/>
                </a:lnTo>
                <a:lnTo>
                  <a:pt x="317" y="28"/>
                </a:lnTo>
                <a:lnTo>
                  <a:pt x="401" y="548"/>
                </a:lnTo>
                <a:cubicBezTo>
                  <a:pt x="424" y="689"/>
                  <a:pt x="438" y="782"/>
                  <a:pt x="442" y="829"/>
                </a:cubicBezTo>
                <a:cubicBezTo>
                  <a:pt x="448" y="816"/>
                  <a:pt x="474" y="768"/>
                  <a:pt x="521" y="683"/>
                </a:cubicBezTo>
                <a:cubicBezTo>
                  <a:pt x="567" y="599"/>
                  <a:pt x="595" y="548"/>
                  <a:pt x="605" y="531"/>
                </a:cubicBezTo>
                <a:lnTo>
                  <a:pt x="902" y="28"/>
                </a:lnTo>
                <a:lnTo>
                  <a:pt x="1250" y="28"/>
                </a:lnTo>
                <a:lnTo>
                  <a:pt x="517" y="1221"/>
                </a:lnTo>
                <a:close/>
                <a:moveTo>
                  <a:pt x="1158" y="887"/>
                </a:moveTo>
                <a:lnTo>
                  <a:pt x="1470" y="838"/>
                </a:lnTo>
                <a:cubicBezTo>
                  <a:pt x="1498" y="904"/>
                  <a:pt x="1532" y="950"/>
                  <a:pt x="1573" y="978"/>
                </a:cubicBezTo>
                <a:cubicBezTo>
                  <a:pt x="1614" y="1005"/>
                  <a:pt x="1671" y="1019"/>
                  <a:pt x="1742" y="1019"/>
                </a:cubicBezTo>
                <a:cubicBezTo>
                  <a:pt x="1815" y="1019"/>
                  <a:pt x="1874" y="1002"/>
                  <a:pt x="1918" y="969"/>
                </a:cubicBezTo>
                <a:cubicBezTo>
                  <a:pt x="1949" y="947"/>
                  <a:pt x="1964" y="919"/>
                  <a:pt x="1964" y="887"/>
                </a:cubicBezTo>
                <a:cubicBezTo>
                  <a:pt x="1964" y="865"/>
                  <a:pt x="1956" y="846"/>
                  <a:pt x="1940" y="829"/>
                </a:cubicBezTo>
                <a:cubicBezTo>
                  <a:pt x="1924" y="812"/>
                  <a:pt x="1879" y="792"/>
                  <a:pt x="1807" y="768"/>
                </a:cubicBezTo>
                <a:cubicBezTo>
                  <a:pt x="1612" y="704"/>
                  <a:pt x="1492" y="653"/>
                  <a:pt x="1445" y="615"/>
                </a:cubicBezTo>
                <a:cubicBezTo>
                  <a:pt x="1373" y="557"/>
                  <a:pt x="1336" y="481"/>
                  <a:pt x="1336" y="386"/>
                </a:cubicBezTo>
                <a:cubicBezTo>
                  <a:pt x="1336" y="292"/>
                  <a:pt x="1371" y="211"/>
                  <a:pt x="1442" y="143"/>
                </a:cubicBezTo>
                <a:cubicBezTo>
                  <a:pt x="1540" y="48"/>
                  <a:pt x="1686" y="0"/>
                  <a:pt x="1879" y="0"/>
                </a:cubicBezTo>
                <a:cubicBezTo>
                  <a:pt x="2032" y="0"/>
                  <a:pt x="2148" y="28"/>
                  <a:pt x="2227" y="84"/>
                </a:cubicBezTo>
                <a:cubicBezTo>
                  <a:pt x="2305" y="140"/>
                  <a:pt x="2355" y="216"/>
                  <a:pt x="2376" y="312"/>
                </a:cubicBezTo>
                <a:lnTo>
                  <a:pt x="2079" y="364"/>
                </a:lnTo>
                <a:cubicBezTo>
                  <a:pt x="2063" y="320"/>
                  <a:pt x="2037" y="288"/>
                  <a:pt x="2002" y="266"/>
                </a:cubicBezTo>
                <a:cubicBezTo>
                  <a:pt x="1954" y="237"/>
                  <a:pt x="1897" y="222"/>
                  <a:pt x="1829" y="222"/>
                </a:cubicBezTo>
                <a:cubicBezTo>
                  <a:pt x="1762" y="222"/>
                  <a:pt x="1713" y="234"/>
                  <a:pt x="1684" y="256"/>
                </a:cubicBezTo>
                <a:cubicBezTo>
                  <a:pt x="1654" y="279"/>
                  <a:pt x="1640" y="304"/>
                  <a:pt x="1640" y="334"/>
                </a:cubicBezTo>
                <a:cubicBezTo>
                  <a:pt x="1640" y="363"/>
                  <a:pt x="1654" y="388"/>
                  <a:pt x="1684" y="408"/>
                </a:cubicBezTo>
                <a:cubicBezTo>
                  <a:pt x="1703" y="420"/>
                  <a:pt x="1763" y="441"/>
                  <a:pt x="1865" y="471"/>
                </a:cubicBezTo>
                <a:cubicBezTo>
                  <a:pt x="2022" y="516"/>
                  <a:pt x="2128" y="561"/>
                  <a:pt x="2181" y="605"/>
                </a:cubicBezTo>
                <a:cubicBezTo>
                  <a:pt x="2256" y="667"/>
                  <a:pt x="2293" y="742"/>
                  <a:pt x="2293" y="830"/>
                </a:cubicBezTo>
                <a:cubicBezTo>
                  <a:pt x="2293" y="943"/>
                  <a:pt x="2246" y="1041"/>
                  <a:pt x="2150" y="1124"/>
                </a:cubicBezTo>
                <a:cubicBezTo>
                  <a:pt x="2055" y="1207"/>
                  <a:pt x="1921" y="1249"/>
                  <a:pt x="1748" y="1249"/>
                </a:cubicBezTo>
                <a:cubicBezTo>
                  <a:pt x="1576" y="1249"/>
                  <a:pt x="1443" y="1217"/>
                  <a:pt x="1349" y="1154"/>
                </a:cubicBezTo>
                <a:cubicBezTo>
                  <a:pt x="1255" y="1091"/>
                  <a:pt x="1191" y="1002"/>
                  <a:pt x="1158" y="887"/>
                </a:cubicBezTo>
                <a:close/>
              </a:path>
            </a:pathLst>
          </a:custGeom>
          <a:gradFill>
            <a:gsLst>
              <a:gs pos="100000">
                <a:schemeClr val="accent2"/>
              </a:gs>
              <a:gs pos="0">
                <a:schemeClr val="accent1"/>
              </a:gs>
            </a:gsLst>
            <a:lin ang="0" scaled="0"/>
          </a:gradFill>
          <a:ln>
            <a:noFill/>
          </a:ln>
          <a:effectLst>
            <a:outerShdw blurRad="203200" dist="101600" dir="5400000" algn="t" rotWithShape="0">
              <a:schemeClr val="accent1">
                <a:lumMod val="75000"/>
                <a:alpha val="10000"/>
              </a:scheme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sz="6000" b="1" i="1">
              <a:effectLst/>
              <a:sym typeface="+mn-ea"/>
            </a:endParaRPr>
          </a:p>
        </p:txBody>
      </p:sp>
      <p:cxnSp>
        <p:nvCxnSpPr>
          <p:cNvPr id="2" name="直接连接符 1"/>
          <p:cNvCxnSpPr/>
          <p:nvPr/>
        </p:nvCxnSpPr>
        <p:spPr>
          <a:xfrm>
            <a:off x="586740" y="914400"/>
            <a:ext cx="110185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文本框 4"/>
          <p:cNvSpPr txBox="1"/>
          <p:nvPr/>
        </p:nvSpPr>
        <p:spPr>
          <a:xfrm>
            <a:off x="586740" y="233375"/>
            <a:ext cx="3695700" cy="583565"/>
          </a:xfrm>
          <a:prstGeom prst="rect">
            <a:avLst/>
          </a:prstGeom>
          <a:noFill/>
        </p:spPr>
        <p:txBody>
          <a:bodyPr wrap="square" rtlCol="0">
            <a:spAutoFit/>
          </a:bodyPr>
          <a:p>
            <a:r>
              <a:rPr lang="zh-CN" altLang="en-US" sz="3200" dirty="0">
                <a:solidFill>
                  <a:srgbClr val="002060"/>
                </a:solidFill>
                <a:latin typeface="汉仪文黑-85W" panose="00020600040101010101" pitchFamily="18" charset="-122"/>
                <a:ea typeface="汉仪文黑-85W" panose="00020600040101010101" pitchFamily="18" charset="-122"/>
                <a:cs typeface="+mn-ea"/>
                <a:sym typeface="+mn-lt"/>
              </a:rPr>
              <a:t>点击输入</a:t>
            </a:r>
            <a:r>
              <a:rPr lang="zh-CN" altLang="en-US" sz="3200" dirty="0">
                <a:solidFill>
                  <a:srgbClr val="002060"/>
                </a:solidFill>
                <a:latin typeface="汉仪文黑-85W" panose="00020600040101010101" pitchFamily="18" charset="-122"/>
                <a:ea typeface="汉仪文黑-85W" panose="00020600040101010101" pitchFamily="18" charset="-122"/>
                <a:cs typeface="+mn-ea"/>
                <a:sym typeface="+mn-lt"/>
              </a:rPr>
              <a:t>标题</a:t>
            </a:r>
            <a:endParaRPr lang="zh-CN" altLang="en-US" sz="3200" dirty="0">
              <a:solidFill>
                <a:srgbClr val="002060"/>
              </a:solidFill>
              <a:latin typeface="汉仪文黑-85W" panose="00020600040101010101" pitchFamily="18" charset="-122"/>
              <a:ea typeface="汉仪文黑-85W" panose="00020600040101010101" pitchFamily="18" charset="-122"/>
              <a:cs typeface="+mn-ea"/>
              <a:sym typeface="+mn-lt"/>
            </a:endParaRPr>
          </a:p>
        </p:txBody>
      </p:sp>
      <p:pic>
        <p:nvPicPr>
          <p:cNvPr id="10" name="图片 9" descr="logo"/>
          <p:cNvPicPr>
            <a:picLocks noChangeAspect="1"/>
          </p:cNvPicPr>
          <p:nvPr/>
        </p:nvPicPr>
        <p:blipFill>
          <a:blip r:embed="rId11"/>
          <a:stretch>
            <a:fillRect/>
          </a:stretch>
        </p:blipFill>
        <p:spPr>
          <a:xfrm>
            <a:off x="9617710" y="461645"/>
            <a:ext cx="1987550" cy="333375"/>
          </a:xfrm>
          <a:prstGeom prst="rect">
            <a:avLst/>
          </a:prstGeom>
        </p:spPr>
      </p:pic>
      <p:sp>
        <p:nvSpPr>
          <p:cNvPr id="4" name="箭头: 五边形 4"/>
          <p:cNvSpPr/>
          <p:nvPr/>
        </p:nvSpPr>
        <p:spPr>
          <a:xfrm flipH="1">
            <a:off x="11883389" y="6477634"/>
            <a:ext cx="308611" cy="122555"/>
          </a:xfrm>
          <a:prstGeom prst="homePlate">
            <a:avLst>
              <a:gd name="adj" fmla="val 60880"/>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12"/>
    </p:custDataLst>
  </p:cSld>
  <p:clrMapOvr>
    <a:masterClrMapping/>
  </p:clrMapOvr>
</p:sld>
</file>

<file path=ppt/tags/tag1.xml><?xml version="1.0" encoding="utf-8"?>
<p:tagLst xmlns:p="http://schemas.openxmlformats.org/presentationml/2006/main">
  <p:tag name="KSO_WM_DIAGRAM_VIRTUALLY_FRAME" val="{&quot;height&quot;:374.9117322834646,&quot;left&quot;:39.96755905511811,&quot;top&quot;:105.35188976377954,&quot;width&quot;:375.2324409448819}"/>
</p:tagLst>
</file>

<file path=ppt/tags/tag10.xml><?xml version="1.0" encoding="utf-8"?>
<p:tagLst xmlns:p="http://schemas.openxmlformats.org/presentationml/2006/main">
  <p:tag name="KSO_WM_DIAGRAM_VIRTUALLY_FRAME" val="{&quot;height&quot;:374.9117322834646,&quot;left&quot;:39.96755905511811,&quot;top&quot;:105.35188976377954,&quot;width&quot;:375.2324409448819}"/>
</p:tagLst>
</file>

<file path=ppt/tags/tag100.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101.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102.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103.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104.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105.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106.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107.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108.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109.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11.xml><?xml version="1.0" encoding="utf-8"?>
<p:tagLst xmlns:p="http://schemas.openxmlformats.org/presentationml/2006/main">
  <p:tag name="KSO_WM_DIAGRAM_VIRTUALLY_FRAME" val="{&quot;height&quot;:374.9117322834646,&quot;left&quot;:39.96755905511811,&quot;top&quot;:105.35188976377954,&quot;width&quot;:375.2324409448819}"/>
</p:tagLst>
</file>

<file path=ppt/tags/tag110.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111.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112.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113.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114.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115.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116.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117.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118.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119.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12.xml><?xml version="1.0" encoding="utf-8"?>
<p:tagLst xmlns:p="http://schemas.openxmlformats.org/presentationml/2006/main">
  <p:tag name="KSO_WM_DIAGRAM_VIRTUALLY_FRAME" val="{&quot;height&quot;:374.9117322834646,&quot;left&quot;:39.96755905511811,&quot;top&quot;:105.35188976377954,&quot;width&quot;:375.2324409448819}"/>
</p:tagLst>
</file>

<file path=ppt/tags/tag120.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121.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122.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123.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124.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125.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126.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127.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128.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129.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13.xml><?xml version="1.0" encoding="utf-8"?>
<p:tagLst xmlns:p="http://schemas.openxmlformats.org/presentationml/2006/main">
  <p:tag name="KSO_WM_DIAGRAM_VIRTUALLY_FRAME" val="{&quot;height&quot;:374.9117322834646,&quot;left&quot;:39.96755905511811,&quot;top&quot;:105.35188976377954,&quot;width&quot;:375.2324409448819}"/>
</p:tagLst>
</file>

<file path=ppt/tags/tag130.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131.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132.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133.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134.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135.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136.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137.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138.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139.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14.xml><?xml version="1.0" encoding="utf-8"?>
<p:tagLst xmlns:p="http://schemas.openxmlformats.org/presentationml/2006/main">
  <p:tag name="KSO_WM_DIAGRAM_VIRTUALLY_FRAME" val="{&quot;height&quot;:374.9117322834646,&quot;left&quot;:39.96755905511811,&quot;top&quot;:105.35188976377954,&quot;width&quot;:375.2324409448819}"/>
</p:tagLst>
</file>

<file path=ppt/tags/tag140.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141.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142.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143.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144.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145.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146.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147.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148.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149.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15.xml><?xml version="1.0" encoding="utf-8"?>
<p:tagLst xmlns:p="http://schemas.openxmlformats.org/presentationml/2006/main">
  <p:tag name="KSO_WM_DIAGRAM_VIRTUALLY_FRAME" val="{&quot;height&quot;:374.9117322834646,&quot;left&quot;:39.96755905511811,&quot;top&quot;:105.35188976377954,&quot;width&quot;:375.2324409448819}"/>
</p:tagLst>
</file>

<file path=ppt/tags/tag150.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151.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152.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153.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154.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155.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156.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157.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158.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159.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16.xml><?xml version="1.0" encoding="utf-8"?>
<p:tagLst xmlns:p="http://schemas.openxmlformats.org/presentationml/2006/main">
  <p:tag name="KSO_WM_DIAGRAM_VIRTUALLY_FRAME" val="{&quot;height&quot;:374.9117322834646,&quot;left&quot;:39.96755905511811,&quot;top&quot;:105.35188976377954,&quot;width&quot;:375.2324409448819}"/>
</p:tagLst>
</file>

<file path=ppt/tags/tag160.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161.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162.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163.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164.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165.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166.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167.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168.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169.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17.xml><?xml version="1.0" encoding="utf-8"?>
<p:tagLst xmlns:p="http://schemas.openxmlformats.org/presentationml/2006/main">
  <p:tag name="KSO_WM_DIAGRAM_VIRTUALLY_FRAME" val="{&quot;height&quot;:374.9117322834646,&quot;left&quot;:39.96755905511811,&quot;top&quot;:105.35188976377954,&quot;width&quot;:375.2324409448819}"/>
</p:tagLst>
</file>

<file path=ppt/tags/tag170.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171.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172.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173.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174.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175.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176.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177.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178.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179.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18.xml><?xml version="1.0" encoding="utf-8"?>
<p:tagLst xmlns:p="http://schemas.openxmlformats.org/presentationml/2006/main">
  <p:tag name="KSO_WM_DIAGRAM_VIRTUALLY_FRAME" val="{&quot;height&quot;:374.9117322834646,&quot;left&quot;:39.96755905511811,&quot;top&quot;:105.35188976377954,&quot;width&quot;:375.2324409448819}"/>
</p:tagLst>
</file>

<file path=ppt/tags/tag180.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181.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182.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183.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184.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185.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186.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187.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188.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189.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19.xml><?xml version="1.0" encoding="utf-8"?>
<p:tagLst xmlns:p="http://schemas.openxmlformats.org/presentationml/2006/main">
  <p:tag name="KSO_WM_DIAGRAM_VIRTUALLY_FRAME" val="{&quot;height&quot;:374.9117322834646,&quot;left&quot;:39.96755905511811,&quot;top&quot;:105.35188976377954,&quot;width&quot;:375.2324409448819}"/>
</p:tagLst>
</file>

<file path=ppt/tags/tag190.xml><?xml version="1.0" encoding="utf-8"?>
<p:tagLst xmlns:p="http://schemas.openxmlformats.org/presentationml/2006/main">
  <p:tag name="KSO_WM_DIAGRAM_VIRTUALLY_FRAME" val="{&quot;height&quot;:341.6741732283464,&quot;left&quot;:56.67740157480315,&quot;top&quot;:161.5655905511811,&quot;width&quot;:837.0914173228348}"/>
</p:tagLst>
</file>

<file path=ppt/tags/tag191.xml><?xml version="1.0" encoding="utf-8"?>
<p:tagLst xmlns:p="http://schemas.openxmlformats.org/presentationml/2006/main">
  <p:tag name="KSO_WM_DIAGRAM_VIRTUALLY_FRAME" val="{&quot;height&quot;:341.6741732283464,&quot;left&quot;:56.67740157480315,&quot;top&quot;:161.5655905511811,&quot;width&quot;:837.0914173228348}"/>
</p:tagLst>
</file>

<file path=ppt/tags/tag192.xml><?xml version="1.0" encoding="utf-8"?>
<p:tagLst xmlns:p="http://schemas.openxmlformats.org/presentationml/2006/main">
  <p:tag name="KSO_WM_DIAGRAM_VIRTUALLY_FRAME" val="{&quot;height&quot;:341.6741732283464,&quot;left&quot;:56.67740157480315,&quot;top&quot;:161.5655905511811,&quot;width&quot;:837.0914173228348}"/>
</p:tagLst>
</file>

<file path=ppt/tags/tag193.xml><?xml version="1.0" encoding="utf-8"?>
<p:tagLst xmlns:p="http://schemas.openxmlformats.org/presentationml/2006/main">
  <p:tag name="KSO_WM_DIAGRAM_VIRTUALLY_FRAME" val="{&quot;height&quot;:341.6741732283464,&quot;left&quot;:56.67740157480315,&quot;top&quot;:161.5655905511811,&quot;width&quot;:837.0914173228348}"/>
</p:tagLst>
</file>

<file path=ppt/tags/tag194.xml><?xml version="1.0" encoding="utf-8"?>
<p:tagLst xmlns:p="http://schemas.openxmlformats.org/presentationml/2006/main">
  <p:tag name="KSO_WM_DIAGRAM_VIRTUALLY_FRAME" val="{&quot;height&quot;:341.6741732283464,&quot;left&quot;:56.67740157480315,&quot;top&quot;:161.5655905511811,&quot;width&quot;:837.0914173228348}"/>
</p:tagLst>
</file>

<file path=ppt/tags/tag195.xml><?xml version="1.0" encoding="utf-8"?>
<p:tagLst xmlns:p="http://schemas.openxmlformats.org/presentationml/2006/main">
  <p:tag name="KSO_WM_DIAGRAM_VIRTUALLY_FRAME" val="{&quot;height&quot;:341.6741732283464,&quot;left&quot;:56.67740157480315,&quot;top&quot;:161.5655905511811,&quot;width&quot;:837.0914173228348}"/>
</p:tagLst>
</file>

<file path=ppt/tags/tag196.xml><?xml version="1.0" encoding="utf-8"?>
<p:tagLst xmlns:p="http://schemas.openxmlformats.org/presentationml/2006/main">
  <p:tag name="KSO_WM_DIAGRAM_VIRTUALLY_FRAME" val="{&quot;height&quot;:341.6741732283464,&quot;left&quot;:56.67740157480315,&quot;top&quot;:161.5655905511811,&quot;width&quot;:837.0914173228348}"/>
</p:tagLst>
</file>

<file path=ppt/tags/tag197.xml><?xml version="1.0" encoding="utf-8"?>
<p:tagLst xmlns:p="http://schemas.openxmlformats.org/presentationml/2006/main">
  <p:tag name="KSO_WM_DIAGRAM_VIRTUALLY_FRAME" val="{&quot;height&quot;:341.6741732283464,&quot;left&quot;:56.67740157480315,&quot;top&quot;:161.5655905511811,&quot;width&quot;:837.0914173228348}"/>
</p:tagLst>
</file>

<file path=ppt/tags/tag198.xml><?xml version="1.0" encoding="utf-8"?>
<p:tagLst xmlns:p="http://schemas.openxmlformats.org/presentationml/2006/main">
  <p:tag name="KSO_WM_DIAGRAM_VIRTUALLY_FRAME" val="{&quot;height&quot;:341.6741732283464,&quot;left&quot;:56.67740157480315,&quot;top&quot;:161.5655905511811,&quot;width&quot;:837.0914173228348}"/>
</p:tagLst>
</file>

<file path=ppt/tags/tag199.xml><?xml version="1.0" encoding="utf-8"?>
<p:tagLst xmlns:p="http://schemas.openxmlformats.org/presentationml/2006/main">
  <p:tag name="KSO_WM_DIAGRAM_VIRTUALLY_FRAME" val="{&quot;height&quot;:341.6741732283464,&quot;left&quot;:56.67740157480315,&quot;top&quot;:161.5655905511811,&quot;width&quot;:837.0914173228348}"/>
</p:tagLst>
</file>

<file path=ppt/tags/tag2.xml><?xml version="1.0" encoding="utf-8"?>
<p:tagLst xmlns:p="http://schemas.openxmlformats.org/presentationml/2006/main">
  <p:tag name="KSO_WM_DIAGRAM_VIRTUALLY_FRAME" val="{&quot;height&quot;:374.9117322834646,&quot;left&quot;:39.96755905511811,&quot;top&quot;:105.35188976377954,&quot;width&quot;:375.2324409448819}"/>
</p:tagLst>
</file>

<file path=ppt/tags/tag20.xml><?xml version="1.0" encoding="utf-8"?>
<p:tagLst xmlns:p="http://schemas.openxmlformats.org/presentationml/2006/main">
  <p:tag name="KSO_WM_DIAGRAM_VIRTUALLY_FRAME" val="{&quot;height&quot;:374.9117322834646,&quot;left&quot;:39.96755905511811,&quot;top&quot;:105.35188976377954,&quot;width&quot;:375.2324409448819}"/>
</p:tagLst>
</file>

<file path=ppt/tags/tag200.xml><?xml version="1.0" encoding="utf-8"?>
<p:tagLst xmlns:p="http://schemas.openxmlformats.org/presentationml/2006/main">
  <p:tag name="KSO_WM_DIAGRAM_VIRTUALLY_FRAME" val="{&quot;height&quot;:341.6741732283464,&quot;left&quot;:56.67740157480315,&quot;top&quot;:161.5655905511811,&quot;width&quot;:837.0914173228348}"/>
</p:tagLst>
</file>

<file path=ppt/tags/tag201.xml><?xml version="1.0" encoding="utf-8"?>
<p:tagLst xmlns:p="http://schemas.openxmlformats.org/presentationml/2006/main">
  <p:tag name="KSO_WM_DIAGRAM_VIRTUALLY_FRAME" val="{&quot;height&quot;:341.6741732283464,&quot;left&quot;:56.67740157480315,&quot;top&quot;:161.5655905511811,&quot;width&quot;:837.0914173228348}"/>
</p:tagLst>
</file>

<file path=ppt/tags/tag202.xml><?xml version="1.0" encoding="utf-8"?>
<p:tagLst xmlns:p="http://schemas.openxmlformats.org/presentationml/2006/main">
  <p:tag name="KSO_WM_DIAGRAM_VIRTUALLY_FRAME" val="{&quot;height&quot;:341.6741732283464,&quot;left&quot;:56.67740157480315,&quot;top&quot;:161.5655905511811,&quot;width&quot;:837.0914173228348}"/>
</p:tagLst>
</file>

<file path=ppt/tags/tag203.xml><?xml version="1.0" encoding="utf-8"?>
<p:tagLst xmlns:p="http://schemas.openxmlformats.org/presentationml/2006/main">
  <p:tag name="KSO_WM_DIAGRAM_VIRTUALLY_FRAME" val="{&quot;height&quot;:341.6741732283464,&quot;left&quot;:56.67740157480315,&quot;top&quot;:161.5655905511811,&quot;width&quot;:837.0914173228348}"/>
</p:tagLst>
</file>

<file path=ppt/tags/tag204.xml><?xml version="1.0" encoding="utf-8"?>
<p:tagLst xmlns:p="http://schemas.openxmlformats.org/presentationml/2006/main">
  <p:tag name="KSO_WM_DIAGRAM_VIRTUALLY_FRAME" val="{&quot;height&quot;:341.6741732283464,&quot;left&quot;:56.67740157480315,&quot;top&quot;:161.5655905511811,&quot;width&quot;:837.0914173228348}"/>
</p:tagLst>
</file>

<file path=ppt/tags/tag205.xml><?xml version="1.0" encoding="utf-8"?>
<p:tagLst xmlns:p="http://schemas.openxmlformats.org/presentationml/2006/main">
  <p:tag name="KSO_WM_DIAGRAM_VIRTUALLY_FRAME" val="{&quot;height&quot;:341.6741732283464,&quot;left&quot;:56.67740157480315,&quot;top&quot;:161.5655905511811,&quot;width&quot;:837.0914173228348}"/>
</p:tagLst>
</file>

<file path=ppt/tags/tag206.xml><?xml version="1.0" encoding="utf-8"?>
<p:tagLst xmlns:p="http://schemas.openxmlformats.org/presentationml/2006/main">
  <p:tag name="KSO_WM_DIAGRAM_VIRTUALLY_FRAME" val="{&quot;height&quot;:341.6741732283464,&quot;left&quot;:56.67740157480315,&quot;top&quot;:161.5655905511811,&quot;width&quot;:837.0914173228348}"/>
</p:tagLst>
</file>

<file path=ppt/tags/tag207.xml><?xml version="1.0" encoding="utf-8"?>
<p:tagLst xmlns:p="http://schemas.openxmlformats.org/presentationml/2006/main">
  <p:tag name="KSO_WM_DIAGRAM_VIRTUALLY_FRAME" val="{&quot;height&quot;:341.6741732283464,&quot;left&quot;:56.67740157480315,&quot;top&quot;:161.5655905511811,&quot;width&quot;:837.0914173228348}"/>
</p:tagLst>
</file>

<file path=ppt/tags/tag208.xml><?xml version="1.0" encoding="utf-8"?>
<p:tagLst xmlns:p="http://schemas.openxmlformats.org/presentationml/2006/main">
  <p:tag name="KSO_WM_DIAGRAM_VIRTUALLY_FRAME" val="{&quot;height&quot;:341.6741732283464,&quot;left&quot;:56.67740157480315,&quot;top&quot;:161.5655905511811,&quot;width&quot;:837.0914173228348}"/>
</p:tagLst>
</file>

<file path=ppt/tags/tag209.xml><?xml version="1.0" encoding="utf-8"?>
<p:tagLst xmlns:p="http://schemas.openxmlformats.org/presentationml/2006/main">
  <p:tag name="KSO_WM_DIAGRAM_VIRTUALLY_FRAME" val="{&quot;height&quot;:341.6741732283464,&quot;left&quot;:56.67740157480315,&quot;top&quot;:161.5655905511811,&quot;width&quot;:837.0914173228348}"/>
</p:tagLst>
</file>

<file path=ppt/tags/tag21.xml><?xml version="1.0" encoding="utf-8"?>
<p:tagLst xmlns:p="http://schemas.openxmlformats.org/presentationml/2006/main">
  <p:tag name="KSO_WM_DIAGRAM_VIRTUALLY_FRAME" val="{&quot;height&quot;:374.9117322834646,&quot;left&quot;:39.96755905511811,&quot;top&quot;:105.35188976377954,&quot;width&quot;:375.2324409448819}"/>
</p:tagLst>
</file>

<file path=ppt/tags/tag210.xml><?xml version="1.0" encoding="utf-8"?>
<p:tagLst xmlns:p="http://schemas.openxmlformats.org/presentationml/2006/main">
  <p:tag name="KSO_WM_DIAGRAM_VIRTUALLY_FRAME" val="{&quot;height&quot;:341.6741732283464,&quot;left&quot;:56.67740157480315,&quot;top&quot;:161.5655905511811,&quot;width&quot;:837.0914173228348}"/>
</p:tagLst>
</file>

<file path=ppt/tags/tag211.xml><?xml version="1.0" encoding="utf-8"?>
<p:tagLst xmlns:p="http://schemas.openxmlformats.org/presentationml/2006/main">
  <p:tag name="KSO_WM_DIAGRAM_VIRTUALLY_FRAME" val="{&quot;height&quot;:341.6741732283464,&quot;left&quot;:56.67740157480315,&quot;top&quot;:161.5655905511811,&quot;width&quot;:837.0914173228348}"/>
</p:tagLst>
</file>

<file path=ppt/tags/tag212.xml><?xml version="1.0" encoding="utf-8"?>
<p:tagLst xmlns:p="http://schemas.openxmlformats.org/presentationml/2006/main">
  <p:tag name="KSO_WM_DIAGRAM_VIRTUALLY_FRAME" val="{&quot;height&quot;:341.6741732283464,&quot;left&quot;:56.67740157480315,&quot;top&quot;:161.5655905511811,&quot;width&quot;:837.0914173228348}"/>
</p:tagLst>
</file>

<file path=ppt/tags/tag213.xml><?xml version="1.0" encoding="utf-8"?>
<p:tagLst xmlns:p="http://schemas.openxmlformats.org/presentationml/2006/main">
  <p:tag name="KSO_WM_DIAGRAM_VIRTUALLY_FRAME" val="{&quot;height&quot;:341.6741732283464,&quot;left&quot;:56.67740157480315,&quot;top&quot;:161.5655905511811,&quot;width&quot;:837.0914173228348}"/>
</p:tagLst>
</file>

<file path=ppt/tags/tag214.xml><?xml version="1.0" encoding="utf-8"?>
<p:tagLst xmlns:p="http://schemas.openxmlformats.org/presentationml/2006/main">
  <p:tag name="KSO_WM_DIAGRAM_VIRTUALLY_FRAME" val="{&quot;height&quot;:341.6741732283464,&quot;left&quot;:56.67740157480315,&quot;top&quot;:161.5655905511811,&quot;width&quot;:837.0914173228348}"/>
</p:tagLst>
</file>

<file path=ppt/tags/tag215.xml><?xml version="1.0" encoding="utf-8"?>
<p:tagLst xmlns:p="http://schemas.openxmlformats.org/presentationml/2006/main">
  <p:tag name="KSO_WM_DIAGRAM_VIRTUALLY_FRAME" val="{&quot;height&quot;:341.6741732283464,&quot;left&quot;:56.67740157480315,&quot;top&quot;:161.5655905511811,&quot;width&quot;:837.0914173228348}"/>
</p:tagLst>
</file>

<file path=ppt/tags/tag216.xml><?xml version="1.0" encoding="utf-8"?>
<p:tagLst xmlns:p="http://schemas.openxmlformats.org/presentationml/2006/main">
  <p:tag name="KSO_WM_DIAGRAM_VIRTUALLY_FRAME" val="{&quot;height&quot;:341.6741732283464,&quot;left&quot;:56.67740157480315,&quot;top&quot;:161.5655905511811,&quot;width&quot;:837.0914173228348}"/>
</p:tagLst>
</file>

<file path=ppt/tags/tag217.xml><?xml version="1.0" encoding="utf-8"?>
<p:tagLst xmlns:p="http://schemas.openxmlformats.org/presentationml/2006/main">
  <p:tag name="KSO_WM_DIAGRAM_VIRTUALLY_FRAME" val="{&quot;height&quot;:341.6741732283464,&quot;left&quot;:56.67740157480315,&quot;top&quot;:161.5655905511811,&quot;width&quot;:837.0914173228348}"/>
</p:tagLst>
</file>

<file path=ppt/tags/tag218.xml><?xml version="1.0" encoding="utf-8"?>
<p:tagLst xmlns:p="http://schemas.openxmlformats.org/presentationml/2006/main">
  <p:tag name="KSO_WM_DIAGRAM_VIRTUALLY_FRAME" val="{&quot;height&quot;:341.6741732283464,&quot;left&quot;:56.67740157480315,&quot;top&quot;:161.5655905511811,&quot;width&quot;:837.0914173228348}"/>
</p:tagLst>
</file>

<file path=ppt/tags/tag219.xml><?xml version="1.0" encoding="utf-8"?>
<p:tagLst xmlns:p="http://schemas.openxmlformats.org/presentationml/2006/main">
  <p:tag name="KSO_WM_DIAGRAM_VIRTUALLY_FRAME" val="{&quot;height&quot;:341.6741732283464,&quot;left&quot;:56.67740157480315,&quot;top&quot;:161.5655905511811,&quot;width&quot;:837.0914173228348}"/>
</p:tagLst>
</file>

<file path=ppt/tags/tag22.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220.xml><?xml version="1.0" encoding="utf-8"?>
<p:tagLst xmlns:p="http://schemas.openxmlformats.org/presentationml/2006/main">
  <p:tag name="KSO_WM_DIAGRAM_VIRTUALLY_FRAME" val="{&quot;height&quot;:432.7647244094489,&quot;left&quot;:46.2,&quot;top&quot;:88.85929133858266,&quot;width&quot;:867.6}"/>
</p:tagLst>
</file>

<file path=ppt/tags/tag221.xml><?xml version="1.0" encoding="utf-8"?>
<p:tagLst xmlns:p="http://schemas.openxmlformats.org/presentationml/2006/main">
  <p:tag name="KSO_WM_DIAGRAM_VIRTUALLY_FRAME" val="{&quot;height&quot;:432.7647244094489,&quot;left&quot;:46.2,&quot;top&quot;:88.85929133858266,&quot;width&quot;:867.6}"/>
</p:tagLst>
</file>

<file path=ppt/tags/tag222.xml><?xml version="1.0" encoding="utf-8"?>
<p:tagLst xmlns:p="http://schemas.openxmlformats.org/presentationml/2006/main">
  <p:tag name="KSO_WM_DIAGRAM_VIRTUALLY_FRAME" val="{&quot;height&quot;:432.7647244094489,&quot;left&quot;:46.2,&quot;top&quot;:88.85929133858266,&quot;width&quot;:867.6}"/>
</p:tagLst>
</file>

<file path=ppt/tags/tag223.xml><?xml version="1.0" encoding="utf-8"?>
<p:tagLst xmlns:p="http://schemas.openxmlformats.org/presentationml/2006/main">
  <p:tag name="KSO_WM_DIAGRAM_VIRTUALLY_FRAME" val="{&quot;height&quot;:432.7647244094489,&quot;left&quot;:46.2,&quot;top&quot;:88.85929133858266,&quot;width&quot;:867.6}"/>
</p:tagLst>
</file>

<file path=ppt/tags/tag224.xml><?xml version="1.0" encoding="utf-8"?>
<p:tagLst xmlns:p="http://schemas.openxmlformats.org/presentationml/2006/main">
  <p:tag name="KSO_WM_DIAGRAM_VIRTUALLY_FRAME" val="{&quot;height&quot;:432.7647244094489,&quot;left&quot;:46.2,&quot;top&quot;:88.85929133858266,&quot;width&quot;:867.6}"/>
</p:tagLst>
</file>

<file path=ppt/tags/tag225.xml><?xml version="1.0" encoding="utf-8"?>
<p:tagLst xmlns:p="http://schemas.openxmlformats.org/presentationml/2006/main">
  <p:tag name="KSO_WM_DIAGRAM_VIRTUALLY_FRAME" val="{&quot;height&quot;:432.7647244094489,&quot;left&quot;:46.2,&quot;top&quot;:88.85929133858266,&quot;width&quot;:867.6}"/>
</p:tagLst>
</file>

<file path=ppt/tags/tag226.xml><?xml version="1.0" encoding="utf-8"?>
<p:tagLst xmlns:p="http://schemas.openxmlformats.org/presentationml/2006/main">
  <p:tag name="KSO_WM_DIAGRAM_VIRTUALLY_FRAME" val="{&quot;height&quot;:432.7647244094489,&quot;left&quot;:46.2,&quot;top&quot;:88.85929133858266,&quot;width&quot;:867.6}"/>
</p:tagLst>
</file>

<file path=ppt/tags/tag227.xml><?xml version="1.0" encoding="utf-8"?>
<p:tagLst xmlns:p="http://schemas.openxmlformats.org/presentationml/2006/main">
  <p:tag name="KSO_WM_DIAGRAM_VIRTUALLY_FRAME" val="{&quot;height&quot;:432.7647244094489,&quot;left&quot;:46.2,&quot;top&quot;:88.85929133858266,&quot;width&quot;:867.6}"/>
</p:tagLst>
</file>

<file path=ppt/tags/tag228.xml><?xml version="1.0" encoding="utf-8"?>
<p:tagLst xmlns:p="http://schemas.openxmlformats.org/presentationml/2006/main">
  <p:tag name="KSO_WM_DIAGRAM_VIRTUALLY_FRAME" val="{&quot;height&quot;:432.7647244094489,&quot;left&quot;:46.2,&quot;top&quot;:88.85929133858266,&quot;width&quot;:867.6}"/>
</p:tagLst>
</file>

<file path=ppt/tags/tag229.xml><?xml version="1.0" encoding="utf-8"?>
<p:tagLst xmlns:p="http://schemas.openxmlformats.org/presentationml/2006/main">
  <p:tag name="KSO_WM_DIAGRAM_VIRTUALLY_FRAME" val="{&quot;height&quot;:432.7647244094489,&quot;left&quot;:46.2,&quot;top&quot;:88.85929133858266,&quot;width&quot;:867.6}"/>
</p:tagLst>
</file>

<file path=ppt/tags/tag23.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230.xml><?xml version="1.0" encoding="utf-8"?>
<p:tagLst xmlns:p="http://schemas.openxmlformats.org/presentationml/2006/main">
  <p:tag name="KSO_WM_DIAGRAM_VIRTUALLY_FRAME" val="{&quot;height&quot;:432.7647244094489,&quot;left&quot;:46.2,&quot;top&quot;:88.85929133858266,&quot;width&quot;:867.6}"/>
</p:tagLst>
</file>

<file path=ppt/tags/tag231.xml><?xml version="1.0" encoding="utf-8"?>
<p:tagLst xmlns:p="http://schemas.openxmlformats.org/presentationml/2006/main">
  <p:tag name="KSO_WM_DIAGRAM_VIRTUALLY_FRAME" val="{&quot;height&quot;:432.7647244094489,&quot;left&quot;:46.2,&quot;top&quot;:88.85929133858266,&quot;width&quot;:867.6}"/>
</p:tagLst>
</file>

<file path=ppt/tags/tag232.xml><?xml version="1.0" encoding="utf-8"?>
<p:tagLst xmlns:p="http://schemas.openxmlformats.org/presentationml/2006/main">
  <p:tag name="KSO_WM_DIAGRAM_VIRTUALLY_FRAME" val="{&quot;height&quot;:432.7647244094489,&quot;left&quot;:46.2,&quot;top&quot;:88.85929133858266,&quot;width&quot;:867.6}"/>
</p:tagLst>
</file>

<file path=ppt/tags/tag23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35189_1*l_h_i*1_2_1"/>
  <p:tag name="KSO_WM_TEMPLATE_CATEGORY" val="diagram"/>
  <p:tag name="KSO_WM_TEMPLATE_INDEX" val="20235189"/>
  <p:tag name="KSO_WM_UNIT_LAYERLEVEL" val="1_1_1"/>
  <p:tag name="KSO_WM_TAG_VERSION" val="3.0"/>
  <p:tag name="KSO_WM_BEAUTIFY_FLAG" val="#wm#"/>
  <p:tag name="KSO_WM_DIAGRAM_VERSION" val="3"/>
  <p:tag name="KSO_WM_DIAGRAM_COLOR_TRICK" val="2"/>
  <p:tag name="KSO_WM_DIAGRAM_COLOR_TEXT_CAN_REMOVE" val="n"/>
  <p:tag name="KSO_WM_UNIT_FILL_TYPE" val="3"/>
  <p:tag name="KSO_WM_DIAGRAM_MAX_ITEMCNT" val="2"/>
  <p:tag name="KSO_WM_DIAGRAM_MIN_ITEMCNT" val="2"/>
  <p:tag name="KSO_WM_DIAGRAM_VIRTUALLY_FRAME" val="{&quot;height&quot;:384.05,&quot;left&quot;:55.65,&quot;top&quot;:117.7,&quot;width&quot;:809.9308620911663}"/>
  <p:tag name="KSO_WM_DIAGRAM_COLOR_MATCH_VALUE" val="{&quot;shape&quot;:{&quot;fill&quot;:{&quot;gradient&quot;:[{&quot;brightness&quot;:0.4000000059604645,&quot;colorType&quot;:1,&quot;foreColorIndex&quot;:6,&quot;pos&quot;:0,&quot;transparency&quot;:0.949999988079071},{&quot;brightness&quot;:0.4000000059604645,&quot;colorType&quot;:1,&quot;foreColorIndex&quot;:6,&quot;pos&quot;:1,&quot;transparency&quot;:0.800000011920929}],&quot;type&quot;:3},&quot;glow&quot;:{&quot;colorType&quot;:0},&quot;line&quot;:{&quot;gradient&quot;:[{&quot;brightness&quot;:0,&quot;colorType&quot;:1,&quot;foreColorIndex&quot;:6,&quot;pos&quot;:1,&quot;transparency&quot;:1},{&quot;brightness&quot;:0,&quot;colorType&quot;:1,&quot;foreColorIndex&quot;:6,&quot;pos&quot;:0,&quot;transparency&quot;:0.5600000023841858}],&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6"/>
  <p:tag name="KSO_WM_UNIT_TEXT_FILL_FORE_SCHEMECOLOR_INDEX" val="2"/>
  <p:tag name="KSO_WM_UNIT_TEXT_FILL_TYPE" val="1"/>
  <p:tag name="KSO_WM_UNIT_USESOURCEFORMAT_APPLY" val="1"/>
</p:tagLst>
</file>

<file path=ppt/tags/tag23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35189_1*l_h_i*1_1_1"/>
  <p:tag name="KSO_WM_TEMPLATE_CATEGORY" val="diagram"/>
  <p:tag name="KSO_WM_TEMPLATE_INDEX" val="20235189"/>
  <p:tag name="KSO_WM_UNIT_LAYERLEVEL" val="1_1_1"/>
  <p:tag name="KSO_WM_TAG_VERSION" val="3.0"/>
  <p:tag name="KSO_WM_BEAUTIFY_FLAG" val="#wm#"/>
  <p:tag name="KSO_WM_DIAGRAM_VERSION" val="3"/>
  <p:tag name="KSO_WM_DIAGRAM_COLOR_TRICK" val="2"/>
  <p:tag name="KSO_WM_DIAGRAM_COLOR_TEXT_CAN_REMOVE" val="n"/>
  <p:tag name="KSO_WM_UNIT_FILL_TYPE" val="3"/>
  <p:tag name="KSO_WM_DIAGRAM_MAX_ITEMCNT" val="2"/>
  <p:tag name="KSO_WM_DIAGRAM_MIN_ITEMCNT" val="2"/>
  <p:tag name="KSO_WM_DIAGRAM_VIRTUALLY_FRAME" val="{&quot;height&quot;:384.05,&quot;left&quot;:55.65,&quot;top&quot;:117.7,&quot;width&quot;:809.9308620911663}"/>
  <p:tag name="KSO_WM_DIAGRAM_COLOR_MATCH_VALUE" val="{&quot;shape&quot;:{&quot;fill&quot;:{&quot;gradient&quot;:[{&quot;brightness&quot;:0.4000000059604645,&quot;colorType&quot;:1,&quot;foreColorIndex&quot;:5,&quot;pos&quot;:0,&quot;transparency&quot;:0.949999988079071},{&quot;brightness&quot;:0.4000000059604645,&quot;colorType&quot;:1,&quot;foreColorIndex&quot;:5,&quot;pos&quot;:1,&quot;transparency&quot;:0.800000011920929}],&quot;type&quot;:3},&quot;glow&quot;:{&quot;colorType&quot;:0},&quot;line&quot;:{&quot;gradient&quot;:[{&quot;brightness&quot;:0,&quot;colorType&quot;:1,&quot;foreColorIndex&quot;:5,&quot;pos&quot;:1,&quot;transparency&quot;:1},{&quot;brightness&quot;:0,&quot;colorType&quot;:1,&quot;foreColorIndex&quot;:5,&quot;pos&quot;:0,&quot;transparency&quot;:0.5600000023841858}],&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UNIT_TEXT_FILL_FORE_SCHEMECOLOR_INDEX" val="2"/>
  <p:tag name="KSO_WM_UNIT_TEXT_FILL_TYPE" val="1"/>
  <p:tag name="KSO_WM_UNIT_USESOURCEFORMAT_APPLY" val="1"/>
</p:tagLst>
</file>

<file path=ppt/tags/tag235.xml><?xml version="1.0" encoding="utf-8"?>
<p:tagLst xmlns:p="http://schemas.openxmlformats.org/presentationml/2006/main">
  <p:tag name="KSO_WM_DIAGRAM_VIRTUALLY_FRAME" val="{&quot;height&quot;:384.05,&quot;left&quot;:55.65,&quot;top&quot;:117.7,&quot;width&quot;:809.9308620911663}"/>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5189_1*l_h_i*1_1_2"/>
  <p:tag name="KSO_WM_TEMPLATE_CATEGORY" val="diagram"/>
  <p:tag name="KSO_WM_TEMPLATE_INDEX" val="20235189"/>
  <p:tag name="KSO_WM_UNIT_LAYERLEVEL" val="1_1_1"/>
  <p:tag name="KSO_WM_TAG_VERSION" val="3.0"/>
  <p:tag name="KSO_WM_BEAUTIFY_FLAG" val="#wm#"/>
  <p:tag name="KSO_WM_DIAGRAM_VERSION" val="3"/>
  <p:tag name="KSO_WM_DIAGRAM_COLOR_TRICK" val="2"/>
  <p:tag name="KSO_WM_DIAGRAM_COLOR_TEXT_CAN_REMOVE" val="n"/>
  <p:tag name="KSO_WM_UNIT_FILL_TYPE" val="1"/>
  <p:tag name="KSO_WM_UNIT_FILL_FORE_SCHEMECOLOR_INDEX" val="5"/>
  <p:tag name="KSO_WM_UNIT_FILL_FORE_SCHEMECOLOR_INDEX_BRIGHTNESS" val="0"/>
  <p:tag name="KSO_WM_DIAGRAM_MAX_ITEMCNT" val="2"/>
  <p:tag name="KSO_WM_DIAGRAM_MIN_ITEMCNT" val="2"/>
  <p:tag name="KSO_WM_DIAGRAM_COLOR_MATCH_VALUE" val="{&quot;shape&quot;:{&quot;fill&quot;:{&quot;solid&quot;:{&quot;brightness&quot;:0,&quot;colorType&quot;:1,&quot;foreColorIndex&quot;:5,&quot;transparency&quot;:0.80000001192092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2"/>
  <p:tag name="KSO_WM_UNIT_TEXT_FILL_TYPE" val="1"/>
  <p:tag name="KSO_WM_UNIT_USESOURCEFORMAT_APPLY" val="1"/>
</p:tagLst>
</file>

<file path=ppt/tags/tag236.xml><?xml version="1.0" encoding="utf-8"?>
<p:tagLst xmlns:p="http://schemas.openxmlformats.org/presentationml/2006/main">
  <p:tag name="KSO_WM_DIAGRAM_VIRTUALLY_FRAME" val="{&quot;height&quot;:384.05,&quot;left&quot;:55.65,&quot;top&quot;:117.7,&quot;width&quot;:809.9308620911663}"/>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20235189_1*l_h_i*1_1_3"/>
  <p:tag name="KSO_WM_TEMPLATE_CATEGORY" val="diagram"/>
  <p:tag name="KSO_WM_TEMPLATE_INDEX" val="20235189"/>
  <p:tag name="KSO_WM_UNIT_LAYERLEVEL" val="1_1_1"/>
  <p:tag name="KSO_WM_TAG_VERSION" val="3.0"/>
  <p:tag name="KSO_WM_BEAUTIFY_FLAG" val="#wm#"/>
  <p:tag name="KSO_WM_DIAGRAM_VERSION" val="3"/>
  <p:tag name="KSO_WM_DIAGRAM_COLOR_TRICK" val="2"/>
  <p:tag name="KSO_WM_DIAGRAM_COLOR_TEXT_CAN_REMOVE" val="n"/>
  <p:tag name="KSO_WM_UNIT_FILL_TYPE" val="3"/>
  <p:tag name="KSO_WM_DIAGRAM_MAX_ITEMCNT" val="2"/>
  <p:tag name="KSO_WM_DIAGRAM_MIN_ITEMCNT" val="2"/>
  <p:tag name="KSO_WM_DIAGRAM_COLOR_MATCH_VALUE" val="{&quot;shape&quot;:{&quot;fill&quot;:{&quot;gradient&quot;:[{&quot;brightness&quot;:0.4000000059604645,&quot;colorType&quot;:1,&quot;foreColorIndex&quot;:5,&quot;pos&quot;:0,&quot;transparency&quot;:0.4000000059604645},{&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2"/>
  <p:tag name="KSO_WM_UNIT_TEXT_FILL_TYPE" val="1"/>
  <p:tag name="KSO_WM_UNIT_USESOURCEFORMAT_APPLY" val="1"/>
</p:tagLst>
</file>

<file path=ppt/tags/tag237.xml><?xml version="1.0" encoding="utf-8"?>
<p:tagLst xmlns:p="http://schemas.openxmlformats.org/presentationml/2006/main">
  <p:tag name="KSO_WM_DIAGRAM_VIRTUALLY_FRAME" val="{&quot;height&quot;:384.05,&quot;left&quot;:55.65,&quot;top&quot;:117.7,&quot;width&quot;:809.9308620911663}"/>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235189_1*l_h_i*1_2_2"/>
  <p:tag name="KSO_WM_TEMPLATE_CATEGORY" val="diagram"/>
  <p:tag name="KSO_WM_TEMPLATE_INDEX" val="20235189"/>
  <p:tag name="KSO_WM_UNIT_LAYERLEVEL" val="1_1_1"/>
  <p:tag name="KSO_WM_TAG_VERSION" val="3.0"/>
  <p:tag name="KSO_WM_BEAUTIFY_FLAG" val="#wm#"/>
  <p:tag name="KSO_WM_DIAGRAM_VERSION" val="3"/>
  <p:tag name="KSO_WM_DIAGRAM_COLOR_TRICK" val="2"/>
  <p:tag name="KSO_WM_DIAGRAM_COLOR_TEXT_CAN_REMOVE" val="n"/>
  <p:tag name="KSO_WM_UNIT_FILL_TYPE" val="1"/>
  <p:tag name="KSO_WM_UNIT_FILL_FORE_SCHEMECOLOR_INDEX" val="6"/>
  <p:tag name="KSO_WM_UNIT_FILL_FORE_SCHEMECOLOR_INDEX_BRIGHTNESS" val="0"/>
  <p:tag name="KSO_WM_DIAGRAM_MAX_ITEMCNT" val="2"/>
  <p:tag name="KSO_WM_DIAGRAM_MIN_ITEMCNT" val="2"/>
  <p:tag name="KSO_WM_DIAGRAM_COLOR_MATCH_VALUE" val="{&quot;shape&quot;:{&quot;fill&quot;:{&quot;solid&quot;:{&quot;brightness&quot;:0,&quot;colorType&quot;:1,&quot;foreColorIndex&quot;:6,&quot;transparency&quot;:0.80000001192092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2"/>
  <p:tag name="KSO_WM_UNIT_TEXT_FILL_TYPE" val="1"/>
  <p:tag name="KSO_WM_UNIT_USESOURCEFORMAT_APPLY" val="1"/>
</p:tagLst>
</file>

<file path=ppt/tags/tag238.xml><?xml version="1.0" encoding="utf-8"?>
<p:tagLst xmlns:p="http://schemas.openxmlformats.org/presentationml/2006/main">
  <p:tag name="KSO_WM_DIAGRAM_VIRTUALLY_FRAME" val="{&quot;height&quot;:384.05,&quot;left&quot;:55.65,&quot;top&quot;:117.7,&quot;width&quot;:809.9308620911663}"/>
  <p:tag name="KSO_WM_UNIT_HIGHLIGHT" val="0"/>
  <p:tag name="KSO_WM_UNIT_COMPATIBLE" val="0"/>
  <p:tag name="KSO_WM_UNIT_DIAGRAM_ISNUMVISUAL" val="0"/>
  <p:tag name="KSO_WM_UNIT_DIAGRAM_ISREFERUNIT" val="0"/>
  <p:tag name="KSO_WM_DIAGRAM_GROUP_CODE" val="l1-1"/>
  <p:tag name="KSO_WM_UNIT_TYPE" val="l_h_i"/>
  <p:tag name="KSO_WM_UNIT_INDEX" val="1_2_3"/>
  <p:tag name="KSO_WM_UNIT_ID" val="diagram20235189_1*l_h_i*1_2_3"/>
  <p:tag name="KSO_WM_TEMPLATE_CATEGORY" val="diagram"/>
  <p:tag name="KSO_WM_TEMPLATE_INDEX" val="20235189"/>
  <p:tag name="KSO_WM_UNIT_LAYERLEVEL" val="1_1_1"/>
  <p:tag name="KSO_WM_TAG_VERSION" val="3.0"/>
  <p:tag name="KSO_WM_BEAUTIFY_FLAG" val="#wm#"/>
  <p:tag name="KSO_WM_DIAGRAM_VERSION" val="3"/>
  <p:tag name="KSO_WM_DIAGRAM_COLOR_TRICK" val="2"/>
  <p:tag name="KSO_WM_DIAGRAM_COLOR_TEXT_CAN_REMOVE" val="n"/>
  <p:tag name="KSO_WM_UNIT_FILL_TYPE" val="3"/>
  <p:tag name="KSO_WM_DIAGRAM_MAX_ITEMCNT" val="2"/>
  <p:tag name="KSO_WM_DIAGRAM_MIN_ITEMCNT" val="2"/>
  <p:tag name="KSO_WM_DIAGRAM_COLOR_MATCH_VALUE" val="{&quot;shape&quot;:{&quot;fill&quot;:{&quot;gradient&quot;:[{&quot;brightness&quot;:0.4000000059604645,&quot;colorType&quot;:1,&quot;foreColorIndex&quot;:6,&quot;pos&quot;:0,&quot;transparency&quot;:0.4000000059604645},{&quot;brightness&quot;:0,&quot;colorType&quot;:1,&quot;foreColorIndex&quot;:6,&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2"/>
  <p:tag name="KSO_WM_UNIT_TEXT_FILL_TYPE" val="1"/>
  <p:tag name="KSO_WM_UNIT_USESOURCEFORMAT_APPLY" val="1"/>
</p:tagLst>
</file>

<file path=ppt/tags/tag239.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5189_1*l_h_f*1_1_1"/>
  <p:tag name="KSO_WM_TEMPLATE_CATEGORY" val="diagram"/>
  <p:tag name="KSO_WM_TEMPLATE_INDEX" val="20235189"/>
  <p:tag name="KSO_WM_UNIT_LAYERLEVEL" val="1_1_1"/>
  <p:tag name="KSO_WM_TAG_VERSION" val="3.0"/>
  <p:tag name="KSO_WM_DIAGRAM_MAX_ITEMCNT" val="2"/>
  <p:tag name="KSO_WM_DIAGRAM_MIN_ITEMCNT" val="2"/>
  <p:tag name="KSO_WM_DIAGRAM_VIRTUALLY_FRAME" val="{&quot;height&quot;:384.05,&quot;left&quot;:55.65,&quot;top&quot;:117.7,&quot;width&quot;:809.930862091166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207"/>
  <p:tag name="KSO_WM_UNIT_TEXT_TYPE" val="1"/>
  <p:tag name="KSO_WM_UNIT_TEXT_LAYER_COUNT" val="1"/>
  <p:tag name="KSO_WM_BEAUTIFY_FLAG" val="#wm#"/>
  <p:tag name="KSO_WM_DIAGRAM_VERSION" val="3"/>
  <p:tag name="KSO_WM_DIAGRAM_COLOR_TRICK" val="2"/>
  <p:tag name="KSO_WM_DIAGRAM_COLOR_TEXT_CAN_REMOVE" val="n"/>
  <p:tag name="KSO_WM_UNIT_PRESET_TEXT" val="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
  <p:tag name="KSO_WM_UNIT_TEXT_FILL_FORE_SCHEMECOLOR_INDEX" val="1"/>
  <p:tag name="KSO_WM_UNIT_TEXT_FILL_TYPE" val="1"/>
  <p:tag name="KSO_WM_UNIT_USESOURCEFORMAT_APPLY" val="1"/>
</p:tagLst>
</file>

<file path=ppt/tags/tag24.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240.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5189_1*l_h_f*1_2_1"/>
  <p:tag name="KSO_WM_TEMPLATE_CATEGORY" val="diagram"/>
  <p:tag name="KSO_WM_TEMPLATE_INDEX" val="20235189"/>
  <p:tag name="KSO_WM_UNIT_LAYERLEVEL" val="1_1_1"/>
  <p:tag name="KSO_WM_TAG_VERSION" val="3.0"/>
  <p:tag name="KSO_WM_DIAGRAM_MAX_ITEMCNT" val="2"/>
  <p:tag name="KSO_WM_DIAGRAM_MIN_ITEMCNT" val="2"/>
  <p:tag name="KSO_WM_DIAGRAM_VIRTUALLY_FRAME" val="{&quot;height&quot;:384.05,&quot;left&quot;:55.65,&quot;top&quot;:117.7,&quot;width&quot;:809.930862091166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207"/>
  <p:tag name="KSO_WM_UNIT_TEXT_TYPE" val="1"/>
  <p:tag name="KSO_WM_UNIT_TEXT_LAYER_COUNT" val="1"/>
  <p:tag name="KSO_WM_BEAUTIFY_FLAG" val="#wm#"/>
  <p:tag name="KSO_WM_DIAGRAM_VERSION" val="3"/>
  <p:tag name="KSO_WM_DIAGRAM_COLOR_TRICK" val="2"/>
  <p:tag name="KSO_WM_DIAGRAM_COLOR_TEXT_CAN_REMOVE" val="n"/>
  <p:tag name="KSO_WM_UNIT_PRESET_TEXT" val="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
  <p:tag name="KSO_WM_UNIT_TEXT_FILL_FORE_SCHEMECOLOR_INDEX" val="1"/>
  <p:tag name="KSO_WM_UNIT_TEXT_FILL_TYPE" val="1"/>
  <p:tag name="KSO_WM_UNIT_USESOURCEFORMAT_APPLY" val="1"/>
</p:tagLst>
</file>

<file path=ppt/tags/tag24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1"/>
  <p:tag name="KSO_WM_UNIT_ID" val="diagram20235189_1*l_i*1_1"/>
  <p:tag name="KSO_WM_TEMPLATE_CATEGORY" val="diagram"/>
  <p:tag name="KSO_WM_TEMPLATE_INDEX" val="20235189"/>
  <p:tag name="KSO_WM_UNIT_LAYERLEVEL" val="1_1"/>
  <p:tag name="KSO_WM_TAG_VERSION" val="3.0"/>
  <p:tag name="KSO_WM_BEAUTIFY_FLAG" val="#wm#"/>
  <p:tag name="KSO_WM_DIAGRAM_VERSION" val="3"/>
  <p:tag name="KSO_WM_DIAGRAM_COLOR_TRICK" val="2"/>
  <p:tag name="KSO_WM_DIAGRAM_COLOR_TEXT_CAN_REMOVE" val="n"/>
  <p:tag name="KSO_WM_UNIT_FILL_TYPE" val="3"/>
  <p:tag name="KSO_WM_DIAGRAM_MAX_ITEMCNT" val="2"/>
  <p:tag name="KSO_WM_DIAGRAM_MIN_ITEMCNT" val="2"/>
  <p:tag name="KSO_WM_DIAGRAM_VIRTUALLY_FRAME" val="{&quot;height&quot;:384.05,&quot;left&quot;:55.65,&quot;top&quot;:117.7,&quot;width&quot;:809.9308620911663}"/>
  <p:tag name="KSO_WM_DIAGRAM_COLOR_MATCH_VALUE" val="{&quot;shape&quot;:{&quot;fill&quot;:{&quot;gradient&quot;:[{&quot;brightness&quot;:0,&quot;colorType&quot;:1,&quot;foreColorIndex&quot;:6,&quot;pos&quot;:1,&quot;transparency&quot;:0},{&quot;brightness&quot;:0,&quot;colorType&quot;:1,&quot;foreColorIndex&quot;:5,&quot;pos&quot;:0,&quot;transparency&quot;:0}],&quot;type&quot;:3},&quot;glow&quot;:{&quot;colorType&quot;:0},&quot;line&quot;:{&quot;type&quot;:0},&quot;shadow&quot;:{&quot;brightness&quot;:-0.25,&quot;colorType&quot;:1,&quot;foreColorIndex&quot;:5,&quot;transparency&quot;:0.899999976158142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SHADOW_SCHEMECOLOR_INDEX" val="5"/>
  <p:tag name="KSO_WM_UNIT_TEXT_FILL_FORE_SCHEMECOLOR_INDEX" val="2"/>
  <p:tag name="KSO_WM_UNIT_TEXT_FILL_TYPE" val="1"/>
  <p:tag name="KSO_WM_UNIT_USESOURCEFORMAT_APPLY" val="1"/>
</p:tagLst>
</file>

<file path=ppt/tags/tag242.xml><?xml version="1.0" encoding="utf-8"?>
<p:tagLst xmlns:p="http://schemas.openxmlformats.org/presentationml/2006/main">
  <p:tag name="KSO_WM_SLIDE_ID" val="diagram20235189_1"/>
  <p:tag name="KSO_WM_TEMPLATE_SUBCATEGORY" val="0"/>
  <p:tag name="KSO_WM_TEMPLATE_MASTER_TYPE" val="0"/>
  <p:tag name="KSO_WM_TEMPLATE_COLOR_TYPE" val="0"/>
  <p:tag name="KSO_WM_SLIDE_ITEM_CNT" val="2"/>
  <p:tag name="KSO_WM_SLIDE_INDEX" val="1"/>
  <p:tag name="KSO_WM_TAG_VERSION" val="3.0"/>
  <p:tag name="KSO_WM_BEAUTIFY_FLAG" val="#wm#"/>
  <p:tag name="KSO_WM_TEMPLATE_CATEGORY" val="diagram"/>
  <p:tag name="KSO_WM_TEMPLATE_INDEX" val="20235189"/>
  <p:tag name="KSO_WM_SLIDE_TYPE" val="text"/>
  <p:tag name="KSO_WM_SLIDE_SUBTYPE" val="diag"/>
  <p:tag name="KSO_WM_SLIDE_SIZE" val="849.55*388.3"/>
  <p:tag name="KSO_WM_SLIDE_POSITION" val="55.65*113.45"/>
  <p:tag name="KSO_WM_SLIDE_LAYOUT" val="a_l"/>
  <p:tag name="KSO_WM_SLIDE_LAYOUT_CNT" val="1_1"/>
  <p:tag name="KSO_WM_SPECIAL_SOURCE" val="bdnull"/>
  <p:tag name="KSO_WM_DIAGRAM_GROUP_CODE" val="l1-1"/>
  <p:tag name="KSO_WM_SLIDE_DIAGTYPE" val="l"/>
</p:tagLst>
</file>

<file path=ppt/tags/tag243.xml><?xml version="1.0" encoding="utf-8"?>
<p:tagLst xmlns:p="http://schemas.openxmlformats.org/presentationml/2006/main">
  <p:tag name="KSO_WM_DIAGRAM_VIRTUALLY_FRAME" val="{&quot;height&quot;:451.20937007874016,&quot;left&quot;:56.64551181102361,&quot;top&quot;:88.79062992125985,&quot;width&quot;:878.3307874015748}"/>
</p:tagLst>
</file>

<file path=ppt/tags/tag244.xml><?xml version="1.0" encoding="utf-8"?>
<p:tagLst xmlns:p="http://schemas.openxmlformats.org/presentationml/2006/main">
  <p:tag name="KSO_WM_DIAGRAM_VIRTUALLY_FRAME" val="{&quot;height&quot;:451.20937007874016,&quot;left&quot;:56.64551181102361,&quot;top&quot;:88.79062992125985,&quot;width&quot;:878.3307874015748}"/>
</p:tagLst>
</file>

<file path=ppt/tags/tag245.xml><?xml version="1.0" encoding="utf-8"?>
<p:tagLst xmlns:p="http://schemas.openxmlformats.org/presentationml/2006/main">
  <p:tag name="KSO_WM_DIAGRAM_VIRTUALLY_FRAME" val="{&quot;height&quot;:451.20937007874016,&quot;left&quot;:56.64551181102361,&quot;top&quot;:88.79062992125985,&quot;width&quot;:878.3307874015748}"/>
</p:tagLst>
</file>

<file path=ppt/tags/tag246.xml><?xml version="1.0" encoding="utf-8"?>
<p:tagLst xmlns:p="http://schemas.openxmlformats.org/presentationml/2006/main">
  <p:tag name="KSO_WM_DIAGRAM_VIRTUALLY_FRAME" val="{&quot;height&quot;:451.20937007874016,&quot;left&quot;:56.64551181102361,&quot;top&quot;:88.79062992125985,&quot;width&quot;:878.3307874015748}"/>
</p:tagLst>
</file>

<file path=ppt/tags/tag247.xml><?xml version="1.0" encoding="utf-8"?>
<p:tagLst xmlns:p="http://schemas.openxmlformats.org/presentationml/2006/main">
  <p:tag name="KSO_WM_DIAGRAM_VIRTUALLY_FRAME" val="{&quot;height&quot;:451.20937007874016,&quot;left&quot;:56.64551181102361,&quot;top&quot;:88.79062992125985,&quot;width&quot;:878.3307874015748}"/>
</p:tagLst>
</file>

<file path=ppt/tags/tag248.xml><?xml version="1.0" encoding="utf-8"?>
<p:tagLst xmlns:p="http://schemas.openxmlformats.org/presentationml/2006/main">
  <p:tag name="KSO_WM_DIAGRAM_VIRTUALLY_FRAME" val="{&quot;height&quot;:451.20937007874016,&quot;left&quot;:56.64551181102361,&quot;top&quot;:88.79062992125985,&quot;width&quot;:878.3307874015748}"/>
</p:tagLst>
</file>

<file path=ppt/tags/tag249.xml><?xml version="1.0" encoding="utf-8"?>
<p:tagLst xmlns:p="http://schemas.openxmlformats.org/presentationml/2006/main">
  <p:tag name="KSO_WM_DIAGRAM_VIRTUALLY_FRAME" val="{&quot;height&quot;:451.20937007874016,&quot;left&quot;:56.64551181102361,&quot;top&quot;:88.79062992125985,&quot;width&quot;:878.3307874015748}"/>
</p:tagLst>
</file>

<file path=ppt/tags/tag25.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250.xml><?xml version="1.0" encoding="utf-8"?>
<p:tagLst xmlns:p="http://schemas.openxmlformats.org/presentationml/2006/main">
  <p:tag name="KSO_WM_DIAGRAM_VIRTUALLY_FRAME" val="{&quot;height&quot;:451.20937007874016,&quot;left&quot;:56.64551181102361,&quot;top&quot;:88.79062992125985,&quot;width&quot;:878.3307874015748}"/>
</p:tagLst>
</file>

<file path=ppt/tags/tag251.xml><?xml version="1.0" encoding="utf-8"?>
<p:tagLst xmlns:p="http://schemas.openxmlformats.org/presentationml/2006/main">
  <p:tag name="KSO_WM_DIAGRAM_VIRTUALLY_FRAME" val="{&quot;height&quot;:451.20937007874016,&quot;left&quot;:56.64551181102361,&quot;top&quot;:88.79062992125985,&quot;width&quot;:878.3307874015748}"/>
</p:tagLst>
</file>

<file path=ppt/tags/tag252.xml><?xml version="1.0" encoding="utf-8"?>
<p:tagLst xmlns:p="http://schemas.openxmlformats.org/presentationml/2006/main">
  <p:tag name="KSO_WM_DIAGRAM_VIRTUALLY_FRAME" val="{&quot;height&quot;:451.20937007874016,&quot;left&quot;:56.64551181102361,&quot;top&quot;:88.79062992125985,&quot;width&quot;:878.3307874015748}"/>
</p:tagLst>
</file>

<file path=ppt/tags/tag253.xml><?xml version="1.0" encoding="utf-8"?>
<p:tagLst xmlns:p="http://schemas.openxmlformats.org/presentationml/2006/main">
  <p:tag name="KSO_WM_DIAGRAM_VIRTUALLY_FRAME" val="{&quot;height&quot;:451.20937007874016,&quot;left&quot;:56.64551181102361,&quot;top&quot;:88.79062992125985,&quot;width&quot;:878.3307874015748}"/>
</p:tagLst>
</file>

<file path=ppt/tags/tag254.xml><?xml version="1.0" encoding="utf-8"?>
<p:tagLst xmlns:p="http://schemas.openxmlformats.org/presentationml/2006/main">
  <p:tag name="KSO_WM_DIAGRAM_VIRTUALLY_FRAME" val="{&quot;height&quot;:451.20937007874016,&quot;left&quot;:56.64551181102361,&quot;top&quot;:88.79062992125985,&quot;width&quot;:878.3307874015748}"/>
</p:tagLst>
</file>

<file path=ppt/tags/tag255.xml><?xml version="1.0" encoding="utf-8"?>
<p:tagLst xmlns:p="http://schemas.openxmlformats.org/presentationml/2006/main">
  <p:tag name="KSO_WM_DIAGRAM_VIRTUALLY_FRAME" val="{&quot;height&quot;:451.20937007874016,&quot;left&quot;:56.64551181102361,&quot;top&quot;:88.79062992125985,&quot;width&quot;:878.3307874015748}"/>
</p:tagLst>
</file>

<file path=ppt/tags/tag256.xml><?xml version="1.0" encoding="utf-8"?>
<p:tagLst xmlns:p="http://schemas.openxmlformats.org/presentationml/2006/main">
  <p:tag name="KSO_WM_DIAGRAM_VIRTUALLY_FRAME" val="{&quot;height&quot;:451.20937007874016,&quot;left&quot;:56.64551181102361,&quot;top&quot;:88.79062992125985,&quot;width&quot;:878.3307874015748}"/>
</p:tagLst>
</file>

<file path=ppt/tags/tag257.xml><?xml version="1.0" encoding="utf-8"?>
<p:tagLst xmlns:p="http://schemas.openxmlformats.org/presentationml/2006/main">
  <p:tag name="KSO_WM_DIAGRAM_VIRTUALLY_FRAME" val="{&quot;height&quot;:451.20937007874016,&quot;left&quot;:56.64551181102361,&quot;top&quot;:88.79062992125985,&quot;width&quot;:878.3307874015748}"/>
</p:tagLst>
</file>

<file path=ppt/tags/tag258.xml><?xml version="1.0" encoding="utf-8"?>
<p:tagLst xmlns:p="http://schemas.openxmlformats.org/presentationml/2006/main">
  <p:tag name="KSO_WM_DIAGRAM_VIRTUALLY_FRAME" val="{&quot;height&quot;:451.20937007874016,&quot;left&quot;:56.64551181102361,&quot;top&quot;:88.79062992125985,&quot;width&quot;:878.3307874015748}"/>
</p:tagLst>
</file>

<file path=ppt/tags/tag259.xml><?xml version="1.0" encoding="utf-8"?>
<p:tagLst xmlns:p="http://schemas.openxmlformats.org/presentationml/2006/main">
  <p:tag name="KSO_WM_DIAGRAM_VIRTUALLY_FRAME" val="{&quot;height&quot;:451.20937007874016,&quot;left&quot;:56.64551181102361,&quot;top&quot;:88.79062992125985,&quot;width&quot;:878.3307874015748}"/>
</p:tagLst>
</file>

<file path=ppt/tags/tag26.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260.xml><?xml version="1.0" encoding="utf-8"?>
<p:tagLst xmlns:p="http://schemas.openxmlformats.org/presentationml/2006/main">
  <p:tag name="KSO_WM_DIAGRAM_VIRTUALLY_FRAME" val="{&quot;height&quot;:451.20937007874016,&quot;left&quot;:56.64551181102361,&quot;top&quot;:88.79062992125985,&quot;width&quot;:878.3307874015748}"/>
</p:tagLst>
</file>

<file path=ppt/tags/tag261.xml><?xml version="1.0" encoding="utf-8"?>
<p:tagLst xmlns:p="http://schemas.openxmlformats.org/presentationml/2006/main">
  <p:tag name="KSO_WM_DIAGRAM_VIRTUALLY_FRAME" val="{&quot;height&quot;:451.20937007874016,&quot;left&quot;:56.64551181102361,&quot;top&quot;:88.79062992125985,&quot;width&quot;:878.3307874015748}"/>
</p:tagLst>
</file>

<file path=ppt/tags/tag262.xml><?xml version="1.0" encoding="utf-8"?>
<p:tagLst xmlns:p="http://schemas.openxmlformats.org/presentationml/2006/main">
  <p:tag name="KSO_WM_DIAGRAM_VIRTUALLY_FRAME" val="{&quot;height&quot;:451.20937007874016,&quot;left&quot;:56.64551181102361,&quot;top&quot;:88.79062992125985,&quot;width&quot;:878.3307874015748}"/>
</p:tagLst>
</file>

<file path=ppt/tags/tag263.xml><?xml version="1.0" encoding="utf-8"?>
<p:tagLst xmlns:p="http://schemas.openxmlformats.org/presentationml/2006/main">
  <p:tag name="resource_record_key" val="{&quot;65&quot;:[20235189],&quot;8&quot;:[20476341,40000080,4625844,50053428]}"/>
</p:tagLst>
</file>

<file path=ppt/tags/tag27.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28.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29.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3.xml><?xml version="1.0" encoding="utf-8"?>
<p:tagLst xmlns:p="http://schemas.openxmlformats.org/presentationml/2006/main">
  <p:tag name="KSO_WM_DIAGRAM_VIRTUALLY_FRAME" val="{&quot;height&quot;:374.9117322834646,&quot;left&quot;:39.96755905511811,&quot;top&quot;:105.35188976377954,&quot;width&quot;:375.2324409448819}"/>
</p:tagLst>
</file>

<file path=ppt/tags/tag30.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31.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32.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33.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34.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35.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36.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37.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38.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39.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4.xml><?xml version="1.0" encoding="utf-8"?>
<p:tagLst xmlns:p="http://schemas.openxmlformats.org/presentationml/2006/main">
  <p:tag name="KSO_WM_DIAGRAM_VIRTUALLY_FRAME" val="{&quot;height&quot;:374.9117322834646,&quot;left&quot;:39.96755905511811,&quot;top&quot;:105.35188976377954,&quot;width&quot;:375.2324409448819}"/>
</p:tagLst>
</file>

<file path=ppt/tags/tag40.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41.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42.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43.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44.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45.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46.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47.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48.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49.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5.xml><?xml version="1.0" encoding="utf-8"?>
<p:tagLst xmlns:p="http://schemas.openxmlformats.org/presentationml/2006/main">
  <p:tag name="KSO_WM_DIAGRAM_VIRTUALLY_FRAME" val="{&quot;height&quot;:374.9117322834646,&quot;left&quot;:39.96755905511811,&quot;top&quot;:105.35188976377954,&quot;width&quot;:375.2324409448819}"/>
</p:tagLst>
</file>

<file path=ppt/tags/tag50.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51.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52.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53.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54.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55.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56.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57.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58.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59.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6.xml><?xml version="1.0" encoding="utf-8"?>
<p:tagLst xmlns:p="http://schemas.openxmlformats.org/presentationml/2006/main">
  <p:tag name="KSO_WM_DIAGRAM_VIRTUALLY_FRAME" val="{&quot;height&quot;:374.9117322834646,&quot;left&quot;:39.96755905511811,&quot;top&quot;:105.35188976377954,&quot;width&quot;:375.2324409448819}"/>
</p:tagLst>
</file>

<file path=ppt/tags/tag60.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61.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62.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63.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64.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65.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66.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67.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68.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69.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7.xml><?xml version="1.0" encoding="utf-8"?>
<p:tagLst xmlns:p="http://schemas.openxmlformats.org/presentationml/2006/main">
  <p:tag name="KSO_WM_DIAGRAM_VIRTUALLY_FRAME" val="{&quot;height&quot;:374.9117322834646,&quot;left&quot;:39.96755905511811,&quot;top&quot;:105.35188976377954,&quot;width&quot;:375.2324409448819}"/>
</p:tagLst>
</file>

<file path=ppt/tags/tag70.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71.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72.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73.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74.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75.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76.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77.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78.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79.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8.xml><?xml version="1.0" encoding="utf-8"?>
<p:tagLst xmlns:p="http://schemas.openxmlformats.org/presentationml/2006/main">
  <p:tag name="KSO_WM_DIAGRAM_VIRTUALLY_FRAME" val="{&quot;height&quot;:374.9117322834646,&quot;left&quot;:39.96755905511811,&quot;top&quot;:105.35188976377954,&quot;width&quot;:375.2324409448819}"/>
</p:tagLst>
</file>

<file path=ppt/tags/tag80.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81.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82.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83.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84.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85.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86.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87.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88.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89.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9.xml><?xml version="1.0" encoding="utf-8"?>
<p:tagLst xmlns:p="http://schemas.openxmlformats.org/presentationml/2006/main">
  <p:tag name="KSO_WM_DIAGRAM_VIRTUALLY_FRAME" val="{&quot;height&quot;:374.9117322834646,&quot;left&quot;:39.96755905511811,&quot;top&quot;:105.35188976377954,&quot;width&quot;:375.2324409448819}"/>
</p:tagLst>
</file>

<file path=ppt/tags/tag90.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91.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92.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93.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94.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95.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96.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97.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98.xml><?xml version="1.0" encoding="utf-8"?>
<p:tagLst xmlns:p="http://schemas.openxmlformats.org/presentationml/2006/main">
  <p:tag name="KSO_WM_DIAGRAM_VIRTUALLY_FRAME" val="{&quot;height&quot;:65.94173228346457,&quot;left&quot;:73.02141732283465,&quot;top&quot;:241.84984251968504,&quot;width&quot;:813.763622047244}"/>
</p:tagLst>
</file>

<file path=ppt/tags/tag99.xml><?xml version="1.0" encoding="utf-8"?>
<p:tagLst xmlns:p="http://schemas.openxmlformats.org/presentationml/2006/main">
  <p:tag name="KSO_WM_DIAGRAM_VIRTUALLY_FRAME" val="{&quot;height&quot;:65.94173228346457,&quot;left&quot;:73.02141732283465,&quot;top&quot;:241.84984251968504,&quot;width&quot;:813.763622047244}"/>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1484</Words>
  <Application>WPS 演示</Application>
  <PresentationFormat>宽屏</PresentationFormat>
  <Paragraphs>183</Paragraphs>
  <Slides>11</Slides>
  <Notes>0</Notes>
  <HiddenSlides>0</HiddenSlides>
  <MMClips>0</MMClips>
  <ScaleCrop>false</ScaleCrop>
  <HeadingPairs>
    <vt:vector size="6" baseType="variant">
      <vt:variant>
        <vt:lpstr>已用的字体</vt:lpstr>
      </vt:variant>
      <vt:variant>
        <vt:i4>11</vt:i4>
      </vt:variant>
      <vt:variant>
        <vt:lpstr>主题</vt:lpstr>
      </vt:variant>
      <vt:variant>
        <vt:i4>2</vt:i4>
      </vt:variant>
      <vt:variant>
        <vt:lpstr>幻灯片标题</vt:lpstr>
      </vt:variant>
      <vt:variant>
        <vt:i4>11</vt:i4>
      </vt:variant>
    </vt:vector>
  </HeadingPairs>
  <TitlesOfParts>
    <vt:vector size="24" baseType="lpstr">
      <vt:lpstr>Arial</vt:lpstr>
      <vt:lpstr>宋体</vt:lpstr>
      <vt:lpstr>Wingdings</vt:lpstr>
      <vt:lpstr>汉仪旗黑-55简</vt:lpstr>
      <vt:lpstr>汉仪文黑-85W</vt:lpstr>
      <vt:lpstr>阿里巴巴普惠体</vt:lpstr>
      <vt:lpstr>等线</vt:lpstr>
      <vt:lpstr>微软雅黑</vt:lpstr>
      <vt:lpstr>Arial Unicode MS</vt:lpstr>
      <vt:lpstr>等线 Light</vt:lpstr>
      <vt:lpstr>Calibri</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A2888</dc:creator>
  <cp:lastModifiedBy>侯欧巴</cp:lastModifiedBy>
  <cp:revision>28</cp:revision>
  <dcterms:created xsi:type="dcterms:W3CDTF">2022-09-13T03:40:00Z</dcterms:created>
  <dcterms:modified xsi:type="dcterms:W3CDTF">2025-04-23T01:43:32Z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2052-12.1.0.20784</vt:lpwstr>
  </property>
  <property fmtid="{D5CDD505-2E9C-101B-9397-08002B2CF9AE}" pid="3" name="KSOTemplateUUID">
    <vt:lpwstr>v1.0_mb_7k7Dl0OlaKFA8SUT5lJpsA==</vt:lpwstr>
  </property>
  <property fmtid="{D5CDD505-2E9C-101B-9397-08002B2CF9AE}" pid="4" name="ICV">
    <vt:lpwstr>8981847382214115B3C2B4501F2D8A72_12</vt:lpwstr>
  </property>
</Properties>
</file>