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7"/>
  </p:notesMasterIdLst>
  <p:handoutMasterIdLst>
    <p:handoutMasterId r:id="rId18"/>
  </p:handoutMasterIdLst>
  <p:sldIdLst>
    <p:sldId id="257" r:id="rId4"/>
    <p:sldId id="261" r:id="rId5"/>
    <p:sldId id="258" r:id="rId6"/>
    <p:sldId id="263" r:id="rId7"/>
    <p:sldId id="264" r:id="rId8"/>
    <p:sldId id="267" r:id="rId9"/>
    <p:sldId id="268" r:id="rId10"/>
    <p:sldId id="269" r:id="rId11"/>
    <p:sldId id="271" r:id="rId12"/>
    <p:sldId id="274" r:id="rId13"/>
    <p:sldId id="295" r:id="rId14"/>
    <p:sldId id="296" r:id="rId15"/>
    <p:sldId id="300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E7B"/>
    <a:srgbClr val="F68D58"/>
    <a:srgbClr val="404D7C"/>
    <a:srgbClr val="394163"/>
    <a:srgbClr val="9C0000"/>
    <a:srgbClr val="F58D58"/>
    <a:srgbClr val="FFA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8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40FF-A1CC-4785-8A89-6EE425679A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D273-765D-4737-9123-8543D07303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5027-59ED-4429-945A-34E4C786EF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047E-7AC7-433A-8EE7-5F1813B5DE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2" Type="http://schemas.openxmlformats.org/officeDocument/2006/relationships/slideLayout" Target="../slideLayouts/slideLayout18.xml"/><Relationship Id="rId31" Type="http://schemas.openxmlformats.org/officeDocument/2006/relationships/tags" Target="../tags/tag137.xml"/><Relationship Id="rId30" Type="http://schemas.openxmlformats.org/officeDocument/2006/relationships/tags" Target="../tags/tag136.xml"/><Relationship Id="rId3" Type="http://schemas.openxmlformats.org/officeDocument/2006/relationships/tags" Target="../tags/tag109.xml"/><Relationship Id="rId29" Type="http://schemas.openxmlformats.org/officeDocument/2006/relationships/tags" Target="../tags/tag135.xml"/><Relationship Id="rId28" Type="http://schemas.openxmlformats.org/officeDocument/2006/relationships/tags" Target="../tags/tag134.xml"/><Relationship Id="rId27" Type="http://schemas.openxmlformats.org/officeDocument/2006/relationships/tags" Target="../tags/tag133.xml"/><Relationship Id="rId26" Type="http://schemas.openxmlformats.org/officeDocument/2006/relationships/tags" Target="../tags/tag132.xml"/><Relationship Id="rId25" Type="http://schemas.openxmlformats.org/officeDocument/2006/relationships/tags" Target="../tags/tag13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08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2" Type="http://schemas.openxmlformats.org/officeDocument/2006/relationships/slideLayout" Target="../slideLayouts/slideLayout18.xml"/><Relationship Id="rId21" Type="http://schemas.openxmlformats.org/officeDocument/2006/relationships/image" Target="../media/image7.svg"/><Relationship Id="rId20" Type="http://schemas.openxmlformats.org/officeDocument/2006/relationships/image" Target="../media/image6.png"/><Relationship Id="rId2" Type="http://schemas.openxmlformats.org/officeDocument/2006/relationships/tags" Target="../tags/tag2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39.xml"/><Relationship Id="rId21" Type="http://schemas.openxmlformats.org/officeDocument/2006/relationships/tags" Target="../tags/tag38.xml"/><Relationship Id="rId20" Type="http://schemas.openxmlformats.org/officeDocument/2006/relationships/tags" Target="../tags/tag37.xml"/><Relationship Id="rId2" Type="http://schemas.openxmlformats.org/officeDocument/2006/relationships/tags" Target="../tags/tag19.xml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5" Type="http://schemas.openxmlformats.org/officeDocument/2006/relationships/slideLayout" Target="../slideLayouts/slideLayout18.xml"/><Relationship Id="rId34" Type="http://schemas.openxmlformats.org/officeDocument/2006/relationships/tags" Target="../tags/tag72.xml"/><Relationship Id="rId33" Type="http://schemas.openxmlformats.org/officeDocument/2006/relationships/tags" Target="../tags/tag71.xml"/><Relationship Id="rId32" Type="http://schemas.openxmlformats.org/officeDocument/2006/relationships/tags" Target="../tags/tag70.xml"/><Relationship Id="rId31" Type="http://schemas.openxmlformats.org/officeDocument/2006/relationships/tags" Target="../tags/tag69.xml"/><Relationship Id="rId30" Type="http://schemas.openxmlformats.org/officeDocument/2006/relationships/tags" Target="../tags/tag68.xml"/><Relationship Id="rId3" Type="http://schemas.openxmlformats.org/officeDocument/2006/relationships/tags" Target="../tags/tag41.xml"/><Relationship Id="rId29" Type="http://schemas.openxmlformats.org/officeDocument/2006/relationships/tags" Target="../tags/tag67.xml"/><Relationship Id="rId28" Type="http://schemas.openxmlformats.org/officeDocument/2006/relationships/tags" Target="../tags/tag66.xml"/><Relationship Id="rId27" Type="http://schemas.openxmlformats.org/officeDocument/2006/relationships/tags" Target="../tags/tag65.xml"/><Relationship Id="rId26" Type="http://schemas.openxmlformats.org/officeDocument/2006/relationships/tags" Target="../tags/tag64.xml"/><Relationship Id="rId25" Type="http://schemas.openxmlformats.org/officeDocument/2006/relationships/tags" Target="../tags/tag63.xml"/><Relationship Id="rId24" Type="http://schemas.openxmlformats.org/officeDocument/2006/relationships/tags" Target="../tags/tag62.xml"/><Relationship Id="rId23" Type="http://schemas.openxmlformats.org/officeDocument/2006/relationships/tags" Target="../tags/tag61.xml"/><Relationship Id="rId22" Type="http://schemas.openxmlformats.org/officeDocument/2006/relationships/tags" Target="../tags/tag60.xml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tags" Target="../tags/tag40.xml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7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/学校ppt/素材/微信图片_20230720085140.jpg微信图片_20230720085140"/>
          <p:cNvPicPr>
            <a:picLocks noChangeAspect="1" noChangeArrowheads="1"/>
          </p:cNvPicPr>
          <p:nvPr/>
        </p:nvPicPr>
        <p:blipFill>
          <a:blip r:embed="rId1"/>
          <a:srcRect t="2446" r="37799" b="2446"/>
          <a:stretch>
            <a:fillRect/>
          </a:stretch>
        </p:blipFill>
        <p:spPr bwMode="auto">
          <a:xfrm>
            <a:off x="4837430" y="0"/>
            <a:ext cx="7354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1"/>
            <a:ext cx="11262166" cy="6858000"/>
          </a:xfrm>
          <a:custGeom>
            <a:avLst/>
            <a:gdLst>
              <a:gd name="connsiteX0" fmla="*/ 0 w 6273478"/>
              <a:gd name="connsiteY0" fmla="*/ 0 h 6857999"/>
              <a:gd name="connsiteX1" fmla="*/ 6273478 w 6273478"/>
              <a:gd name="connsiteY1" fmla="*/ 0 h 6857999"/>
              <a:gd name="connsiteX2" fmla="*/ 6273478 w 6273478"/>
              <a:gd name="connsiteY2" fmla="*/ 6857999 h 6857999"/>
              <a:gd name="connsiteX3" fmla="*/ 0 w 6273478"/>
              <a:gd name="connsiteY3" fmla="*/ 6857999 h 6857999"/>
              <a:gd name="connsiteX4" fmla="*/ 0 w 6273478"/>
              <a:gd name="connsiteY4" fmla="*/ 0 h 6857999"/>
              <a:gd name="connsiteX0-1" fmla="*/ 0 w 11262166"/>
              <a:gd name="connsiteY0-2" fmla="*/ 0 h 6857999"/>
              <a:gd name="connsiteX1-3" fmla="*/ 6273478 w 11262166"/>
              <a:gd name="connsiteY1-4" fmla="*/ 0 h 6857999"/>
              <a:gd name="connsiteX2-5" fmla="*/ 11262166 w 11262166"/>
              <a:gd name="connsiteY2-6" fmla="*/ 6857999 h 6857999"/>
              <a:gd name="connsiteX3-7" fmla="*/ 0 w 11262166"/>
              <a:gd name="connsiteY3-8" fmla="*/ 6857999 h 6857999"/>
              <a:gd name="connsiteX4-9" fmla="*/ 0 w 11262166"/>
              <a:gd name="connsiteY4-10" fmla="*/ 0 h 6857999"/>
              <a:gd name="connsiteX0-11" fmla="*/ 0 w 11262166"/>
              <a:gd name="connsiteY0-12" fmla="*/ 0 h 6857999"/>
              <a:gd name="connsiteX1-13" fmla="*/ 6273478 w 11262166"/>
              <a:gd name="connsiteY1-14" fmla="*/ 0 h 6857999"/>
              <a:gd name="connsiteX2-15" fmla="*/ 11262166 w 11262166"/>
              <a:gd name="connsiteY2-16" fmla="*/ 6857999 h 6857999"/>
              <a:gd name="connsiteX3-17" fmla="*/ 0 w 11262166"/>
              <a:gd name="connsiteY3-18" fmla="*/ 6857999 h 6857999"/>
              <a:gd name="connsiteX4-19" fmla="*/ 0 w 11262166"/>
              <a:gd name="connsiteY4-20" fmla="*/ 0 h 6857999"/>
              <a:gd name="connsiteX0-21" fmla="*/ 0 w 11262166"/>
              <a:gd name="connsiteY0-22" fmla="*/ 0 h 6857999"/>
              <a:gd name="connsiteX1-23" fmla="*/ 6273478 w 11262166"/>
              <a:gd name="connsiteY1-24" fmla="*/ 0 h 6857999"/>
              <a:gd name="connsiteX2-25" fmla="*/ 11262166 w 11262166"/>
              <a:gd name="connsiteY2-26" fmla="*/ 6857999 h 6857999"/>
              <a:gd name="connsiteX3-27" fmla="*/ 0 w 11262166"/>
              <a:gd name="connsiteY3-28" fmla="*/ 6857999 h 6857999"/>
              <a:gd name="connsiteX4-29" fmla="*/ 0 w 11262166"/>
              <a:gd name="connsiteY4-30" fmla="*/ 0 h 68579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262166" h="6857999">
                <a:moveTo>
                  <a:pt x="0" y="0"/>
                </a:moveTo>
                <a:lnTo>
                  <a:pt x="6273478" y="0"/>
                </a:lnTo>
                <a:cubicBezTo>
                  <a:pt x="6385367" y="3015205"/>
                  <a:pt x="7967240" y="5764192"/>
                  <a:pt x="11262166" y="6857999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 6"/>
          <p:cNvSpPr/>
          <p:nvPr/>
        </p:nvSpPr>
        <p:spPr>
          <a:xfrm>
            <a:off x="-1" y="0"/>
            <a:ext cx="11239017" cy="6858000"/>
          </a:xfrm>
          <a:custGeom>
            <a:avLst/>
            <a:gdLst>
              <a:gd name="connsiteX0" fmla="*/ 0 w 6273478"/>
              <a:gd name="connsiteY0" fmla="*/ 0 h 6857999"/>
              <a:gd name="connsiteX1" fmla="*/ 6273478 w 6273478"/>
              <a:gd name="connsiteY1" fmla="*/ 0 h 6857999"/>
              <a:gd name="connsiteX2" fmla="*/ 6273478 w 6273478"/>
              <a:gd name="connsiteY2" fmla="*/ 6857999 h 6857999"/>
              <a:gd name="connsiteX3" fmla="*/ 0 w 6273478"/>
              <a:gd name="connsiteY3" fmla="*/ 6857999 h 6857999"/>
              <a:gd name="connsiteX4" fmla="*/ 0 w 6273478"/>
              <a:gd name="connsiteY4" fmla="*/ 0 h 6857999"/>
              <a:gd name="connsiteX0-1" fmla="*/ 0 w 11262166"/>
              <a:gd name="connsiteY0-2" fmla="*/ 0 h 6857999"/>
              <a:gd name="connsiteX1-3" fmla="*/ 6273478 w 11262166"/>
              <a:gd name="connsiteY1-4" fmla="*/ 0 h 6857999"/>
              <a:gd name="connsiteX2-5" fmla="*/ 11262166 w 11262166"/>
              <a:gd name="connsiteY2-6" fmla="*/ 6857999 h 6857999"/>
              <a:gd name="connsiteX3-7" fmla="*/ 0 w 11262166"/>
              <a:gd name="connsiteY3-8" fmla="*/ 6857999 h 6857999"/>
              <a:gd name="connsiteX4-9" fmla="*/ 0 w 11262166"/>
              <a:gd name="connsiteY4-10" fmla="*/ 0 h 6857999"/>
              <a:gd name="connsiteX0-11" fmla="*/ 0 w 11262166"/>
              <a:gd name="connsiteY0-12" fmla="*/ 0 h 6857999"/>
              <a:gd name="connsiteX1-13" fmla="*/ 6273478 w 11262166"/>
              <a:gd name="connsiteY1-14" fmla="*/ 0 h 6857999"/>
              <a:gd name="connsiteX2-15" fmla="*/ 11262166 w 11262166"/>
              <a:gd name="connsiteY2-16" fmla="*/ 6857999 h 6857999"/>
              <a:gd name="connsiteX3-17" fmla="*/ 0 w 11262166"/>
              <a:gd name="connsiteY3-18" fmla="*/ 6857999 h 6857999"/>
              <a:gd name="connsiteX4-19" fmla="*/ 0 w 11262166"/>
              <a:gd name="connsiteY4-20" fmla="*/ 0 h 6857999"/>
              <a:gd name="connsiteX0-21" fmla="*/ 0 w 11262166"/>
              <a:gd name="connsiteY0-22" fmla="*/ 0 h 6857999"/>
              <a:gd name="connsiteX1-23" fmla="*/ 6273478 w 11262166"/>
              <a:gd name="connsiteY1-24" fmla="*/ 0 h 6857999"/>
              <a:gd name="connsiteX2-25" fmla="*/ 11262166 w 11262166"/>
              <a:gd name="connsiteY2-26" fmla="*/ 6857999 h 6857999"/>
              <a:gd name="connsiteX3-27" fmla="*/ 0 w 11262166"/>
              <a:gd name="connsiteY3-28" fmla="*/ 6857999 h 6857999"/>
              <a:gd name="connsiteX4-29" fmla="*/ 0 w 11262166"/>
              <a:gd name="connsiteY4-30" fmla="*/ 0 h 6857999"/>
              <a:gd name="connsiteX0-31" fmla="*/ 0 w 11835025"/>
              <a:gd name="connsiteY0-32" fmla="*/ 0 h 6857999"/>
              <a:gd name="connsiteX1-33" fmla="*/ 6273478 w 11835025"/>
              <a:gd name="connsiteY1-34" fmla="*/ 0 h 6857999"/>
              <a:gd name="connsiteX2-35" fmla="*/ 11835025 w 11835025"/>
              <a:gd name="connsiteY2-36" fmla="*/ 6857999 h 6857999"/>
              <a:gd name="connsiteX3-37" fmla="*/ 0 w 11835025"/>
              <a:gd name="connsiteY3-38" fmla="*/ 6857999 h 6857999"/>
              <a:gd name="connsiteX4-39" fmla="*/ 0 w 11835025"/>
              <a:gd name="connsiteY4-40" fmla="*/ 0 h 6857999"/>
              <a:gd name="connsiteX0-41" fmla="*/ 0 w 11835025"/>
              <a:gd name="connsiteY0-42" fmla="*/ 0 h 6857999"/>
              <a:gd name="connsiteX1-43" fmla="*/ 6273478 w 11835025"/>
              <a:gd name="connsiteY1-44" fmla="*/ 0 h 6857999"/>
              <a:gd name="connsiteX2-45" fmla="*/ 11835025 w 11835025"/>
              <a:gd name="connsiteY2-46" fmla="*/ 6857999 h 6857999"/>
              <a:gd name="connsiteX3-47" fmla="*/ 0 w 11835025"/>
              <a:gd name="connsiteY3-48" fmla="*/ 6857999 h 6857999"/>
              <a:gd name="connsiteX4-49" fmla="*/ 0 w 11835025"/>
              <a:gd name="connsiteY4-50" fmla="*/ 0 h 6857999"/>
              <a:gd name="connsiteX0-51" fmla="*/ 0 w 11835025"/>
              <a:gd name="connsiteY0-52" fmla="*/ 0 h 6857999"/>
              <a:gd name="connsiteX1-53" fmla="*/ 5956578 w 11835025"/>
              <a:gd name="connsiteY1-54" fmla="*/ 0 h 6857999"/>
              <a:gd name="connsiteX2-55" fmla="*/ 11835025 w 11835025"/>
              <a:gd name="connsiteY2-56" fmla="*/ 6857999 h 6857999"/>
              <a:gd name="connsiteX3-57" fmla="*/ 0 w 11835025"/>
              <a:gd name="connsiteY3-58" fmla="*/ 6857999 h 6857999"/>
              <a:gd name="connsiteX4-59" fmla="*/ 0 w 11835025"/>
              <a:gd name="connsiteY4-60" fmla="*/ 0 h 68579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835025" h="6857999">
                <a:moveTo>
                  <a:pt x="0" y="0"/>
                </a:moveTo>
                <a:lnTo>
                  <a:pt x="5956578" y="0"/>
                </a:lnTo>
                <a:cubicBezTo>
                  <a:pt x="6068467" y="3015205"/>
                  <a:pt x="8369461" y="6053559"/>
                  <a:pt x="11835025" y="6857999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6"/>
          <p:cNvSpPr/>
          <p:nvPr/>
        </p:nvSpPr>
        <p:spPr>
          <a:xfrm>
            <a:off x="-53975" y="-10160"/>
            <a:ext cx="11140440" cy="6868795"/>
          </a:xfrm>
          <a:custGeom>
            <a:avLst/>
            <a:gdLst>
              <a:gd name="connsiteX0" fmla="*/ 0 w 17544"/>
              <a:gd name="connsiteY0" fmla="*/ 9 h 10801"/>
              <a:gd name="connsiteX1" fmla="*/ 8217 w 17544"/>
              <a:gd name="connsiteY1" fmla="*/ 0 h 10801"/>
              <a:gd name="connsiteX2" fmla="*/ 17544 w 17544"/>
              <a:gd name="connsiteY2" fmla="*/ 10781 h 10801"/>
              <a:gd name="connsiteX3" fmla="*/ 41 w 17544"/>
              <a:gd name="connsiteY3" fmla="*/ 10801 h 10801"/>
              <a:gd name="connsiteX4" fmla="*/ 0 w 17544"/>
              <a:gd name="connsiteY4" fmla="*/ 9 h 1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4" h="10801">
                <a:moveTo>
                  <a:pt x="0" y="9"/>
                </a:moveTo>
                <a:lnTo>
                  <a:pt x="8217" y="0"/>
                </a:lnTo>
                <a:cubicBezTo>
                  <a:pt x="8384" y="4748"/>
                  <a:pt x="12199" y="9945"/>
                  <a:pt x="17544" y="10781"/>
                </a:cubicBezTo>
                <a:lnTo>
                  <a:pt x="41" y="10801"/>
                </a:lnTo>
                <a:lnTo>
                  <a:pt x="0" y="9"/>
                </a:lnTo>
                <a:close/>
              </a:path>
            </a:pathLst>
          </a:custGeom>
          <a:solidFill>
            <a:srgbClr val="394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9455" y="2066925"/>
            <a:ext cx="68440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68D58"/>
                </a:solidFill>
                <a:effectLst/>
                <a:uLnTx/>
                <a:uFillTx/>
                <a:cs typeface="+mn-ea"/>
                <a:sym typeface="+mn-lt"/>
              </a:rPr>
              <a:t>家校社协同育人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68D58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68D58"/>
                </a:solidFill>
                <a:effectLst/>
                <a:uLnTx/>
                <a:uFillTx/>
                <a:cs typeface="+mn-ea"/>
                <a:sym typeface="+mn-lt"/>
              </a:rPr>
              <a:t>全链条共筑未来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68D58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696" y="5459012"/>
            <a:ext cx="23843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汇报人：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xxx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矩形: 剪去单角 13"/>
          <p:cNvSpPr/>
          <p:nvPr/>
        </p:nvSpPr>
        <p:spPr>
          <a:xfrm>
            <a:off x="833378" y="5925394"/>
            <a:ext cx="1489274" cy="393540"/>
          </a:xfrm>
          <a:prstGeom prst="snip1Rect">
            <a:avLst/>
          </a:pr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1803" y="5968276"/>
            <a:ext cx="14892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2025-xx-xx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 descr="logo -反白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" y="991870"/>
            <a:ext cx="3326130" cy="557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374236" y="1807533"/>
            <a:ext cx="6049067" cy="2163818"/>
            <a:chOff x="2686385" y="1983722"/>
            <a:chExt cx="6049067" cy="2163818"/>
          </a:xfrm>
        </p:grpSpPr>
        <p:sp>
          <p:nvSpPr>
            <p:cNvPr id="5" name="任意多边形 7"/>
            <p:cNvSpPr/>
            <p:nvPr/>
          </p:nvSpPr>
          <p:spPr>
            <a:xfrm rot="19320000">
              <a:off x="2686385" y="3256449"/>
              <a:ext cx="6049067" cy="891091"/>
            </a:xfrm>
            <a:custGeom>
              <a:avLst/>
              <a:gdLst>
                <a:gd name="connsiteX0" fmla="*/ 5871090 w 6049067"/>
                <a:gd name="connsiteY0" fmla="*/ 665132 h 891091"/>
                <a:gd name="connsiteX1" fmla="*/ 6049067 w 6049067"/>
                <a:gd name="connsiteY1" fmla="*/ 804183 h 891091"/>
                <a:gd name="connsiteX2" fmla="*/ 6013780 w 6049067"/>
                <a:gd name="connsiteY2" fmla="*/ 836246 h 891091"/>
                <a:gd name="connsiteX3" fmla="*/ 5834230 w 6049067"/>
                <a:gd name="connsiteY3" fmla="*/ 891091 h 891091"/>
                <a:gd name="connsiteX4" fmla="*/ 321135 w 6049067"/>
                <a:gd name="connsiteY4" fmla="*/ 891091 h 891091"/>
                <a:gd name="connsiteX5" fmla="*/ 0 w 6049067"/>
                <a:gd name="connsiteY5" fmla="*/ 569956 h 891091"/>
                <a:gd name="connsiteX6" fmla="*/ 0 w 6049067"/>
                <a:gd name="connsiteY6" fmla="*/ 199220 h 891091"/>
                <a:gd name="connsiteX7" fmla="*/ 113866 w 6049067"/>
                <a:gd name="connsiteY7" fmla="*/ 120214 h 891091"/>
                <a:gd name="connsiteX8" fmla="*/ 228972 w 6049067"/>
                <a:gd name="connsiteY8" fmla="*/ 0 h 891091"/>
                <a:gd name="connsiteX9" fmla="*/ 228972 w 6049067"/>
                <a:gd name="connsiteY9" fmla="*/ 372117 h 891091"/>
                <a:gd name="connsiteX10" fmla="*/ 521987 w 6049067"/>
                <a:gd name="connsiteY10" fmla="*/ 665133 h 89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9067" h="891091">
                  <a:moveTo>
                    <a:pt x="5871090" y="665132"/>
                  </a:moveTo>
                  <a:lnTo>
                    <a:pt x="6049067" y="804183"/>
                  </a:lnTo>
                  <a:lnTo>
                    <a:pt x="6013780" y="836246"/>
                  </a:lnTo>
                  <a:cubicBezTo>
                    <a:pt x="5962527" y="870873"/>
                    <a:pt x="5900740" y="891091"/>
                    <a:pt x="5834230" y="891091"/>
                  </a:cubicBezTo>
                  <a:lnTo>
                    <a:pt x="321135" y="891091"/>
                  </a:lnTo>
                  <a:cubicBezTo>
                    <a:pt x="143777" y="891091"/>
                    <a:pt x="0" y="747314"/>
                    <a:pt x="0" y="569956"/>
                  </a:cubicBezTo>
                  <a:lnTo>
                    <a:pt x="0" y="199220"/>
                  </a:lnTo>
                  <a:lnTo>
                    <a:pt x="113866" y="120214"/>
                  </a:lnTo>
                  <a:lnTo>
                    <a:pt x="228972" y="0"/>
                  </a:lnTo>
                  <a:lnTo>
                    <a:pt x="228972" y="372117"/>
                  </a:lnTo>
                  <a:cubicBezTo>
                    <a:pt x="228972" y="533945"/>
                    <a:pt x="360159" y="665132"/>
                    <a:pt x="521987" y="66513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rot="2633485">
              <a:off x="7988013" y="1983722"/>
              <a:ext cx="539138" cy="286028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00425" y="5334736"/>
            <a:ext cx="3079650" cy="702129"/>
            <a:chOff x="4112574" y="5510925"/>
            <a:chExt cx="3079650" cy="702129"/>
          </a:xfrm>
          <a:solidFill>
            <a:srgbClr val="444E7B"/>
          </a:solidFill>
        </p:grpSpPr>
        <p:sp>
          <p:nvSpPr>
            <p:cNvPr id="8" name="五边形 11"/>
            <p:cNvSpPr/>
            <p:nvPr/>
          </p:nvSpPr>
          <p:spPr>
            <a:xfrm>
              <a:off x="4112574" y="5510925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949734" y="5621064"/>
              <a:ext cx="1605280" cy="52197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FFFFFF"/>
                  </a:solidFill>
                  <a:cs typeface="+mn-ea"/>
                  <a:sym typeface="+mn-lt"/>
                </a:rPr>
                <a:t>添加</a:t>
              </a:r>
              <a:r>
                <a:rPr lang="zh-CN" altLang="en-US" sz="2800" dirty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zh-CN" altLang="en-US" sz="2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05952" y="5578288"/>
              <a:ext cx="6399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66316" y="4463192"/>
            <a:ext cx="3079650" cy="702129"/>
            <a:chOff x="5278465" y="4639381"/>
            <a:chExt cx="3079650" cy="702129"/>
          </a:xfrm>
          <a:solidFill>
            <a:srgbClr val="444E7B"/>
          </a:solidFill>
        </p:grpSpPr>
        <p:sp>
          <p:nvSpPr>
            <p:cNvPr id="12" name="五边形 15"/>
            <p:cNvSpPr/>
            <p:nvPr/>
          </p:nvSpPr>
          <p:spPr>
            <a:xfrm>
              <a:off x="5278465" y="4639381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128815" y="4744294"/>
              <a:ext cx="1605280" cy="52197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FFFFFF"/>
                  </a:solidFill>
                  <a:cs typeface="+mn-ea"/>
                  <a:sym typeface="+mn-lt"/>
                </a:rPr>
                <a:t>添加</a:t>
              </a:r>
              <a:r>
                <a:rPr lang="zh-CN" altLang="en-US" sz="2800" dirty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zh-CN" altLang="en-US" sz="2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14190" y="4707356"/>
              <a:ext cx="6399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091235" y="3591648"/>
            <a:ext cx="3079650" cy="702129"/>
            <a:chOff x="6403384" y="3767837"/>
            <a:chExt cx="3079650" cy="702129"/>
          </a:xfrm>
          <a:solidFill>
            <a:srgbClr val="444E7B"/>
          </a:solidFill>
        </p:grpSpPr>
        <p:sp>
          <p:nvSpPr>
            <p:cNvPr id="16" name="五边形 20"/>
            <p:cNvSpPr/>
            <p:nvPr/>
          </p:nvSpPr>
          <p:spPr>
            <a:xfrm>
              <a:off x="6403384" y="3767837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264352" y="3835092"/>
              <a:ext cx="1605280" cy="52197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rgbClr val="FFFFFF"/>
                  </a:solidFill>
                  <a:cs typeface="+mn-ea"/>
                  <a:sym typeface="+mn-lt"/>
                </a:rPr>
                <a:t>添加标题</a:t>
              </a:r>
              <a:endParaRPr lang="en-US" altLang="zh-CN" sz="2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537604" y="3814675"/>
              <a:ext cx="6399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216154" y="2720104"/>
            <a:ext cx="3079650" cy="702129"/>
            <a:chOff x="7528303" y="2896293"/>
            <a:chExt cx="3079650" cy="702129"/>
          </a:xfrm>
          <a:solidFill>
            <a:srgbClr val="444E7B"/>
          </a:solidFill>
        </p:grpSpPr>
        <p:sp>
          <p:nvSpPr>
            <p:cNvPr id="20" name="五边形 24"/>
            <p:cNvSpPr/>
            <p:nvPr/>
          </p:nvSpPr>
          <p:spPr>
            <a:xfrm>
              <a:off x="7528303" y="2896293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305708" y="2998994"/>
              <a:ext cx="1605280" cy="52197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rgbClr val="FFFFFF"/>
                  </a:solidFill>
                  <a:cs typeface="+mn-ea"/>
                  <a:sym typeface="+mn-lt"/>
                </a:rPr>
                <a:t>添加标题</a:t>
              </a:r>
              <a:endParaRPr lang="en-US" altLang="zh-CN" sz="2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596463" y="2975973"/>
              <a:ext cx="6399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196304" y="1842887"/>
            <a:ext cx="3079650" cy="702129"/>
            <a:chOff x="8508453" y="2019076"/>
            <a:chExt cx="3079650" cy="702129"/>
          </a:xfrm>
          <a:solidFill>
            <a:srgbClr val="444E7B"/>
          </a:solidFill>
        </p:grpSpPr>
        <p:sp>
          <p:nvSpPr>
            <p:cNvPr id="24" name="五边形 28"/>
            <p:cNvSpPr/>
            <p:nvPr/>
          </p:nvSpPr>
          <p:spPr>
            <a:xfrm>
              <a:off x="8508453" y="2019076"/>
              <a:ext cx="3079650" cy="702129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426227" y="2105104"/>
              <a:ext cx="1605280" cy="52197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rgbClr val="FFFFFF"/>
                  </a:solidFill>
                  <a:cs typeface="+mn-ea"/>
                  <a:sym typeface="+mn-lt"/>
                </a:rPr>
                <a:t>添加标题</a:t>
              </a:r>
              <a:endParaRPr lang="en-US" altLang="zh-CN" sz="28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12383" y="2105104"/>
              <a:ext cx="639919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05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226704" y="3658903"/>
            <a:ext cx="1855359" cy="1855358"/>
            <a:chOff x="1943583" y="4134892"/>
            <a:chExt cx="1855359" cy="1855358"/>
          </a:xfrm>
          <a:solidFill>
            <a:srgbClr val="F58D58"/>
          </a:solidFill>
        </p:grpSpPr>
        <p:sp>
          <p:nvSpPr>
            <p:cNvPr id="28" name="椭圆 27"/>
            <p:cNvSpPr>
              <a:spLocks noChangeAspect="1"/>
            </p:cNvSpPr>
            <p:nvPr/>
          </p:nvSpPr>
          <p:spPr>
            <a:xfrm>
              <a:off x="1943583" y="4134892"/>
              <a:ext cx="1855359" cy="1855358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376318" y="4534374"/>
              <a:ext cx="1005403" cy="107721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EFEFE"/>
                  </a:solidFill>
                  <a:cs typeface="+mn-ea"/>
                  <a:sym typeface="+mn-lt"/>
                </a:rPr>
                <a:t>添加</a:t>
              </a:r>
              <a:endParaRPr lang="en-US" altLang="zh-CN" sz="3200" b="1" dirty="0">
                <a:solidFill>
                  <a:srgbClr val="FEFEFE"/>
                </a:solidFill>
                <a:cs typeface="+mn-ea"/>
                <a:sym typeface="+mn-lt"/>
              </a:endParaRPr>
            </a:p>
            <a:p>
              <a:r>
                <a:rPr lang="zh-CN" altLang="en-US" sz="3200" b="1" dirty="0">
                  <a:solidFill>
                    <a:srgbClr val="FEFEFE"/>
                  </a:solidFill>
                  <a:cs typeface="+mn-ea"/>
                  <a:sym typeface="+mn-lt"/>
                </a:rPr>
                <a:t>标题</a:t>
              </a:r>
              <a:endParaRPr lang="zh-CN" altLang="en-US" sz="3200" b="1" dirty="0">
                <a:solidFill>
                  <a:srgbClr val="FEFEF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718820" y="1305560"/>
            <a:ext cx="5616575" cy="181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cs typeface="+mn-ea"/>
                <a:sym typeface="+mn-lt"/>
              </a:rPr>
              <a:t>请在这里输入您的主要叙述内容</a:t>
            </a:r>
            <a:r>
              <a:rPr lang="zh-CN" altLang="en-US" sz="1600" dirty="0">
                <a:cs typeface="+mn-ea"/>
                <a:sym typeface="+mn-lt"/>
              </a:rPr>
              <a:t>请在这里输入您的主要叙述内容请在这里输入您的主要叙述内容</a:t>
            </a:r>
            <a:endParaRPr lang="en-US" altLang="zh-CN" sz="1600" dirty="0">
              <a:cs typeface="+mn-ea"/>
              <a:sym typeface="+mn-lt"/>
            </a:endParaRPr>
          </a:p>
          <a:p>
            <a:r>
              <a:rPr lang="zh-CN" altLang="en-US" sz="1600" dirty="0">
                <a:cs typeface="+mn-ea"/>
                <a:sym typeface="+mn-lt"/>
              </a:rPr>
              <a:t>请在这里输入您的主要叙述内容</a:t>
            </a:r>
            <a:r>
              <a:rPr lang="zh-CN" altLang="en-US" sz="1600" dirty="0">
                <a:cs typeface="+mn-ea"/>
                <a:sym typeface="+mn-lt"/>
              </a:rPr>
              <a:t>请在这里输入您的主要叙述内容请在这里输入您的主要叙述内容</a:t>
            </a:r>
            <a:endParaRPr lang="en-US" altLang="zh-CN" sz="1600" dirty="0">
              <a:cs typeface="+mn-ea"/>
              <a:sym typeface="+mn-lt"/>
            </a:endParaRPr>
          </a:p>
          <a:p>
            <a:r>
              <a:rPr lang="zh-CN" altLang="en-US" sz="1600" dirty="0">
                <a:cs typeface="+mn-ea"/>
                <a:sym typeface="+mn-lt"/>
              </a:rPr>
              <a:t>请在这里输入您的主要叙述内容</a:t>
            </a:r>
            <a:endParaRPr lang="en-US" altLang="zh-CN" sz="1600" dirty="0">
              <a:cs typeface="+mn-ea"/>
              <a:sym typeface="+mn-lt"/>
            </a:endParaRPr>
          </a:p>
          <a:p>
            <a:endParaRPr lang="en-US" altLang="zh-CN" sz="1600" dirty="0">
              <a:cs typeface="+mn-ea"/>
              <a:sym typeface="+mn-lt"/>
            </a:endParaRPr>
          </a:p>
          <a:p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2797" y="71627"/>
            <a:ext cx="51821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点击添加标题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grpSp>
        <p:nvGrpSpPr>
          <p:cNvPr id="35" name="íşḻïḍe"/>
          <p:cNvGrpSpPr/>
          <p:nvPr/>
        </p:nvGrpSpPr>
        <p:grpSpPr>
          <a:xfrm>
            <a:off x="3985471" y="1907870"/>
            <a:ext cx="4221057" cy="3654730"/>
            <a:chOff x="4097138" y="2685440"/>
            <a:chExt cx="3997723" cy="3461360"/>
          </a:xfrm>
        </p:grpSpPr>
        <p:sp>
          <p:nvSpPr>
            <p:cNvPr id="48" name="íSḻïḑé"/>
            <p:cNvSpPr/>
            <p:nvPr/>
          </p:nvSpPr>
          <p:spPr>
            <a:xfrm>
              <a:off x="5318403" y="3387327"/>
              <a:ext cx="2322035" cy="2759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extrusionOk="0">
                  <a:moveTo>
                    <a:pt x="21237" y="0"/>
                  </a:moveTo>
                  <a:cubicBezTo>
                    <a:pt x="21223" y="30"/>
                    <a:pt x="20310" y="3451"/>
                    <a:pt x="15469" y="6326"/>
                  </a:cubicBezTo>
                  <a:cubicBezTo>
                    <a:pt x="10697" y="9162"/>
                    <a:pt x="7030" y="8872"/>
                    <a:pt x="6382" y="8854"/>
                  </a:cubicBezTo>
                  <a:cubicBezTo>
                    <a:pt x="5568" y="8767"/>
                    <a:pt x="4762" y="8542"/>
                    <a:pt x="4008" y="8169"/>
                  </a:cubicBezTo>
                  <a:cubicBezTo>
                    <a:pt x="998" y="6679"/>
                    <a:pt x="-32" y="3383"/>
                    <a:pt x="1710" y="808"/>
                  </a:cubicBezTo>
                  <a:cubicBezTo>
                    <a:pt x="1783" y="700"/>
                    <a:pt x="1860" y="597"/>
                    <a:pt x="1940" y="495"/>
                  </a:cubicBezTo>
                  <a:cubicBezTo>
                    <a:pt x="1298" y="1290"/>
                    <a:pt x="-354" y="3791"/>
                    <a:pt x="69" y="8228"/>
                  </a:cubicBezTo>
                  <a:cubicBezTo>
                    <a:pt x="321" y="10879"/>
                    <a:pt x="1284" y="12777"/>
                    <a:pt x="2153" y="14001"/>
                  </a:cubicBezTo>
                  <a:lnTo>
                    <a:pt x="7224" y="21600"/>
                  </a:lnTo>
                  <a:lnTo>
                    <a:pt x="20059" y="2384"/>
                  </a:lnTo>
                  <a:cubicBezTo>
                    <a:pt x="20348" y="1952"/>
                    <a:pt x="20593" y="1530"/>
                    <a:pt x="20796" y="1115"/>
                  </a:cubicBezTo>
                  <a:cubicBezTo>
                    <a:pt x="20983" y="736"/>
                    <a:pt x="21133" y="366"/>
                    <a:pt x="21246" y="6"/>
                  </a:cubicBezTo>
                  <a:lnTo>
                    <a:pt x="21237" y="0"/>
                  </a:lnTo>
                  <a:close/>
                  <a:moveTo>
                    <a:pt x="1940" y="495"/>
                  </a:moveTo>
                  <a:cubicBezTo>
                    <a:pt x="1981" y="445"/>
                    <a:pt x="2021" y="395"/>
                    <a:pt x="2063" y="346"/>
                  </a:cubicBezTo>
                  <a:cubicBezTo>
                    <a:pt x="2105" y="297"/>
                    <a:pt x="2148" y="248"/>
                    <a:pt x="2191" y="200"/>
                  </a:cubicBezTo>
                  <a:cubicBezTo>
                    <a:pt x="2180" y="212"/>
                    <a:pt x="2149" y="247"/>
                    <a:pt x="2105" y="298"/>
                  </a:cubicBezTo>
                  <a:cubicBezTo>
                    <a:pt x="2061" y="349"/>
                    <a:pt x="2004" y="417"/>
                    <a:pt x="1940" y="49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49" name="ïşḷïḓè"/>
            <p:cNvSpPr/>
            <p:nvPr/>
          </p:nvSpPr>
          <p:spPr>
            <a:xfrm>
              <a:off x="4097138" y="2685517"/>
              <a:ext cx="3997723" cy="2692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5"/>
                  </a:lnTo>
                  <a:lnTo>
                    <a:pt x="7588" y="19505"/>
                  </a:lnTo>
                  <a:cubicBezTo>
                    <a:pt x="7756" y="19938"/>
                    <a:pt x="7934" y="20329"/>
                    <a:pt x="8121" y="20678"/>
                  </a:cubicBezTo>
                  <a:cubicBezTo>
                    <a:pt x="8307" y="21027"/>
                    <a:pt x="8503" y="21334"/>
                    <a:pt x="8704" y="21600"/>
                  </a:cubicBezTo>
                  <a:lnTo>
                    <a:pt x="8706" y="21598"/>
                  </a:lnTo>
                  <a:cubicBezTo>
                    <a:pt x="8700" y="21587"/>
                    <a:pt x="6904" y="19188"/>
                    <a:pt x="6614" y="14066"/>
                  </a:cubicBezTo>
                  <a:cubicBezTo>
                    <a:pt x="6305" y="8612"/>
                    <a:pt x="7782" y="5960"/>
                    <a:pt x="7868" y="5809"/>
                  </a:cubicBezTo>
                  <a:cubicBezTo>
                    <a:pt x="8997" y="3675"/>
                    <a:pt x="11040" y="3047"/>
                    <a:pt x="12666" y="4446"/>
                  </a:cubicBezTo>
                  <a:cubicBezTo>
                    <a:pt x="13212" y="4917"/>
                    <a:pt x="13647" y="5563"/>
                    <a:pt x="13959" y="6309"/>
                  </a:cubicBezTo>
                  <a:lnTo>
                    <a:pt x="14252" y="7122"/>
                  </a:lnTo>
                  <a:cubicBezTo>
                    <a:pt x="14667" y="8645"/>
                    <a:pt x="14622" y="10427"/>
                    <a:pt x="14025" y="11960"/>
                  </a:cubicBezTo>
                  <a:cubicBezTo>
                    <a:pt x="13302" y="13814"/>
                    <a:pt x="11964" y="14810"/>
                    <a:pt x="10616" y="14709"/>
                  </a:cubicBezTo>
                  <a:cubicBezTo>
                    <a:pt x="11349" y="14776"/>
                    <a:pt x="13289" y="14659"/>
                    <a:pt x="15723" y="12160"/>
                  </a:cubicBezTo>
                  <a:cubicBezTo>
                    <a:pt x="17039" y="10810"/>
                    <a:pt x="17856" y="9339"/>
                    <a:pt x="18360" y="8130"/>
                  </a:cubicBezTo>
                  <a:lnTo>
                    <a:pt x="18380" y="8181"/>
                  </a:lnTo>
                  <a:lnTo>
                    <a:pt x="21600" y="0"/>
                  </a:lnTo>
                  <a:close/>
                  <a:moveTo>
                    <a:pt x="10616" y="14709"/>
                  </a:moveTo>
                  <a:cubicBezTo>
                    <a:pt x="10570" y="14705"/>
                    <a:pt x="10525" y="14701"/>
                    <a:pt x="10480" y="14695"/>
                  </a:cubicBezTo>
                  <a:cubicBezTo>
                    <a:pt x="10435" y="14689"/>
                    <a:pt x="10390" y="14682"/>
                    <a:pt x="10345" y="14674"/>
                  </a:cubicBezTo>
                  <a:cubicBezTo>
                    <a:pt x="10371" y="14679"/>
                    <a:pt x="10408" y="14685"/>
                    <a:pt x="10454" y="14691"/>
                  </a:cubicBezTo>
                  <a:cubicBezTo>
                    <a:pt x="10500" y="14697"/>
                    <a:pt x="10555" y="14703"/>
                    <a:pt x="10616" y="14709"/>
                  </a:cubicBezTo>
                  <a:close/>
                  <a:moveTo>
                    <a:pt x="13959" y="6309"/>
                  </a:moveTo>
                  <a:cubicBezTo>
                    <a:pt x="13966" y="6328"/>
                    <a:pt x="13975" y="6348"/>
                    <a:pt x="13983" y="6367"/>
                  </a:cubicBezTo>
                  <a:cubicBezTo>
                    <a:pt x="13991" y="6387"/>
                    <a:pt x="13999" y="6407"/>
                    <a:pt x="14006" y="6425"/>
                  </a:cubicBezTo>
                  <a:cubicBezTo>
                    <a:pt x="13998" y="6405"/>
                    <a:pt x="13990" y="6386"/>
                    <a:pt x="13982" y="6366"/>
                  </a:cubicBezTo>
                  <a:cubicBezTo>
                    <a:pt x="13975" y="6347"/>
                    <a:pt x="13967" y="6328"/>
                    <a:pt x="13959" y="6309"/>
                  </a:cubicBezTo>
                  <a:close/>
                  <a:moveTo>
                    <a:pt x="14006" y="6425"/>
                  </a:moveTo>
                  <a:cubicBezTo>
                    <a:pt x="14023" y="6469"/>
                    <a:pt x="14040" y="6513"/>
                    <a:pt x="14057" y="6558"/>
                  </a:cubicBezTo>
                  <a:cubicBezTo>
                    <a:pt x="14074" y="6603"/>
                    <a:pt x="14090" y="6648"/>
                    <a:pt x="14106" y="6694"/>
                  </a:cubicBezTo>
                  <a:cubicBezTo>
                    <a:pt x="14092" y="6653"/>
                    <a:pt x="14076" y="6611"/>
                    <a:pt x="14060" y="6566"/>
                  </a:cubicBezTo>
                  <a:cubicBezTo>
                    <a:pt x="14043" y="6522"/>
                    <a:pt x="14025" y="6475"/>
                    <a:pt x="14006" y="6425"/>
                  </a:cubicBezTo>
                  <a:close/>
                  <a:moveTo>
                    <a:pt x="14106" y="6694"/>
                  </a:moveTo>
                  <a:cubicBezTo>
                    <a:pt x="14115" y="6722"/>
                    <a:pt x="14123" y="6747"/>
                    <a:pt x="14131" y="6771"/>
                  </a:cubicBezTo>
                  <a:cubicBezTo>
                    <a:pt x="14139" y="6796"/>
                    <a:pt x="14146" y="6819"/>
                    <a:pt x="14154" y="6842"/>
                  </a:cubicBezTo>
                  <a:cubicBezTo>
                    <a:pt x="14146" y="6817"/>
                    <a:pt x="14138" y="6792"/>
                    <a:pt x="14130" y="6768"/>
                  </a:cubicBezTo>
                  <a:cubicBezTo>
                    <a:pt x="14122" y="6743"/>
                    <a:pt x="14114" y="6718"/>
                    <a:pt x="14106" y="6694"/>
                  </a:cubicBezTo>
                  <a:close/>
                  <a:moveTo>
                    <a:pt x="14154" y="6842"/>
                  </a:moveTo>
                  <a:cubicBezTo>
                    <a:pt x="14170" y="6893"/>
                    <a:pt x="14187" y="6945"/>
                    <a:pt x="14203" y="6997"/>
                  </a:cubicBezTo>
                  <a:cubicBezTo>
                    <a:pt x="14219" y="7049"/>
                    <a:pt x="14235" y="7101"/>
                    <a:pt x="14249" y="7154"/>
                  </a:cubicBezTo>
                  <a:cubicBezTo>
                    <a:pt x="14248" y="7151"/>
                    <a:pt x="14238" y="7117"/>
                    <a:pt x="14222" y="7062"/>
                  </a:cubicBezTo>
                  <a:cubicBezTo>
                    <a:pt x="14205" y="7007"/>
                    <a:pt x="14182" y="6930"/>
                    <a:pt x="14154" y="6842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50" name="îṣľïḑè"/>
            <p:cNvSpPr/>
            <p:nvPr/>
          </p:nvSpPr>
          <p:spPr>
            <a:xfrm>
              <a:off x="4102993" y="2685440"/>
              <a:ext cx="2637236" cy="2692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8" extrusionOk="0">
                  <a:moveTo>
                    <a:pt x="0" y="5"/>
                  </a:moveTo>
                  <a:lnTo>
                    <a:pt x="11501" y="19431"/>
                  </a:lnTo>
                  <a:cubicBezTo>
                    <a:pt x="11756" y="19862"/>
                    <a:pt x="12026" y="20251"/>
                    <a:pt x="12309" y="20599"/>
                  </a:cubicBezTo>
                  <a:cubicBezTo>
                    <a:pt x="12593" y="20947"/>
                    <a:pt x="12888" y="21253"/>
                    <a:pt x="13193" y="21518"/>
                  </a:cubicBezTo>
                  <a:lnTo>
                    <a:pt x="13197" y="21516"/>
                  </a:lnTo>
                  <a:cubicBezTo>
                    <a:pt x="13187" y="21505"/>
                    <a:pt x="10466" y="19115"/>
                    <a:pt x="10026" y="14012"/>
                  </a:cubicBezTo>
                  <a:cubicBezTo>
                    <a:pt x="9558" y="8579"/>
                    <a:pt x="11796" y="5939"/>
                    <a:pt x="11926" y="5788"/>
                  </a:cubicBezTo>
                  <a:cubicBezTo>
                    <a:pt x="13639" y="3662"/>
                    <a:pt x="16736" y="3035"/>
                    <a:pt x="19199" y="4429"/>
                  </a:cubicBezTo>
                  <a:cubicBezTo>
                    <a:pt x="20329" y="5068"/>
                    <a:pt x="21145" y="6031"/>
                    <a:pt x="21600" y="7127"/>
                  </a:cubicBezTo>
                  <a:cubicBezTo>
                    <a:pt x="21580" y="7093"/>
                    <a:pt x="20417" y="3812"/>
                    <a:pt x="15292" y="1443"/>
                  </a:cubicBezTo>
                  <a:cubicBezTo>
                    <a:pt x="12269" y="46"/>
                    <a:pt x="9822" y="-82"/>
                    <a:pt x="8334" y="32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444E7B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51" name="işḷidé"/>
            <p:cNvSpPr/>
            <p:nvPr/>
          </p:nvSpPr>
          <p:spPr>
            <a:xfrm>
              <a:off x="4797319" y="2981012"/>
              <a:ext cx="508014" cy="545360"/>
            </a:xfrm>
            <a:custGeom>
              <a:avLst/>
              <a:gdLst>
                <a:gd name="connsiteX0" fmla="*/ 266761 w 565186"/>
                <a:gd name="connsiteY0" fmla="*/ 383537 h 606735"/>
                <a:gd name="connsiteX1" fmla="*/ 298145 w 565186"/>
                <a:gd name="connsiteY1" fmla="*/ 383537 h 606735"/>
                <a:gd name="connsiteX2" fmla="*/ 298145 w 565186"/>
                <a:gd name="connsiteY2" fmla="*/ 426731 h 606735"/>
                <a:gd name="connsiteX3" fmla="*/ 485518 w 565186"/>
                <a:gd name="connsiteY3" fmla="*/ 426731 h 606735"/>
                <a:gd name="connsiteX4" fmla="*/ 513188 w 565186"/>
                <a:gd name="connsiteY4" fmla="*/ 454352 h 606735"/>
                <a:gd name="connsiteX5" fmla="*/ 513188 w 565186"/>
                <a:gd name="connsiteY5" fmla="*/ 503015 h 606735"/>
                <a:gd name="connsiteX6" fmla="*/ 537793 w 565186"/>
                <a:gd name="connsiteY6" fmla="*/ 503015 h 606735"/>
                <a:gd name="connsiteX7" fmla="*/ 565184 w 565186"/>
                <a:gd name="connsiteY7" fmla="*/ 530729 h 606735"/>
                <a:gd name="connsiteX8" fmla="*/ 565184 w 565186"/>
                <a:gd name="connsiteY8" fmla="*/ 579021 h 606735"/>
                <a:gd name="connsiteX9" fmla="*/ 537422 w 565186"/>
                <a:gd name="connsiteY9" fmla="*/ 606735 h 606735"/>
                <a:gd name="connsiteX10" fmla="*/ 456920 w 565186"/>
                <a:gd name="connsiteY10" fmla="*/ 606735 h 606735"/>
                <a:gd name="connsiteX11" fmla="*/ 429250 w 565186"/>
                <a:gd name="connsiteY11" fmla="*/ 579021 h 606735"/>
                <a:gd name="connsiteX12" fmla="*/ 429250 w 565186"/>
                <a:gd name="connsiteY12" fmla="*/ 530729 h 606735"/>
                <a:gd name="connsiteX13" fmla="*/ 456920 w 565186"/>
                <a:gd name="connsiteY13" fmla="*/ 503015 h 606735"/>
                <a:gd name="connsiteX14" fmla="*/ 481618 w 565186"/>
                <a:gd name="connsiteY14" fmla="*/ 503015 h 606735"/>
                <a:gd name="connsiteX15" fmla="*/ 481618 w 565186"/>
                <a:gd name="connsiteY15" fmla="*/ 458060 h 606735"/>
                <a:gd name="connsiteX16" fmla="*/ 297959 w 565186"/>
                <a:gd name="connsiteY16" fmla="*/ 458060 h 606735"/>
                <a:gd name="connsiteX17" fmla="*/ 297959 w 565186"/>
                <a:gd name="connsiteY17" fmla="*/ 503015 h 606735"/>
                <a:gd name="connsiteX18" fmla="*/ 322843 w 565186"/>
                <a:gd name="connsiteY18" fmla="*/ 503015 h 606735"/>
                <a:gd name="connsiteX19" fmla="*/ 350606 w 565186"/>
                <a:gd name="connsiteY19" fmla="*/ 530729 h 606735"/>
                <a:gd name="connsiteX20" fmla="*/ 350606 w 565186"/>
                <a:gd name="connsiteY20" fmla="*/ 579021 h 606735"/>
                <a:gd name="connsiteX21" fmla="*/ 322843 w 565186"/>
                <a:gd name="connsiteY21" fmla="*/ 606735 h 606735"/>
                <a:gd name="connsiteX22" fmla="*/ 242434 w 565186"/>
                <a:gd name="connsiteY22" fmla="*/ 606735 h 606735"/>
                <a:gd name="connsiteX23" fmla="*/ 214672 w 565186"/>
                <a:gd name="connsiteY23" fmla="*/ 579021 h 606735"/>
                <a:gd name="connsiteX24" fmla="*/ 214672 w 565186"/>
                <a:gd name="connsiteY24" fmla="*/ 530729 h 606735"/>
                <a:gd name="connsiteX25" fmla="*/ 242434 w 565186"/>
                <a:gd name="connsiteY25" fmla="*/ 503015 h 606735"/>
                <a:gd name="connsiteX26" fmla="*/ 266761 w 565186"/>
                <a:gd name="connsiteY26" fmla="*/ 503015 h 606735"/>
                <a:gd name="connsiteX27" fmla="*/ 266761 w 565186"/>
                <a:gd name="connsiteY27" fmla="*/ 458060 h 606735"/>
                <a:gd name="connsiteX28" fmla="*/ 83659 w 565186"/>
                <a:gd name="connsiteY28" fmla="*/ 458060 h 606735"/>
                <a:gd name="connsiteX29" fmla="*/ 83659 w 565186"/>
                <a:gd name="connsiteY29" fmla="*/ 503015 h 606735"/>
                <a:gd name="connsiteX30" fmla="*/ 108171 w 565186"/>
                <a:gd name="connsiteY30" fmla="*/ 503015 h 606735"/>
                <a:gd name="connsiteX31" fmla="*/ 135934 w 565186"/>
                <a:gd name="connsiteY31" fmla="*/ 530729 h 606735"/>
                <a:gd name="connsiteX32" fmla="*/ 135934 w 565186"/>
                <a:gd name="connsiteY32" fmla="*/ 579021 h 606735"/>
                <a:gd name="connsiteX33" fmla="*/ 108171 w 565186"/>
                <a:gd name="connsiteY33" fmla="*/ 606735 h 606735"/>
                <a:gd name="connsiteX34" fmla="*/ 27762 w 565186"/>
                <a:gd name="connsiteY34" fmla="*/ 606735 h 606735"/>
                <a:gd name="connsiteX35" fmla="*/ 0 w 565186"/>
                <a:gd name="connsiteY35" fmla="*/ 579021 h 606735"/>
                <a:gd name="connsiteX36" fmla="*/ 0 w 565186"/>
                <a:gd name="connsiteY36" fmla="*/ 530729 h 606735"/>
                <a:gd name="connsiteX37" fmla="*/ 27762 w 565186"/>
                <a:gd name="connsiteY37" fmla="*/ 503015 h 606735"/>
                <a:gd name="connsiteX38" fmla="*/ 52368 w 565186"/>
                <a:gd name="connsiteY38" fmla="*/ 503015 h 606735"/>
                <a:gd name="connsiteX39" fmla="*/ 52368 w 565186"/>
                <a:gd name="connsiteY39" fmla="*/ 454352 h 606735"/>
                <a:gd name="connsiteX40" fmla="*/ 79945 w 565186"/>
                <a:gd name="connsiteY40" fmla="*/ 426731 h 606735"/>
                <a:gd name="connsiteX41" fmla="*/ 266761 w 565186"/>
                <a:gd name="connsiteY41" fmla="*/ 426731 h 606735"/>
                <a:gd name="connsiteX42" fmla="*/ 228875 w 565186"/>
                <a:gd name="connsiteY42" fmla="*/ 210792 h 606735"/>
                <a:gd name="connsiteX43" fmla="*/ 257747 w 565186"/>
                <a:gd name="connsiteY43" fmla="*/ 301729 h 606735"/>
                <a:gd name="connsiteX44" fmla="*/ 261739 w 565186"/>
                <a:gd name="connsiteY44" fmla="*/ 314150 h 606735"/>
                <a:gd name="connsiteX45" fmla="*/ 274551 w 565186"/>
                <a:gd name="connsiteY45" fmla="*/ 277535 h 606735"/>
                <a:gd name="connsiteX46" fmla="*/ 282349 w 565186"/>
                <a:gd name="connsiteY46" fmla="*/ 234152 h 606735"/>
                <a:gd name="connsiteX47" fmla="*/ 282535 w 565186"/>
                <a:gd name="connsiteY47" fmla="*/ 234152 h 606735"/>
                <a:gd name="connsiteX48" fmla="*/ 282628 w 565186"/>
                <a:gd name="connsiteY48" fmla="*/ 234152 h 606735"/>
                <a:gd name="connsiteX49" fmla="*/ 282721 w 565186"/>
                <a:gd name="connsiteY49" fmla="*/ 234152 h 606735"/>
                <a:gd name="connsiteX50" fmla="*/ 282906 w 565186"/>
                <a:gd name="connsiteY50" fmla="*/ 234152 h 606735"/>
                <a:gd name="connsiteX51" fmla="*/ 290704 w 565186"/>
                <a:gd name="connsiteY51" fmla="*/ 277535 h 606735"/>
                <a:gd name="connsiteX52" fmla="*/ 303516 w 565186"/>
                <a:gd name="connsiteY52" fmla="*/ 314150 h 606735"/>
                <a:gd name="connsiteX53" fmla="*/ 307508 w 565186"/>
                <a:gd name="connsiteY53" fmla="*/ 301729 h 606735"/>
                <a:gd name="connsiteX54" fmla="*/ 336380 w 565186"/>
                <a:gd name="connsiteY54" fmla="*/ 210792 h 606735"/>
                <a:gd name="connsiteX55" fmla="*/ 396167 w 565186"/>
                <a:gd name="connsiteY55" fmla="*/ 239714 h 606735"/>
                <a:gd name="connsiteX56" fmla="*/ 435344 w 565186"/>
                <a:gd name="connsiteY56" fmla="*/ 334173 h 606735"/>
                <a:gd name="connsiteX57" fmla="*/ 417705 w 565186"/>
                <a:gd name="connsiteY57" fmla="*/ 352064 h 606735"/>
                <a:gd name="connsiteX58" fmla="*/ 282906 w 565186"/>
                <a:gd name="connsiteY58" fmla="*/ 352064 h 606735"/>
                <a:gd name="connsiteX59" fmla="*/ 274922 w 565186"/>
                <a:gd name="connsiteY59" fmla="*/ 352064 h 606735"/>
                <a:gd name="connsiteX60" fmla="*/ 147736 w 565186"/>
                <a:gd name="connsiteY60" fmla="*/ 352064 h 606735"/>
                <a:gd name="connsiteX61" fmla="*/ 130004 w 565186"/>
                <a:gd name="connsiteY61" fmla="*/ 334173 h 606735"/>
                <a:gd name="connsiteX62" fmla="*/ 169088 w 565186"/>
                <a:gd name="connsiteY62" fmla="*/ 239714 h 606735"/>
                <a:gd name="connsiteX63" fmla="*/ 228875 w 565186"/>
                <a:gd name="connsiteY63" fmla="*/ 210792 h 606735"/>
                <a:gd name="connsiteX64" fmla="*/ 277351 w 565186"/>
                <a:gd name="connsiteY64" fmla="*/ 297 h 606735"/>
                <a:gd name="connsiteX65" fmla="*/ 316167 w 565186"/>
                <a:gd name="connsiteY65" fmla="*/ 8453 h 606735"/>
                <a:gd name="connsiteX66" fmla="*/ 335110 w 565186"/>
                <a:gd name="connsiteY66" fmla="*/ 26064 h 606735"/>
                <a:gd name="connsiteX67" fmla="*/ 355911 w 565186"/>
                <a:gd name="connsiteY67" fmla="*/ 91872 h 606735"/>
                <a:gd name="connsiteX68" fmla="*/ 353218 w 565186"/>
                <a:gd name="connsiteY68" fmla="*/ 102067 h 606735"/>
                <a:gd name="connsiteX69" fmla="*/ 359904 w 565186"/>
                <a:gd name="connsiteY69" fmla="*/ 129688 h 606735"/>
                <a:gd name="connsiteX70" fmla="*/ 346532 w 565186"/>
                <a:gd name="connsiteY70" fmla="*/ 153045 h 606735"/>
                <a:gd name="connsiteX71" fmla="*/ 299359 w 565186"/>
                <a:gd name="connsiteY71" fmla="*/ 211160 h 606735"/>
                <a:gd name="connsiteX72" fmla="*/ 264907 w 565186"/>
                <a:gd name="connsiteY72" fmla="*/ 211252 h 606735"/>
                <a:gd name="connsiteX73" fmla="*/ 217920 w 565186"/>
                <a:gd name="connsiteY73" fmla="*/ 153230 h 606735"/>
                <a:gd name="connsiteX74" fmla="*/ 204548 w 565186"/>
                <a:gd name="connsiteY74" fmla="*/ 129873 h 606735"/>
                <a:gd name="connsiteX75" fmla="*/ 211048 w 565186"/>
                <a:gd name="connsiteY75" fmla="*/ 102067 h 606735"/>
                <a:gd name="connsiteX76" fmla="*/ 208355 w 565186"/>
                <a:gd name="connsiteY76" fmla="*/ 91872 h 606735"/>
                <a:gd name="connsiteX77" fmla="*/ 208262 w 565186"/>
                <a:gd name="connsiteY77" fmla="*/ 59524 h 606735"/>
                <a:gd name="connsiteX78" fmla="*/ 227206 w 565186"/>
                <a:gd name="connsiteY78" fmla="*/ 26435 h 606735"/>
                <a:gd name="connsiteX79" fmla="*/ 244757 w 565186"/>
                <a:gd name="connsiteY79" fmla="*/ 11975 h 606735"/>
                <a:gd name="connsiteX80" fmla="*/ 261843 w 565186"/>
                <a:gd name="connsiteY80" fmla="*/ 3263 h 606735"/>
                <a:gd name="connsiteX81" fmla="*/ 277351 w 565186"/>
                <a:gd name="connsiteY81" fmla="*/ 297 h 60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65186" h="606735">
                  <a:moveTo>
                    <a:pt x="266761" y="383537"/>
                  </a:moveTo>
                  <a:lnTo>
                    <a:pt x="298145" y="383537"/>
                  </a:lnTo>
                  <a:lnTo>
                    <a:pt x="298145" y="426731"/>
                  </a:lnTo>
                  <a:lnTo>
                    <a:pt x="485518" y="426731"/>
                  </a:lnTo>
                  <a:cubicBezTo>
                    <a:pt x="500746" y="426731"/>
                    <a:pt x="513188" y="439151"/>
                    <a:pt x="513188" y="454352"/>
                  </a:cubicBezTo>
                  <a:lnTo>
                    <a:pt x="513188" y="503015"/>
                  </a:lnTo>
                  <a:lnTo>
                    <a:pt x="537793" y="503015"/>
                  </a:lnTo>
                  <a:cubicBezTo>
                    <a:pt x="553021" y="503015"/>
                    <a:pt x="565370" y="515528"/>
                    <a:pt x="565184" y="530729"/>
                  </a:cubicBezTo>
                  <a:lnTo>
                    <a:pt x="565184" y="579021"/>
                  </a:lnTo>
                  <a:cubicBezTo>
                    <a:pt x="565184" y="594315"/>
                    <a:pt x="552742" y="606735"/>
                    <a:pt x="537422" y="606735"/>
                  </a:cubicBezTo>
                  <a:lnTo>
                    <a:pt x="456920" y="606735"/>
                  </a:lnTo>
                  <a:cubicBezTo>
                    <a:pt x="441600" y="606735"/>
                    <a:pt x="429250" y="594315"/>
                    <a:pt x="429250" y="579021"/>
                  </a:cubicBezTo>
                  <a:lnTo>
                    <a:pt x="429250" y="530729"/>
                  </a:lnTo>
                  <a:cubicBezTo>
                    <a:pt x="429250" y="515343"/>
                    <a:pt x="441600" y="503015"/>
                    <a:pt x="456920" y="503015"/>
                  </a:cubicBezTo>
                  <a:lnTo>
                    <a:pt x="481618" y="503015"/>
                  </a:lnTo>
                  <a:lnTo>
                    <a:pt x="481618" y="458060"/>
                  </a:lnTo>
                  <a:lnTo>
                    <a:pt x="297959" y="458060"/>
                  </a:lnTo>
                  <a:lnTo>
                    <a:pt x="297959" y="503015"/>
                  </a:lnTo>
                  <a:lnTo>
                    <a:pt x="322843" y="503015"/>
                  </a:lnTo>
                  <a:cubicBezTo>
                    <a:pt x="338256" y="503015"/>
                    <a:pt x="350606" y="515343"/>
                    <a:pt x="350606" y="530729"/>
                  </a:cubicBezTo>
                  <a:lnTo>
                    <a:pt x="350606" y="579021"/>
                  </a:lnTo>
                  <a:cubicBezTo>
                    <a:pt x="350606" y="594315"/>
                    <a:pt x="338256" y="606735"/>
                    <a:pt x="322843" y="606735"/>
                  </a:cubicBezTo>
                  <a:lnTo>
                    <a:pt x="242434" y="606735"/>
                  </a:lnTo>
                  <a:cubicBezTo>
                    <a:pt x="227021" y="606735"/>
                    <a:pt x="214672" y="594315"/>
                    <a:pt x="214672" y="579021"/>
                  </a:cubicBezTo>
                  <a:lnTo>
                    <a:pt x="214672" y="530729"/>
                  </a:lnTo>
                  <a:cubicBezTo>
                    <a:pt x="214672" y="515343"/>
                    <a:pt x="227021" y="503015"/>
                    <a:pt x="242434" y="503015"/>
                  </a:cubicBezTo>
                  <a:lnTo>
                    <a:pt x="266761" y="503015"/>
                  </a:lnTo>
                  <a:lnTo>
                    <a:pt x="266761" y="458060"/>
                  </a:lnTo>
                  <a:lnTo>
                    <a:pt x="83659" y="458060"/>
                  </a:lnTo>
                  <a:lnTo>
                    <a:pt x="83659" y="503015"/>
                  </a:lnTo>
                  <a:lnTo>
                    <a:pt x="108171" y="503015"/>
                  </a:lnTo>
                  <a:cubicBezTo>
                    <a:pt x="123585" y="503015"/>
                    <a:pt x="135934" y="515343"/>
                    <a:pt x="135934" y="530729"/>
                  </a:cubicBezTo>
                  <a:lnTo>
                    <a:pt x="135934" y="579021"/>
                  </a:lnTo>
                  <a:cubicBezTo>
                    <a:pt x="135934" y="594315"/>
                    <a:pt x="123585" y="606735"/>
                    <a:pt x="108171" y="606735"/>
                  </a:cubicBezTo>
                  <a:lnTo>
                    <a:pt x="27762" y="606735"/>
                  </a:lnTo>
                  <a:cubicBezTo>
                    <a:pt x="12349" y="606735"/>
                    <a:pt x="0" y="594315"/>
                    <a:pt x="0" y="579021"/>
                  </a:cubicBezTo>
                  <a:lnTo>
                    <a:pt x="0" y="530729"/>
                  </a:lnTo>
                  <a:cubicBezTo>
                    <a:pt x="0" y="515343"/>
                    <a:pt x="12349" y="503015"/>
                    <a:pt x="27762" y="503015"/>
                  </a:cubicBezTo>
                  <a:lnTo>
                    <a:pt x="52368" y="503015"/>
                  </a:lnTo>
                  <a:lnTo>
                    <a:pt x="52368" y="454352"/>
                  </a:lnTo>
                  <a:cubicBezTo>
                    <a:pt x="52368" y="439151"/>
                    <a:pt x="64717" y="426731"/>
                    <a:pt x="79945" y="426731"/>
                  </a:cubicBezTo>
                  <a:lnTo>
                    <a:pt x="266761" y="426731"/>
                  </a:lnTo>
                  <a:close/>
                  <a:moveTo>
                    <a:pt x="228875" y="210792"/>
                  </a:moveTo>
                  <a:lnTo>
                    <a:pt x="257747" y="301729"/>
                  </a:lnTo>
                  <a:lnTo>
                    <a:pt x="261739" y="314150"/>
                  </a:lnTo>
                  <a:lnTo>
                    <a:pt x="274551" y="277535"/>
                  </a:lnTo>
                  <a:cubicBezTo>
                    <a:pt x="245029" y="236098"/>
                    <a:pt x="276779" y="234152"/>
                    <a:pt x="282349" y="234152"/>
                  </a:cubicBezTo>
                  <a:lnTo>
                    <a:pt x="282535" y="234152"/>
                  </a:lnTo>
                  <a:lnTo>
                    <a:pt x="282628" y="234152"/>
                  </a:lnTo>
                  <a:lnTo>
                    <a:pt x="282721" y="234152"/>
                  </a:lnTo>
                  <a:lnTo>
                    <a:pt x="282906" y="234152"/>
                  </a:lnTo>
                  <a:cubicBezTo>
                    <a:pt x="288476" y="234245"/>
                    <a:pt x="320412" y="236284"/>
                    <a:pt x="290704" y="277535"/>
                  </a:cubicBezTo>
                  <a:lnTo>
                    <a:pt x="303516" y="314150"/>
                  </a:lnTo>
                  <a:lnTo>
                    <a:pt x="307508" y="301729"/>
                  </a:lnTo>
                  <a:lnTo>
                    <a:pt x="336380" y="210792"/>
                  </a:lnTo>
                  <a:cubicBezTo>
                    <a:pt x="336380" y="210792"/>
                    <a:pt x="358754" y="225531"/>
                    <a:pt x="396167" y="239714"/>
                  </a:cubicBezTo>
                  <a:cubicBezTo>
                    <a:pt x="433302" y="253155"/>
                    <a:pt x="434880" y="282077"/>
                    <a:pt x="435344" y="334173"/>
                  </a:cubicBezTo>
                  <a:cubicBezTo>
                    <a:pt x="435530" y="343999"/>
                    <a:pt x="427546" y="352064"/>
                    <a:pt x="417705" y="352064"/>
                  </a:cubicBezTo>
                  <a:lnTo>
                    <a:pt x="282906" y="352064"/>
                  </a:lnTo>
                  <a:lnTo>
                    <a:pt x="274922" y="352064"/>
                  </a:lnTo>
                  <a:lnTo>
                    <a:pt x="147736" y="352064"/>
                  </a:lnTo>
                  <a:cubicBezTo>
                    <a:pt x="137895" y="352064"/>
                    <a:pt x="129911" y="343999"/>
                    <a:pt x="130004" y="334173"/>
                  </a:cubicBezTo>
                  <a:cubicBezTo>
                    <a:pt x="130654" y="282077"/>
                    <a:pt x="132139" y="253155"/>
                    <a:pt x="169088" y="239714"/>
                  </a:cubicBezTo>
                  <a:cubicBezTo>
                    <a:pt x="206501" y="225345"/>
                    <a:pt x="228875" y="210792"/>
                    <a:pt x="228875" y="210792"/>
                  </a:cubicBezTo>
                  <a:close/>
                  <a:moveTo>
                    <a:pt x="277351" y="297"/>
                  </a:moveTo>
                  <a:cubicBezTo>
                    <a:pt x="294159" y="-1186"/>
                    <a:pt x="307066" y="3077"/>
                    <a:pt x="316167" y="8453"/>
                  </a:cubicBezTo>
                  <a:cubicBezTo>
                    <a:pt x="329910" y="16054"/>
                    <a:pt x="335110" y="26064"/>
                    <a:pt x="335110" y="26064"/>
                  </a:cubicBezTo>
                  <a:cubicBezTo>
                    <a:pt x="335110" y="26064"/>
                    <a:pt x="366590" y="28288"/>
                    <a:pt x="355911" y="91872"/>
                  </a:cubicBezTo>
                  <a:cubicBezTo>
                    <a:pt x="355354" y="95208"/>
                    <a:pt x="354426" y="98730"/>
                    <a:pt x="353218" y="102067"/>
                  </a:cubicBezTo>
                  <a:cubicBezTo>
                    <a:pt x="359533" y="101511"/>
                    <a:pt x="366869" y="105126"/>
                    <a:pt x="359904" y="129688"/>
                  </a:cubicBezTo>
                  <a:cubicBezTo>
                    <a:pt x="354797" y="147762"/>
                    <a:pt x="350154" y="152860"/>
                    <a:pt x="346532" y="153045"/>
                  </a:cubicBezTo>
                  <a:cubicBezTo>
                    <a:pt x="343189" y="174456"/>
                    <a:pt x="326103" y="201520"/>
                    <a:pt x="299359" y="211160"/>
                  </a:cubicBezTo>
                  <a:cubicBezTo>
                    <a:pt x="288308" y="215238"/>
                    <a:pt x="276051" y="215238"/>
                    <a:pt x="264907" y="211252"/>
                  </a:cubicBezTo>
                  <a:cubicBezTo>
                    <a:pt x="237699" y="201798"/>
                    <a:pt x="221263" y="174548"/>
                    <a:pt x="217920" y="153230"/>
                  </a:cubicBezTo>
                  <a:cubicBezTo>
                    <a:pt x="214298" y="152860"/>
                    <a:pt x="209562" y="147762"/>
                    <a:pt x="204548" y="129873"/>
                  </a:cubicBezTo>
                  <a:cubicBezTo>
                    <a:pt x="197583" y="105218"/>
                    <a:pt x="204919" y="101696"/>
                    <a:pt x="211048" y="102067"/>
                  </a:cubicBezTo>
                  <a:cubicBezTo>
                    <a:pt x="209841" y="98545"/>
                    <a:pt x="209005" y="95208"/>
                    <a:pt x="208355" y="91872"/>
                  </a:cubicBezTo>
                  <a:cubicBezTo>
                    <a:pt x="206126" y="80378"/>
                    <a:pt x="205476" y="69812"/>
                    <a:pt x="208262" y="59524"/>
                  </a:cubicBezTo>
                  <a:cubicBezTo>
                    <a:pt x="211419" y="45806"/>
                    <a:pt x="218848" y="34962"/>
                    <a:pt x="227206" y="26435"/>
                  </a:cubicBezTo>
                  <a:cubicBezTo>
                    <a:pt x="232499" y="20873"/>
                    <a:pt x="238442" y="15868"/>
                    <a:pt x="244757" y="11975"/>
                  </a:cubicBezTo>
                  <a:cubicBezTo>
                    <a:pt x="249957" y="8453"/>
                    <a:pt x="255621" y="5395"/>
                    <a:pt x="261843" y="3263"/>
                  </a:cubicBezTo>
                  <a:cubicBezTo>
                    <a:pt x="266672" y="1687"/>
                    <a:pt x="271872" y="575"/>
                    <a:pt x="277351" y="297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2" name="iṥ1îḓè"/>
            <p:cNvSpPr/>
            <p:nvPr/>
          </p:nvSpPr>
          <p:spPr>
            <a:xfrm>
              <a:off x="6908686" y="2986614"/>
              <a:ext cx="483564" cy="534156"/>
            </a:xfrm>
            <a:custGeom>
              <a:avLst/>
              <a:gdLst>
                <a:gd name="connsiteX0" fmla="*/ 485820 w 551045"/>
                <a:gd name="connsiteY0" fmla="*/ 430096 h 608697"/>
                <a:gd name="connsiteX1" fmla="*/ 550987 w 551045"/>
                <a:gd name="connsiteY1" fmla="*/ 492317 h 608697"/>
                <a:gd name="connsiteX2" fmla="*/ 551045 w 551045"/>
                <a:gd name="connsiteY2" fmla="*/ 492490 h 608697"/>
                <a:gd name="connsiteX3" fmla="*/ 550987 w 551045"/>
                <a:gd name="connsiteY3" fmla="*/ 493813 h 608697"/>
                <a:gd name="connsiteX4" fmla="*/ 551045 w 551045"/>
                <a:gd name="connsiteY4" fmla="*/ 495193 h 608697"/>
                <a:gd name="connsiteX5" fmla="*/ 485820 w 551045"/>
                <a:gd name="connsiteY5" fmla="*/ 560289 h 608697"/>
                <a:gd name="connsiteX6" fmla="*/ 421862 w 551045"/>
                <a:gd name="connsiteY6" fmla="*/ 507902 h 608697"/>
                <a:gd name="connsiteX7" fmla="*/ 420134 w 551045"/>
                <a:gd name="connsiteY7" fmla="*/ 494560 h 608697"/>
                <a:gd name="connsiteX8" fmla="*/ 422611 w 551045"/>
                <a:gd name="connsiteY8" fmla="*/ 479034 h 608697"/>
                <a:gd name="connsiteX9" fmla="*/ 485820 w 551045"/>
                <a:gd name="connsiteY9" fmla="*/ 430096 h 608697"/>
                <a:gd name="connsiteX10" fmla="*/ 485137 w 551045"/>
                <a:gd name="connsiteY10" fmla="*/ 236253 h 608697"/>
                <a:gd name="connsiteX11" fmla="*/ 551045 w 551045"/>
                <a:gd name="connsiteY11" fmla="*/ 302055 h 608697"/>
                <a:gd name="connsiteX12" fmla="*/ 485137 w 551045"/>
                <a:gd name="connsiteY12" fmla="*/ 367857 h 608697"/>
                <a:gd name="connsiteX13" fmla="*/ 419229 w 551045"/>
                <a:gd name="connsiteY13" fmla="*/ 302055 h 608697"/>
                <a:gd name="connsiteX14" fmla="*/ 485137 w 551045"/>
                <a:gd name="connsiteY14" fmla="*/ 236253 h 608697"/>
                <a:gd name="connsiteX15" fmla="*/ 45513 w 551045"/>
                <a:gd name="connsiteY15" fmla="*/ 160819 h 608697"/>
                <a:gd name="connsiteX16" fmla="*/ 62048 w 551045"/>
                <a:gd name="connsiteY16" fmla="*/ 160819 h 608697"/>
                <a:gd name="connsiteX17" fmla="*/ 78583 w 551045"/>
                <a:gd name="connsiteY17" fmla="*/ 243365 h 608697"/>
                <a:gd name="connsiteX18" fmla="*/ 98228 w 551045"/>
                <a:gd name="connsiteY18" fmla="*/ 243365 h 608697"/>
                <a:gd name="connsiteX19" fmla="*/ 103356 w 551045"/>
                <a:gd name="connsiteY19" fmla="*/ 187625 h 608697"/>
                <a:gd name="connsiteX20" fmla="*/ 102722 w 551045"/>
                <a:gd name="connsiteY20" fmla="*/ 184634 h 608697"/>
                <a:gd name="connsiteX21" fmla="*/ 94368 w 551045"/>
                <a:gd name="connsiteY21" fmla="*/ 163293 h 608697"/>
                <a:gd name="connsiteX22" fmla="*/ 93331 w 551045"/>
                <a:gd name="connsiteY22" fmla="*/ 161107 h 608697"/>
                <a:gd name="connsiteX23" fmla="*/ 93389 w 551045"/>
                <a:gd name="connsiteY23" fmla="*/ 161107 h 608697"/>
                <a:gd name="connsiteX24" fmla="*/ 93274 w 551045"/>
                <a:gd name="connsiteY24" fmla="*/ 160819 h 608697"/>
                <a:gd name="connsiteX25" fmla="*/ 137347 w 551045"/>
                <a:gd name="connsiteY25" fmla="*/ 160819 h 608697"/>
                <a:gd name="connsiteX26" fmla="*/ 137232 w 551045"/>
                <a:gd name="connsiteY26" fmla="*/ 161107 h 608697"/>
                <a:gd name="connsiteX27" fmla="*/ 137404 w 551045"/>
                <a:gd name="connsiteY27" fmla="*/ 161107 h 608697"/>
                <a:gd name="connsiteX28" fmla="*/ 136367 w 551045"/>
                <a:gd name="connsiteY28" fmla="*/ 163293 h 608697"/>
                <a:gd name="connsiteX29" fmla="*/ 127322 w 551045"/>
                <a:gd name="connsiteY29" fmla="*/ 187913 h 608697"/>
                <a:gd name="connsiteX30" fmla="*/ 132450 w 551045"/>
                <a:gd name="connsiteY30" fmla="*/ 243365 h 608697"/>
                <a:gd name="connsiteX31" fmla="*/ 152038 w 551045"/>
                <a:gd name="connsiteY31" fmla="*/ 243365 h 608697"/>
                <a:gd name="connsiteX32" fmla="*/ 168630 w 551045"/>
                <a:gd name="connsiteY32" fmla="*/ 160819 h 608697"/>
                <a:gd name="connsiteX33" fmla="*/ 185165 w 551045"/>
                <a:gd name="connsiteY33" fmla="*/ 160819 h 608697"/>
                <a:gd name="connsiteX34" fmla="*/ 230678 w 551045"/>
                <a:gd name="connsiteY34" fmla="*/ 206263 h 608697"/>
                <a:gd name="connsiteX35" fmla="*/ 230678 w 551045"/>
                <a:gd name="connsiteY35" fmla="*/ 338682 h 608697"/>
                <a:gd name="connsiteX36" fmla="*/ 185165 w 551045"/>
                <a:gd name="connsiteY36" fmla="*/ 384125 h 608697"/>
                <a:gd name="connsiteX37" fmla="*/ 179346 w 551045"/>
                <a:gd name="connsiteY37" fmla="*/ 384125 h 608697"/>
                <a:gd name="connsiteX38" fmla="*/ 179346 w 551045"/>
                <a:gd name="connsiteY38" fmla="*/ 576599 h 608697"/>
                <a:gd name="connsiteX39" fmla="*/ 147256 w 551045"/>
                <a:gd name="connsiteY39" fmla="*/ 608697 h 608697"/>
                <a:gd name="connsiteX40" fmla="*/ 115339 w 551045"/>
                <a:gd name="connsiteY40" fmla="*/ 580223 h 608697"/>
                <a:gd name="connsiteX41" fmla="*/ 83422 w 551045"/>
                <a:gd name="connsiteY41" fmla="*/ 608697 h 608697"/>
                <a:gd name="connsiteX42" fmla="*/ 51332 w 551045"/>
                <a:gd name="connsiteY42" fmla="*/ 576599 h 608697"/>
                <a:gd name="connsiteX43" fmla="*/ 51332 w 551045"/>
                <a:gd name="connsiteY43" fmla="*/ 384125 h 608697"/>
                <a:gd name="connsiteX44" fmla="*/ 45513 w 551045"/>
                <a:gd name="connsiteY44" fmla="*/ 384125 h 608697"/>
                <a:gd name="connsiteX45" fmla="*/ 0 w 551045"/>
                <a:gd name="connsiteY45" fmla="*/ 338682 h 608697"/>
                <a:gd name="connsiteX46" fmla="*/ 0 w 551045"/>
                <a:gd name="connsiteY46" fmla="*/ 206263 h 608697"/>
                <a:gd name="connsiteX47" fmla="*/ 45513 w 551045"/>
                <a:gd name="connsiteY47" fmla="*/ 160819 h 608697"/>
                <a:gd name="connsiteX48" fmla="*/ 400710 w 551045"/>
                <a:gd name="connsiteY48" fmla="*/ 89618 h 608697"/>
                <a:gd name="connsiteX49" fmla="*/ 400710 w 551045"/>
                <a:gd name="connsiteY49" fmla="*/ 134086 h 608697"/>
                <a:gd name="connsiteX50" fmla="*/ 355362 w 551045"/>
                <a:gd name="connsiteY50" fmla="*/ 179359 h 608697"/>
                <a:gd name="connsiteX51" fmla="*/ 355362 w 551045"/>
                <a:gd name="connsiteY51" fmla="*/ 279857 h 608697"/>
                <a:gd name="connsiteX52" fmla="*/ 401517 w 551045"/>
                <a:gd name="connsiteY52" fmla="*/ 279857 h 608697"/>
                <a:gd name="connsiteX53" fmla="*/ 401517 w 551045"/>
                <a:gd name="connsiteY53" fmla="*/ 324325 h 608697"/>
                <a:gd name="connsiteX54" fmla="*/ 355362 w 551045"/>
                <a:gd name="connsiteY54" fmla="*/ 324325 h 608697"/>
                <a:gd name="connsiteX55" fmla="*/ 355362 w 551045"/>
                <a:gd name="connsiteY55" fmla="*/ 424823 h 608697"/>
                <a:gd name="connsiteX56" fmla="*/ 400710 w 551045"/>
                <a:gd name="connsiteY56" fmla="*/ 470038 h 608697"/>
                <a:gd name="connsiteX57" fmla="*/ 400710 w 551045"/>
                <a:gd name="connsiteY57" fmla="*/ 514563 h 608697"/>
                <a:gd name="connsiteX58" fmla="*/ 310820 w 551045"/>
                <a:gd name="connsiteY58" fmla="*/ 424823 h 608697"/>
                <a:gd name="connsiteX59" fmla="*/ 310820 w 551045"/>
                <a:gd name="connsiteY59" fmla="*/ 324325 h 608697"/>
                <a:gd name="connsiteX60" fmla="*/ 270830 w 551045"/>
                <a:gd name="connsiteY60" fmla="*/ 324325 h 608697"/>
                <a:gd name="connsiteX61" fmla="*/ 270830 w 551045"/>
                <a:gd name="connsiteY61" fmla="*/ 279857 h 608697"/>
                <a:gd name="connsiteX62" fmla="*/ 310820 w 551045"/>
                <a:gd name="connsiteY62" fmla="*/ 279857 h 608697"/>
                <a:gd name="connsiteX63" fmla="*/ 310820 w 551045"/>
                <a:gd name="connsiteY63" fmla="*/ 179359 h 608697"/>
                <a:gd name="connsiteX64" fmla="*/ 400710 w 551045"/>
                <a:gd name="connsiteY64" fmla="*/ 89618 h 608697"/>
                <a:gd name="connsiteX65" fmla="*/ 487441 w 551045"/>
                <a:gd name="connsiteY65" fmla="*/ 44033 h 608697"/>
                <a:gd name="connsiteX66" fmla="*/ 487729 w 551045"/>
                <a:gd name="connsiteY66" fmla="*/ 44148 h 608697"/>
                <a:gd name="connsiteX67" fmla="*/ 550282 w 551045"/>
                <a:gd name="connsiteY67" fmla="*/ 107206 h 608697"/>
                <a:gd name="connsiteX68" fmla="*/ 550340 w 551045"/>
                <a:gd name="connsiteY68" fmla="*/ 107897 h 608697"/>
                <a:gd name="connsiteX69" fmla="*/ 550340 w 551045"/>
                <a:gd name="connsiteY69" fmla="*/ 108760 h 608697"/>
                <a:gd name="connsiteX70" fmla="*/ 550340 w 551045"/>
                <a:gd name="connsiteY70" fmla="*/ 109220 h 608697"/>
                <a:gd name="connsiteX71" fmla="*/ 550340 w 551045"/>
                <a:gd name="connsiteY71" fmla="*/ 109680 h 608697"/>
                <a:gd name="connsiteX72" fmla="*/ 550282 w 551045"/>
                <a:gd name="connsiteY72" fmla="*/ 111867 h 608697"/>
                <a:gd name="connsiteX73" fmla="*/ 550167 w 551045"/>
                <a:gd name="connsiteY73" fmla="*/ 113420 h 608697"/>
                <a:gd name="connsiteX74" fmla="*/ 550167 w 551045"/>
                <a:gd name="connsiteY74" fmla="*/ 113938 h 608697"/>
                <a:gd name="connsiteX75" fmla="*/ 485137 w 551045"/>
                <a:gd name="connsiteY75" fmla="*/ 174349 h 608697"/>
                <a:gd name="connsiteX76" fmla="*/ 484158 w 551045"/>
                <a:gd name="connsiteY76" fmla="*/ 174292 h 608697"/>
                <a:gd name="connsiteX77" fmla="*/ 467685 w 551045"/>
                <a:gd name="connsiteY77" fmla="*/ 171933 h 608697"/>
                <a:gd name="connsiteX78" fmla="*/ 419993 w 551045"/>
                <a:gd name="connsiteY78" fmla="*/ 110428 h 608697"/>
                <a:gd name="connsiteX79" fmla="*/ 419935 w 551045"/>
                <a:gd name="connsiteY79" fmla="*/ 110083 h 608697"/>
                <a:gd name="connsiteX80" fmla="*/ 419993 w 551045"/>
                <a:gd name="connsiteY80" fmla="*/ 109680 h 608697"/>
                <a:gd name="connsiteX81" fmla="*/ 419935 w 551045"/>
                <a:gd name="connsiteY81" fmla="*/ 109220 h 608697"/>
                <a:gd name="connsiteX82" fmla="*/ 419993 w 551045"/>
                <a:gd name="connsiteY82" fmla="*/ 108530 h 608697"/>
                <a:gd name="connsiteX83" fmla="*/ 419993 w 551045"/>
                <a:gd name="connsiteY83" fmla="*/ 106516 h 608697"/>
                <a:gd name="connsiteX84" fmla="*/ 485137 w 551045"/>
                <a:gd name="connsiteY84" fmla="*/ 44090 h 608697"/>
                <a:gd name="connsiteX85" fmla="*/ 486001 w 551045"/>
                <a:gd name="connsiteY85" fmla="*/ 44090 h 608697"/>
                <a:gd name="connsiteX86" fmla="*/ 487441 w 551045"/>
                <a:gd name="connsiteY86" fmla="*/ 44033 h 608697"/>
                <a:gd name="connsiteX87" fmla="*/ 114993 w 551045"/>
                <a:gd name="connsiteY87" fmla="*/ 748 h 608697"/>
                <a:gd name="connsiteX88" fmla="*/ 115281 w 551045"/>
                <a:gd name="connsiteY88" fmla="*/ 748 h 608697"/>
                <a:gd name="connsiteX89" fmla="*/ 115569 w 551045"/>
                <a:gd name="connsiteY89" fmla="*/ 748 h 608697"/>
                <a:gd name="connsiteX90" fmla="*/ 179403 w 551045"/>
                <a:gd name="connsiteY90" fmla="*/ 50176 h 608697"/>
                <a:gd name="connsiteX91" fmla="*/ 181534 w 551045"/>
                <a:gd name="connsiteY91" fmla="*/ 66863 h 608697"/>
                <a:gd name="connsiteX92" fmla="*/ 115685 w 551045"/>
                <a:gd name="connsiteY92" fmla="*/ 132634 h 608697"/>
                <a:gd name="connsiteX93" fmla="*/ 115397 w 551045"/>
                <a:gd name="connsiteY93" fmla="*/ 132634 h 608697"/>
                <a:gd name="connsiteX94" fmla="*/ 115109 w 551045"/>
                <a:gd name="connsiteY94" fmla="*/ 132634 h 608697"/>
                <a:gd name="connsiteX95" fmla="*/ 51275 w 551045"/>
                <a:gd name="connsiteY95" fmla="*/ 83262 h 608697"/>
                <a:gd name="connsiteX96" fmla="*/ 49144 w 551045"/>
                <a:gd name="connsiteY96" fmla="*/ 66575 h 608697"/>
                <a:gd name="connsiteX97" fmla="*/ 114993 w 551045"/>
                <a:gd name="connsiteY97" fmla="*/ 748 h 608697"/>
                <a:gd name="connsiteX98" fmla="*/ 114958 w 551045"/>
                <a:gd name="connsiteY98" fmla="*/ 423 h 608697"/>
                <a:gd name="connsiteX99" fmla="*/ 48690 w 551045"/>
                <a:gd name="connsiteY99" fmla="*/ 66575 h 608697"/>
                <a:gd name="connsiteX100" fmla="*/ 50822 w 551045"/>
                <a:gd name="connsiteY100" fmla="*/ 83372 h 608697"/>
                <a:gd name="connsiteX101" fmla="*/ 115073 w 551045"/>
                <a:gd name="connsiteY101" fmla="*/ 133015 h 608697"/>
                <a:gd name="connsiteX102" fmla="*/ 115361 w 551045"/>
                <a:gd name="connsiteY102" fmla="*/ 133015 h 608697"/>
                <a:gd name="connsiteX103" fmla="*/ 115649 w 551045"/>
                <a:gd name="connsiteY103" fmla="*/ 133015 h 608697"/>
                <a:gd name="connsiteX104" fmla="*/ 181917 w 551045"/>
                <a:gd name="connsiteY104" fmla="*/ 66863 h 608697"/>
                <a:gd name="connsiteX105" fmla="*/ 179785 w 551045"/>
                <a:gd name="connsiteY105" fmla="*/ 50066 h 608697"/>
                <a:gd name="connsiteX106" fmla="*/ 115534 w 551045"/>
                <a:gd name="connsiteY106" fmla="*/ 423 h 608697"/>
                <a:gd name="connsiteX107" fmla="*/ 115246 w 551045"/>
                <a:gd name="connsiteY107" fmla="*/ 423 h 608697"/>
                <a:gd name="connsiteX108" fmla="*/ 114958 w 551045"/>
                <a:gd name="connsiteY108" fmla="*/ 423 h 608697"/>
                <a:gd name="connsiteX109" fmla="*/ 114993 w 551045"/>
                <a:gd name="connsiteY109" fmla="*/ 0 h 608697"/>
                <a:gd name="connsiteX110" fmla="*/ 115281 w 551045"/>
                <a:gd name="connsiteY110" fmla="*/ 0 h 608697"/>
                <a:gd name="connsiteX111" fmla="*/ 115569 w 551045"/>
                <a:gd name="connsiteY111" fmla="*/ 0 h 608697"/>
                <a:gd name="connsiteX112" fmla="*/ 180152 w 551045"/>
                <a:gd name="connsiteY112" fmla="*/ 49946 h 608697"/>
                <a:gd name="connsiteX113" fmla="*/ 182341 w 551045"/>
                <a:gd name="connsiteY113" fmla="*/ 66863 h 608697"/>
                <a:gd name="connsiteX114" fmla="*/ 115685 w 551045"/>
                <a:gd name="connsiteY114" fmla="*/ 133439 h 608697"/>
                <a:gd name="connsiteX115" fmla="*/ 115397 w 551045"/>
                <a:gd name="connsiteY115" fmla="*/ 133439 h 608697"/>
                <a:gd name="connsiteX116" fmla="*/ 115109 w 551045"/>
                <a:gd name="connsiteY116" fmla="*/ 133439 h 608697"/>
                <a:gd name="connsiteX117" fmla="*/ 50526 w 551045"/>
                <a:gd name="connsiteY117" fmla="*/ 83493 h 608697"/>
                <a:gd name="connsiteX118" fmla="*/ 48337 w 551045"/>
                <a:gd name="connsiteY118" fmla="*/ 66575 h 608697"/>
                <a:gd name="connsiteX119" fmla="*/ 114993 w 551045"/>
                <a:gd name="connsiteY119" fmla="*/ 0 h 608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51045" h="608697">
                  <a:moveTo>
                    <a:pt x="485820" y="430096"/>
                  </a:moveTo>
                  <a:cubicBezTo>
                    <a:pt x="520910" y="430096"/>
                    <a:pt x="549489" y="457699"/>
                    <a:pt x="550987" y="492317"/>
                  </a:cubicBezTo>
                  <a:cubicBezTo>
                    <a:pt x="550987" y="492375"/>
                    <a:pt x="551045" y="492432"/>
                    <a:pt x="551045" y="492490"/>
                  </a:cubicBezTo>
                  <a:cubicBezTo>
                    <a:pt x="551045" y="492950"/>
                    <a:pt x="551045" y="493353"/>
                    <a:pt x="550987" y="493813"/>
                  </a:cubicBezTo>
                  <a:cubicBezTo>
                    <a:pt x="551045" y="494273"/>
                    <a:pt x="551045" y="494733"/>
                    <a:pt x="551045" y="495193"/>
                  </a:cubicBezTo>
                  <a:cubicBezTo>
                    <a:pt x="551045" y="531134"/>
                    <a:pt x="521832" y="560289"/>
                    <a:pt x="485820" y="560289"/>
                  </a:cubicBezTo>
                  <a:cubicBezTo>
                    <a:pt x="454129" y="560289"/>
                    <a:pt x="427739" y="537747"/>
                    <a:pt x="421862" y="507902"/>
                  </a:cubicBezTo>
                  <a:cubicBezTo>
                    <a:pt x="420710" y="503474"/>
                    <a:pt x="420076" y="499046"/>
                    <a:pt x="420134" y="494560"/>
                  </a:cubicBezTo>
                  <a:cubicBezTo>
                    <a:pt x="420134" y="489385"/>
                    <a:pt x="421056" y="484152"/>
                    <a:pt x="422611" y="479034"/>
                  </a:cubicBezTo>
                  <a:cubicBezTo>
                    <a:pt x="429814" y="450913"/>
                    <a:pt x="455397" y="430096"/>
                    <a:pt x="485820" y="430096"/>
                  </a:cubicBezTo>
                  <a:close/>
                  <a:moveTo>
                    <a:pt x="485137" y="236253"/>
                  </a:moveTo>
                  <a:cubicBezTo>
                    <a:pt x="521537" y="236253"/>
                    <a:pt x="551045" y="265714"/>
                    <a:pt x="551045" y="302055"/>
                  </a:cubicBezTo>
                  <a:cubicBezTo>
                    <a:pt x="551045" y="338396"/>
                    <a:pt x="521537" y="367857"/>
                    <a:pt x="485137" y="367857"/>
                  </a:cubicBezTo>
                  <a:cubicBezTo>
                    <a:pt x="448737" y="367857"/>
                    <a:pt x="419229" y="338396"/>
                    <a:pt x="419229" y="302055"/>
                  </a:cubicBezTo>
                  <a:cubicBezTo>
                    <a:pt x="419229" y="265714"/>
                    <a:pt x="448737" y="236253"/>
                    <a:pt x="485137" y="236253"/>
                  </a:cubicBezTo>
                  <a:close/>
                  <a:moveTo>
                    <a:pt x="45513" y="160819"/>
                  </a:moveTo>
                  <a:lnTo>
                    <a:pt x="62048" y="160819"/>
                  </a:lnTo>
                  <a:lnTo>
                    <a:pt x="78583" y="243365"/>
                  </a:lnTo>
                  <a:lnTo>
                    <a:pt x="98228" y="243365"/>
                  </a:lnTo>
                  <a:lnTo>
                    <a:pt x="103356" y="187625"/>
                  </a:lnTo>
                  <a:cubicBezTo>
                    <a:pt x="103183" y="186647"/>
                    <a:pt x="102952" y="185612"/>
                    <a:pt x="102722" y="184634"/>
                  </a:cubicBezTo>
                  <a:cubicBezTo>
                    <a:pt x="100936" y="177386"/>
                    <a:pt x="97767" y="170483"/>
                    <a:pt x="94368" y="163293"/>
                  </a:cubicBezTo>
                  <a:cubicBezTo>
                    <a:pt x="94368" y="163293"/>
                    <a:pt x="93677" y="161855"/>
                    <a:pt x="93331" y="161107"/>
                  </a:cubicBezTo>
                  <a:lnTo>
                    <a:pt x="93389" y="161107"/>
                  </a:lnTo>
                  <a:cubicBezTo>
                    <a:pt x="93331" y="160992"/>
                    <a:pt x="93274" y="160877"/>
                    <a:pt x="93274" y="160819"/>
                  </a:cubicBezTo>
                  <a:lnTo>
                    <a:pt x="137347" y="160819"/>
                  </a:lnTo>
                  <a:cubicBezTo>
                    <a:pt x="137289" y="160877"/>
                    <a:pt x="137232" y="160992"/>
                    <a:pt x="137232" y="161107"/>
                  </a:cubicBezTo>
                  <a:lnTo>
                    <a:pt x="137404" y="161107"/>
                  </a:lnTo>
                  <a:cubicBezTo>
                    <a:pt x="137059" y="161855"/>
                    <a:pt x="136367" y="163293"/>
                    <a:pt x="136367" y="163293"/>
                  </a:cubicBezTo>
                  <a:cubicBezTo>
                    <a:pt x="132507" y="171576"/>
                    <a:pt x="128820" y="179514"/>
                    <a:pt x="127322" y="187913"/>
                  </a:cubicBezTo>
                  <a:lnTo>
                    <a:pt x="132450" y="243365"/>
                  </a:lnTo>
                  <a:lnTo>
                    <a:pt x="152038" y="243365"/>
                  </a:lnTo>
                  <a:lnTo>
                    <a:pt x="168630" y="160819"/>
                  </a:lnTo>
                  <a:lnTo>
                    <a:pt x="185165" y="160819"/>
                  </a:lnTo>
                  <a:cubicBezTo>
                    <a:pt x="210283" y="160819"/>
                    <a:pt x="230678" y="181125"/>
                    <a:pt x="230678" y="206263"/>
                  </a:cubicBezTo>
                  <a:lnTo>
                    <a:pt x="230678" y="338682"/>
                  </a:lnTo>
                  <a:cubicBezTo>
                    <a:pt x="230678" y="363820"/>
                    <a:pt x="210283" y="384125"/>
                    <a:pt x="185165" y="384125"/>
                  </a:cubicBezTo>
                  <a:lnTo>
                    <a:pt x="179346" y="384125"/>
                  </a:lnTo>
                  <a:lnTo>
                    <a:pt x="179346" y="576599"/>
                  </a:lnTo>
                  <a:cubicBezTo>
                    <a:pt x="179346" y="594316"/>
                    <a:pt x="165000" y="608697"/>
                    <a:pt x="147256" y="608697"/>
                  </a:cubicBezTo>
                  <a:cubicBezTo>
                    <a:pt x="130721" y="608697"/>
                    <a:pt x="117125" y="596215"/>
                    <a:pt x="115339" y="580223"/>
                  </a:cubicBezTo>
                  <a:cubicBezTo>
                    <a:pt x="113553" y="596215"/>
                    <a:pt x="99957" y="608697"/>
                    <a:pt x="83422" y="608697"/>
                  </a:cubicBezTo>
                  <a:cubicBezTo>
                    <a:pt x="65678" y="608697"/>
                    <a:pt x="51332" y="594316"/>
                    <a:pt x="51332" y="576599"/>
                  </a:cubicBezTo>
                  <a:lnTo>
                    <a:pt x="51332" y="384125"/>
                  </a:lnTo>
                  <a:lnTo>
                    <a:pt x="45513" y="384125"/>
                  </a:lnTo>
                  <a:cubicBezTo>
                    <a:pt x="20395" y="384125"/>
                    <a:pt x="0" y="363820"/>
                    <a:pt x="0" y="338682"/>
                  </a:cubicBezTo>
                  <a:lnTo>
                    <a:pt x="0" y="206263"/>
                  </a:lnTo>
                  <a:cubicBezTo>
                    <a:pt x="0" y="181125"/>
                    <a:pt x="20395" y="160819"/>
                    <a:pt x="45513" y="160819"/>
                  </a:cubicBezTo>
                  <a:close/>
                  <a:moveTo>
                    <a:pt x="400710" y="89618"/>
                  </a:moveTo>
                  <a:lnTo>
                    <a:pt x="400710" y="134086"/>
                  </a:lnTo>
                  <a:cubicBezTo>
                    <a:pt x="375702" y="134086"/>
                    <a:pt x="355362" y="154393"/>
                    <a:pt x="355362" y="179359"/>
                  </a:cubicBezTo>
                  <a:lnTo>
                    <a:pt x="355362" y="279857"/>
                  </a:lnTo>
                  <a:lnTo>
                    <a:pt x="401517" y="279857"/>
                  </a:lnTo>
                  <a:lnTo>
                    <a:pt x="401517" y="324325"/>
                  </a:lnTo>
                  <a:lnTo>
                    <a:pt x="355362" y="324325"/>
                  </a:lnTo>
                  <a:lnTo>
                    <a:pt x="355362" y="424823"/>
                  </a:lnTo>
                  <a:cubicBezTo>
                    <a:pt x="355362" y="449731"/>
                    <a:pt x="375702" y="470038"/>
                    <a:pt x="400710" y="470038"/>
                  </a:cubicBezTo>
                  <a:lnTo>
                    <a:pt x="400710" y="514563"/>
                  </a:lnTo>
                  <a:cubicBezTo>
                    <a:pt x="351155" y="514563"/>
                    <a:pt x="310820" y="474295"/>
                    <a:pt x="310820" y="424823"/>
                  </a:cubicBezTo>
                  <a:lnTo>
                    <a:pt x="310820" y="324325"/>
                  </a:lnTo>
                  <a:lnTo>
                    <a:pt x="270830" y="324325"/>
                  </a:lnTo>
                  <a:lnTo>
                    <a:pt x="270830" y="279857"/>
                  </a:lnTo>
                  <a:lnTo>
                    <a:pt x="310820" y="279857"/>
                  </a:lnTo>
                  <a:lnTo>
                    <a:pt x="310820" y="179359"/>
                  </a:lnTo>
                  <a:cubicBezTo>
                    <a:pt x="310820" y="129886"/>
                    <a:pt x="351155" y="89618"/>
                    <a:pt x="400710" y="89618"/>
                  </a:cubicBezTo>
                  <a:close/>
                  <a:moveTo>
                    <a:pt x="487441" y="44033"/>
                  </a:moveTo>
                  <a:cubicBezTo>
                    <a:pt x="487557" y="44090"/>
                    <a:pt x="487614" y="44090"/>
                    <a:pt x="487729" y="44148"/>
                  </a:cubicBezTo>
                  <a:cubicBezTo>
                    <a:pt x="521828" y="45471"/>
                    <a:pt x="549246" y="73030"/>
                    <a:pt x="550282" y="107206"/>
                  </a:cubicBezTo>
                  <a:cubicBezTo>
                    <a:pt x="550282" y="107436"/>
                    <a:pt x="550282" y="107667"/>
                    <a:pt x="550340" y="107897"/>
                  </a:cubicBezTo>
                  <a:cubicBezTo>
                    <a:pt x="550340" y="108184"/>
                    <a:pt x="550340" y="108472"/>
                    <a:pt x="550340" y="108760"/>
                  </a:cubicBezTo>
                  <a:cubicBezTo>
                    <a:pt x="550340" y="108875"/>
                    <a:pt x="550340" y="109047"/>
                    <a:pt x="550340" y="109220"/>
                  </a:cubicBezTo>
                  <a:cubicBezTo>
                    <a:pt x="550340" y="109393"/>
                    <a:pt x="550340" y="109508"/>
                    <a:pt x="550340" y="109680"/>
                  </a:cubicBezTo>
                  <a:cubicBezTo>
                    <a:pt x="550340" y="110371"/>
                    <a:pt x="550282" y="111119"/>
                    <a:pt x="550282" y="111867"/>
                  </a:cubicBezTo>
                  <a:cubicBezTo>
                    <a:pt x="550225" y="112384"/>
                    <a:pt x="550225" y="112902"/>
                    <a:pt x="550167" y="113420"/>
                  </a:cubicBezTo>
                  <a:cubicBezTo>
                    <a:pt x="550167" y="113593"/>
                    <a:pt x="550167" y="113765"/>
                    <a:pt x="550167" y="113938"/>
                  </a:cubicBezTo>
                  <a:cubicBezTo>
                    <a:pt x="547748" y="147653"/>
                    <a:pt x="519582" y="174349"/>
                    <a:pt x="485137" y="174349"/>
                  </a:cubicBezTo>
                  <a:cubicBezTo>
                    <a:pt x="484792" y="174349"/>
                    <a:pt x="484446" y="174292"/>
                    <a:pt x="484158" y="174292"/>
                  </a:cubicBezTo>
                  <a:cubicBezTo>
                    <a:pt x="478629" y="174579"/>
                    <a:pt x="473099" y="173716"/>
                    <a:pt x="467685" y="171933"/>
                  </a:cubicBezTo>
                  <a:cubicBezTo>
                    <a:pt x="440556" y="164396"/>
                    <a:pt x="420511" y="139828"/>
                    <a:pt x="419993" y="110428"/>
                  </a:cubicBezTo>
                  <a:cubicBezTo>
                    <a:pt x="419993" y="110313"/>
                    <a:pt x="419935" y="110198"/>
                    <a:pt x="419935" y="110083"/>
                  </a:cubicBezTo>
                  <a:cubicBezTo>
                    <a:pt x="419935" y="109910"/>
                    <a:pt x="419935" y="109795"/>
                    <a:pt x="419993" y="109680"/>
                  </a:cubicBezTo>
                  <a:cubicBezTo>
                    <a:pt x="419993" y="109508"/>
                    <a:pt x="419935" y="109335"/>
                    <a:pt x="419935" y="109220"/>
                  </a:cubicBezTo>
                  <a:cubicBezTo>
                    <a:pt x="419935" y="108990"/>
                    <a:pt x="419935" y="108760"/>
                    <a:pt x="419993" y="108530"/>
                  </a:cubicBezTo>
                  <a:cubicBezTo>
                    <a:pt x="419993" y="107839"/>
                    <a:pt x="419993" y="107206"/>
                    <a:pt x="419993" y="106516"/>
                  </a:cubicBezTo>
                  <a:cubicBezTo>
                    <a:pt x="421433" y="71822"/>
                    <a:pt x="450059" y="44090"/>
                    <a:pt x="485137" y="44090"/>
                  </a:cubicBezTo>
                  <a:cubicBezTo>
                    <a:pt x="485425" y="44090"/>
                    <a:pt x="485713" y="44090"/>
                    <a:pt x="486001" y="44090"/>
                  </a:cubicBezTo>
                  <a:cubicBezTo>
                    <a:pt x="486462" y="44090"/>
                    <a:pt x="486981" y="44033"/>
                    <a:pt x="487441" y="44033"/>
                  </a:cubicBezTo>
                  <a:close/>
                  <a:moveTo>
                    <a:pt x="114993" y="748"/>
                  </a:moveTo>
                  <a:lnTo>
                    <a:pt x="115281" y="748"/>
                  </a:lnTo>
                  <a:lnTo>
                    <a:pt x="115569" y="748"/>
                  </a:lnTo>
                  <a:cubicBezTo>
                    <a:pt x="145700" y="748"/>
                    <a:pt x="171913" y="21060"/>
                    <a:pt x="179403" y="50176"/>
                  </a:cubicBezTo>
                  <a:cubicBezTo>
                    <a:pt x="180843" y="55585"/>
                    <a:pt x="181534" y="61224"/>
                    <a:pt x="181534" y="66863"/>
                  </a:cubicBezTo>
                  <a:cubicBezTo>
                    <a:pt x="181534" y="103115"/>
                    <a:pt x="151980" y="132634"/>
                    <a:pt x="115685" y="132634"/>
                  </a:cubicBezTo>
                  <a:lnTo>
                    <a:pt x="115397" y="132634"/>
                  </a:lnTo>
                  <a:lnTo>
                    <a:pt x="115109" y="132634"/>
                  </a:lnTo>
                  <a:cubicBezTo>
                    <a:pt x="84978" y="132634"/>
                    <a:pt x="58765" y="112321"/>
                    <a:pt x="51275" y="83262"/>
                  </a:cubicBezTo>
                  <a:cubicBezTo>
                    <a:pt x="49835" y="77854"/>
                    <a:pt x="49144" y="72214"/>
                    <a:pt x="49144" y="66575"/>
                  </a:cubicBezTo>
                  <a:cubicBezTo>
                    <a:pt x="49144" y="30267"/>
                    <a:pt x="78698" y="748"/>
                    <a:pt x="114993" y="748"/>
                  </a:cubicBezTo>
                  <a:close/>
                  <a:moveTo>
                    <a:pt x="114958" y="423"/>
                  </a:moveTo>
                  <a:cubicBezTo>
                    <a:pt x="78366" y="423"/>
                    <a:pt x="48690" y="30047"/>
                    <a:pt x="48690" y="66575"/>
                  </a:cubicBezTo>
                  <a:cubicBezTo>
                    <a:pt x="48690" y="72385"/>
                    <a:pt x="49439" y="78022"/>
                    <a:pt x="50822" y="83372"/>
                  </a:cubicBezTo>
                  <a:cubicBezTo>
                    <a:pt x="58198" y="111904"/>
                    <a:pt x="84129" y="133015"/>
                    <a:pt x="115073" y="133015"/>
                  </a:cubicBezTo>
                  <a:cubicBezTo>
                    <a:pt x="115131" y="133015"/>
                    <a:pt x="115246" y="133015"/>
                    <a:pt x="115361" y="133015"/>
                  </a:cubicBezTo>
                  <a:cubicBezTo>
                    <a:pt x="115419" y="133015"/>
                    <a:pt x="115534" y="133015"/>
                    <a:pt x="115649" y="133015"/>
                  </a:cubicBezTo>
                  <a:cubicBezTo>
                    <a:pt x="152241" y="133015"/>
                    <a:pt x="181917" y="103391"/>
                    <a:pt x="181917" y="66863"/>
                  </a:cubicBezTo>
                  <a:cubicBezTo>
                    <a:pt x="181917" y="61053"/>
                    <a:pt x="181168" y="55415"/>
                    <a:pt x="179785" y="50066"/>
                  </a:cubicBezTo>
                  <a:cubicBezTo>
                    <a:pt x="172409" y="21534"/>
                    <a:pt x="146478" y="423"/>
                    <a:pt x="115534" y="423"/>
                  </a:cubicBezTo>
                  <a:cubicBezTo>
                    <a:pt x="115476" y="423"/>
                    <a:pt x="115361" y="423"/>
                    <a:pt x="115246" y="423"/>
                  </a:cubicBezTo>
                  <a:cubicBezTo>
                    <a:pt x="115188" y="423"/>
                    <a:pt x="115073" y="423"/>
                    <a:pt x="114958" y="423"/>
                  </a:cubicBezTo>
                  <a:close/>
                  <a:moveTo>
                    <a:pt x="114993" y="0"/>
                  </a:moveTo>
                  <a:lnTo>
                    <a:pt x="115281" y="0"/>
                  </a:lnTo>
                  <a:lnTo>
                    <a:pt x="115569" y="0"/>
                  </a:lnTo>
                  <a:cubicBezTo>
                    <a:pt x="146046" y="0"/>
                    <a:pt x="172605" y="20542"/>
                    <a:pt x="180152" y="49946"/>
                  </a:cubicBezTo>
                  <a:cubicBezTo>
                    <a:pt x="181592" y="55470"/>
                    <a:pt x="182341" y="61109"/>
                    <a:pt x="182341" y="66863"/>
                  </a:cubicBezTo>
                  <a:cubicBezTo>
                    <a:pt x="182341" y="103575"/>
                    <a:pt x="152441" y="133439"/>
                    <a:pt x="115685" y="133439"/>
                  </a:cubicBezTo>
                  <a:lnTo>
                    <a:pt x="115397" y="133439"/>
                  </a:lnTo>
                  <a:lnTo>
                    <a:pt x="115109" y="133439"/>
                  </a:lnTo>
                  <a:cubicBezTo>
                    <a:pt x="84632" y="133439"/>
                    <a:pt x="58073" y="112897"/>
                    <a:pt x="50526" y="83493"/>
                  </a:cubicBezTo>
                  <a:cubicBezTo>
                    <a:pt x="49086" y="77969"/>
                    <a:pt x="48337" y="72272"/>
                    <a:pt x="48337" y="66575"/>
                  </a:cubicBezTo>
                  <a:cubicBezTo>
                    <a:pt x="48337" y="29864"/>
                    <a:pt x="78237" y="0"/>
                    <a:pt x="114993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3" name="íṡlíḋê"/>
            <p:cNvSpPr/>
            <p:nvPr/>
          </p:nvSpPr>
          <p:spPr>
            <a:xfrm>
              <a:off x="5828922" y="4844371"/>
              <a:ext cx="534156" cy="533411"/>
            </a:xfrm>
            <a:custGeom>
              <a:avLst/>
              <a:gdLst>
                <a:gd name="connsiteX0" fmla="*/ 199404 w 608416"/>
                <a:gd name="connsiteY0" fmla="*/ 274640 h 607568"/>
                <a:gd name="connsiteX1" fmla="*/ 409013 w 608416"/>
                <a:gd name="connsiteY1" fmla="*/ 274640 h 607568"/>
                <a:gd name="connsiteX2" fmla="*/ 426992 w 608416"/>
                <a:gd name="connsiteY2" fmla="*/ 292590 h 607568"/>
                <a:gd name="connsiteX3" fmla="*/ 409013 w 608416"/>
                <a:gd name="connsiteY3" fmla="*/ 310541 h 607568"/>
                <a:gd name="connsiteX4" fmla="*/ 322188 w 608416"/>
                <a:gd name="connsiteY4" fmla="*/ 310541 h 607568"/>
                <a:gd name="connsiteX5" fmla="*/ 322188 w 608416"/>
                <a:gd name="connsiteY5" fmla="*/ 589617 h 607568"/>
                <a:gd name="connsiteX6" fmla="*/ 304208 w 608416"/>
                <a:gd name="connsiteY6" fmla="*/ 607568 h 607568"/>
                <a:gd name="connsiteX7" fmla="*/ 286229 w 608416"/>
                <a:gd name="connsiteY7" fmla="*/ 589617 h 607568"/>
                <a:gd name="connsiteX8" fmla="*/ 286229 w 608416"/>
                <a:gd name="connsiteY8" fmla="*/ 310541 h 607568"/>
                <a:gd name="connsiteX9" fmla="*/ 199404 w 608416"/>
                <a:gd name="connsiteY9" fmla="*/ 310541 h 607568"/>
                <a:gd name="connsiteX10" fmla="*/ 181424 w 608416"/>
                <a:gd name="connsiteY10" fmla="*/ 292590 h 607568"/>
                <a:gd name="connsiteX11" fmla="*/ 199404 w 608416"/>
                <a:gd name="connsiteY11" fmla="*/ 274640 h 607568"/>
                <a:gd name="connsiteX12" fmla="*/ 538360 w 608416"/>
                <a:gd name="connsiteY12" fmla="*/ 210638 h 607568"/>
                <a:gd name="connsiteX13" fmla="*/ 601500 w 608416"/>
                <a:gd name="connsiteY13" fmla="*/ 273691 h 607568"/>
                <a:gd name="connsiteX14" fmla="*/ 601500 w 608416"/>
                <a:gd name="connsiteY14" fmla="*/ 418820 h 607568"/>
                <a:gd name="connsiteX15" fmla="*/ 541125 w 608416"/>
                <a:gd name="connsiteY15" fmla="*/ 479112 h 607568"/>
                <a:gd name="connsiteX16" fmla="*/ 462315 w 608416"/>
                <a:gd name="connsiteY16" fmla="*/ 479112 h 607568"/>
                <a:gd name="connsiteX17" fmla="*/ 462315 w 608416"/>
                <a:gd name="connsiteY17" fmla="*/ 586348 h 607568"/>
                <a:gd name="connsiteX18" fmla="*/ 447566 w 608416"/>
                <a:gd name="connsiteY18" fmla="*/ 601076 h 607568"/>
                <a:gd name="connsiteX19" fmla="*/ 377666 w 608416"/>
                <a:gd name="connsiteY19" fmla="*/ 601076 h 607568"/>
                <a:gd name="connsiteX20" fmla="*/ 362918 w 608416"/>
                <a:gd name="connsiteY20" fmla="*/ 586348 h 607568"/>
                <a:gd name="connsiteX21" fmla="*/ 362918 w 608416"/>
                <a:gd name="connsiteY21" fmla="*/ 431707 h 607568"/>
                <a:gd name="connsiteX22" fmla="*/ 413922 w 608416"/>
                <a:gd name="connsiteY22" fmla="*/ 380774 h 607568"/>
                <a:gd name="connsiteX23" fmla="*/ 475373 w 608416"/>
                <a:gd name="connsiteY23" fmla="*/ 380774 h 607568"/>
                <a:gd name="connsiteX24" fmla="*/ 475373 w 608416"/>
                <a:gd name="connsiteY24" fmla="*/ 273691 h 607568"/>
                <a:gd name="connsiteX25" fmla="*/ 538360 w 608416"/>
                <a:gd name="connsiteY25" fmla="*/ 210638 h 607568"/>
                <a:gd name="connsiteX26" fmla="*/ 70055 w 608416"/>
                <a:gd name="connsiteY26" fmla="*/ 210638 h 607568"/>
                <a:gd name="connsiteX27" fmla="*/ 133042 w 608416"/>
                <a:gd name="connsiteY27" fmla="*/ 273691 h 607568"/>
                <a:gd name="connsiteX28" fmla="*/ 133042 w 608416"/>
                <a:gd name="connsiteY28" fmla="*/ 380774 h 607568"/>
                <a:gd name="connsiteX29" fmla="*/ 194493 w 608416"/>
                <a:gd name="connsiteY29" fmla="*/ 380774 h 607568"/>
                <a:gd name="connsiteX30" fmla="*/ 245497 w 608416"/>
                <a:gd name="connsiteY30" fmla="*/ 431707 h 607568"/>
                <a:gd name="connsiteX31" fmla="*/ 245497 w 608416"/>
                <a:gd name="connsiteY31" fmla="*/ 586348 h 607568"/>
                <a:gd name="connsiteX32" fmla="*/ 230749 w 608416"/>
                <a:gd name="connsiteY32" fmla="*/ 601076 h 607568"/>
                <a:gd name="connsiteX33" fmla="*/ 160849 w 608416"/>
                <a:gd name="connsiteY33" fmla="*/ 601076 h 607568"/>
                <a:gd name="connsiteX34" fmla="*/ 146100 w 608416"/>
                <a:gd name="connsiteY34" fmla="*/ 586348 h 607568"/>
                <a:gd name="connsiteX35" fmla="*/ 146100 w 608416"/>
                <a:gd name="connsiteY35" fmla="*/ 479112 h 607568"/>
                <a:gd name="connsiteX36" fmla="*/ 67290 w 608416"/>
                <a:gd name="connsiteY36" fmla="*/ 479112 h 607568"/>
                <a:gd name="connsiteX37" fmla="*/ 6915 w 608416"/>
                <a:gd name="connsiteY37" fmla="*/ 418820 h 607568"/>
                <a:gd name="connsiteX38" fmla="*/ 6915 w 608416"/>
                <a:gd name="connsiteY38" fmla="*/ 273691 h 607568"/>
                <a:gd name="connsiteX39" fmla="*/ 70055 w 608416"/>
                <a:gd name="connsiteY39" fmla="*/ 210638 h 607568"/>
                <a:gd name="connsiteX40" fmla="*/ 349065 w 608416"/>
                <a:gd name="connsiteY40" fmla="*/ 71077 h 607568"/>
                <a:gd name="connsiteX41" fmla="*/ 336314 w 608416"/>
                <a:gd name="connsiteY41" fmla="*/ 76255 h 607568"/>
                <a:gd name="connsiteX42" fmla="*/ 289307 w 608416"/>
                <a:gd name="connsiteY42" fmla="*/ 123358 h 607568"/>
                <a:gd name="connsiteX43" fmla="*/ 272101 w 608416"/>
                <a:gd name="connsiteY43" fmla="*/ 106174 h 607568"/>
                <a:gd name="connsiteX44" fmla="*/ 246600 w 608416"/>
                <a:gd name="connsiteY44" fmla="*/ 106174 h 607568"/>
                <a:gd name="connsiteX45" fmla="*/ 246600 w 608416"/>
                <a:gd name="connsiteY45" fmla="*/ 131490 h 607568"/>
                <a:gd name="connsiteX46" fmla="*/ 276556 w 608416"/>
                <a:gd name="connsiteY46" fmla="*/ 161409 h 607568"/>
                <a:gd name="connsiteX47" fmla="*/ 289307 w 608416"/>
                <a:gd name="connsiteY47" fmla="*/ 166626 h 607568"/>
                <a:gd name="connsiteX48" fmla="*/ 301903 w 608416"/>
                <a:gd name="connsiteY48" fmla="*/ 161409 h 607568"/>
                <a:gd name="connsiteX49" fmla="*/ 361816 w 608416"/>
                <a:gd name="connsiteY49" fmla="*/ 101724 h 607568"/>
                <a:gd name="connsiteX50" fmla="*/ 361816 w 608416"/>
                <a:gd name="connsiteY50" fmla="*/ 76255 h 607568"/>
                <a:gd name="connsiteX51" fmla="*/ 349065 w 608416"/>
                <a:gd name="connsiteY51" fmla="*/ 71077 h 607568"/>
                <a:gd name="connsiteX52" fmla="*/ 538450 w 608416"/>
                <a:gd name="connsiteY52" fmla="*/ 33730 h 607568"/>
                <a:gd name="connsiteX53" fmla="*/ 608416 w 608416"/>
                <a:gd name="connsiteY53" fmla="*/ 103696 h 607568"/>
                <a:gd name="connsiteX54" fmla="*/ 538450 w 608416"/>
                <a:gd name="connsiteY54" fmla="*/ 173662 h 607568"/>
                <a:gd name="connsiteX55" fmla="*/ 468484 w 608416"/>
                <a:gd name="connsiteY55" fmla="*/ 103696 h 607568"/>
                <a:gd name="connsiteX56" fmla="*/ 538450 w 608416"/>
                <a:gd name="connsiteY56" fmla="*/ 33730 h 607568"/>
                <a:gd name="connsiteX57" fmla="*/ 70001 w 608416"/>
                <a:gd name="connsiteY57" fmla="*/ 33730 h 607568"/>
                <a:gd name="connsiteX58" fmla="*/ 140002 w 608416"/>
                <a:gd name="connsiteY58" fmla="*/ 103696 h 607568"/>
                <a:gd name="connsiteX59" fmla="*/ 70001 w 608416"/>
                <a:gd name="connsiteY59" fmla="*/ 173662 h 607568"/>
                <a:gd name="connsiteX60" fmla="*/ 0 w 608416"/>
                <a:gd name="connsiteY60" fmla="*/ 103696 h 607568"/>
                <a:gd name="connsiteX61" fmla="*/ 70001 w 608416"/>
                <a:gd name="connsiteY61" fmla="*/ 33730 h 607568"/>
                <a:gd name="connsiteX62" fmla="*/ 304208 w 608416"/>
                <a:gd name="connsiteY62" fmla="*/ 0 h 607568"/>
                <a:gd name="connsiteX63" fmla="*/ 423110 w 608416"/>
                <a:gd name="connsiteY63" fmla="*/ 118909 h 607568"/>
                <a:gd name="connsiteX64" fmla="*/ 304208 w 608416"/>
                <a:gd name="connsiteY64" fmla="*/ 237664 h 607568"/>
                <a:gd name="connsiteX65" fmla="*/ 185305 w 608416"/>
                <a:gd name="connsiteY65" fmla="*/ 118909 h 607568"/>
                <a:gd name="connsiteX66" fmla="*/ 304208 w 608416"/>
                <a:gd name="connsiteY66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08416" h="607568">
                  <a:moveTo>
                    <a:pt x="199404" y="274640"/>
                  </a:moveTo>
                  <a:lnTo>
                    <a:pt x="409013" y="274640"/>
                  </a:lnTo>
                  <a:cubicBezTo>
                    <a:pt x="418848" y="274640"/>
                    <a:pt x="426992" y="282771"/>
                    <a:pt x="426992" y="292590"/>
                  </a:cubicBezTo>
                  <a:cubicBezTo>
                    <a:pt x="426992" y="302563"/>
                    <a:pt x="418848" y="310541"/>
                    <a:pt x="409013" y="310541"/>
                  </a:cubicBezTo>
                  <a:lnTo>
                    <a:pt x="322188" y="310541"/>
                  </a:lnTo>
                  <a:lnTo>
                    <a:pt x="322188" y="589617"/>
                  </a:lnTo>
                  <a:cubicBezTo>
                    <a:pt x="322188" y="599437"/>
                    <a:pt x="314197" y="607568"/>
                    <a:pt x="304208" y="607568"/>
                  </a:cubicBezTo>
                  <a:cubicBezTo>
                    <a:pt x="294220" y="607568"/>
                    <a:pt x="286229" y="599437"/>
                    <a:pt x="286229" y="589617"/>
                  </a:cubicBezTo>
                  <a:lnTo>
                    <a:pt x="286229" y="310541"/>
                  </a:lnTo>
                  <a:lnTo>
                    <a:pt x="199404" y="310541"/>
                  </a:lnTo>
                  <a:cubicBezTo>
                    <a:pt x="189569" y="310541"/>
                    <a:pt x="181424" y="302563"/>
                    <a:pt x="181424" y="292590"/>
                  </a:cubicBezTo>
                  <a:cubicBezTo>
                    <a:pt x="181424" y="282771"/>
                    <a:pt x="189569" y="274640"/>
                    <a:pt x="199404" y="274640"/>
                  </a:cubicBezTo>
                  <a:close/>
                  <a:moveTo>
                    <a:pt x="538360" y="210638"/>
                  </a:moveTo>
                  <a:cubicBezTo>
                    <a:pt x="573233" y="210638"/>
                    <a:pt x="601500" y="238866"/>
                    <a:pt x="601500" y="273691"/>
                  </a:cubicBezTo>
                  <a:lnTo>
                    <a:pt x="601500" y="418820"/>
                  </a:lnTo>
                  <a:cubicBezTo>
                    <a:pt x="601500" y="452111"/>
                    <a:pt x="574462" y="479112"/>
                    <a:pt x="541125" y="479112"/>
                  </a:cubicBezTo>
                  <a:lnTo>
                    <a:pt x="462315" y="479112"/>
                  </a:lnTo>
                  <a:lnTo>
                    <a:pt x="462315" y="586348"/>
                  </a:lnTo>
                  <a:cubicBezTo>
                    <a:pt x="462315" y="594479"/>
                    <a:pt x="455709" y="601076"/>
                    <a:pt x="447566" y="601076"/>
                  </a:cubicBezTo>
                  <a:lnTo>
                    <a:pt x="377666" y="601076"/>
                  </a:lnTo>
                  <a:cubicBezTo>
                    <a:pt x="369524" y="601076"/>
                    <a:pt x="362918" y="594479"/>
                    <a:pt x="362918" y="586348"/>
                  </a:cubicBezTo>
                  <a:lnTo>
                    <a:pt x="362918" y="431707"/>
                  </a:lnTo>
                  <a:cubicBezTo>
                    <a:pt x="362918" y="403633"/>
                    <a:pt x="385655" y="380774"/>
                    <a:pt x="413922" y="380774"/>
                  </a:cubicBezTo>
                  <a:lnTo>
                    <a:pt x="475373" y="380774"/>
                  </a:lnTo>
                  <a:lnTo>
                    <a:pt x="475373" y="273691"/>
                  </a:lnTo>
                  <a:cubicBezTo>
                    <a:pt x="475373" y="238866"/>
                    <a:pt x="503640" y="210638"/>
                    <a:pt x="538360" y="210638"/>
                  </a:cubicBezTo>
                  <a:close/>
                  <a:moveTo>
                    <a:pt x="70055" y="210638"/>
                  </a:moveTo>
                  <a:cubicBezTo>
                    <a:pt x="104775" y="210638"/>
                    <a:pt x="133042" y="238866"/>
                    <a:pt x="133042" y="273691"/>
                  </a:cubicBezTo>
                  <a:lnTo>
                    <a:pt x="133042" y="380774"/>
                  </a:lnTo>
                  <a:lnTo>
                    <a:pt x="194493" y="380774"/>
                  </a:lnTo>
                  <a:cubicBezTo>
                    <a:pt x="222761" y="380774"/>
                    <a:pt x="245497" y="403633"/>
                    <a:pt x="245497" y="431707"/>
                  </a:cubicBezTo>
                  <a:lnTo>
                    <a:pt x="245497" y="586348"/>
                  </a:lnTo>
                  <a:cubicBezTo>
                    <a:pt x="245497" y="594479"/>
                    <a:pt x="238891" y="601076"/>
                    <a:pt x="230749" y="601076"/>
                  </a:cubicBezTo>
                  <a:lnTo>
                    <a:pt x="160849" y="601076"/>
                  </a:lnTo>
                  <a:cubicBezTo>
                    <a:pt x="152706" y="601076"/>
                    <a:pt x="146100" y="594479"/>
                    <a:pt x="146100" y="586348"/>
                  </a:cubicBezTo>
                  <a:lnTo>
                    <a:pt x="146100" y="479112"/>
                  </a:lnTo>
                  <a:lnTo>
                    <a:pt x="67290" y="479112"/>
                  </a:lnTo>
                  <a:cubicBezTo>
                    <a:pt x="33953" y="479112"/>
                    <a:pt x="6915" y="452111"/>
                    <a:pt x="6915" y="418820"/>
                  </a:cubicBezTo>
                  <a:lnTo>
                    <a:pt x="6915" y="273691"/>
                  </a:lnTo>
                  <a:cubicBezTo>
                    <a:pt x="6915" y="238866"/>
                    <a:pt x="35182" y="210638"/>
                    <a:pt x="70055" y="210638"/>
                  </a:cubicBezTo>
                  <a:close/>
                  <a:moveTo>
                    <a:pt x="349065" y="71077"/>
                  </a:moveTo>
                  <a:cubicBezTo>
                    <a:pt x="344457" y="71077"/>
                    <a:pt x="339848" y="72803"/>
                    <a:pt x="336314" y="76255"/>
                  </a:cubicBezTo>
                  <a:lnTo>
                    <a:pt x="289307" y="123358"/>
                  </a:lnTo>
                  <a:lnTo>
                    <a:pt x="272101" y="106174"/>
                  </a:lnTo>
                  <a:cubicBezTo>
                    <a:pt x="265034" y="99116"/>
                    <a:pt x="253667" y="99116"/>
                    <a:pt x="246600" y="106174"/>
                  </a:cubicBezTo>
                  <a:cubicBezTo>
                    <a:pt x="239687" y="113232"/>
                    <a:pt x="239687" y="124586"/>
                    <a:pt x="246600" y="131490"/>
                  </a:cubicBezTo>
                  <a:lnTo>
                    <a:pt x="276556" y="161409"/>
                  </a:lnTo>
                  <a:cubicBezTo>
                    <a:pt x="280089" y="164938"/>
                    <a:pt x="284698" y="166626"/>
                    <a:pt x="289307" y="166626"/>
                  </a:cubicBezTo>
                  <a:cubicBezTo>
                    <a:pt x="293915" y="166626"/>
                    <a:pt x="298524" y="164938"/>
                    <a:pt x="301903" y="161409"/>
                  </a:cubicBezTo>
                  <a:lnTo>
                    <a:pt x="361816" y="101724"/>
                  </a:lnTo>
                  <a:cubicBezTo>
                    <a:pt x="368728" y="94667"/>
                    <a:pt x="368728" y="83313"/>
                    <a:pt x="361816" y="76255"/>
                  </a:cubicBezTo>
                  <a:cubicBezTo>
                    <a:pt x="358282" y="72803"/>
                    <a:pt x="353674" y="71077"/>
                    <a:pt x="349065" y="71077"/>
                  </a:cubicBezTo>
                  <a:close/>
                  <a:moveTo>
                    <a:pt x="538450" y="33730"/>
                  </a:moveTo>
                  <a:cubicBezTo>
                    <a:pt x="577091" y="33730"/>
                    <a:pt x="608416" y="65055"/>
                    <a:pt x="608416" y="103696"/>
                  </a:cubicBezTo>
                  <a:cubicBezTo>
                    <a:pt x="608416" y="142337"/>
                    <a:pt x="577091" y="173662"/>
                    <a:pt x="538450" y="173662"/>
                  </a:cubicBezTo>
                  <a:cubicBezTo>
                    <a:pt x="499809" y="173662"/>
                    <a:pt x="468484" y="142337"/>
                    <a:pt x="468484" y="103696"/>
                  </a:cubicBezTo>
                  <a:cubicBezTo>
                    <a:pt x="468484" y="65055"/>
                    <a:pt x="499809" y="33730"/>
                    <a:pt x="538450" y="33730"/>
                  </a:cubicBezTo>
                  <a:close/>
                  <a:moveTo>
                    <a:pt x="70001" y="33730"/>
                  </a:moveTo>
                  <a:cubicBezTo>
                    <a:pt x="108661" y="33730"/>
                    <a:pt x="140002" y="65055"/>
                    <a:pt x="140002" y="103696"/>
                  </a:cubicBezTo>
                  <a:cubicBezTo>
                    <a:pt x="140002" y="142337"/>
                    <a:pt x="108661" y="173662"/>
                    <a:pt x="70001" y="173662"/>
                  </a:cubicBezTo>
                  <a:cubicBezTo>
                    <a:pt x="31341" y="173662"/>
                    <a:pt x="0" y="142337"/>
                    <a:pt x="0" y="103696"/>
                  </a:cubicBezTo>
                  <a:cubicBezTo>
                    <a:pt x="0" y="65055"/>
                    <a:pt x="31341" y="33730"/>
                    <a:pt x="70001" y="33730"/>
                  </a:cubicBezTo>
                  <a:close/>
                  <a:moveTo>
                    <a:pt x="304208" y="0"/>
                  </a:moveTo>
                  <a:cubicBezTo>
                    <a:pt x="369804" y="0"/>
                    <a:pt x="423110" y="53394"/>
                    <a:pt x="423110" y="118909"/>
                  </a:cubicBezTo>
                  <a:cubicBezTo>
                    <a:pt x="423110" y="184424"/>
                    <a:pt x="369804" y="237664"/>
                    <a:pt x="304208" y="237664"/>
                  </a:cubicBezTo>
                  <a:cubicBezTo>
                    <a:pt x="238612" y="237664"/>
                    <a:pt x="185305" y="184424"/>
                    <a:pt x="185305" y="118909"/>
                  </a:cubicBezTo>
                  <a:cubicBezTo>
                    <a:pt x="185305" y="53394"/>
                    <a:pt x="238612" y="0"/>
                    <a:pt x="30420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íSḻíḍè"/>
          <p:cNvSpPr/>
          <p:nvPr/>
        </p:nvSpPr>
        <p:spPr bwMode="auto">
          <a:xfrm>
            <a:off x="370148" y="2869021"/>
            <a:ext cx="3325553" cy="7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1100" dirty="0">
              <a:cs typeface="+mn-ea"/>
              <a:sym typeface="+mn-lt"/>
            </a:endParaRPr>
          </a:p>
        </p:txBody>
      </p:sp>
      <p:sp>
        <p:nvSpPr>
          <p:cNvPr id="37" name="íṩlïḑé"/>
          <p:cNvSpPr txBox="1"/>
          <p:nvPr/>
        </p:nvSpPr>
        <p:spPr bwMode="auto">
          <a:xfrm>
            <a:off x="370148" y="1945040"/>
            <a:ext cx="3318414" cy="5871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i="1" u="sng" dirty="0">
                <a:cs typeface="+mn-ea"/>
                <a:sym typeface="+mn-lt"/>
              </a:rPr>
              <a:t>01.</a:t>
            </a:r>
            <a:r>
              <a:rPr lang="zh-CN" altLang="en-US" sz="2000" b="1" i="1" u="sng" dirty="0">
                <a:cs typeface="+mn-ea"/>
                <a:sym typeface="+mn-lt"/>
              </a:rPr>
              <a:t>输入</a:t>
            </a:r>
            <a:r>
              <a:rPr lang="zh-CN" altLang="en-US" sz="2000" b="1" i="1" u="sng" dirty="0">
                <a:cs typeface="+mn-ea"/>
                <a:sym typeface="+mn-lt"/>
              </a:rPr>
              <a:t>标题</a:t>
            </a:r>
            <a:endParaRPr lang="zh-CN" altLang="en-US" sz="2000" b="1" i="1" u="sng" dirty="0">
              <a:cs typeface="+mn-ea"/>
              <a:sym typeface="+mn-lt"/>
            </a:endParaRPr>
          </a:p>
        </p:txBody>
      </p:sp>
      <p:sp>
        <p:nvSpPr>
          <p:cNvPr id="38" name="íšḻíḍè"/>
          <p:cNvSpPr/>
          <p:nvPr/>
        </p:nvSpPr>
        <p:spPr bwMode="auto">
          <a:xfrm>
            <a:off x="370148" y="3799674"/>
            <a:ext cx="3325553" cy="7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1100" dirty="0">
              <a:cs typeface="+mn-ea"/>
              <a:sym typeface="+mn-lt"/>
            </a:endParaRPr>
          </a:p>
        </p:txBody>
      </p:sp>
      <p:sp>
        <p:nvSpPr>
          <p:cNvPr id="39" name="ïsḻíḓê"/>
          <p:cNvSpPr/>
          <p:nvPr/>
        </p:nvSpPr>
        <p:spPr bwMode="auto">
          <a:xfrm>
            <a:off x="370148" y="4730331"/>
            <a:ext cx="3325553" cy="7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1100" dirty="0">
              <a:cs typeface="+mn-ea"/>
              <a:sym typeface="+mn-lt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370148" y="3731898"/>
            <a:ext cx="318326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370148" y="4662552"/>
            <a:ext cx="318326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îslîḑè"/>
          <p:cNvSpPr/>
          <p:nvPr/>
        </p:nvSpPr>
        <p:spPr bwMode="auto">
          <a:xfrm>
            <a:off x="8496299" y="2869022"/>
            <a:ext cx="3325553" cy="7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</p:txBody>
      </p:sp>
      <p:sp>
        <p:nvSpPr>
          <p:cNvPr id="43" name="isľîḍé"/>
          <p:cNvSpPr txBox="1"/>
          <p:nvPr/>
        </p:nvSpPr>
        <p:spPr bwMode="auto">
          <a:xfrm>
            <a:off x="6776238" y="1945040"/>
            <a:ext cx="3318414" cy="5871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i="1" u="sng" dirty="0">
                <a:cs typeface="+mn-ea"/>
                <a:sym typeface="+mn-lt"/>
              </a:rPr>
              <a:t>02.</a:t>
            </a:r>
            <a:r>
              <a:rPr lang="zh-CN" altLang="en-US" sz="2000" b="1" i="1" u="sng" dirty="0">
                <a:cs typeface="+mn-ea"/>
                <a:sym typeface="+mn-lt"/>
              </a:rPr>
              <a:t>输入</a:t>
            </a:r>
            <a:r>
              <a:rPr lang="zh-CN" altLang="en-US" sz="2000" b="1" i="1" u="sng" dirty="0">
                <a:cs typeface="+mn-ea"/>
                <a:sym typeface="+mn-lt"/>
              </a:rPr>
              <a:t>标题</a:t>
            </a:r>
            <a:endParaRPr lang="zh-CN" altLang="en-US" sz="2000" b="1" i="1" u="sng" dirty="0">
              <a:cs typeface="+mn-ea"/>
              <a:sym typeface="+mn-lt"/>
            </a:endParaRPr>
          </a:p>
        </p:txBody>
      </p:sp>
      <p:sp>
        <p:nvSpPr>
          <p:cNvPr id="44" name="íṧļíḓé"/>
          <p:cNvSpPr/>
          <p:nvPr/>
        </p:nvSpPr>
        <p:spPr bwMode="auto">
          <a:xfrm>
            <a:off x="8496299" y="3799674"/>
            <a:ext cx="3325553" cy="7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indent="0" algn="r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altLang="zh-CN" sz="1100" dirty="0">
              <a:cs typeface="+mn-ea"/>
              <a:sym typeface="+mn-lt"/>
            </a:endParaRPr>
          </a:p>
        </p:txBody>
      </p:sp>
      <p:sp>
        <p:nvSpPr>
          <p:cNvPr id="45" name="íśḻíḍê"/>
          <p:cNvSpPr/>
          <p:nvPr/>
        </p:nvSpPr>
        <p:spPr bwMode="auto">
          <a:xfrm>
            <a:off x="8496299" y="4730331"/>
            <a:ext cx="3325553" cy="7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indent="0" algn="r">
              <a:lnSpc>
                <a:spcPct val="130000"/>
              </a:lnSpc>
              <a:buFont typeface="Arial" panose="020B0604020202020204" pitchFamily="34" charset="0"/>
              <a:buNone/>
            </a:pPr>
            <a:endParaRPr lang="en-US" altLang="zh-CN" sz="1100" dirty="0">
              <a:cs typeface="+mn-ea"/>
              <a:sym typeface="+mn-lt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8638592" y="3731898"/>
            <a:ext cx="318326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8638592" y="4662552"/>
            <a:ext cx="318326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212797" y="71627"/>
            <a:ext cx="477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研究成果与应用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797" y="71627"/>
            <a:ext cx="204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论文总结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>
            <p:custDataLst>
              <p:tags r:id="rId2"/>
            </p:custDataLst>
          </p:nvPr>
        </p:nvGrpSpPr>
        <p:grpSpPr>
          <a:xfrm>
            <a:off x="3850577" y="1742033"/>
            <a:ext cx="2219923" cy="1440094"/>
            <a:chOff x="3850577" y="2232123"/>
            <a:chExt cx="2219923" cy="1440094"/>
          </a:xfrm>
        </p:grpSpPr>
        <p:sp>
          <p:nvSpPr>
            <p:cNvPr id="35" name="任意多边形 6"/>
            <p:cNvSpPr/>
            <p:nvPr>
              <p:custDataLst>
                <p:tags r:id="rId3"/>
              </p:custDataLst>
            </p:nvPr>
          </p:nvSpPr>
          <p:spPr>
            <a:xfrm>
              <a:off x="3850577" y="2232123"/>
              <a:ext cx="2219923" cy="1440094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-1" fmla="*/ 435769 w 435769"/>
                <a:gd name="connsiteY0-2" fmla="*/ 352425 h 352425"/>
                <a:gd name="connsiteX1-3" fmla="*/ 435769 w 435769"/>
                <a:gd name="connsiteY1-4" fmla="*/ 16668 h 352425"/>
                <a:gd name="connsiteX2-5" fmla="*/ 409575 w 435769"/>
                <a:gd name="connsiteY2-6" fmla="*/ 0 h 352425"/>
                <a:gd name="connsiteX3-7" fmla="*/ 0 w 435769"/>
                <a:gd name="connsiteY3-8" fmla="*/ 0 h 352425"/>
                <a:gd name="connsiteX4-9" fmla="*/ 0 w 435769"/>
                <a:gd name="connsiteY4-10" fmla="*/ 278606 h 352425"/>
                <a:gd name="connsiteX5-11" fmla="*/ 278606 w 435769"/>
                <a:gd name="connsiteY5-12" fmla="*/ 278606 h 352425"/>
                <a:gd name="connsiteX6-13" fmla="*/ 435769 w 435769"/>
                <a:gd name="connsiteY6-14" fmla="*/ 352425 h 352425"/>
                <a:gd name="connsiteX0-15" fmla="*/ 435769 w 435769"/>
                <a:gd name="connsiteY0-16" fmla="*/ 352425 h 352425"/>
                <a:gd name="connsiteX1-17" fmla="*/ 435769 w 435769"/>
                <a:gd name="connsiteY1-18" fmla="*/ 16668 h 352425"/>
                <a:gd name="connsiteX2-19" fmla="*/ 409575 w 435769"/>
                <a:gd name="connsiteY2-20" fmla="*/ 0 h 352425"/>
                <a:gd name="connsiteX3-21" fmla="*/ 0 w 435769"/>
                <a:gd name="connsiteY3-22" fmla="*/ 0 h 352425"/>
                <a:gd name="connsiteX4-23" fmla="*/ 0 w 435769"/>
                <a:gd name="connsiteY4-24" fmla="*/ 278606 h 352425"/>
                <a:gd name="connsiteX5-25" fmla="*/ 278606 w 435769"/>
                <a:gd name="connsiteY5-26" fmla="*/ 278606 h 352425"/>
                <a:gd name="connsiteX6-27" fmla="*/ 435769 w 435769"/>
                <a:gd name="connsiteY6-28" fmla="*/ 352425 h 352425"/>
                <a:gd name="connsiteX0-29" fmla="*/ 501385 w 501385"/>
                <a:gd name="connsiteY0-30" fmla="*/ 352425 h 352425"/>
                <a:gd name="connsiteX1-31" fmla="*/ 501385 w 501385"/>
                <a:gd name="connsiteY1-32" fmla="*/ 16668 h 352425"/>
                <a:gd name="connsiteX2-33" fmla="*/ 475191 w 501385"/>
                <a:gd name="connsiteY2-34" fmla="*/ 0 h 352425"/>
                <a:gd name="connsiteX3-35" fmla="*/ 65616 w 501385"/>
                <a:gd name="connsiteY3-36" fmla="*/ 0 h 352425"/>
                <a:gd name="connsiteX4-37" fmla="*/ 65616 w 501385"/>
                <a:gd name="connsiteY4-38" fmla="*/ 278606 h 352425"/>
                <a:gd name="connsiteX5-39" fmla="*/ 344222 w 501385"/>
                <a:gd name="connsiteY5-40" fmla="*/ 278606 h 352425"/>
                <a:gd name="connsiteX6-41" fmla="*/ 501385 w 501385"/>
                <a:gd name="connsiteY6-42" fmla="*/ 352425 h 352425"/>
                <a:gd name="connsiteX0-43" fmla="*/ 543835 w 543835"/>
                <a:gd name="connsiteY0-44" fmla="*/ 352425 h 352425"/>
                <a:gd name="connsiteX1-45" fmla="*/ 543835 w 543835"/>
                <a:gd name="connsiteY1-46" fmla="*/ 16668 h 352425"/>
                <a:gd name="connsiteX2-47" fmla="*/ 517641 w 543835"/>
                <a:gd name="connsiteY2-48" fmla="*/ 0 h 352425"/>
                <a:gd name="connsiteX3-49" fmla="*/ 108066 w 543835"/>
                <a:gd name="connsiteY3-50" fmla="*/ 0 h 352425"/>
                <a:gd name="connsiteX4-51" fmla="*/ 108066 w 543835"/>
                <a:gd name="connsiteY4-52" fmla="*/ 278606 h 352425"/>
                <a:gd name="connsiteX5-53" fmla="*/ 386672 w 543835"/>
                <a:gd name="connsiteY5-54" fmla="*/ 278606 h 352425"/>
                <a:gd name="connsiteX6-55" fmla="*/ 543835 w 543835"/>
                <a:gd name="connsiteY6-56" fmla="*/ 352425 h 352425"/>
                <a:gd name="connsiteX0-57" fmla="*/ 543835 w 543835"/>
                <a:gd name="connsiteY0-58" fmla="*/ 352425 h 352425"/>
                <a:gd name="connsiteX1-59" fmla="*/ 543835 w 543835"/>
                <a:gd name="connsiteY1-60" fmla="*/ 16668 h 352425"/>
                <a:gd name="connsiteX2-61" fmla="*/ 486684 w 543835"/>
                <a:gd name="connsiteY2-62" fmla="*/ 0 h 352425"/>
                <a:gd name="connsiteX3-63" fmla="*/ 108066 w 543835"/>
                <a:gd name="connsiteY3-64" fmla="*/ 0 h 352425"/>
                <a:gd name="connsiteX4-65" fmla="*/ 108066 w 543835"/>
                <a:gd name="connsiteY4-66" fmla="*/ 278606 h 352425"/>
                <a:gd name="connsiteX5-67" fmla="*/ 386672 w 543835"/>
                <a:gd name="connsiteY5-68" fmla="*/ 278606 h 352425"/>
                <a:gd name="connsiteX6-69" fmla="*/ 543835 w 543835"/>
                <a:gd name="connsiteY6-70" fmla="*/ 352425 h 352425"/>
                <a:gd name="connsiteX0-71" fmla="*/ 543835 w 543835"/>
                <a:gd name="connsiteY0-72" fmla="*/ 352425 h 352425"/>
                <a:gd name="connsiteX1-73" fmla="*/ 543835 w 543835"/>
                <a:gd name="connsiteY1-74" fmla="*/ 16668 h 352425"/>
                <a:gd name="connsiteX2-75" fmla="*/ 486684 w 543835"/>
                <a:gd name="connsiteY2-76" fmla="*/ 0 h 352425"/>
                <a:gd name="connsiteX3-77" fmla="*/ 108066 w 543835"/>
                <a:gd name="connsiteY3-78" fmla="*/ 0 h 352425"/>
                <a:gd name="connsiteX4-79" fmla="*/ 108066 w 543835"/>
                <a:gd name="connsiteY4-80" fmla="*/ 278606 h 352425"/>
                <a:gd name="connsiteX5-81" fmla="*/ 386672 w 543835"/>
                <a:gd name="connsiteY5-82" fmla="*/ 278606 h 352425"/>
                <a:gd name="connsiteX6-83" fmla="*/ 543835 w 543835"/>
                <a:gd name="connsiteY6-84" fmla="*/ 352425 h 352425"/>
                <a:gd name="connsiteX0-85" fmla="*/ 543835 w 543835"/>
                <a:gd name="connsiteY0-86" fmla="*/ 352793 h 352793"/>
                <a:gd name="connsiteX1-87" fmla="*/ 543835 w 543835"/>
                <a:gd name="connsiteY1-88" fmla="*/ 17036 h 352793"/>
                <a:gd name="connsiteX2-89" fmla="*/ 486684 w 543835"/>
                <a:gd name="connsiteY2-90" fmla="*/ 368 h 352793"/>
                <a:gd name="connsiteX3-91" fmla="*/ 108066 w 543835"/>
                <a:gd name="connsiteY3-92" fmla="*/ 368 h 352793"/>
                <a:gd name="connsiteX4-93" fmla="*/ 108066 w 543835"/>
                <a:gd name="connsiteY4-94" fmla="*/ 278974 h 352793"/>
                <a:gd name="connsiteX5-95" fmla="*/ 386672 w 543835"/>
                <a:gd name="connsiteY5-96" fmla="*/ 278974 h 352793"/>
                <a:gd name="connsiteX6-97" fmla="*/ 543835 w 543835"/>
                <a:gd name="connsiteY6-98" fmla="*/ 352793 h 352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444E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4"/>
              </p:custDataLst>
            </p:nvPr>
          </p:nvSpPr>
          <p:spPr>
            <a:xfrm>
              <a:off x="4269095" y="2495519"/>
              <a:ext cx="1678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cs typeface="+mn-ea"/>
                  <a:sym typeface="+mn-lt"/>
                </a:rPr>
                <a:t>观点 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5"/>
              </p:custDataLst>
            </p:nvPr>
          </p:nvSpPr>
          <p:spPr>
            <a:xfrm>
              <a:off x="5326416" y="2464740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6"/>
            </p:custDataLst>
          </p:nvPr>
        </p:nvGrpSpPr>
        <p:grpSpPr>
          <a:xfrm>
            <a:off x="4141647" y="3281455"/>
            <a:ext cx="2027838" cy="1254160"/>
            <a:chOff x="4141647" y="3771545"/>
            <a:chExt cx="2027838" cy="1254160"/>
          </a:xfrm>
        </p:grpSpPr>
        <p:sp>
          <p:nvSpPr>
            <p:cNvPr id="39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4141647" y="3771545"/>
              <a:ext cx="1933303" cy="1254160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-1" fmla="*/ 435769 w 435769"/>
                <a:gd name="connsiteY0-2" fmla="*/ 352425 h 352425"/>
                <a:gd name="connsiteX1-3" fmla="*/ 435769 w 435769"/>
                <a:gd name="connsiteY1-4" fmla="*/ 16668 h 352425"/>
                <a:gd name="connsiteX2-5" fmla="*/ 409575 w 435769"/>
                <a:gd name="connsiteY2-6" fmla="*/ 0 h 352425"/>
                <a:gd name="connsiteX3-7" fmla="*/ 0 w 435769"/>
                <a:gd name="connsiteY3-8" fmla="*/ 0 h 352425"/>
                <a:gd name="connsiteX4-9" fmla="*/ 0 w 435769"/>
                <a:gd name="connsiteY4-10" fmla="*/ 278606 h 352425"/>
                <a:gd name="connsiteX5-11" fmla="*/ 278606 w 435769"/>
                <a:gd name="connsiteY5-12" fmla="*/ 278606 h 352425"/>
                <a:gd name="connsiteX6-13" fmla="*/ 435769 w 435769"/>
                <a:gd name="connsiteY6-14" fmla="*/ 352425 h 352425"/>
                <a:gd name="connsiteX0-15" fmla="*/ 435769 w 435769"/>
                <a:gd name="connsiteY0-16" fmla="*/ 352425 h 352425"/>
                <a:gd name="connsiteX1-17" fmla="*/ 435769 w 435769"/>
                <a:gd name="connsiteY1-18" fmla="*/ 16668 h 352425"/>
                <a:gd name="connsiteX2-19" fmla="*/ 409575 w 435769"/>
                <a:gd name="connsiteY2-20" fmla="*/ 0 h 352425"/>
                <a:gd name="connsiteX3-21" fmla="*/ 0 w 435769"/>
                <a:gd name="connsiteY3-22" fmla="*/ 0 h 352425"/>
                <a:gd name="connsiteX4-23" fmla="*/ 0 w 435769"/>
                <a:gd name="connsiteY4-24" fmla="*/ 278606 h 352425"/>
                <a:gd name="connsiteX5-25" fmla="*/ 278606 w 435769"/>
                <a:gd name="connsiteY5-26" fmla="*/ 278606 h 352425"/>
                <a:gd name="connsiteX6-27" fmla="*/ 435769 w 435769"/>
                <a:gd name="connsiteY6-28" fmla="*/ 352425 h 352425"/>
                <a:gd name="connsiteX0-29" fmla="*/ 501385 w 501385"/>
                <a:gd name="connsiteY0-30" fmla="*/ 352425 h 352425"/>
                <a:gd name="connsiteX1-31" fmla="*/ 501385 w 501385"/>
                <a:gd name="connsiteY1-32" fmla="*/ 16668 h 352425"/>
                <a:gd name="connsiteX2-33" fmla="*/ 475191 w 501385"/>
                <a:gd name="connsiteY2-34" fmla="*/ 0 h 352425"/>
                <a:gd name="connsiteX3-35" fmla="*/ 65616 w 501385"/>
                <a:gd name="connsiteY3-36" fmla="*/ 0 h 352425"/>
                <a:gd name="connsiteX4-37" fmla="*/ 65616 w 501385"/>
                <a:gd name="connsiteY4-38" fmla="*/ 278606 h 352425"/>
                <a:gd name="connsiteX5-39" fmla="*/ 344222 w 501385"/>
                <a:gd name="connsiteY5-40" fmla="*/ 278606 h 352425"/>
                <a:gd name="connsiteX6-41" fmla="*/ 501385 w 501385"/>
                <a:gd name="connsiteY6-42" fmla="*/ 352425 h 352425"/>
                <a:gd name="connsiteX0-43" fmla="*/ 543835 w 543835"/>
                <a:gd name="connsiteY0-44" fmla="*/ 352425 h 352425"/>
                <a:gd name="connsiteX1-45" fmla="*/ 543835 w 543835"/>
                <a:gd name="connsiteY1-46" fmla="*/ 16668 h 352425"/>
                <a:gd name="connsiteX2-47" fmla="*/ 517641 w 543835"/>
                <a:gd name="connsiteY2-48" fmla="*/ 0 h 352425"/>
                <a:gd name="connsiteX3-49" fmla="*/ 108066 w 543835"/>
                <a:gd name="connsiteY3-50" fmla="*/ 0 h 352425"/>
                <a:gd name="connsiteX4-51" fmla="*/ 108066 w 543835"/>
                <a:gd name="connsiteY4-52" fmla="*/ 278606 h 352425"/>
                <a:gd name="connsiteX5-53" fmla="*/ 386672 w 543835"/>
                <a:gd name="connsiteY5-54" fmla="*/ 278606 h 352425"/>
                <a:gd name="connsiteX6-55" fmla="*/ 543835 w 543835"/>
                <a:gd name="connsiteY6-56" fmla="*/ 352425 h 352425"/>
                <a:gd name="connsiteX0-57" fmla="*/ 543835 w 543835"/>
                <a:gd name="connsiteY0-58" fmla="*/ 352425 h 352425"/>
                <a:gd name="connsiteX1-59" fmla="*/ 543835 w 543835"/>
                <a:gd name="connsiteY1-60" fmla="*/ 16668 h 352425"/>
                <a:gd name="connsiteX2-61" fmla="*/ 486684 w 543835"/>
                <a:gd name="connsiteY2-62" fmla="*/ 0 h 352425"/>
                <a:gd name="connsiteX3-63" fmla="*/ 108066 w 543835"/>
                <a:gd name="connsiteY3-64" fmla="*/ 0 h 352425"/>
                <a:gd name="connsiteX4-65" fmla="*/ 108066 w 543835"/>
                <a:gd name="connsiteY4-66" fmla="*/ 278606 h 352425"/>
                <a:gd name="connsiteX5-67" fmla="*/ 386672 w 543835"/>
                <a:gd name="connsiteY5-68" fmla="*/ 278606 h 352425"/>
                <a:gd name="connsiteX6-69" fmla="*/ 543835 w 543835"/>
                <a:gd name="connsiteY6-70" fmla="*/ 352425 h 352425"/>
                <a:gd name="connsiteX0-71" fmla="*/ 543835 w 543835"/>
                <a:gd name="connsiteY0-72" fmla="*/ 352425 h 352425"/>
                <a:gd name="connsiteX1-73" fmla="*/ 543835 w 543835"/>
                <a:gd name="connsiteY1-74" fmla="*/ 16668 h 352425"/>
                <a:gd name="connsiteX2-75" fmla="*/ 486684 w 543835"/>
                <a:gd name="connsiteY2-76" fmla="*/ 0 h 352425"/>
                <a:gd name="connsiteX3-77" fmla="*/ 108066 w 543835"/>
                <a:gd name="connsiteY3-78" fmla="*/ 0 h 352425"/>
                <a:gd name="connsiteX4-79" fmla="*/ 108066 w 543835"/>
                <a:gd name="connsiteY4-80" fmla="*/ 278606 h 352425"/>
                <a:gd name="connsiteX5-81" fmla="*/ 386672 w 543835"/>
                <a:gd name="connsiteY5-82" fmla="*/ 278606 h 352425"/>
                <a:gd name="connsiteX6-83" fmla="*/ 543835 w 543835"/>
                <a:gd name="connsiteY6-84" fmla="*/ 352425 h 352425"/>
                <a:gd name="connsiteX0-85" fmla="*/ 543835 w 543835"/>
                <a:gd name="connsiteY0-86" fmla="*/ 352793 h 352793"/>
                <a:gd name="connsiteX1-87" fmla="*/ 543835 w 543835"/>
                <a:gd name="connsiteY1-88" fmla="*/ 17036 h 352793"/>
                <a:gd name="connsiteX2-89" fmla="*/ 486684 w 543835"/>
                <a:gd name="connsiteY2-90" fmla="*/ 368 h 352793"/>
                <a:gd name="connsiteX3-91" fmla="*/ 108066 w 543835"/>
                <a:gd name="connsiteY3-92" fmla="*/ 368 h 352793"/>
                <a:gd name="connsiteX4-93" fmla="*/ 108066 w 543835"/>
                <a:gd name="connsiteY4-94" fmla="*/ 278974 h 352793"/>
                <a:gd name="connsiteX5-95" fmla="*/ 386672 w 543835"/>
                <a:gd name="connsiteY5-96" fmla="*/ 278974 h 352793"/>
                <a:gd name="connsiteX6-97" fmla="*/ 543835 w 543835"/>
                <a:gd name="connsiteY6-98" fmla="*/ 352793 h 352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444E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4491080" y="4005476"/>
              <a:ext cx="1678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观点</a:t>
              </a:r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 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9"/>
              </p:custDataLst>
            </p:nvPr>
          </p:nvSpPr>
          <p:spPr>
            <a:xfrm>
              <a:off x="5384832" y="399113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10"/>
            </p:custDataLst>
          </p:nvPr>
        </p:nvGrpSpPr>
        <p:grpSpPr>
          <a:xfrm>
            <a:off x="4262219" y="4630529"/>
            <a:ext cx="1814574" cy="1177139"/>
            <a:chOff x="4262219" y="5120619"/>
            <a:chExt cx="1814574" cy="1177139"/>
          </a:xfrm>
        </p:grpSpPr>
        <p:sp>
          <p:nvSpPr>
            <p:cNvPr id="43" name="任意多边形 15"/>
            <p:cNvSpPr/>
            <p:nvPr>
              <p:custDataLst>
                <p:tags r:id="rId11"/>
              </p:custDataLst>
            </p:nvPr>
          </p:nvSpPr>
          <p:spPr>
            <a:xfrm>
              <a:off x="4262219" y="5120619"/>
              <a:ext cx="1814574" cy="1177139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-1" fmla="*/ 435769 w 435769"/>
                <a:gd name="connsiteY0-2" fmla="*/ 352425 h 352425"/>
                <a:gd name="connsiteX1-3" fmla="*/ 435769 w 435769"/>
                <a:gd name="connsiteY1-4" fmla="*/ 16668 h 352425"/>
                <a:gd name="connsiteX2-5" fmla="*/ 409575 w 435769"/>
                <a:gd name="connsiteY2-6" fmla="*/ 0 h 352425"/>
                <a:gd name="connsiteX3-7" fmla="*/ 0 w 435769"/>
                <a:gd name="connsiteY3-8" fmla="*/ 0 h 352425"/>
                <a:gd name="connsiteX4-9" fmla="*/ 0 w 435769"/>
                <a:gd name="connsiteY4-10" fmla="*/ 278606 h 352425"/>
                <a:gd name="connsiteX5-11" fmla="*/ 278606 w 435769"/>
                <a:gd name="connsiteY5-12" fmla="*/ 278606 h 352425"/>
                <a:gd name="connsiteX6-13" fmla="*/ 435769 w 435769"/>
                <a:gd name="connsiteY6-14" fmla="*/ 352425 h 352425"/>
                <a:gd name="connsiteX0-15" fmla="*/ 435769 w 435769"/>
                <a:gd name="connsiteY0-16" fmla="*/ 352425 h 352425"/>
                <a:gd name="connsiteX1-17" fmla="*/ 435769 w 435769"/>
                <a:gd name="connsiteY1-18" fmla="*/ 16668 h 352425"/>
                <a:gd name="connsiteX2-19" fmla="*/ 409575 w 435769"/>
                <a:gd name="connsiteY2-20" fmla="*/ 0 h 352425"/>
                <a:gd name="connsiteX3-21" fmla="*/ 0 w 435769"/>
                <a:gd name="connsiteY3-22" fmla="*/ 0 h 352425"/>
                <a:gd name="connsiteX4-23" fmla="*/ 0 w 435769"/>
                <a:gd name="connsiteY4-24" fmla="*/ 278606 h 352425"/>
                <a:gd name="connsiteX5-25" fmla="*/ 278606 w 435769"/>
                <a:gd name="connsiteY5-26" fmla="*/ 278606 h 352425"/>
                <a:gd name="connsiteX6-27" fmla="*/ 435769 w 435769"/>
                <a:gd name="connsiteY6-28" fmla="*/ 352425 h 352425"/>
                <a:gd name="connsiteX0-29" fmla="*/ 501385 w 501385"/>
                <a:gd name="connsiteY0-30" fmla="*/ 352425 h 352425"/>
                <a:gd name="connsiteX1-31" fmla="*/ 501385 w 501385"/>
                <a:gd name="connsiteY1-32" fmla="*/ 16668 h 352425"/>
                <a:gd name="connsiteX2-33" fmla="*/ 475191 w 501385"/>
                <a:gd name="connsiteY2-34" fmla="*/ 0 h 352425"/>
                <a:gd name="connsiteX3-35" fmla="*/ 65616 w 501385"/>
                <a:gd name="connsiteY3-36" fmla="*/ 0 h 352425"/>
                <a:gd name="connsiteX4-37" fmla="*/ 65616 w 501385"/>
                <a:gd name="connsiteY4-38" fmla="*/ 278606 h 352425"/>
                <a:gd name="connsiteX5-39" fmla="*/ 344222 w 501385"/>
                <a:gd name="connsiteY5-40" fmla="*/ 278606 h 352425"/>
                <a:gd name="connsiteX6-41" fmla="*/ 501385 w 501385"/>
                <a:gd name="connsiteY6-42" fmla="*/ 352425 h 352425"/>
                <a:gd name="connsiteX0-43" fmla="*/ 543835 w 543835"/>
                <a:gd name="connsiteY0-44" fmla="*/ 352425 h 352425"/>
                <a:gd name="connsiteX1-45" fmla="*/ 543835 w 543835"/>
                <a:gd name="connsiteY1-46" fmla="*/ 16668 h 352425"/>
                <a:gd name="connsiteX2-47" fmla="*/ 517641 w 543835"/>
                <a:gd name="connsiteY2-48" fmla="*/ 0 h 352425"/>
                <a:gd name="connsiteX3-49" fmla="*/ 108066 w 543835"/>
                <a:gd name="connsiteY3-50" fmla="*/ 0 h 352425"/>
                <a:gd name="connsiteX4-51" fmla="*/ 108066 w 543835"/>
                <a:gd name="connsiteY4-52" fmla="*/ 278606 h 352425"/>
                <a:gd name="connsiteX5-53" fmla="*/ 386672 w 543835"/>
                <a:gd name="connsiteY5-54" fmla="*/ 278606 h 352425"/>
                <a:gd name="connsiteX6-55" fmla="*/ 543835 w 543835"/>
                <a:gd name="connsiteY6-56" fmla="*/ 352425 h 352425"/>
                <a:gd name="connsiteX0-57" fmla="*/ 543835 w 543835"/>
                <a:gd name="connsiteY0-58" fmla="*/ 352425 h 352425"/>
                <a:gd name="connsiteX1-59" fmla="*/ 543835 w 543835"/>
                <a:gd name="connsiteY1-60" fmla="*/ 16668 h 352425"/>
                <a:gd name="connsiteX2-61" fmla="*/ 486684 w 543835"/>
                <a:gd name="connsiteY2-62" fmla="*/ 0 h 352425"/>
                <a:gd name="connsiteX3-63" fmla="*/ 108066 w 543835"/>
                <a:gd name="connsiteY3-64" fmla="*/ 0 h 352425"/>
                <a:gd name="connsiteX4-65" fmla="*/ 108066 w 543835"/>
                <a:gd name="connsiteY4-66" fmla="*/ 278606 h 352425"/>
                <a:gd name="connsiteX5-67" fmla="*/ 386672 w 543835"/>
                <a:gd name="connsiteY5-68" fmla="*/ 278606 h 352425"/>
                <a:gd name="connsiteX6-69" fmla="*/ 543835 w 543835"/>
                <a:gd name="connsiteY6-70" fmla="*/ 352425 h 352425"/>
                <a:gd name="connsiteX0-71" fmla="*/ 543835 w 543835"/>
                <a:gd name="connsiteY0-72" fmla="*/ 352425 h 352425"/>
                <a:gd name="connsiteX1-73" fmla="*/ 543835 w 543835"/>
                <a:gd name="connsiteY1-74" fmla="*/ 16668 h 352425"/>
                <a:gd name="connsiteX2-75" fmla="*/ 486684 w 543835"/>
                <a:gd name="connsiteY2-76" fmla="*/ 0 h 352425"/>
                <a:gd name="connsiteX3-77" fmla="*/ 108066 w 543835"/>
                <a:gd name="connsiteY3-78" fmla="*/ 0 h 352425"/>
                <a:gd name="connsiteX4-79" fmla="*/ 108066 w 543835"/>
                <a:gd name="connsiteY4-80" fmla="*/ 278606 h 352425"/>
                <a:gd name="connsiteX5-81" fmla="*/ 386672 w 543835"/>
                <a:gd name="connsiteY5-82" fmla="*/ 278606 h 352425"/>
                <a:gd name="connsiteX6-83" fmla="*/ 543835 w 543835"/>
                <a:gd name="connsiteY6-84" fmla="*/ 352425 h 352425"/>
                <a:gd name="connsiteX0-85" fmla="*/ 543835 w 543835"/>
                <a:gd name="connsiteY0-86" fmla="*/ 352793 h 352793"/>
                <a:gd name="connsiteX1-87" fmla="*/ 543835 w 543835"/>
                <a:gd name="connsiteY1-88" fmla="*/ 17036 h 352793"/>
                <a:gd name="connsiteX2-89" fmla="*/ 486684 w 543835"/>
                <a:gd name="connsiteY2-90" fmla="*/ 368 h 352793"/>
                <a:gd name="connsiteX3-91" fmla="*/ 108066 w 543835"/>
                <a:gd name="connsiteY3-92" fmla="*/ 368 h 352793"/>
                <a:gd name="connsiteX4-93" fmla="*/ 108066 w 543835"/>
                <a:gd name="connsiteY4-94" fmla="*/ 278974 h 352793"/>
                <a:gd name="connsiteX5-95" fmla="*/ 386672 w 543835"/>
                <a:gd name="connsiteY5-96" fmla="*/ 278974 h 352793"/>
                <a:gd name="connsiteX6-97" fmla="*/ 543835 w 543835"/>
                <a:gd name="connsiteY6-98" fmla="*/ 352793 h 352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444E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2"/>
              </p:custDataLst>
            </p:nvPr>
          </p:nvSpPr>
          <p:spPr>
            <a:xfrm>
              <a:off x="5481033" y="5334735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3"/>
              </p:custDataLst>
            </p:nvPr>
          </p:nvSpPr>
          <p:spPr>
            <a:xfrm>
              <a:off x="4609731" y="5385359"/>
              <a:ext cx="11195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观点 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4"/>
            </p:custDataLst>
          </p:nvPr>
        </p:nvGrpSpPr>
        <p:grpSpPr>
          <a:xfrm>
            <a:off x="6139424" y="1742033"/>
            <a:ext cx="2530577" cy="1440094"/>
            <a:chOff x="6139424" y="2232123"/>
            <a:chExt cx="2530577" cy="1440094"/>
          </a:xfrm>
        </p:grpSpPr>
        <p:sp>
          <p:nvSpPr>
            <p:cNvPr id="47" name="任意多边形 20"/>
            <p:cNvSpPr/>
            <p:nvPr>
              <p:custDataLst>
                <p:tags r:id="rId15"/>
              </p:custDataLst>
            </p:nvPr>
          </p:nvSpPr>
          <p:spPr>
            <a:xfrm flipH="1">
              <a:off x="6139424" y="2232123"/>
              <a:ext cx="2219923" cy="1440094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-1" fmla="*/ 435769 w 435769"/>
                <a:gd name="connsiteY0-2" fmla="*/ 352425 h 352425"/>
                <a:gd name="connsiteX1-3" fmla="*/ 435769 w 435769"/>
                <a:gd name="connsiteY1-4" fmla="*/ 16668 h 352425"/>
                <a:gd name="connsiteX2-5" fmla="*/ 409575 w 435769"/>
                <a:gd name="connsiteY2-6" fmla="*/ 0 h 352425"/>
                <a:gd name="connsiteX3-7" fmla="*/ 0 w 435769"/>
                <a:gd name="connsiteY3-8" fmla="*/ 0 h 352425"/>
                <a:gd name="connsiteX4-9" fmla="*/ 0 w 435769"/>
                <a:gd name="connsiteY4-10" fmla="*/ 278606 h 352425"/>
                <a:gd name="connsiteX5-11" fmla="*/ 278606 w 435769"/>
                <a:gd name="connsiteY5-12" fmla="*/ 278606 h 352425"/>
                <a:gd name="connsiteX6-13" fmla="*/ 435769 w 435769"/>
                <a:gd name="connsiteY6-14" fmla="*/ 352425 h 352425"/>
                <a:gd name="connsiteX0-15" fmla="*/ 435769 w 435769"/>
                <a:gd name="connsiteY0-16" fmla="*/ 352425 h 352425"/>
                <a:gd name="connsiteX1-17" fmla="*/ 435769 w 435769"/>
                <a:gd name="connsiteY1-18" fmla="*/ 16668 h 352425"/>
                <a:gd name="connsiteX2-19" fmla="*/ 409575 w 435769"/>
                <a:gd name="connsiteY2-20" fmla="*/ 0 h 352425"/>
                <a:gd name="connsiteX3-21" fmla="*/ 0 w 435769"/>
                <a:gd name="connsiteY3-22" fmla="*/ 0 h 352425"/>
                <a:gd name="connsiteX4-23" fmla="*/ 0 w 435769"/>
                <a:gd name="connsiteY4-24" fmla="*/ 278606 h 352425"/>
                <a:gd name="connsiteX5-25" fmla="*/ 278606 w 435769"/>
                <a:gd name="connsiteY5-26" fmla="*/ 278606 h 352425"/>
                <a:gd name="connsiteX6-27" fmla="*/ 435769 w 435769"/>
                <a:gd name="connsiteY6-28" fmla="*/ 352425 h 352425"/>
                <a:gd name="connsiteX0-29" fmla="*/ 501385 w 501385"/>
                <a:gd name="connsiteY0-30" fmla="*/ 352425 h 352425"/>
                <a:gd name="connsiteX1-31" fmla="*/ 501385 w 501385"/>
                <a:gd name="connsiteY1-32" fmla="*/ 16668 h 352425"/>
                <a:gd name="connsiteX2-33" fmla="*/ 475191 w 501385"/>
                <a:gd name="connsiteY2-34" fmla="*/ 0 h 352425"/>
                <a:gd name="connsiteX3-35" fmla="*/ 65616 w 501385"/>
                <a:gd name="connsiteY3-36" fmla="*/ 0 h 352425"/>
                <a:gd name="connsiteX4-37" fmla="*/ 65616 w 501385"/>
                <a:gd name="connsiteY4-38" fmla="*/ 278606 h 352425"/>
                <a:gd name="connsiteX5-39" fmla="*/ 344222 w 501385"/>
                <a:gd name="connsiteY5-40" fmla="*/ 278606 h 352425"/>
                <a:gd name="connsiteX6-41" fmla="*/ 501385 w 501385"/>
                <a:gd name="connsiteY6-42" fmla="*/ 352425 h 352425"/>
                <a:gd name="connsiteX0-43" fmla="*/ 543835 w 543835"/>
                <a:gd name="connsiteY0-44" fmla="*/ 352425 h 352425"/>
                <a:gd name="connsiteX1-45" fmla="*/ 543835 w 543835"/>
                <a:gd name="connsiteY1-46" fmla="*/ 16668 h 352425"/>
                <a:gd name="connsiteX2-47" fmla="*/ 517641 w 543835"/>
                <a:gd name="connsiteY2-48" fmla="*/ 0 h 352425"/>
                <a:gd name="connsiteX3-49" fmla="*/ 108066 w 543835"/>
                <a:gd name="connsiteY3-50" fmla="*/ 0 h 352425"/>
                <a:gd name="connsiteX4-51" fmla="*/ 108066 w 543835"/>
                <a:gd name="connsiteY4-52" fmla="*/ 278606 h 352425"/>
                <a:gd name="connsiteX5-53" fmla="*/ 386672 w 543835"/>
                <a:gd name="connsiteY5-54" fmla="*/ 278606 h 352425"/>
                <a:gd name="connsiteX6-55" fmla="*/ 543835 w 543835"/>
                <a:gd name="connsiteY6-56" fmla="*/ 352425 h 352425"/>
                <a:gd name="connsiteX0-57" fmla="*/ 543835 w 543835"/>
                <a:gd name="connsiteY0-58" fmla="*/ 352425 h 352425"/>
                <a:gd name="connsiteX1-59" fmla="*/ 543835 w 543835"/>
                <a:gd name="connsiteY1-60" fmla="*/ 16668 h 352425"/>
                <a:gd name="connsiteX2-61" fmla="*/ 486684 w 543835"/>
                <a:gd name="connsiteY2-62" fmla="*/ 0 h 352425"/>
                <a:gd name="connsiteX3-63" fmla="*/ 108066 w 543835"/>
                <a:gd name="connsiteY3-64" fmla="*/ 0 h 352425"/>
                <a:gd name="connsiteX4-65" fmla="*/ 108066 w 543835"/>
                <a:gd name="connsiteY4-66" fmla="*/ 278606 h 352425"/>
                <a:gd name="connsiteX5-67" fmla="*/ 386672 w 543835"/>
                <a:gd name="connsiteY5-68" fmla="*/ 278606 h 352425"/>
                <a:gd name="connsiteX6-69" fmla="*/ 543835 w 543835"/>
                <a:gd name="connsiteY6-70" fmla="*/ 352425 h 352425"/>
                <a:gd name="connsiteX0-71" fmla="*/ 543835 w 543835"/>
                <a:gd name="connsiteY0-72" fmla="*/ 352425 h 352425"/>
                <a:gd name="connsiteX1-73" fmla="*/ 543835 w 543835"/>
                <a:gd name="connsiteY1-74" fmla="*/ 16668 h 352425"/>
                <a:gd name="connsiteX2-75" fmla="*/ 486684 w 543835"/>
                <a:gd name="connsiteY2-76" fmla="*/ 0 h 352425"/>
                <a:gd name="connsiteX3-77" fmla="*/ 108066 w 543835"/>
                <a:gd name="connsiteY3-78" fmla="*/ 0 h 352425"/>
                <a:gd name="connsiteX4-79" fmla="*/ 108066 w 543835"/>
                <a:gd name="connsiteY4-80" fmla="*/ 278606 h 352425"/>
                <a:gd name="connsiteX5-81" fmla="*/ 386672 w 543835"/>
                <a:gd name="connsiteY5-82" fmla="*/ 278606 h 352425"/>
                <a:gd name="connsiteX6-83" fmla="*/ 543835 w 543835"/>
                <a:gd name="connsiteY6-84" fmla="*/ 352425 h 352425"/>
                <a:gd name="connsiteX0-85" fmla="*/ 543835 w 543835"/>
                <a:gd name="connsiteY0-86" fmla="*/ 352793 h 352793"/>
                <a:gd name="connsiteX1-87" fmla="*/ 543835 w 543835"/>
                <a:gd name="connsiteY1-88" fmla="*/ 17036 h 352793"/>
                <a:gd name="connsiteX2-89" fmla="*/ 486684 w 543835"/>
                <a:gd name="connsiteY2-90" fmla="*/ 368 h 352793"/>
                <a:gd name="connsiteX3-91" fmla="*/ 108066 w 543835"/>
                <a:gd name="connsiteY3-92" fmla="*/ 368 h 352793"/>
                <a:gd name="connsiteX4-93" fmla="*/ 108066 w 543835"/>
                <a:gd name="connsiteY4-94" fmla="*/ 278974 h 352793"/>
                <a:gd name="connsiteX5-95" fmla="*/ 386672 w 543835"/>
                <a:gd name="connsiteY5-96" fmla="*/ 278974 h 352793"/>
                <a:gd name="connsiteX6-97" fmla="*/ 543835 w 543835"/>
                <a:gd name="connsiteY6-98" fmla="*/ 352793 h 352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F58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6"/>
              </p:custDataLst>
            </p:nvPr>
          </p:nvSpPr>
          <p:spPr>
            <a:xfrm>
              <a:off x="6275649" y="246765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7"/>
              </p:custDataLst>
            </p:nvPr>
          </p:nvSpPr>
          <p:spPr>
            <a:xfrm>
              <a:off x="6991596" y="2497522"/>
              <a:ext cx="1678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bg1"/>
                  </a:solidFill>
                  <a:cs typeface="+mn-ea"/>
                  <a:sym typeface="+mn-lt"/>
                </a:rPr>
                <a:t>观点 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>
            <p:custDataLst>
              <p:tags r:id="rId18"/>
            </p:custDataLst>
          </p:nvPr>
        </p:nvGrpSpPr>
        <p:grpSpPr>
          <a:xfrm>
            <a:off x="6134975" y="3281455"/>
            <a:ext cx="2359516" cy="1254160"/>
            <a:chOff x="6134975" y="3771545"/>
            <a:chExt cx="2359516" cy="1254160"/>
          </a:xfrm>
        </p:grpSpPr>
        <p:sp>
          <p:nvSpPr>
            <p:cNvPr id="51" name="任意多边形 24"/>
            <p:cNvSpPr/>
            <p:nvPr>
              <p:custDataLst>
                <p:tags r:id="rId19"/>
              </p:custDataLst>
            </p:nvPr>
          </p:nvSpPr>
          <p:spPr>
            <a:xfrm flipH="1">
              <a:off x="6134975" y="3771545"/>
              <a:ext cx="1933303" cy="1254160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-1" fmla="*/ 435769 w 435769"/>
                <a:gd name="connsiteY0-2" fmla="*/ 352425 h 352425"/>
                <a:gd name="connsiteX1-3" fmla="*/ 435769 w 435769"/>
                <a:gd name="connsiteY1-4" fmla="*/ 16668 h 352425"/>
                <a:gd name="connsiteX2-5" fmla="*/ 409575 w 435769"/>
                <a:gd name="connsiteY2-6" fmla="*/ 0 h 352425"/>
                <a:gd name="connsiteX3-7" fmla="*/ 0 w 435769"/>
                <a:gd name="connsiteY3-8" fmla="*/ 0 h 352425"/>
                <a:gd name="connsiteX4-9" fmla="*/ 0 w 435769"/>
                <a:gd name="connsiteY4-10" fmla="*/ 278606 h 352425"/>
                <a:gd name="connsiteX5-11" fmla="*/ 278606 w 435769"/>
                <a:gd name="connsiteY5-12" fmla="*/ 278606 h 352425"/>
                <a:gd name="connsiteX6-13" fmla="*/ 435769 w 435769"/>
                <a:gd name="connsiteY6-14" fmla="*/ 352425 h 352425"/>
                <a:gd name="connsiteX0-15" fmla="*/ 435769 w 435769"/>
                <a:gd name="connsiteY0-16" fmla="*/ 352425 h 352425"/>
                <a:gd name="connsiteX1-17" fmla="*/ 435769 w 435769"/>
                <a:gd name="connsiteY1-18" fmla="*/ 16668 h 352425"/>
                <a:gd name="connsiteX2-19" fmla="*/ 409575 w 435769"/>
                <a:gd name="connsiteY2-20" fmla="*/ 0 h 352425"/>
                <a:gd name="connsiteX3-21" fmla="*/ 0 w 435769"/>
                <a:gd name="connsiteY3-22" fmla="*/ 0 h 352425"/>
                <a:gd name="connsiteX4-23" fmla="*/ 0 w 435769"/>
                <a:gd name="connsiteY4-24" fmla="*/ 278606 h 352425"/>
                <a:gd name="connsiteX5-25" fmla="*/ 278606 w 435769"/>
                <a:gd name="connsiteY5-26" fmla="*/ 278606 h 352425"/>
                <a:gd name="connsiteX6-27" fmla="*/ 435769 w 435769"/>
                <a:gd name="connsiteY6-28" fmla="*/ 352425 h 352425"/>
                <a:gd name="connsiteX0-29" fmla="*/ 501385 w 501385"/>
                <a:gd name="connsiteY0-30" fmla="*/ 352425 h 352425"/>
                <a:gd name="connsiteX1-31" fmla="*/ 501385 w 501385"/>
                <a:gd name="connsiteY1-32" fmla="*/ 16668 h 352425"/>
                <a:gd name="connsiteX2-33" fmla="*/ 475191 w 501385"/>
                <a:gd name="connsiteY2-34" fmla="*/ 0 h 352425"/>
                <a:gd name="connsiteX3-35" fmla="*/ 65616 w 501385"/>
                <a:gd name="connsiteY3-36" fmla="*/ 0 h 352425"/>
                <a:gd name="connsiteX4-37" fmla="*/ 65616 w 501385"/>
                <a:gd name="connsiteY4-38" fmla="*/ 278606 h 352425"/>
                <a:gd name="connsiteX5-39" fmla="*/ 344222 w 501385"/>
                <a:gd name="connsiteY5-40" fmla="*/ 278606 h 352425"/>
                <a:gd name="connsiteX6-41" fmla="*/ 501385 w 501385"/>
                <a:gd name="connsiteY6-42" fmla="*/ 352425 h 352425"/>
                <a:gd name="connsiteX0-43" fmla="*/ 543835 w 543835"/>
                <a:gd name="connsiteY0-44" fmla="*/ 352425 h 352425"/>
                <a:gd name="connsiteX1-45" fmla="*/ 543835 w 543835"/>
                <a:gd name="connsiteY1-46" fmla="*/ 16668 h 352425"/>
                <a:gd name="connsiteX2-47" fmla="*/ 517641 w 543835"/>
                <a:gd name="connsiteY2-48" fmla="*/ 0 h 352425"/>
                <a:gd name="connsiteX3-49" fmla="*/ 108066 w 543835"/>
                <a:gd name="connsiteY3-50" fmla="*/ 0 h 352425"/>
                <a:gd name="connsiteX4-51" fmla="*/ 108066 w 543835"/>
                <a:gd name="connsiteY4-52" fmla="*/ 278606 h 352425"/>
                <a:gd name="connsiteX5-53" fmla="*/ 386672 w 543835"/>
                <a:gd name="connsiteY5-54" fmla="*/ 278606 h 352425"/>
                <a:gd name="connsiteX6-55" fmla="*/ 543835 w 543835"/>
                <a:gd name="connsiteY6-56" fmla="*/ 352425 h 352425"/>
                <a:gd name="connsiteX0-57" fmla="*/ 543835 w 543835"/>
                <a:gd name="connsiteY0-58" fmla="*/ 352425 h 352425"/>
                <a:gd name="connsiteX1-59" fmla="*/ 543835 w 543835"/>
                <a:gd name="connsiteY1-60" fmla="*/ 16668 h 352425"/>
                <a:gd name="connsiteX2-61" fmla="*/ 486684 w 543835"/>
                <a:gd name="connsiteY2-62" fmla="*/ 0 h 352425"/>
                <a:gd name="connsiteX3-63" fmla="*/ 108066 w 543835"/>
                <a:gd name="connsiteY3-64" fmla="*/ 0 h 352425"/>
                <a:gd name="connsiteX4-65" fmla="*/ 108066 w 543835"/>
                <a:gd name="connsiteY4-66" fmla="*/ 278606 h 352425"/>
                <a:gd name="connsiteX5-67" fmla="*/ 386672 w 543835"/>
                <a:gd name="connsiteY5-68" fmla="*/ 278606 h 352425"/>
                <a:gd name="connsiteX6-69" fmla="*/ 543835 w 543835"/>
                <a:gd name="connsiteY6-70" fmla="*/ 352425 h 352425"/>
                <a:gd name="connsiteX0-71" fmla="*/ 543835 w 543835"/>
                <a:gd name="connsiteY0-72" fmla="*/ 352425 h 352425"/>
                <a:gd name="connsiteX1-73" fmla="*/ 543835 w 543835"/>
                <a:gd name="connsiteY1-74" fmla="*/ 16668 h 352425"/>
                <a:gd name="connsiteX2-75" fmla="*/ 486684 w 543835"/>
                <a:gd name="connsiteY2-76" fmla="*/ 0 h 352425"/>
                <a:gd name="connsiteX3-77" fmla="*/ 108066 w 543835"/>
                <a:gd name="connsiteY3-78" fmla="*/ 0 h 352425"/>
                <a:gd name="connsiteX4-79" fmla="*/ 108066 w 543835"/>
                <a:gd name="connsiteY4-80" fmla="*/ 278606 h 352425"/>
                <a:gd name="connsiteX5-81" fmla="*/ 386672 w 543835"/>
                <a:gd name="connsiteY5-82" fmla="*/ 278606 h 352425"/>
                <a:gd name="connsiteX6-83" fmla="*/ 543835 w 543835"/>
                <a:gd name="connsiteY6-84" fmla="*/ 352425 h 352425"/>
                <a:gd name="connsiteX0-85" fmla="*/ 543835 w 543835"/>
                <a:gd name="connsiteY0-86" fmla="*/ 352793 h 352793"/>
                <a:gd name="connsiteX1-87" fmla="*/ 543835 w 543835"/>
                <a:gd name="connsiteY1-88" fmla="*/ 17036 h 352793"/>
                <a:gd name="connsiteX2-89" fmla="*/ 486684 w 543835"/>
                <a:gd name="connsiteY2-90" fmla="*/ 368 h 352793"/>
                <a:gd name="connsiteX3-91" fmla="*/ 108066 w 543835"/>
                <a:gd name="connsiteY3-92" fmla="*/ 368 h 352793"/>
                <a:gd name="connsiteX4-93" fmla="*/ 108066 w 543835"/>
                <a:gd name="connsiteY4-94" fmla="*/ 278974 h 352793"/>
                <a:gd name="connsiteX5-95" fmla="*/ 386672 w 543835"/>
                <a:gd name="connsiteY5-96" fmla="*/ 278974 h 352793"/>
                <a:gd name="connsiteX6-97" fmla="*/ 543835 w 543835"/>
                <a:gd name="connsiteY6-98" fmla="*/ 352793 h 352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F58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20"/>
              </p:custDataLst>
            </p:nvPr>
          </p:nvSpPr>
          <p:spPr>
            <a:xfrm>
              <a:off x="6214504" y="399113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21"/>
              </p:custDataLst>
            </p:nvPr>
          </p:nvSpPr>
          <p:spPr>
            <a:xfrm>
              <a:off x="6816086" y="3991130"/>
              <a:ext cx="16784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观点 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>
            <p:custDataLst>
              <p:tags r:id="rId22"/>
            </p:custDataLst>
          </p:nvPr>
        </p:nvGrpSpPr>
        <p:grpSpPr>
          <a:xfrm>
            <a:off x="6133132" y="4630529"/>
            <a:ext cx="2361359" cy="1177139"/>
            <a:chOff x="6133132" y="5120619"/>
            <a:chExt cx="2361359" cy="1177139"/>
          </a:xfrm>
        </p:grpSpPr>
        <p:sp>
          <p:nvSpPr>
            <p:cNvPr id="55" name="任意多边形 28"/>
            <p:cNvSpPr/>
            <p:nvPr>
              <p:custDataLst>
                <p:tags r:id="rId23"/>
              </p:custDataLst>
            </p:nvPr>
          </p:nvSpPr>
          <p:spPr>
            <a:xfrm flipH="1">
              <a:off x="6133132" y="5120619"/>
              <a:ext cx="1814574" cy="1177139"/>
            </a:xfrm>
            <a:custGeom>
              <a:avLst/>
              <a:gdLst>
                <a:gd name="connsiteX0" fmla="*/ 435769 w 435769"/>
                <a:gd name="connsiteY0" fmla="*/ 352425 h 352425"/>
                <a:gd name="connsiteX1" fmla="*/ 435769 w 435769"/>
                <a:gd name="connsiteY1" fmla="*/ 16668 h 352425"/>
                <a:gd name="connsiteX2" fmla="*/ 409575 w 435769"/>
                <a:gd name="connsiteY2" fmla="*/ 0 h 352425"/>
                <a:gd name="connsiteX3" fmla="*/ 0 w 435769"/>
                <a:gd name="connsiteY3" fmla="*/ 0 h 352425"/>
                <a:gd name="connsiteX4" fmla="*/ 0 w 435769"/>
                <a:gd name="connsiteY4" fmla="*/ 278606 h 352425"/>
                <a:gd name="connsiteX5" fmla="*/ 278606 w 435769"/>
                <a:gd name="connsiteY5" fmla="*/ 278606 h 352425"/>
                <a:gd name="connsiteX6" fmla="*/ 435769 w 435769"/>
                <a:gd name="connsiteY6" fmla="*/ 352425 h 352425"/>
                <a:gd name="connsiteX0-1" fmla="*/ 435769 w 435769"/>
                <a:gd name="connsiteY0-2" fmla="*/ 352425 h 352425"/>
                <a:gd name="connsiteX1-3" fmla="*/ 435769 w 435769"/>
                <a:gd name="connsiteY1-4" fmla="*/ 16668 h 352425"/>
                <a:gd name="connsiteX2-5" fmla="*/ 409575 w 435769"/>
                <a:gd name="connsiteY2-6" fmla="*/ 0 h 352425"/>
                <a:gd name="connsiteX3-7" fmla="*/ 0 w 435769"/>
                <a:gd name="connsiteY3-8" fmla="*/ 0 h 352425"/>
                <a:gd name="connsiteX4-9" fmla="*/ 0 w 435769"/>
                <a:gd name="connsiteY4-10" fmla="*/ 278606 h 352425"/>
                <a:gd name="connsiteX5-11" fmla="*/ 278606 w 435769"/>
                <a:gd name="connsiteY5-12" fmla="*/ 278606 h 352425"/>
                <a:gd name="connsiteX6-13" fmla="*/ 435769 w 435769"/>
                <a:gd name="connsiteY6-14" fmla="*/ 352425 h 352425"/>
                <a:gd name="connsiteX0-15" fmla="*/ 435769 w 435769"/>
                <a:gd name="connsiteY0-16" fmla="*/ 352425 h 352425"/>
                <a:gd name="connsiteX1-17" fmla="*/ 435769 w 435769"/>
                <a:gd name="connsiteY1-18" fmla="*/ 16668 h 352425"/>
                <a:gd name="connsiteX2-19" fmla="*/ 409575 w 435769"/>
                <a:gd name="connsiteY2-20" fmla="*/ 0 h 352425"/>
                <a:gd name="connsiteX3-21" fmla="*/ 0 w 435769"/>
                <a:gd name="connsiteY3-22" fmla="*/ 0 h 352425"/>
                <a:gd name="connsiteX4-23" fmla="*/ 0 w 435769"/>
                <a:gd name="connsiteY4-24" fmla="*/ 278606 h 352425"/>
                <a:gd name="connsiteX5-25" fmla="*/ 278606 w 435769"/>
                <a:gd name="connsiteY5-26" fmla="*/ 278606 h 352425"/>
                <a:gd name="connsiteX6-27" fmla="*/ 435769 w 435769"/>
                <a:gd name="connsiteY6-28" fmla="*/ 352425 h 352425"/>
                <a:gd name="connsiteX0-29" fmla="*/ 501385 w 501385"/>
                <a:gd name="connsiteY0-30" fmla="*/ 352425 h 352425"/>
                <a:gd name="connsiteX1-31" fmla="*/ 501385 w 501385"/>
                <a:gd name="connsiteY1-32" fmla="*/ 16668 h 352425"/>
                <a:gd name="connsiteX2-33" fmla="*/ 475191 w 501385"/>
                <a:gd name="connsiteY2-34" fmla="*/ 0 h 352425"/>
                <a:gd name="connsiteX3-35" fmla="*/ 65616 w 501385"/>
                <a:gd name="connsiteY3-36" fmla="*/ 0 h 352425"/>
                <a:gd name="connsiteX4-37" fmla="*/ 65616 w 501385"/>
                <a:gd name="connsiteY4-38" fmla="*/ 278606 h 352425"/>
                <a:gd name="connsiteX5-39" fmla="*/ 344222 w 501385"/>
                <a:gd name="connsiteY5-40" fmla="*/ 278606 h 352425"/>
                <a:gd name="connsiteX6-41" fmla="*/ 501385 w 501385"/>
                <a:gd name="connsiteY6-42" fmla="*/ 352425 h 352425"/>
                <a:gd name="connsiteX0-43" fmla="*/ 543835 w 543835"/>
                <a:gd name="connsiteY0-44" fmla="*/ 352425 h 352425"/>
                <a:gd name="connsiteX1-45" fmla="*/ 543835 w 543835"/>
                <a:gd name="connsiteY1-46" fmla="*/ 16668 h 352425"/>
                <a:gd name="connsiteX2-47" fmla="*/ 517641 w 543835"/>
                <a:gd name="connsiteY2-48" fmla="*/ 0 h 352425"/>
                <a:gd name="connsiteX3-49" fmla="*/ 108066 w 543835"/>
                <a:gd name="connsiteY3-50" fmla="*/ 0 h 352425"/>
                <a:gd name="connsiteX4-51" fmla="*/ 108066 w 543835"/>
                <a:gd name="connsiteY4-52" fmla="*/ 278606 h 352425"/>
                <a:gd name="connsiteX5-53" fmla="*/ 386672 w 543835"/>
                <a:gd name="connsiteY5-54" fmla="*/ 278606 h 352425"/>
                <a:gd name="connsiteX6-55" fmla="*/ 543835 w 543835"/>
                <a:gd name="connsiteY6-56" fmla="*/ 352425 h 352425"/>
                <a:gd name="connsiteX0-57" fmla="*/ 543835 w 543835"/>
                <a:gd name="connsiteY0-58" fmla="*/ 352425 h 352425"/>
                <a:gd name="connsiteX1-59" fmla="*/ 543835 w 543835"/>
                <a:gd name="connsiteY1-60" fmla="*/ 16668 h 352425"/>
                <a:gd name="connsiteX2-61" fmla="*/ 486684 w 543835"/>
                <a:gd name="connsiteY2-62" fmla="*/ 0 h 352425"/>
                <a:gd name="connsiteX3-63" fmla="*/ 108066 w 543835"/>
                <a:gd name="connsiteY3-64" fmla="*/ 0 h 352425"/>
                <a:gd name="connsiteX4-65" fmla="*/ 108066 w 543835"/>
                <a:gd name="connsiteY4-66" fmla="*/ 278606 h 352425"/>
                <a:gd name="connsiteX5-67" fmla="*/ 386672 w 543835"/>
                <a:gd name="connsiteY5-68" fmla="*/ 278606 h 352425"/>
                <a:gd name="connsiteX6-69" fmla="*/ 543835 w 543835"/>
                <a:gd name="connsiteY6-70" fmla="*/ 352425 h 352425"/>
                <a:gd name="connsiteX0-71" fmla="*/ 543835 w 543835"/>
                <a:gd name="connsiteY0-72" fmla="*/ 352425 h 352425"/>
                <a:gd name="connsiteX1-73" fmla="*/ 543835 w 543835"/>
                <a:gd name="connsiteY1-74" fmla="*/ 16668 h 352425"/>
                <a:gd name="connsiteX2-75" fmla="*/ 486684 w 543835"/>
                <a:gd name="connsiteY2-76" fmla="*/ 0 h 352425"/>
                <a:gd name="connsiteX3-77" fmla="*/ 108066 w 543835"/>
                <a:gd name="connsiteY3-78" fmla="*/ 0 h 352425"/>
                <a:gd name="connsiteX4-79" fmla="*/ 108066 w 543835"/>
                <a:gd name="connsiteY4-80" fmla="*/ 278606 h 352425"/>
                <a:gd name="connsiteX5-81" fmla="*/ 386672 w 543835"/>
                <a:gd name="connsiteY5-82" fmla="*/ 278606 h 352425"/>
                <a:gd name="connsiteX6-83" fmla="*/ 543835 w 543835"/>
                <a:gd name="connsiteY6-84" fmla="*/ 352425 h 352425"/>
                <a:gd name="connsiteX0-85" fmla="*/ 543835 w 543835"/>
                <a:gd name="connsiteY0-86" fmla="*/ 352793 h 352793"/>
                <a:gd name="connsiteX1-87" fmla="*/ 543835 w 543835"/>
                <a:gd name="connsiteY1-88" fmla="*/ 17036 h 352793"/>
                <a:gd name="connsiteX2-89" fmla="*/ 486684 w 543835"/>
                <a:gd name="connsiteY2-90" fmla="*/ 368 h 352793"/>
                <a:gd name="connsiteX3-91" fmla="*/ 108066 w 543835"/>
                <a:gd name="connsiteY3-92" fmla="*/ 368 h 352793"/>
                <a:gd name="connsiteX4-93" fmla="*/ 108066 w 543835"/>
                <a:gd name="connsiteY4-94" fmla="*/ 278974 h 352793"/>
                <a:gd name="connsiteX5-95" fmla="*/ 386672 w 543835"/>
                <a:gd name="connsiteY5-96" fmla="*/ 278974 h 352793"/>
                <a:gd name="connsiteX6-97" fmla="*/ 543835 w 543835"/>
                <a:gd name="connsiteY6-98" fmla="*/ 352793 h 352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543835" h="352793">
                  <a:moveTo>
                    <a:pt x="543835" y="352793"/>
                  </a:moveTo>
                  <a:lnTo>
                    <a:pt x="543835" y="17036"/>
                  </a:lnTo>
                  <a:cubicBezTo>
                    <a:pt x="539073" y="1955"/>
                    <a:pt x="505734" y="-1220"/>
                    <a:pt x="486684" y="368"/>
                  </a:cubicBezTo>
                  <a:lnTo>
                    <a:pt x="108066" y="368"/>
                  </a:lnTo>
                  <a:cubicBezTo>
                    <a:pt x="-32428" y="369"/>
                    <a:pt x="-39572" y="281355"/>
                    <a:pt x="108066" y="278974"/>
                  </a:cubicBezTo>
                  <a:lnTo>
                    <a:pt x="386672" y="278974"/>
                  </a:lnTo>
                  <a:cubicBezTo>
                    <a:pt x="439060" y="279767"/>
                    <a:pt x="500972" y="309137"/>
                    <a:pt x="543835" y="352793"/>
                  </a:cubicBezTo>
                  <a:close/>
                </a:path>
              </a:pathLst>
            </a:custGeom>
            <a:solidFill>
              <a:srgbClr val="F58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24"/>
              </p:custDataLst>
            </p:nvPr>
          </p:nvSpPr>
          <p:spPr>
            <a:xfrm>
              <a:off x="6201702" y="5334735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06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25"/>
              </p:custDataLst>
            </p:nvPr>
          </p:nvSpPr>
          <p:spPr>
            <a:xfrm>
              <a:off x="6816086" y="5358804"/>
              <a:ext cx="1678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观点 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8" name="文本框 57"/>
          <p:cNvSpPr txBox="1"/>
          <p:nvPr>
            <p:custDataLst>
              <p:tags r:id="rId26"/>
            </p:custDataLst>
          </p:nvPr>
        </p:nvSpPr>
        <p:spPr>
          <a:xfrm>
            <a:off x="313515" y="1967968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>
            <p:custDataLst>
              <p:tags r:id="rId27"/>
            </p:custDataLst>
          </p:nvPr>
        </p:nvSpPr>
        <p:spPr>
          <a:xfrm>
            <a:off x="522270" y="3446870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>
            <p:custDataLst>
              <p:tags r:id="rId28"/>
            </p:custDataLst>
          </p:nvPr>
        </p:nvSpPr>
        <p:spPr>
          <a:xfrm>
            <a:off x="717580" y="4757433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>
            <p:custDataLst>
              <p:tags r:id="rId29"/>
            </p:custDataLst>
          </p:nvPr>
        </p:nvSpPr>
        <p:spPr>
          <a:xfrm>
            <a:off x="8564496" y="1967968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>
            <p:custDataLst>
              <p:tags r:id="rId30"/>
            </p:custDataLst>
          </p:nvPr>
        </p:nvSpPr>
        <p:spPr>
          <a:xfrm>
            <a:off x="8238594" y="3446870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>
            <p:custDataLst>
              <p:tags r:id="rId31"/>
            </p:custDataLst>
          </p:nvPr>
        </p:nvSpPr>
        <p:spPr>
          <a:xfrm>
            <a:off x="8068278" y="4757433"/>
            <a:ext cx="341632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请在这里输入您的主要叙述内容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/学校ppt/素材/微信图片_20230720085140.jpg微信图片_20230720085140"/>
          <p:cNvPicPr>
            <a:picLocks noChangeAspect="1" noChangeArrowheads="1"/>
          </p:cNvPicPr>
          <p:nvPr/>
        </p:nvPicPr>
        <p:blipFill>
          <a:blip r:embed="rId1"/>
          <a:srcRect t="2446" r="37799" b="2446"/>
          <a:stretch>
            <a:fillRect/>
          </a:stretch>
        </p:blipFill>
        <p:spPr bwMode="auto">
          <a:xfrm>
            <a:off x="4837430" y="0"/>
            <a:ext cx="7354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1"/>
            <a:ext cx="11262166" cy="6858000"/>
          </a:xfrm>
          <a:custGeom>
            <a:avLst/>
            <a:gdLst>
              <a:gd name="connsiteX0" fmla="*/ 0 w 6273478"/>
              <a:gd name="connsiteY0" fmla="*/ 0 h 6857999"/>
              <a:gd name="connsiteX1" fmla="*/ 6273478 w 6273478"/>
              <a:gd name="connsiteY1" fmla="*/ 0 h 6857999"/>
              <a:gd name="connsiteX2" fmla="*/ 6273478 w 6273478"/>
              <a:gd name="connsiteY2" fmla="*/ 6857999 h 6857999"/>
              <a:gd name="connsiteX3" fmla="*/ 0 w 6273478"/>
              <a:gd name="connsiteY3" fmla="*/ 6857999 h 6857999"/>
              <a:gd name="connsiteX4" fmla="*/ 0 w 6273478"/>
              <a:gd name="connsiteY4" fmla="*/ 0 h 6857999"/>
              <a:gd name="connsiteX0-1" fmla="*/ 0 w 11262166"/>
              <a:gd name="connsiteY0-2" fmla="*/ 0 h 6857999"/>
              <a:gd name="connsiteX1-3" fmla="*/ 6273478 w 11262166"/>
              <a:gd name="connsiteY1-4" fmla="*/ 0 h 6857999"/>
              <a:gd name="connsiteX2-5" fmla="*/ 11262166 w 11262166"/>
              <a:gd name="connsiteY2-6" fmla="*/ 6857999 h 6857999"/>
              <a:gd name="connsiteX3-7" fmla="*/ 0 w 11262166"/>
              <a:gd name="connsiteY3-8" fmla="*/ 6857999 h 6857999"/>
              <a:gd name="connsiteX4-9" fmla="*/ 0 w 11262166"/>
              <a:gd name="connsiteY4-10" fmla="*/ 0 h 6857999"/>
              <a:gd name="connsiteX0-11" fmla="*/ 0 w 11262166"/>
              <a:gd name="connsiteY0-12" fmla="*/ 0 h 6857999"/>
              <a:gd name="connsiteX1-13" fmla="*/ 6273478 w 11262166"/>
              <a:gd name="connsiteY1-14" fmla="*/ 0 h 6857999"/>
              <a:gd name="connsiteX2-15" fmla="*/ 11262166 w 11262166"/>
              <a:gd name="connsiteY2-16" fmla="*/ 6857999 h 6857999"/>
              <a:gd name="connsiteX3-17" fmla="*/ 0 w 11262166"/>
              <a:gd name="connsiteY3-18" fmla="*/ 6857999 h 6857999"/>
              <a:gd name="connsiteX4-19" fmla="*/ 0 w 11262166"/>
              <a:gd name="connsiteY4-20" fmla="*/ 0 h 6857999"/>
              <a:gd name="connsiteX0-21" fmla="*/ 0 w 11262166"/>
              <a:gd name="connsiteY0-22" fmla="*/ 0 h 6857999"/>
              <a:gd name="connsiteX1-23" fmla="*/ 6273478 w 11262166"/>
              <a:gd name="connsiteY1-24" fmla="*/ 0 h 6857999"/>
              <a:gd name="connsiteX2-25" fmla="*/ 11262166 w 11262166"/>
              <a:gd name="connsiteY2-26" fmla="*/ 6857999 h 6857999"/>
              <a:gd name="connsiteX3-27" fmla="*/ 0 w 11262166"/>
              <a:gd name="connsiteY3-28" fmla="*/ 6857999 h 6857999"/>
              <a:gd name="connsiteX4-29" fmla="*/ 0 w 11262166"/>
              <a:gd name="connsiteY4-30" fmla="*/ 0 h 68579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262166" h="6857999">
                <a:moveTo>
                  <a:pt x="0" y="0"/>
                </a:moveTo>
                <a:lnTo>
                  <a:pt x="6273478" y="0"/>
                </a:lnTo>
                <a:cubicBezTo>
                  <a:pt x="6385367" y="3015205"/>
                  <a:pt x="7967240" y="5764192"/>
                  <a:pt x="11262166" y="6857999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矩形 6"/>
          <p:cNvSpPr/>
          <p:nvPr/>
        </p:nvSpPr>
        <p:spPr>
          <a:xfrm>
            <a:off x="-1" y="0"/>
            <a:ext cx="11239017" cy="6858000"/>
          </a:xfrm>
          <a:custGeom>
            <a:avLst/>
            <a:gdLst>
              <a:gd name="connsiteX0" fmla="*/ 0 w 6273478"/>
              <a:gd name="connsiteY0" fmla="*/ 0 h 6857999"/>
              <a:gd name="connsiteX1" fmla="*/ 6273478 w 6273478"/>
              <a:gd name="connsiteY1" fmla="*/ 0 h 6857999"/>
              <a:gd name="connsiteX2" fmla="*/ 6273478 w 6273478"/>
              <a:gd name="connsiteY2" fmla="*/ 6857999 h 6857999"/>
              <a:gd name="connsiteX3" fmla="*/ 0 w 6273478"/>
              <a:gd name="connsiteY3" fmla="*/ 6857999 h 6857999"/>
              <a:gd name="connsiteX4" fmla="*/ 0 w 6273478"/>
              <a:gd name="connsiteY4" fmla="*/ 0 h 6857999"/>
              <a:gd name="connsiteX0-1" fmla="*/ 0 w 11262166"/>
              <a:gd name="connsiteY0-2" fmla="*/ 0 h 6857999"/>
              <a:gd name="connsiteX1-3" fmla="*/ 6273478 w 11262166"/>
              <a:gd name="connsiteY1-4" fmla="*/ 0 h 6857999"/>
              <a:gd name="connsiteX2-5" fmla="*/ 11262166 w 11262166"/>
              <a:gd name="connsiteY2-6" fmla="*/ 6857999 h 6857999"/>
              <a:gd name="connsiteX3-7" fmla="*/ 0 w 11262166"/>
              <a:gd name="connsiteY3-8" fmla="*/ 6857999 h 6857999"/>
              <a:gd name="connsiteX4-9" fmla="*/ 0 w 11262166"/>
              <a:gd name="connsiteY4-10" fmla="*/ 0 h 6857999"/>
              <a:gd name="connsiteX0-11" fmla="*/ 0 w 11262166"/>
              <a:gd name="connsiteY0-12" fmla="*/ 0 h 6857999"/>
              <a:gd name="connsiteX1-13" fmla="*/ 6273478 w 11262166"/>
              <a:gd name="connsiteY1-14" fmla="*/ 0 h 6857999"/>
              <a:gd name="connsiteX2-15" fmla="*/ 11262166 w 11262166"/>
              <a:gd name="connsiteY2-16" fmla="*/ 6857999 h 6857999"/>
              <a:gd name="connsiteX3-17" fmla="*/ 0 w 11262166"/>
              <a:gd name="connsiteY3-18" fmla="*/ 6857999 h 6857999"/>
              <a:gd name="connsiteX4-19" fmla="*/ 0 w 11262166"/>
              <a:gd name="connsiteY4-20" fmla="*/ 0 h 6857999"/>
              <a:gd name="connsiteX0-21" fmla="*/ 0 w 11262166"/>
              <a:gd name="connsiteY0-22" fmla="*/ 0 h 6857999"/>
              <a:gd name="connsiteX1-23" fmla="*/ 6273478 w 11262166"/>
              <a:gd name="connsiteY1-24" fmla="*/ 0 h 6857999"/>
              <a:gd name="connsiteX2-25" fmla="*/ 11262166 w 11262166"/>
              <a:gd name="connsiteY2-26" fmla="*/ 6857999 h 6857999"/>
              <a:gd name="connsiteX3-27" fmla="*/ 0 w 11262166"/>
              <a:gd name="connsiteY3-28" fmla="*/ 6857999 h 6857999"/>
              <a:gd name="connsiteX4-29" fmla="*/ 0 w 11262166"/>
              <a:gd name="connsiteY4-30" fmla="*/ 0 h 6857999"/>
              <a:gd name="connsiteX0-31" fmla="*/ 0 w 11835025"/>
              <a:gd name="connsiteY0-32" fmla="*/ 0 h 6857999"/>
              <a:gd name="connsiteX1-33" fmla="*/ 6273478 w 11835025"/>
              <a:gd name="connsiteY1-34" fmla="*/ 0 h 6857999"/>
              <a:gd name="connsiteX2-35" fmla="*/ 11835025 w 11835025"/>
              <a:gd name="connsiteY2-36" fmla="*/ 6857999 h 6857999"/>
              <a:gd name="connsiteX3-37" fmla="*/ 0 w 11835025"/>
              <a:gd name="connsiteY3-38" fmla="*/ 6857999 h 6857999"/>
              <a:gd name="connsiteX4-39" fmla="*/ 0 w 11835025"/>
              <a:gd name="connsiteY4-40" fmla="*/ 0 h 6857999"/>
              <a:gd name="connsiteX0-41" fmla="*/ 0 w 11835025"/>
              <a:gd name="connsiteY0-42" fmla="*/ 0 h 6857999"/>
              <a:gd name="connsiteX1-43" fmla="*/ 6273478 w 11835025"/>
              <a:gd name="connsiteY1-44" fmla="*/ 0 h 6857999"/>
              <a:gd name="connsiteX2-45" fmla="*/ 11835025 w 11835025"/>
              <a:gd name="connsiteY2-46" fmla="*/ 6857999 h 6857999"/>
              <a:gd name="connsiteX3-47" fmla="*/ 0 w 11835025"/>
              <a:gd name="connsiteY3-48" fmla="*/ 6857999 h 6857999"/>
              <a:gd name="connsiteX4-49" fmla="*/ 0 w 11835025"/>
              <a:gd name="connsiteY4-50" fmla="*/ 0 h 6857999"/>
              <a:gd name="connsiteX0-51" fmla="*/ 0 w 11835025"/>
              <a:gd name="connsiteY0-52" fmla="*/ 0 h 6857999"/>
              <a:gd name="connsiteX1-53" fmla="*/ 5956578 w 11835025"/>
              <a:gd name="connsiteY1-54" fmla="*/ 0 h 6857999"/>
              <a:gd name="connsiteX2-55" fmla="*/ 11835025 w 11835025"/>
              <a:gd name="connsiteY2-56" fmla="*/ 6857999 h 6857999"/>
              <a:gd name="connsiteX3-57" fmla="*/ 0 w 11835025"/>
              <a:gd name="connsiteY3-58" fmla="*/ 6857999 h 6857999"/>
              <a:gd name="connsiteX4-59" fmla="*/ 0 w 11835025"/>
              <a:gd name="connsiteY4-60" fmla="*/ 0 h 68579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835025" h="6857999">
                <a:moveTo>
                  <a:pt x="0" y="0"/>
                </a:moveTo>
                <a:lnTo>
                  <a:pt x="5956578" y="0"/>
                </a:lnTo>
                <a:cubicBezTo>
                  <a:pt x="6068467" y="3015205"/>
                  <a:pt x="8369461" y="6053559"/>
                  <a:pt x="11835025" y="6857999"/>
                </a:cubicBez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矩形 6"/>
          <p:cNvSpPr/>
          <p:nvPr/>
        </p:nvSpPr>
        <p:spPr>
          <a:xfrm>
            <a:off x="-28575" y="-3175"/>
            <a:ext cx="11140440" cy="6865620"/>
          </a:xfrm>
          <a:custGeom>
            <a:avLst/>
            <a:gdLst>
              <a:gd name="connsiteX0" fmla="*/ 0 w 17544"/>
              <a:gd name="connsiteY0" fmla="*/ 9 h 10812"/>
              <a:gd name="connsiteX1" fmla="*/ 8217 w 17544"/>
              <a:gd name="connsiteY1" fmla="*/ 0 h 10812"/>
              <a:gd name="connsiteX2" fmla="*/ 17544 w 17544"/>
              <a:gd name="connsiteY2" fmla="*/ 10796 h 10812"/>
              <a:gd name="connsiteX3" fmla="*/ 21 w 17544"/>
              <a:gd name="connsiteY3" fmla="*/ 10812 h 10812"/>
              <a:gd name="connsiteX4" fmla="*/ 0 w 17544"/>
              <a:gd name="connsiteY4" fmla="*/ 9 h 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4" h="10812">
                <a:moveTo>
                  <a:pt x="0" y="9"/>
                </a:moveTo>
                <a:lnTo>
                  <a:pt x="8217" y="0"/>
                </a:lnTo>
                <a:cubicBezTo>
                  <a:pt x="8384" y="4755"/>
                  <a:pt x="12199" y="9959"/>
                  <a:pt x="17544" y="10796"/>
                </a:cubicBezTo>
                <a:lnTo>
                  <a:pt x="21" y="10812"/>
                </a:lnTo>
                <a:lnTo>
                  <a:pt x="0" y="9"/>
                </a:lnTo>
                <a:close/>
              </a:path>
            </a:pathLst>
          </a:custGeom>
          <a:solidFill>
            <a:srgbClr val="394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9455" y="2607945"/>
            <a:ext cx="68440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68D58"/>
                </a:solidFill>
                <a:effectLst/>
                <a:uLnTx/>
                <a:uFillTx/>
                <a:cs typeface="+mn-ea"/>
                <a:sym typeface="+mn-lt"/>
              </a:rPr>
              <a:t>感谢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68D58"/>
                </a:solidFill>
                <a:effectLst/>
                <a:uLnTx/>
                <a:uFillTx/>
                <a:cs typeface="+mn-ea"/>
                <a:sym typeface="+mn-lt"/>
              </a:rPr>
              <a:t>观看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68D58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矩形: 剪去单角 13"/>
          <p:cNvSpPr/>
          <p:nvPr/>
        </p:nvSpPr>
        <p:spPr>
          <a:xfrm>
            <a:off x="833378" y="4367104"/>
            <a:ext cx="1489274" cy="393540"/>
          </a:xfrm>
          <a:prstGeom prst="snip1Rect">
            <a:avLst/>
          </a:pr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1803" y="4409986"/>
            <a:ext cx="14892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2025-xx-xx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 descr="logo -反白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" y="1361440"/>
            <a:ext cx="3326130" cy="5575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18105" y="4904105"/>
            <a:ext cx="2143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444E7B"/>
                </a:solidFill>
                <a:cs typeface="+mn-ea"/>
                <a:sym typeface="+mn-lt"/>
              </a:rPr>
              <a:t>点击</a:t>
            </a:r>
            <a:r>
              <a:rPr lang="zh-CN" altLang="en-US" sz="2400" dirty="0">
                <a:solidFill>
                  <a:srgbClr val="444E7B"/>
                </a:solidFill>
                <a:cs typeface="+mn-ea"/>
                <a:sym typeface="+mn-lt"/>
              </a:rPr>
              <a:t>添加标题</a:t>
            </a:r>
            <a:endParaRPr lang="zh-CN" altLang="en-US" sz="2400" dirty="0">
              <a:solidFill>
                <a:srgbClr val="444E7B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8130" y="5629247"/>
            <a:ext cx="26390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444E7B"/>
                </a:solidFill>
                <a:cs typeface="+mn-ea"/>
                <a:sym typeface="+mn-lt"/>
              </a:rPr>
              <a:t>点击添加标题</a:t>
            </a:r>
            <a:endParaRPr lang="zh-CN" altLang="en-US" sz="2400" dirty="0">
              <a:solidFill>
                <a:srgbClr val="444E7B"/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219960" y="5033970"/>
            <a:ext cx="201544" cy="201544"/>
          </a:xfrm>
          <a:prstGeom prst="ellipse">
            <a:avLst/>
          </a:pr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239943" y="5759307"/>
            <a:ext cx="201544" cy="201544"/>
          </a:xfrm>
          <a:prstGeom prst="ellipse">
            <a:avLst/>
          </a:pr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60209" y="3790459"/>
            <a:ext cx="3973027" cy="646331"/>
            <a:chOff x="4193480" y="3943657"/>
            <a:chExt cx="3973027" cy="646331"/>
          </a:xfrm>
        </p:grpSpPr>
        <p:sp>
          <p:nvSpPr>
            <p:cNvPr id="2" name="文本框 1"/>
            <p:cNvSpPr txBox="1"/>
            <p:nvPr/>
          </p:nvSpPr>
          <p:spPr>
            <a:xfrm>
              <a:off x="4193480" y="3943657"/>
              <a:ext cx="17221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68D58"/>
                  </a:solidFill>
                  <a:effectLst/>
                  <a:uLnTx/>
                  <a:uFillTx/>
                  <a:cs typeface="+mn-ea"/>
                  <a:sym typeface="+mn-lt"/>
                </a:rPr>
                <a:t>目录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8D5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915598" y="4035990"/>
              <a:ext cx="2250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4E7B"/>
                  </a:solidFill>
                  <a:effectLst/>
                  <a:uLnTx/>
                  <a:uFillTx/>
                  <a:cs typeface="+mn-ea"/>
                  <a:sym typeface="+mn-lt"/>
                </a:rPr>
                <a:t>CONTENT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4E7B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999722" y="4903910"/>
            <a:ext cx="2655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444E7B"/>
                </a:solidFill>
                <a:cs typeface="+mn-ea"/>
                <a:sym typeface="+mn-lt"/>
              </a:rPr>
              <a:t>点击添加标题</a:t>
            </a:r>
            <a:endParaRPr lang="zh-CN" altLang="en-US" sz="2400" dirty="0">
              <a:solidFill>
                <a:srgbClr val="444E7B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36790" y="5629275"/>
            <a:ext cx="2513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444E7B"/>
                </a:solidFill>
                <a:cs typeface="+mn-ea"/>
                <a:sym typeface="+mn-lt"/>
              </a:rPr>
              <a:t>点击添加标题</a:t>
            </a:r>
            <a:endParaRPr lang="zh-CN" altLang="en-US" sz="2400" dirty="0">
              <a:solidFill>
                <a:srgbClr val="444E7B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601535" y="5033970"/>
            <a:ext cx="201544" cy="201544"/>
          </a:xfrm>
          <a:prstGeom prst="ellipse">
            <a:avLst/>
          </a:pr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938302" y="5759307"/>
            <a:ext cx="201544" cy="201544"/>
          </a:xfrm>
          <a:prstGeom prst="ellipse">
            <a:avLst/>
          </a:pr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/>
          <a:srcRect l="3333" t="5717" r="910"/>
          <a:stretch>
            <a:fillRect/>
          </a:stretch>
        </p:blipFill>
        <p:spPr>
          <a:xfrm flipV="1">
            <a:off x="-1" y="6090912"/>
            <a:ext cx="12192001" cy="767087"/>
          </a:xfrm>
          <a:prstGeom prst="rect">
            <a:avLst/>
          </a:prstGeom>
        </p:spPr>
      </p:pic>
      <p:pic>
        <p:nvPicPr>
          <p:cNvPr id="2052" name="Picture 4" descr="D:/学校ppt/素材/微信图片_20230720085140.jpg微信图片_20230720085140"/>
          <p:cNvPicPr>
            <a:picLocks noChangeAspect="1" noChangeArrowheads="1"/>
          </p:cNvPicPr>
          <p:nvPr/>
        </p:nvPicPr>
        <p:blipFill rotWithShape="1">
          <a:blip r:embed="rId2"/>
          <a:srcRect t="28438" b="28438"/>
          <a:stretch>
            <a:fillRect/>
          </a:stretch>
        </p:blipFill>
        <p:spPr bwMode="auto">
          <a:xfrm>
            <a:off x="-1" y="0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1" y="3430588"/>
            <a:ext cx="12191999" cy="52859"/>
          </a:xfrm>
          <a:prstGeom prst="rect">
            <a:avLst/>
          </a:prstGeom>
          <a:solidFill>
            <a:srgbClr val="444E7B"/>
          </a:solidFill>
          <a:ln w="28575">
            <a:solidFill>
              <a:srgbClr val="444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385300" y="4904105"/>
            <a:ext cx="2136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srgbClr val="444E7B"/>
                </a:solidFill>
                <a:cs typeface="+mn-ea"/>
                <a:sym typeface="+mn-lt"/>
              </a:rPr>
              <a:t>点击添加标题</a:t>
            </a:r>
            <a:endParaRPr lang="zh-CN" altLang="en-US" sz="2400" dirty="0">
              <a:solidFill>
                <a:srgbClr val="444E7B"/>
              </a:solidFill>
              <a:cs typeface="+mn-ea"/>
              <a:sym typeface="+mn-lt"/>
            </a:endParaRPr>
          </a:p>
          <a:p>
            <a:pPr lvl="0"/>
            <a:endParaRPr lang="zh-CN" altLang="en-US" sz="2400" dirty="0">
              <a:solidFill>
                <a:srgbClr val="444E7B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986894" y="5033970"/>
            <a:ext cx="201544" cy="201544"/>
          </a:xfrm>
          <a:prstGeom prst="ellipse">
            <a:avLst/>
          </a:prstGeom>
          <a:solidFill>
            <a:srgbClr val="F68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3655" y="0"/>
            <a:ext cx="12225655" cy="3482975"/>
          </a:xfrm>
          <a:prstGeom prst="rect">
            <a:avLst/>
          </a:prstGeom>
          <a:solidFill>
            <a:srgbClr val="444E7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4445"/>
            <a:ext cx="12191365" cy="6888480"/>
          </a:xfrm>
          <a:prstGeom prst="rect">
            <a:avLst/>
          </a:prstGeom>
          <a:solidFill>
            <a:srgbClr val="394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箭头: 五边形 3"/>
          <p:cNvSpPr/>
          <p:nvPr/>
        </p:nvSpPr>
        <p:spPr>
          <a:xfrm flipH="1">
            <a:off x="3183255" y="2106295"/>
            <a:ext cx="9008745" cy="279844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17357" y="2705725"/>
            <a:ext cx="1585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68D58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68D58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88913" y="2930823"/>
            <a:ext cx="354571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394163"/>
                </a:solidFill>
                <a:cs typeface="+mn-ea"/>
                <a:sym typeface="+mn-lt"/>
              </a:rPr>
              <a:t>输入</a:t>
            </a:r>
            <a:r>
              <a:rPr lang="zh-CN" altLang="en-US" sz="5400" b="1" dirty="0">
                <a:solidFill>
                  <a:srgbClr val="394163"/>
                </a:solidFill>
                <a:cs typeface="+mn-ea"/>
                <a:sym typeface="+mn-lt"/>
              </a:rPr>
              <a:t>标题</a:t>
            </a:r>
            <a:endParaRPr lang="zh-CN" altLang="en-US" sz="5400" b="1" dirty="0">
              <a:solidFill>
                <a:srgbClr val="394163"/>
              </a:solidFill>
              <a:cs typeface="+mn-ea"/>
              <a:sym typeface="+mn-lt"/>
            </a:endParaRPr>
          </a:p>
        </p:txBody>
      </p:sp>
      <p:sp>
        <p:nvSpPr>
          <p:cNvPr id="3" name="箭头: 五边形 2"/>
          <p:cNvSpPr/>
          <p:nvPr/>
        </p:nvSpPr>
        <p:spPr>
          <a:xfrm flipH="1">
            <a:off x="3390900" y="2327910"/>
            <a:ext cx="9201150" cy="2411095"/>
          </a:xfrm>
          <a:prstGeom prst="homePlate">
            <a:avLst/>
          </a:prstGeom>
          <a:noFill/>
          <a:ln w="76200">
            <a:solidFill>
              <a:srgbClr val="FFA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797" y="71627"/>
            <a:ext cx="204872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ïṧḻïḋè"/>
          <p:cNvSpPr/>
          <p:nvPr/>
        </p:nvSpPr>
        <p:spPr bwMode="auto">
          <a:xfrm rot="3559864">
            <a:off x="4727284" y="2689491"/>
            <a:ext cx="931693" cy="759057"/>
          </a:xfrm>
          <a:custGeom>
            <a:avLst/>
            <a:gdLst>
              <a:gd name="T0" fmla="*/ 45 w 48"/>
              <a:gd name="T1" fmla="*/ 0 h 39"/>
              <a:gd name="T2" fmla="*/ 45 w 48"/>
              <a:gd name="T3" fmla="*/ 0 h 39"/>
              <a:gd name="T4" fmla="*/ 42 w 48"/>
              <a:gd name="T5" fmla="*/ 0 h 39"/>
              <a:gd name="T6" fmla="*/ 0 w 48"/>
              <a:gd name="T7" fmla="*/ 39 h 39"/>
              <a:gd name="T8" fmla="*/ 4 w 48"/>
              <a:gd name="T9" fmla="*/ 39 h 39"/>
              <a:gd name="T10" fmla="*/ 42 w 48"/>
              <a:gd name="T11" fmla="*/ 5 h 39"/>
              <a:gd name="T12" fmla="*/ 45 w 48"/>
              <a:gd name="T13" fmla="*/ 5 h 39"/>
              <a:gd name="T14" fmla="*/ 45 w 48"/>
              <a:gd name="T15" fmla="*/ 5 h 39"/>
              <a:gd name="T16" fmla="*/ 48 w 48"/>
              <a:gd name="T17" fmla="*/ 2 h 39"/>
              <a:gd name="T18" fmla="*/ 45 w 48"/>
              <a:gd name="T19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39"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ubicBezTo>
                  <a:pt x="44" y="0"/>
                  <a:pt x="43" y="0"/>
                  <a:pt x="42" y="0"/>
                </a:cubicBezTo>
                <a:cubicBezTo>
                  <a:pt x="20" y="0"/>
                  <a:pt x="2" y="17"/>
                  <a:pt x="0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6" y="20"/>
                  <a:pt x="22" y="5"/>
                  <a:pt x="42" y="5"/>
                </a:cubicBezTo>
                <a:cubicBezTo>
                  <a:pt x="43" y="5"/>
                  <a:pt x="44" y="5"/>
                  <a:pt x="45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7" y="5"/>
                  <a:pt x="48" y="4"/>
                  <a:pt x="48" y="2"/>
                </a:cubicBezTo>
                <a:cubicBezTo>
                  <a:pt x="48" y="1"/>
                  <a:pt x="47" y="0"/>
                  <a:pt x="45" y="0"/>
                </a:cubicBez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40" name="íṣḻíďè"/>
          <p:cNvSpPr/>
          <p:nvPr/>
        </p:nvSpPr>
        <p:spPr bwMode="auto">
          <a:xfrm rot="3559864" flipH="1" flipV="1">
            <a:off x="6663653" y="3828552"/>
            <a:ext cx="931693" cy="759057"/>
          </a:xfrm>
          <a:custGeom>
            <a:avLst/>
            <a:gdLst>
              <a:gd name="T0" fmla="*/ 45 w 48"/>
              <a:gd name="T1" fmla="*/ 0 h 39"/>
              <a:gd name="T2" fmla="*/ 45 w 48"/>
              <a:gd name="T3" fmla="*/ 0 h 39"/>
              <a:gd name="T4" fmla="*/ 42 w 48"/>
              <a:gd name="T5" fmla="*/ 0 h 39"/>
              <a:gd name="T6" fmla="*/ 0 w 48"/>
              <a:gd name="T7" fmla="*/ 39 h 39"/>
              <a:gd name="T8" fmla="*/ 4 w 48"/>
              <a:gd name="T9" fmla="*/ 39 h 39"/>
              <a:gd name="T10" fmla="*/ 42 w 48"/>
              <a:gd name="T11" fmla="*/ 5 h 39"/>
              <a:gd name="T12" fmla="*/ 45 w 48"/>
              <a:gd name="T13" fmla="*/ 5 h 39"/>
              <a:gd name="T14" fmla="*/ 45 w 48"/>
              <a:gd name="T15" fmla="*/ 5 h 39"/>
              <a:gd name="T16" fmla="*/ 48 w 48"/>
              <a:gd name="T17" fmla="*/ 2 h 39"/>
              <a:gd name="T18" fmla="*/ 45 w 48"/>
              <a:gd name="T19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39"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ubicBezTo>
                  <a:pt x="44" y="0"/>
                  <a:pt x="43" y="0"/>
                  <a:pt x="42" y="0"/>
                </a:cubicBezTo>
                <a:cubicBezTo>
                  <a:pt x="20" y="0"/>
                  <a:pt x="2" y="17"/>
                  <a:pt x="0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6" y="20"/>
                  <a:pt x="22" y="5"/>
                  <a:pt x="42" y="5"/>
                </a:cubicBezTo>
                <a:cubicBezTo>
                  <a:pt x="43" y="5"/>
                  <a:pt x="44" y="5"/>
                  <a:pt x="45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7" y="5"/>
                  <a:pt x="48" y="4"/>
                  <a:pt x="48" y="2"/>
                </a:cubicBezTo>
                <a:cubicBezTo>
                  <a:pt x="48" y="1"/>
                  <a:pt x="47" y="0"/>
                  <a:pt x="45" y="0"/>
                </a:cubicBez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9" name="î$ļïďè"/>
          <p:cNvSpPr txBox="1"/>
          <p:nvPr/>
        </p:nvSpPr>
        <p:spPr bwMode="auto">
          <a:xfrm>
            <a:off x="673100" y="1686159"/>
            <a:ext cx="3195513" cy="441805"/>
          </a:xfrm>
          <a:prstGeom prst="roundRect">
            <a:avLst/>
          </a:prstGeom>
          <a:solidFill>
            <a:srgbClr val="444E7B"/>
          </a:solidFill>
          <a:ln>
            <a:noFill/>
          </a:ln>
        </p:spPr>
        <p:txBody>
          <a:bodyPr wrap="square" lIns="91440" tIns="45720" rIns="91440" bIns="45720" anchor="ctr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islîḋè"/>
          <p:cNvSpPr/>
          <p:nvPr/>
        </p:nvSpPr>
        <p:spPr bwMode="auto">
          <a:xfrm>
            <a:off x="673100" y="2271036"/>
            <a:ext cx="3195513" cy="10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2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cs typeface="+mn-ea"/>
                <a:sym typeface="+mn-lt"/>
              </a:rPr>
              <a:t>……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31" name="ïṩliḋè"/>
          <p:cNvSpPr txBox="1"/>
          <p:nvPr/>
        </p:nvSpPr>
        <p:spPr>
          <a:xfrm>
            <a:off x="673100" y="1244354"/>
            <a:ext cx="3195513" cy="441805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normAutofit/>
          </a:bodyPr>
          <a:lstStyle/>
          <a:p>
            <a:pPr algn="ctr"/>
            <a:r>
              <a:rPr lang="en-US" altLang="zh-CN" sz="2000" i="1" u="sng" dirty="0">
                <a:cs typeface="+mn-ea"/>
                <a:sym typeface="+mn-lt"/>
              </a:rPr>
              <a:t>2025</a:t>
            </a:r>
            <a:endParaRPr lang="en-US" altLang="zh-CN" sz="2000" i="1" u="sng" dirty="0">
              <a:cs typeface="+mn-ea"/>
              <a:sym typeface="+mn-lt"/>
            </a:endParaRPr>
          </a:p>
        </p:txBody>
      </p:sp>
      <p:sp>
        <p:nvSpPr>
          <p:cNvPr id="32" name="ïṣḻîḍê"/>
          <p:cNvSpPr txBox="1"/>
          <p:nvPr/>
        </p:nvSpPr>
        <p:spPr bwMode="auto">
          <a:xfrm>
            <a:off x="8323151" y="1686159"/>
            <a:ext cx="3195513" cy="4418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anchor="ctr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íŝḻîdê"/>
          <p:cNvSpPr/>
          <p:nvPr/>
        </p:nvSpPr>
        <p:spPr bwMode="auto">
          <a:xfrm>
            <a:off x="8323151" y="2271036"/>
            <a:ext cx="3195513" cy="10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2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cs typeface="+mn-ea"/>
                <a:sym typeface="+mn-lt"/>
              </a:rPr>
              <a:t>……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34" name="ï$ļiḍé"/>
          <p:cNvSpPr txBox="1"/>
          <p:nvPr/>
        </p:nvSpPr>
        <p:spPr>
          <a:xfrm>
            <a:off x="8323151" y="1244354"/>
            <a:ext cx="3195513" cy="441805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normAutofit/>
          </a:bodyPr>
          <a:lstStyle/>
          <a:p>
            <a:pPr algn="ctr"/>
            <a:r>
              <a:rPr lang="en-US" altLang="zh-CN" sz="2000" i="1" u="sng" dirty="0">
                <a:cs typeface="+mn-ea"/>
                <a:sym typeface="+mn-lt"/>
              </a:rPr>
              <a:t>2025</a:t>
            </a:r>
            <a:endParaRPr lang="en-US" altLang="zh-CN" sz="2000" i="1" u="sng" dirty="0">
              <a:cs typeface="+mn-ea"/>
              <a:sym typeface="+mn-lt"/>
            </a:endParaRPr>
          </a:p>
        </p:txBody>
      </p:sp>
      <p:sp>
        <p:nvSpPr>
          <p:cNvPr id="35" name="î$1idé"/>
          <p:cNvSpPr/>
          <p:nvPr/>
        </p:nvSpPr>
        <p:spPr bwMode="auto">
          <a:xfrm>
            <a:off x="673100" y="3631384"/>
            <a:ext cx="3195513" cy="10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2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cs typeface="+mn-ea"/>
                <a:sym typeface="+mn-lt"/>
              </a:rPr>
              <a:t>……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36" name="íšľîḍé"/>
          <p:cNvSpPr/>
          <p:nvPr/>
        </p:nvSpPr>
        <p:spPr bwMode="auto">
          <a:xfrm>
            <a:off x="8323151" y="3631384"/>
            <a:ext cx="3195513" cy="10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2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cs typeface="+mn-ea"/>
                <a:sym typeface="+mn-lt"/>
              </a:rPr>
              <a:t>……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37" name="iṣ1ïḓé"/>
          <p:cNvSpPr/>
          <p:nvPr/>
        </p:nvSpPr>
        <p:spPr bwMode="auto">
          <a:xfrm>
            <a:off x="673100" y="4991732"/>
            <a:ext cx="3195513" cy="10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2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cs typeface="+mn-ea"/>
                <a:sym typeface="+mn-lt"/>
              </a:rPr>
              <a:t>……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38" name="ï$ḷïḑè"/>
          <p:cNvSpPr/>
          <p:nvPr/>
        </p:nvSpPr>
        <p:spPr bwMode="auto">
          <a:xfrm>
            <a:off x="8323151" y="4991732"/>
            <a:ext cx="3195513" cy="10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2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cs typeface="+mn-ea"/>
                <a:sym typeface="+mn-lt"/>
              </a:rPr>
              <a:t>……</a:t>
            </a:r>
            <a:endParaRPr lang="en-US" altLang="zh-CN" sz="1200" dirty="0">
              <a:cs typeface="+mn-ea"/>
              <a:sym typeface="+mn-lt"/>
            </a:endParaRPr>
          </a:p>
        </p:txBody>
      </p:sp>
      <p:pic>
        <p:nvPicPr>
          <p:cNvPr id="5" name="图片 4" descr="学习者学员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7545" y="1917700"/>
            <a:ext cx="3378835" cy="33788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íṧļídé"/>
          <p:cNvSpPr/>
          <p:nvPr/>
        </p:nvSpPr>
        <p:spPr>
          <a:xfrm>
            <a:off x="0" y="0"/>
            <a:ext cx="6148354" cy="6858000"/>
          </a:xfrm>
          <a:prstGeom prst="rect">
            <a:avLst/>
          </a:prstGeom>
          <a:solidFill>
            <a:schemeClr val="bg2"/>
          </a:solidFill>
          <a:ln w="19050">
            <a:noFill/>
            <a:prstDash val="sysDash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endParaRPr lang="zh-CN" altLang="en-US" sz="2800" b="1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7" name="iślïďê"/>
          <p:cNvGrpSpPr/>
          <p:nvPr/>
        </p:nvGrpSpPr>
        <p:grpSpPr>
          <a:xfrm>
            <a:off x="0" y="5597048"/>
            <a:ext cx="6148354" cy="1260952"/>
            <a:chOff x="0" y="5597048"/>
            <a:chExt cx="6148354" cy="1260952"/>
          </a:xfrm>
        </p:grpSpPr>
        <p:sp>
          <p:nvSpPr>
            <p:cNvPr id="28" name="ïşḷídè"/>
            <p:cNvSpPr/>
            <p:nvPr/>
          </p:nvSpPr>
          <p:spPr bwMode="auto">
            <a:xfrm>
              <a:off x="738101" y="5635150"/>
              <a:ext cx="2772287" cy="1000605"/>
            </a:xfrm>
            <a:custGeom>
              <a:avLst/>
              <a:gdLst>
                <a:gd name="T0" fmla="*/ 1182 w 2354"/>
                <a:gd name="T1" fmla="*/ 513 h 742"/>
                <a:gd name="T2" fmla="*/ 1181 w 2354"/>
                <a:gd name="T3" fmla="*/ 513 h 742"/>
                <a:gd name="T4" fmla="*/ 1182 w 2354"/>
                <a:gd name="T5" fmla="*/ 513 h 742"/>
                <a:gd name="T6" fmla="*/ 1182 w 2354"/>
                <a:gd name="T7" fmla="*/ 513 h 742"/>
                <a:gd name="T8" fmla="*/ 2126 w 2354"/>
                <a:gd name="T9" fmla="*/ 287 h 742"/>
                <a:gd name="T10" fmla="*/ 1749 w 2354"/>
                <a:gd name="T11" fmla="*/ 8 h 742"/>
                <a:gd name="T12" fmla="*/ 1366 w 2354"/>
                <a:gd name="T13" fmla="*/ 345 h 742"/>
                <a:gd name="T14" fmla="*/ 1331 w 2354"/>
                <a:gd name="T15" fmla="*/ 342 h 742"/>
                <a:gd name="T16" fmla="*/ 1231 w 2354"/>
                <a:gd name="T17" fmla="*/ 375 h 742"/>
                <a:gd name="T18" fmla="*/ 1043 w 2354"/>
                <a:gd name="T19" fmla="*/ 229 h 742"/>
                <a:gd name="T20" fmla="*/ 1001 w 2354"/>
                <a:gd name="T21" fmla="*/ 233 h 742"/>
                <a:gd name="T22" fmla="*/ 638 w 2354"/>
                <a:gd name="T23" fmla="*/ 0 h 742"/>
                <a:gd name="T24" fmla="*/ 260 w 2354"/>
                <a:gd name="T25" fmla="*/ 286 h 742"/>
                <a:gd name="T26" fmla="*/ 255 w 2354"/>
                <a:gd name="T27" fmla="*/ 286 h 742"/>
                <a:gd name="T28" fmla="*/ 0 w 2354"/>
                <a:gd name="T29" fmla="*/ 513 h 742"/>
                <a:gd name="T30" fmla="*/ 255 w 2354"/>
                <a:gd name="T31" fmla="*/ 740 h 742"/>
                <a:gd name="T32" fmla="*/ 255 w 2354"/>
                <a:gd name="T33" fmla="*/ 742 h 742"/>
                <a:gd name="T34" fmla="*/ 2099 w 2354"/>
                <a:gd name="T35" fmla="*/ 742 h 742"/>
                <a:gd name="T36" fmla="*/ 2099 w 2354"/>
                <a:gd name="T37" fmla="*/ 740 h 742"/>
                <a:gd name="T38" fmla="*/ 2354 w 2354"/>
                <a:gd name="T39" fmla="*/ 513 h 742"/>
                <a:gd name="T40" fmla="*/ 2126 w 2354"/>
                <a:gd name="T41" fmla="*/ 287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4" h="742">
                  <a:moveTo>
                    <a:pt x="1182" y="513"/>
                  </a:moveTo>
                  <a:lnTo>
                    <a:pt x="1181" y="513"/>
                  </a:lnTo>
                  <a:cubicBezTo>
                    <a:pt x="1181" y="513"/>
                    <a:pt x="1181" y="513"/>
                    <a:pt x="1182" y="513"/>
                  </a:cubicBezTo>
                  <a:cubicBezTo>
                    <a:pt x="1182" y="513"/>
                    <a:pt x="1182" y="513"/>
                    <a:pt x="1182" y="513"/>
                  </a:cubicBezTo>
                  <a:close/>
                  <a:moveTo>
                    <a:pt x="2126" y="287"/>
                  </a:moveTo>
                  <a:cubicBezTo>
                    <a:pt x="2093" y="128"/>
                    <a:pt x="1937" y="8"/>
                    <a:pt x="1749" y="8"/>
                  </a:cubicBezTo>
                  <a:cubicBezTo>
                    <a:pt x="1539" y="8"/>
                    <a:pt x="1368" y="159"/>
                    <a:pt x="1366" y="345"/>
                  </a:cubicBezTo>
                  <a:cubicBezTo>
                    <a:pt x="1355" y="343"/>
                    <a:pt x="1343" y="342"/>
                    <a:pt x="1331" y="342"/>
                  </a:cubicBezTo>
                  <a:cubicBezTo>
                    <a:pt x="1293" y="342"/>
                    <a:pt x="1258" y="354"/>
                    <a:pt x="1231" y="375"/>
                  </a:cubicBezTo>
                  <a:cubicBezTo>
                    <a:pt x="1219" y="293"/>
                    <a:pt x="1139" y="229"/>
                    <a:pt x="1043" y="229"/>
                  </a:cubicBezTo>
                  <a:cubicBezTo>
                    <a:pt x="1029" y="229"/>
                    <a:pt x="1015" y="230"/>
                    <a:pt x="1001" y="233"/>
                  </a:cubicBezTo>
                  <a:cubicBezTo>
                    <a:pt x="950" y="98"/>
                    <a:pt x="807" y="0"/>
                    <a:pt x="638" y="0"/>
                  </a:cubicBezTo>
                  <a:cubicBezTo>
                    <a:pt x="448" y="0"/>
                    <a:pt x="290" y="124"/>
                    <a:pt x="260" y="286"/>
                  </a:cubicBezTo>
                  <a:cubicBezTo>
                    <a:pt x="258" y="286"/>
                    <a:pt x="257" y="286"/>
                    <a:pt x="255" y="286"/>
                  </a:cubicBezTo>
                  <a:cubicBezTo>
                    <a:pt x="114" y="286"/>
                    <a:pt x="0" y="388"/>
                    <a:pt x="0" y="513"/>
                  </a:cubicBezTo>
                  <a:cubicBezTo>
                    <a:pt x="0" y="639"/>
                    <a:pt x="114" y="740"/>
                    <a:pt x="255" y="740"/>
                  </a:cubicBezTo>
                  <a:lnTo>
                    <a:pt x="255" y="742"/>
                  </a:lnTo>
                  <a:lnTo>
                    <a:pt x="2099" y="742"/>
                  </a:lnTo>
                  <a:lnTo>
                    <a:pt x="2099" y="740"/>
                  </a:lnTo>
                  <a:cubicBezTo>
                    <a:pt x="2240" y="740"/>
                    <a:pt x="2354" y="639"/>
                    <a:pt x="2354" y="513"/>
                  </a:cubicBezTo>
                  <a:cubicBezTo>
                    <a:pt x="2354" y="396"/>
                    <a:pt x="2254" y="299"/>
                    <a:pt x="2126" y="2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ïṩļîḍe"/>
            <p:cNvSpPr/>
            <p:nvPr/>
          </p:nvSpPr>
          <p:spPr bwMode="auto">
            <a:xfrm>
              <a:off x="3220498" y="5700694"/>
              <a:ext cx="2927856" cy="825827"/>
            </a:xfrm>
            <a:custGeom>
              <a:avLst/>
              <a:gdLst>
                <a:gd name="T0" fmla="*/ 2297 w 2486"/>
                <a:gd name="T1" fmla="*/ 238 h 615"/>
                <a:gd name="T2" fmla="*/ 2192 w 2486"/>
                <a:gd name="T3" fmla="*/ 270 h 615"/>
                <a:gd name="T4" fmla="*/ 2005 w 2486"/>
                <a:gd name="T5" fmla="*/ 104 h 615"/>
                <a:gd name="T6" fmla="*/ 1820 w 2486"/>
                <a:gd name="T7" fmla="*/ 258 h 615"/>
                <a:gd name="T8" fmla="*/ 1657 w 2486"/>
                <a:gd name="T9" fmla="*/ 165 h 615"/>
                <a:gd name="T10" fmla="*/ 1522 w 2486"/>
                <a:gd name="T11" fmla="*/ 223 h 615"/>
                <a:gd name="T12" fmla="*/ 1255 w 2486"/>
                <a:gd name="T13" fmla="*/ 0 h 615"/>
                <a:gd name="T14" fmla="*/ 987 w 2486"/>
                <a:gd name="T15" fmla="*/ 233 h 615"/>
                <a:gd name="T16" fmla="*/ 862 w 2486"/>
                <a:gd name="T17" fmla="*/ 186 h 615"/>
                <a:gd name="T18" fmla="*/ 776 w 2486"/>
                <a:gd name="T19" fmla="*/ 207 h 615"/>
                <a:gd name="T20" fmla="*/ 519 w 2486"/>
                <a:gd name="T21" fmla="*/ 21 h 615"/>
                <a:gd name="T22" fmla="*/ 252 w 2486"/>
                <a:gd name="T23" fmla="*/ 249 h 615"/>
                <a:gd name="T24" fmla="*/ 188 w 2486"/>
                <a:gd name="T25" fmla="*/ 238 h 615"/>
                <a:gd name="T26" fmla="*/ 0 w 2486"/>
                <a:gd name="T27" fmla="*/ 427 h 615"/>
                <a:gd name="T28" fmla="*/ 172 w 2486"/>
                <a:gd name="T29" fmla="*/ 615 h 615"/>
                <a:gd name="T30" fmla="*/ 172 w 2486"/>
                <a:gd name="T31" fmla="*/ 615 h 615"/>
                <a:gd name="T32" fmla="*/ 2297 w 2486"/>
                <a:gd name="T33" fmla="*/ 615 h 615"/>
                <a:gd name="T34" fmla="*/ 2486 w 2486"/>
                <a:gd name="T35" fmla="*/ 427 h 615"/>
                <a:gd name="T36" fmla="*/ 2297 w 2486"/>
                <a:gd name="T37" fmla="*/ 238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86" h="615">
                  <a:moveTo>
                    <a:pt x="2297" y="238"/>
                  </a:moveTo>
                  <a:cubicBezTo>
                    <a:pt x="2258" y="238"/>
                    <a:pt x="2222" y="250"/>
                    <a:pt x="2192" y="270"/>
                  </a:cubicBezTo>
                  <a:cubicBezTo>
                    <a:pt x="2182" y="176"/>
                    <a:pt x="2102" y="104"/>
                    <a:pt x="2005" y="104"/>
                  </a:cubicBezTo>
                  <a:cubicBezTo>
                    <a:pt x="1913" y="104"/>
                    <a:pt x="1836" y="170"/>
                    <a:pt x="1820" y="258"/>
                  </a:cubicBezTo>
                  <a:cubicBezTo>
                    <a:pt x="1787" y="202"/>
                    <a:pt x="1727" y="165"/>
                    <a:pt x="1657" y="165"/>
                  </a:cubicBezTo>
                  <a:cubicBezTo>
                    <a:pt x="1604" y="165"/>
                    <a:pt x="1556" y="187"/>
                    <a:pt x="1522" y="223"/>
                  </a:cubicBezTo>
                  <a:cubicBezTo>
                    <a:pt x="1499" y="96"/>
                    <a:pt x="1388" y="0"/>
                    <a:pt x="1255" y="0"/>
                  </a:cubicBezTo>
                  <a:cubicBezTo>
                    <a:pt x="1118" y="0"/>
                    <a:pt x="1005" y="101"/>
                    <a:pt x="987" y="233"/>
                  </a:cubicBezTo>
                  <a:cubicBezTo>
                    <a:pt x="954" y="204"/>
                    <a:pt x="910" y="186"/>
                    <a:pt x="862" y="186"/>
                  </a:cubicBezTo>
                  <a:cubicBezTo>
                    <a:pt x="831" y="186"/>
                    <a:pt x="802" y="193"/>
                    <a:pt x="776" y="207"/>
                  </a:cubicBezTo>
                  <a:cubicBezTo>
                    <a:pt x="741" y="99"/>
                    <a:pt x="639" y="21"/>
                    <a:pt x="519" y="21"/>
                  </a:cubicBezTo>
                  <a:cubicBezTo>
                    <a:pt x="384" y="21"/>
                    <a:pt x="272" y="120"/>
                    <a:pt x="252" y="249"/>
                  </a:cubicBezTo>
                  <a:cubicBezTo>
                    <a:pt x="232" y="242"/>
                    <a:pt x="210" y="238"/>
                    <a:pt x="188" y="238"/>
                  </a:cubicBezTo>
                  <a:cubicBezTo>
                    <a:pt x="84" y="238"/>
                    <a:pt x="0" y="323"/>
                    <a:pt x="0" y="427"/>
                  </a:cubicBezTo>
                  <a:cubicBezTo>
                    <a:pt x="0" y="526"/>
                    <a:pt x="76" y="607"/>
                    <a:pt x="172" y="615"/>
                  </a:cubicBezTo>
                  <a:lnTo>
                    <a:pt x="172" y="615"/>
                  </a:lnTo>
                  <a:lnTo>
                    <a:pt x="2297" y="615"/>
                  </a:lnTo>
                  <a:cubicBezTo>
                    <a:pt x="2401" y="615"/>
                    <a:pt x="2486" y="531"/>
                    <a:pt x="2486" y="427"/>
                  </a:cubicBezTo>
                  <a:cubicBezTo>
                    <a:pt x="2486" y="323"/>
                    <a:pt x="2401" y="238"/>
                    <a:pt x="2297" y="23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îṧḻiďè"/>
            <p:cNvSpPr/>
            <p:nvPr/>
          </p:nvSpPr>
          <p:spPr bwMode="auto">
            <a:xfrm>
              <a:off x="0" y="5597048"/>
              <a:ext cx="2688692" cy="1260952"/>
            </a:xfrm>
            <a:custGeom>
              <a:avLst/>
              <a:gdLst>
                <a:gd name="T0" fmla="*/ 2051 w 2126"/>
                <a:gd name="T1" fmla="*/ 630 h 857"/>
                <a:gd name="T2" fmla="*/ 2080 w 2126"/>
                <a:gd name="T3" fmla="*/ 515 h 857"/>
                <a:gd name="T4" fmla="*/ 1836 w 2126"/>
                <a:gd name="T5" fmla="*/ 271 h 857"/>
                <a:gd name="T6" fmla="*/ 1641 w 2126"/>
                <a:gd name="T7" fmla="*/ 368 h 857"/>
                <a:gd name="T8" fmla="*/ 1542 w 2126"/>
                <a:gd name="T9" fmla="*/ 339 h 857"/>
                <a:gd name="T10" fmla="*/ 1373 w 2126"/>
                <a:gd name="T11" fmla="*/ 455 h 857"/>
                <a:gd name="T12" fmla="*/ 1266 w 2126"/>
                <a:gd name="T13" fmla="*/ 409 h 857"/>
                <a:gd name="T14" fmla="*/ 1130 w 2126"/>
                <a:gd name="T15" fmla="*/ 498 h 857"/>
                <a:gd name="T16" fmla="*/ 1020 w 2126"/>
                <a:gd name="T17" fmla="*/ 436 h 857"/>
                <a:gd name="T18" fmla="*/ 1026 w 2126"/>
                <a:gd name="T19" fmla="*/ 367 h 857"/>
                <a:gd name="T20" fmla="*/ 659 w 2126"/>
                <a:gd name="T21" fmla="*/ 0 h 857"/>
                <a:gd name="T22" fmla="*/ 293 w 2126"/>
                <a:gd name="T23" fmla="*/ 367 h 857"/>
                <a:gd name="T24" fmla="*/ 293 w 2126"/>
                <a:gd name="T25" fmla="*/ 372 h 857"/>
                <a:gd name="T26" fmla="*/ 244 w 2126"/>
                <a:gd name="T27" fmla="*/ 367 h 857"/>
                <a:gd name="T28" fmla="*/ 0 w 2126"/>
                <a:gd name="T29" fmla="*/ 611 h 857"/>
                <a:gd name="T30" fmla="*/ 244 w 2126"/>
                <a:gd name="T31" fmla="*/ 855 h 857"/>
                <a:gd name="T32" fmla="*/ 244 w 2126"/>
                <a:gd name="T33" fmla="*/ 857 h 857"/>
                <a:gd name="T34" fmla="*/ 2009 w 2126"/>
                <a:gd name="T35" fmla="*/ 857 h 857"/>
                <a:gd name="T36" fmla="*/ 2126 w 2126"/>
                <a:gd name="T37" fmla="*/ 740 h 857"/>
                <a:gd name="T38" fmla="*/ 2051 w 2126"/>
                <a:gd name="T39" fmla="*/ 63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26" h="857">
                  <a:moveTo>
                    <a:pt x="2051" y="630"/>
                  </a:moveTo>
                  <a:cubicBezTo>
                    <a:pt x="2069" y="596"/>
                    <a:pt x="2080" y="556"/>
                    <a:pt x="2080" y="515"/>
                  </a:cubicBezTo>
                  <a:cubicBezTo>
                    <a:pt x="2080" y="380"/>
                    <a:pt x="1971" y="271"/>
                    <a:pt x="1836" y="271"/>
                  </a:cubicBezTo>
                  <a:cubicBezTo>
                    <a:pt x="1756" y="271"/>
                    <a:pt x="1685" y="309"/>
                    <a:pt x="1641" y="368"/>
                  </a:cubicBezTo>
                  <a:cubicBezTo>
                    <a:pt x="1612" y="350"/>
                    <a:pt x="1578" y="339"/>
                    <a:pt x="1542" y="339"/>
                  </a:cubicBezTo>
                  <a:cubicBezTo>
                    <a:pt x="1465" y="339"/>
                    <a:pt x="1399" y="387"/>
                    <a:pt x="1373" y="455"/>
                  </a:cubicBezTo>
                  <a:cubicBezTo>
                    <a:pt x="1346" y="426"/>
                    <a:pt x="1308" y="409"/>
                    <a:pt x="1266" y="409"/>
                  </a:cubicBezTo>
                  <a:cubicBezTo>
                    <a:pt x="1205" y="409"/>
                    <a:pt x="1153" y="446"/>
                    <a:pt x="1130" y="498"/>
                  </a:cubicBezTo>
                  <a:cubicBezTo>
                    <a:pt x="1105" y="463"/>
                    <a:pt x="1065" y="439"/>
                    <a:pt x="1020" y="436"/>
                  </a:cubicBezTo>
                  <a:cubicBezTo>
                    <a:pt x="1024" y="413"/>
                    <a:pt x="1026" y="391"/>
                    <a:pt x="1026" y="367"/>
                  </a:cubicBezTo>
                  <a:cubicBezTo>
                    <a:pt x="1026" y="165"/>
                    <a:pt x="862" y="0"/>
                    <a:pt x="659" y="0"/>
                  </a:cubicBezTo>
                  <a:cubicBezTo>
                    <a:pt x="457" y="0"/>
                    <a:pt x="293" y="165"/>
                    <a:pt x="293" y="367"/>
                  </a:cubicBezTo>
                  <a:cubicBezTo>
                    <a:pt x="293" y="369"/>
                    <a:pt x="293" y="371"/>
                    <a:pt x="293" y="372"/>
                  </a:cubicBezTo>
                  <a:cubicBezTo>
                    <a:pt x="277" y="369"/>
                    <a:pt x="261" y="367"/>
                    <a:pt x="244" y="367"/>
                  </a:cubicBezTo>
                  <a:cubicBezTo>
                    <a:pt x="109" y="367"/>
                    <a:pt x="0" y="477"/>
                    <a:pt x="0" y="611"/>
                  </a:cubicBezTo>
                  <a:cubicBezTo>
                    <a:pt x="0" y="746"/>
                    <a:pt x="109" y="855"/>
                    <a:pt x="244" y="855"/>
                  </a:cubicBezTo>
                  <a:lnTo>
                    <a:pt x="244" y="857"/>
                  </a:lnTo>
                  <a:lnTo>
                    <a:pt x="2009" y="857"/>
                  </a:lnTo>
                  <a:cubicBezTo>
                    <a:pt x="2074" y="857"/>
                    <a:pt x="2126" y="804"/>
                    <a:pt x="2126" y="740"/>
                  </a:cubicBezTo>
                  <a:cubicBezTo>
                    <a:pt x="2126" y="690"/>
                    <a:pt x="2095" y="647"/>
                    <a:pt x="2051" y="6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1" name="išḷidè"/>
            <p:cNvSpPr/>
            <p:nvPr/>
          </p:nvSpPr>
          <p:spPr bwMode="auto">
            <a:xfrm>
              <a:off x="3855079" y="5955271"/>
              <a:ext cx="2293275" cy="902729"/>
            </a:xfrm>
            <a:custGeom>
              <a:avLst/>
              <a:gdLst>
                <a:gd name="connsiteX0" fmla="*/ 1588958 w 2293275"/>
                <a:gd name="connsiteY0" fmla="*/ 0 h 902729"/>
                <a:gd name="connsiteX1" fmla="*/ 1927007 w 2293275"/>
                <a:gd name="connsiteY1" fmla="*/ 327331 h 902729"/>
                <a:gd name="connsiteX2" fmla="*/ 2097931 w 2293275"/>
                <a:gd name="connsiteY2" fmla="*/ 242196 h 902729"/>
                <a:gd name="connsiteX3" fmla="*/ 2266896 w 2293275"/>
                <a:gd name="connsiteY3" fmla="*/ 322698 h 902729"/>
                <a:gd name="connsiteX4" fmla="*/ 2293275 w 2293275"/>
                <a:gd name="connsiteY4" fmla="*/ 362192 h 902729"/>
                <a:gd name="connsiteX5" fmla="*/ 2293275 w 2293275"/>
                <a:gd name="connsiteY5" fmla="*/ 902729 h 902729"/>
                <a:gd name="connsiteX6" fmla="*/ 217770 w 2293275"/>
                <a:gd name="connsiteY6" fmla="*/ 902729 h 902729"/>
                <a:gd name="connsiteX7" fmla="*/ 0 w 2293275"/>
                <a:gd name="connsiteY7" fmla="*/ 626773 h 902729"/>
                <a:gd name="connsiteX8" fmla="*/ 238027 w 2293275"/>
                <a:gd name="connsiteY8" fmla="*/ 349349 h 902729"/>
                <a:gd name="connsiteX9" fmla="*/ 319058 w 2293275"/>
                <a:gd name="connsiteY9" fmla="*/ 365495 h 902729"/>
                <a:gd name="connsiteX10" fmla="*/ 657107 w 2293275"/>
                <a:gd name="connsiteY10" fmla="*/ 30825 h 902729"/>
                <a:gd name="connsiteX11" fmla="*/ 982495 w 2293275"/>
                <a:gd name="connsiteY11" fmla="*/ 303846 h 902729"/>
                <a:gd name="connsiteX12" fmla="*/ 1091380 w 2293275"/>
                <a:gd name="connsiteY12" fmla="*/ 273021 h 902729"/>
                <a:gd name="connsiteX13" fmla="*/ 1249643 w 2293275"/>
                <a:gd name="connsiteY13" fmla="*/ 342010 h 902729"/>
                <a:gd name="connsiteX14" fmla="*/ 1588958 w 2293275"/>
                <a:gd name="connsiteY14" fmla="*/ 0 h 90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93275" h="902729">
                  <a:moveTo>
                    <a:pt x="1588958" y="0"/>
                  </a:moveTo>
                  <a:cubicBezTo>
                    <a:pt x="1757349" y="0"/>
                    <a:pt x="1897887" y="140914"/>
                    <a:pt x="1927007" y="327331"/>
                  </a:cubicBezTo>
                  <a:cubicBezTo>
                    <a:pt x="1970055" y="274489"/>
                    <a:pt x="2030827" y="242196"/>
                    <a:pt x="2097931" y="242196"/>
                  </a:cubicBezTo>
                  <a:cubicBezTo>
                    <a:pt x="2164402" y="242196"/>
                    <a:pt x="2223750" y="272745"/>
                    <a:pt x="2266896" y="322698"/>
                  </a:cubicBezTo>
                  <a:lnTo>
                    <a:pt x="2293275" y="362192"/>
                  </a:lnTo>
                  <a:lnTo>
                    <a:pt x="2293275" y="902729"/>
                  </a:lnTo>
                  <a:lnTo>
                    <a:pt x="217770" y="902729"/>
                  </a:lnTo>
                  <a:cubicBezTo>
                    <a:pt x="96224" y="890986"/>
                    <a:pt x="0" y="772090"/>
                    <a:pt x="0" y="626773"/>
                  </a:cubicBezTo>
                  <a:cubicBezTo>
                    <a:pt x="0" y="474116"/>
                    <a:pt x="106353" y="349349"/>
                    <a:pt x="238027" y="349349"/>
                  </a:cubicBezTo>
                  <a:cubicBezTo>
                    <a:pt x="265882" y="349349"/>
                    <a:pt x="293736" y="355220"/>
                    <a:pt x="319058" y="365495"/>
                  </a:cubicBezTo>
                  <a:cubicBezTo>
                    <a:pt x="344380" y="176142"/>
                    <a:pt x="486183" y="30825"/>
                    <a:pt x="657107" y="30825"/>
                  </a:cubicBezTo>
                  <a:cubicBezTo>
                    <a:pt x="809039" y="30825"/>
                    <a:pt x="938182" y="145318"/>
                    <a:pt x="982495" y="303846"/>
                  </a:cubicBezTo>
                  <a:cubicBezTo>
                    <a:pt x="1015414" y="283296"/>
                    <a:pt x="1052131" y="273021"/>
                    <a:pt x="1091380" y="273021"/>
                  </a:cubicBezTo>
                  <a:cubicBezTo>
                    <a:pt x="1152153" y="273021"/>
                    <a:pt x="1207861" y="299442"/>
                    <a:pt x="1249643" y="342010"/>
                  </a:cubicBezTo>
                  <a:cubicBezTo>
                    <a:pt x="1272432" y="148253"/>
                    <a:pt x="1415502" y="0"/>
                    <a:pt x="1588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íṣļïďê"/>
            <p:cNvSpPr/>
            <p:nvPr/>
          </p:nvSpPr>
          <p:spPr bwMode="auto">
            <a:xfrm>
              <a:off x="2491435" y="6117667"/>
              <a:ext cx="1938261" cy="740333"/>
            </a:xfrm>
            <a:custGeom>
              <a:avLst/>
              <a:gdLst>
                <a:gd name="T0" fmla="*/ 1330 w 1533"/>
                <a:gd name="T1" fmla="*/ 96 h 502"/>
                <a:gd name="T2" fmla="*/ 1158 w 1533"/>
                <a:gd name="T3" fmla="*/ 191 h 502"/>
                <a:gd name="T4" fmla="*/ 1067 w 1533"/>
                <a:gd name="T5" fmla="*/ 158 h 502"/>
                <a:gd name="T6" fmla="*/ 979 w 1533"/>
                <a:gd name="T7" fmla="*/ 189 h 502"/>
                <a:gd name="T8" fmla="*/ 979 w 1533"/>
                <a:gd name="T9" fmla="*/ 186 h 502"/>
                <a:gd name="T10" fmla="*/ 809 w 1533"/>
                <a:gd name="T11" fmla="*/ 15 h 502"/>
                <a:gd name="T12" fmla="*/ 659 w 1533"/>
                <a:gd name="T13" fmla="*/ 104 h 502"/>
                <a:gd name="T14" fmla="*/ 563 w 1533"/>
                <a:gd name="T15" fmla="*/ 70 h 502"/>
                <a:gd name="T16" fmla="*/ 468 w 1533"/>
                <a:gd name="T17" fmla="*/ 104 h 502"/>
                <a:gd name="T18" fmla="*/ 284 w 1533"/>
                <a:gd name="T19" fmla="*/ 0 h 502"/>
                <a:gd name="T20" fmla="*/ 68 w 1533"/>
                <a:gd name="T21" fmla="*/ 215 h 502"/>
                <a:gd name="T22" fmla="*/ 78 w 1533"/>
                <a:gd name="T23" fmla="*/ 280 h 502"/>
                <a:gd name="T24" fmla="*/ 0 w 1533"/>
                <a:gd name="T25" fmla="*/ 388 h 502"/>
                <a:gd name="T26" fmla="*/ 105 w 1533"/>
                <a:gd name="T27" fmla="*/ 502 h 502"/>
                <a:gd name="T28" fmla="*/ 105 w 1533"/>
                <a:gd name="T29" fmla="*/ 502 h 502"/>
                <a:gd name="T30" fmla="*/ 1330 w 1533"/>
                <a:gd name="T31" fmla="*/ 502 h 502"/>
                <a:gd name="T32" fmla="*/ 1533 w 1533"/>
                <a:gd name="T33" fmla="*/ 299 h 502"/>
                <a:gd name="T34" fmla="*/ 1330 w 1533"/>
                <a:gd name="T35" fmla="*/ 96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3" h="502">
                  <a:moveTo>
                    <a:pt x="1330" y="96"/>
                  </a:moveTo>
                  <a:cubicBezTo>
                    <a:pt x="1258" y="96"/>
                    <a:pt x="1194" y="134"/>
                    <a:pt x="1158" y="191"/>
                  </a:cubicBezTo>
                  <a:cubicBezTo>
                    <a:pt x="1134" y="171"/>
                    <a:pt x="1102" y="158"/>
                    <a:pt x="1067" y="158"/>
                  </a:cubicBezTo>
                  <a:cubicBezTo>
                    <a:pt x="1034" y="158"/>
                    <a:pt x="1003" y="170"/>
                    <a:pt x="979" y="189"/>
                  </a:cubicBezTo>
                  <a:cubicBezTo>
                    <a:pt x="979" y="188"/>
                    <a:pt x="979" y="187"/>
                    <a:pt x="979" y="186"/>
                  </a:cubicBezTo>
                  <a:cubicBezTo>
                    <a:pt x="979" y="91"/>
                    <a:pt x="903" y="15"/>
                    <a:pt x="809" y="15"/>
                  </a:cubicBezTo>
                  <a:cubicBezTo>
                    <a:pt x="744" y="15"/>
                    <a:pt x="688" y="51"/>
                    <a:pt x="659" y="104"/>
                  </a:cubicBezTo>
                  <a:cubicBezTo>
                    <a:pt x="633" y="82"/>
                    <a:pt x="599" y="70"/>
                    <a:pt x="563" y="70"/>
                  </a:cubicBezTo>
                  <a:cubicBezTo>
                    <a:pt x="527" y="70"/>
                    <a:pt x="494" y="82"/>
                    <a:pt x="468" y="104"/>
                  </a:cubicBezTo>
                  <a:cubicBezTo>
                    <a:pt x="430" y="41"/>
                    <a:pt x="362" y="0"/>
                    <a:pt x="284" y="0"/>
                  </a:cubicBezTo>
                  <a:cubicBezTo>
                    <a:pt x="165" y="0"/>
                    <a:pt x="68" y="96"/>
                    <a:pt x="68" y="215"/>
                  </a:cubicBezTo>
                  <a:cubicBezTo>
                    <a:pt x="68" y="238"/>
                    <a:pt x="72" y="260"/>
                    <a:pt x="78" y="280"/>
                  </a:cubicBezTo>
                  <a:cubicBezTo>
                    <a:pt x="33" y="295"/>
                    <a:pt x="0" y="338"/>
                    <a:pt x="0" y="388"/>
                  </a:cubicBezTo>
                  <a:cubicBezTo>
                    <a:pt x="0" y="448"/>
                    <a:pt x="46" y="497"/>
                    <a:pt x="105" y="502"/>
                  </a:cubicBezTo>
                  <a:lnTo>
                    <a:pt x="105" y="502"/>
                  </a:lnTo>
                  <a:lnTo>
                    <a:pt x="1330" y="502"/>
                  </a:lnTo>
                  <a:cubicBezTo>
                    <a:pt x="1442" y="502"/>
                    <a:pt x="1533" y="411"/>
                    <a:pt x="1533" y="299"/>
                  </a:cubicBezTo>
                  <a:cubicBezTo>
                    <a:pt x="1533" y="187"/>
                    <a:pt x="1442" y="96"/>
                    <a:pt x="1330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8" name="íŝḷíḋe"/>
          <p:cNvGrpSpPr/>
          <p:nvPr>
            <p:custDataLst>
              <p:tags r:id="rId1"/>
            </p:custDataLst>
          </p:nvPr>
        </p:nvGrpSpPr>
        <p:grpSpPr>
          <a:xfrm>
            <a:off x="5713844" y="1766046"/>
            <a:ext cx="919186" cy="923256"/>
            <a:chOff x="5713844" y="1766046"/>
            <a:chExt cx="919186" cy="923256"/>
          </a:xfrm>
        </p:grpSpPr>
        <p:sp>
          <p:nvSpPr>
            <p:cNvPr id="26" name="íśḻïdé"/>
            <p:cNvSpPr/>
            <p:nvPr>
              <p:custDataLst>
                <p:tags r:id="rId2"/>
              </p:custDataLst>
            </p:nvPr>
          </p:nvSpPr>
          <p:spPr bwMode="auto">
            <a:xfrm>
              <a:off x="5713844" y="1766046"/>
              <a:ext cx="919186" cy="923256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îṩ1îḋê"/>
            <p:cNvSpPr/>
            <p:nvPr>
              <p:custDataLst>
                <p:tags r:id="rId3"/>
              </p:custDataLst>
            </p:nvPr>
          </p:nvSpPr>
          <p:spPr bwMode="auto">
            <a:xfrm>
              <a:off x="5958131" y="1994141"/>
              <a:ext cx="430612" cy="467066"/>
            </a:xfrm>
            <a:custGeom>
              <a:avLst/>
              <a:gdLst>
                <a:gd name="connsiteX0" fmla="*/ 440628 w 560148"/>
                <a:gd name="connsiteY0" fmla="*/ 449360 h 607568"/>
                <a:gd name="connsiteX1" fmla="*/ 452611 w 560148"/>
                <a:gd name="connsiteY1" fmla="*/ 454117 h 607568"/>
                <a:gd name="connsiteX2" fmla="*/ 549394 w 560148"/>
                <a:gd name="connsiteY2" fmla="*/ 564755 h 607568"/>
                <a:gd name="connsiteX3" fmla="*/ 560148 w 560148"/>
                <a:gd name="connsiteY3" fmla="*/ 607568 h 607568"/>
                <a:gd name="connsiteX4" fmla="*/ 360589 w 560148"/>
                <a:gd name="connsiteY4" fmla="*/ 607568 h 607568"/>
                <a:gd name="connsiteX5" fmla="*/ 418352 w 560148"/>
                <a:gd name="connsiteY5" fmla="*/ 558464 h 607568"/>
                <a:gd name="connsiteX6" fmla="*/ 422654 w 560148"/>
                <a:gd name="connsiteY6" fmla="*/ 537901 h 607568"/>
                <a:gd name="connsiteX7" fmla="*/ 403758 w 560148"/>
                <a:gd name="connsiteY7" fmla="*/ 500152 h 607568"/>
                <a:gd name="connsiteX8" fmla="*/ 438477 w 560148"/>
                <a:gd name="connsiteY8" fmla="*/ 500152 h 607568"/>
                <a:gd name="connsiteX9" fmla="*/ 453072 w 560148"/>
                <a:gd name="connsiteY9" fmla="*/ 492019 h 607568"/>
                <a:gd name="connsiteX10" fmla="*/ 453840 w 560148"/>
                <a:gd name="connsiteY10" fmla="*/ 475447 h 607568"/>
                <a:gd name="connsiteX11" fmla="*/ 119521 w 560148"/>
                <a:gd name="connsiteY11" fmla="*/ 449360 h 607568"/>
                <a:gd name="connsiteX12" fmla="*/ 106308 w 560148"/>
                <a:gd name="connsiteY12" fmla="*/ 475447 h 607568"/>
                <a:gd name="connsiteX13" fmla="*/ 107076 w 560148"/>
                <a:gd name="connsiteY13" fmla="*/ 492019 h 607568"/>
                <a:gd name="connsiteX14" fmla="*/ 121671 w 560148"/>
                <a:gd name="connsiteY14" fmla="*/ 500152 h 607568"/>
                <a:gd name="connsiteX15" fmla="*/ 156391 w 560148"/>
                <a:gd name="connsiteY15" fmla="*/ 500152 h 607568"/>
                <a:gd name="connsiteX16" fmla="*/ 137495 w 560148"/>
                <a:gd name="connsiteY16" fmla="*/ 537901 h 607568"/>
                <a:gd name="connsiteX17" fmla="*/ 141796 w 560148"/>
                <a:gd name="connsiteY17" fmla="*/ 558464 h 607568"/>
                <a:gd name="connsiteX18" fmla="*/ 199559 w 560148"/>
                <a:gd name="connsiteY18" fmla="*/ 607568 h 607568"/>
                <a:gd name="connsiteX19" fmla="*/ 0 w 560148"/>
                <a:gd name="connsiteY19" fmla="*/ 607568 h 607568"/>
                <a:gd name="connsiteX20" fmla="*/ 10754 w 560148"/>
                <a:gd name="connsiteY20" fmla="*/ 564755 h 607568"/>
                <a:gd name="connsiteX21" fmla="*/ 107537 w 560148"/>
                <a:gd name="connsiteY21" fmla="*/ 454117 h 607568"/>
                <a:gd name="connsiteX22" fmla="*/ 367042 w 560148"/>
                <a:gd name="connsiteY22" fmla="*/ 419935 h 607568"/>
                <a:gd name="connsiteX23" fmla="*/ 393001 w 560148"/>
                <a:gd name="connsiteY23" fmla="*/ 430214 h 607568"/>
                <a:gd name="connsiteX24" fmla="*/ 410973 w 560148"/>
                <a:gd name="connsiteY24" fmla="*/ 466115 h 607568"/>
                <a:gd name="connsiteX25" fmla="*/ 376105 w 560148"/>
                <a:gd name="connsiteY25" fmla="*/ 466115 h 607568"/>
                <a:gd name="connsiteX26" fmla="*/ 361512 w 560148"/>
                <a:gd name="connsiteY26" fmla="*/ 474092 h 607568"/>
                <a:gd name="connsiteX27" fmla="*/ 360898 w 560148"/>
                <a:gd name="connsiteY27" fmla="*/ 490815 h 607568"/>
                <a:gd name="connsiteX28" fmla="*/ 386089 w 560148"/>
                <a:gd name="connsiteY28" fmla="*/ 541137 h 607568"/>
                <a:gd name="connsiteX29" fmla="*/ 297151 w 560148"/>
                <a:gd name="connsiteY29" fmla="*/ 607568 h 607568"/>
                <a:gd name="connsiteX30" fmla="*/ 297151 w 560148"/>
                <a:gd name="connsiteY30" fmla="*/ 559394 h 607568"/>
                <a:gd name="connsiteX31" fmla="*/ 193107 w 560148"/>
                <a:gd name="connsiteY31" fmla="*/ 419935 h 607568"/>
                <a:gd name="connsiteX32" fmla="*/ 262997 w 560148"/>
                <a:gd name="connsiteY32" fmla="*/ 559394 h 607568"/>
                <a:gd name="connsiteX33" fmla="*/ 262997 w 560148"/>
                <a:gd name="connsiteY33" fmla="*/ 607568 h 607568"/>
                <a:gd name="connsiteX34" fmla="*/ 174059 w 560148"/>
                <a:gd name="connsiteY34" fmla="*/ 541137 h 607568"/>
                <a:gd name="connsiteX35" fmla="*/ 199251 w 560148"/>
                <a:gd name="connsiteY35" fmla="*/ 490815 h 607568"/>
                <a:gd name="connsiteX36" fmla="*/ 198636 w 560148"/>
                <a:gd name="connsiteY36" fmla="*/ 474092 h 607568"/>
                <a:gd name="connsiteX37" fmla="*/ 184044 w 560148"/>
                <a:gd name="connsiteY37" fmla="*/ 466115 h 607568"/>
                <a:gd name="connsiteX38" fmla="*/ 149175 w 560148"/>
                <a:gd name="connsiteY38" fmla="*/ 466115 h 607568"/>
                <a:gd name="connsiteX39" fmla="*/ 167147 w 560148"/>
                <a:gd name="connsiteY39" fmla="*/ 430214 h 607568"/>
                <a:gd name="connsiteX40" fmla="*/ 225104 w 560148"/>
                <a:gd name="connsiteY40" fmla="*/ 407303 h 607568"/>
                <a:gd name="connsiteX41" fmla="*/ 280110 w 560148"/>
                <a:gd name="connsiteY41" fmla="*/ 419272 h 607568"/>
                <a:gd name="connsiteX42" fmla="*/ 335115 w 560148"/>
                <a:gd name="connsiteY42" fmla="*/ 407303 h 607568"/>
                <a:gd name="connsiteX43" fmla="*/ 280110 w 560148"/>
                <a:gd name="connsiteY43" fmla="*/ 517173 h 607568"/>
                <a:gd name="connsiteX44" fmla="*/ 176385 w 560148"/>
                <a:gd name="connsiteY44" fmla="*/ 121655 h 607568"/>
                <a:gd name="connsiteX45" fmla="*/ 447547 w 560148"/>
                <a:gd name="connsiteY45" fmla="*/ 190997 h 607568"/>
                <a:gd name="connsiteX46" fmla="*/ 280087 w 560148"/>
                <a:gd name="connsiteY46" fmla="*/ 385217 h 607568"/>
                <a:gd name="connsiteX47" fmla="*/ 111705 w 560148"/>
                <a:gd name="connsiteY47" fmla="*/ 187162 h 607568"/>
                <a:gd name="connsiteX48" fmla="*/ 176385 w 560148"/>
                <a:gd name="connsiteY48" fmla="*/ 121655 h 607568"/>
                <a:gd name="connsiteX49" fmla="*/ 280110 w 560148"/>
                <a:gd name="connsiteY49" fmla="*/ 0 h 607568"/>
                <a:gd name="connsiteX50" fmla="*/ 405480 w 560148"/>
                <a:gd name="connsiteY50" fmla="*/ 29768 h 607568"/>
                <a:gd name="connsiteX51" fmla="*/ 453877 w 560148"/>
                <a:gd name="connsiteY51" fmla="*/ 135491 h 607568"/>
                <a:gd name="connsiteX52" fmla="*/ 452955 w 560148"/>
                <a:gd name="connsiteY52" fmla="*/ 156820 h 607568"/>
                <a:gd name="connsiteX53" fmla="*/ 176556 w 560148"/>
                <a:gd name="connsiteY53" fmla="*/ 83320 h 607568"/>
                <a:gd name="connsiteX54" fmla="*/ 161806 w 560148"/>
                <a:gd name="connsiteY54" fmla="*/ 82246 h 607568"/>
                <a:gd name="connsiteX55" fmla="*/ 151820 w 560148"/>
                <a:gd name="connsiteY55" fmla="*/ 92987 h 607568"/>
                <a:gd name="connsiteX56" fmla="*/ 106803 w 560148"/>
                <a:gd name="connsiteY56" fmla="*/ 150528 h 607568"/>
                <a:gd name="connsiteX57" fmla="*/ 106342 w 560148"/>
                <a:gd name="connsiteY57" fmla="*/ 135491 h 607568"/>
                <a:gd name="connsiteX58" fmla="*/ 154739 w 560148"/>
                <a:gd name="connsiteY58" fmla="*/ 29768 h 607568"/>
                <a:gd name="connsiteX59" fmla="*/ 280110 w 560148"/>
                <a:gd name="connsiteY59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60148" h="607568">
                  <a:moveTo>
                    <a:pt x="440628" y="449360"/>
                  </a:moveTo>
                  <a:lnTo>
                    <a:pt x="452611" y="454117"/>
                  </a:lnTo>
                  <a:cubicBezTo>
                    <a:pt x="500695" y="473298"/>
                    <a:pt x="536797" y="514577"/>
                    <a:pt x="549394" y="564755"/>
                  </a:cubicBezTo>
                  <a:lnTo>
                    <a:pt x="560148" y="607568"/>
                  </a:lnTo>
                  <a:lnTo>
                    <a:pt x="360589" y="607568"/>
                  </a:lnTo>
                  <a:lnTo>
                    <a:pt x="418352" y="558464"/>
                  </a:lnTo>
                  <a:cubicBezTo>
                    <a:pt x="424344" y="553400"/>
                    <a:pt x="426034" y="544807"/>
                    <a:pt x="422654" y="537901"/>
                  </a:cubicBezTo>
                  <a:lnTo>
                    <a:pt x="403758" y="500152"/>
                  </a:lnTo>
                  <a:lnTo>
                    <a:pt x="438477" y="500152"/>
                  </a:lnTo>
                  <a:cubicBezTo>
                    <a:pt x="444469" y="500152"/>
                    <a:pt x="449999" y="497083"/>
                    <a:pt x="453072" y="492019"/>
                  </a:cubicBezTo>
                  <a:cubicBezTo>
                    <a:pt x="456144" y="487109"/>
                    <a:pt x="456451" y="480817"/>
                    <a:pt x="453840" y="475447"/>
                  </a:cubicBezTo>
                  <a:close/>
                  <a:moveTo>
                    <a:pt x="119521" y="449360"/>
                  </a:moveTo>
                  <a:lnTo>
                    <a:pt x="106308" y="475447"/>
                  </a:lnTo>
                  <a:cubicBezTo>
                    <a:pt x="103697" y="480817"/>
                    <a:pt x="104004" y="487109"/>
                    <a:pt x="107076" y="492019"/>
                  </a:cubicBezTo>
                  <a:cubicBezTo>
                    <a:pt x="110149" y="497083"/>
                    <a:pt x="115680" y="500152"/>
                    <a:pt x="121671" y="500152"/>
                  </a:cubicBezTo>
                  <a:lnTo>
                    <a:pt x="156391" y="500152"/>
                  </a:lnTo>
                  <a:lnTo>
                    <a:pt x="137495" y="537901"/>
                  </a:lnTo>
                  <a:cubicBezTo>
                    <a:pt x="134115" y="544807"/>
                    <a:pt x="135805" y="553400"/>
                    <a:pt x="141796" y="558464"/>
                  </a:cubicBezTo>
                  <a:lnTo>
                    <a:pt x="199559" y="607568"/>
                  </a:lnTo>
                  <a:lnTo>
                    <a:pt x="0" y="607568"/>
                  </a:lnTo>
                  <a:lnTo>
                    <a:pt x="10754" y="564755"/>
                  </a:lnTo>
                  <a:cubicBezTo>
                    <a:pt x="23351" y="514577"/>
                    <a:pt x="59453" y="473298"/>
                    <a:pt x="107537" y="454117"/>
                  </a:cubicBezTo>
                  <a:close/>
                  <a:moveTo>
                    <a:pt x="367042" y="419935"/>
                  </a:moveTo>
                  <a:lnTo>
                    <a:pt x="393001" y="430214"/>
                  </a:lnTo>
                  <a:lnTo>
                    <a:pt x="410973" y="466115"/>
                  </a:lnTo>
                  <a:lnTo>
                    <a:pt x="376105" y="466115"/>
                  </a:lnTo>
                  <a:cubicBezTo>
                    <a:pt x="370114" y="466115"/>
                    <a:pt x="364738" y="469183"/>
                    <a:pt x="361512" y="474092"/>
                  </a:cubicBezTo>
                  <a:cubicBezTo>
                    <a:pt x="358440" y="479155"/>
                    <a:pt x="358133" y="485445"/>
                    <a:pt x="360898" y="490815"/>
                  </a:cubicBezTo>
                  <a:lnTo>
                    <a:pt x="386089" y="541137"/>
                  </a:lnTo>
                  <a:lnTo>
                    <a:pt x="297151" y="607568"/>
                  </a:lnTo>
                  <a:lnTo>
                    <a:pt x="297151" y="559394"/>
                  </a:lnTo>
                  <a:close/>
                  <a:moveTo>
                    <a:pt x="193107" y="419935"/>
                  </a:moveTo>
                  <a:lnTo>
                    <a:pt x="262997" y="559394"/>
                  </a:lnTo>
                  <a:lnTo>
                    <a:pt x="262997" y="607568"/>
                  </a:lnTo>
                  <a:lnTo>
                    <a:pt x="174059" y="541137"/>
                  </a:lnTo>
                  <a:lnTo>
                    <a:pt x="199251" y="490815"/>
                  </a:lnTo>
                  <a:cubicBezTo>
                    <a:pt x="202016" y="485445"/>
                    <a:pt x="201708" y="479155"/>
                    <a:pt x="198636" y="474092"/>
                  </a:cubicBezTo>
                  <a:cubicBezTo>
                    <a:pt x="195411" y="469183"/>
                    <a:pt x="190034" y="466115"/>
                    <a:pt x="184044" y="466115"/>
                  </a:cubicBezTo>
                  <a:lnTo>
                    <a:pt x="149175" y="466115"/>
                  </a:lnTo>
                  <a:lnTo>
                    <a:pt x="167147" y="430214"/>
                  </a:lnTo>
                  <a:close/>
                  <a:moveTo>
                    <a:pt x="225104" y="407303"/>
                  </a:moveTo>
                  <a:cubicBezTo>
                    <a:pt x="243081" y="415129"/>
                    <a:pt x="261519" y="419272"/>
                    <a:pt x="280110" y="419272"/>
                  </a:cubicBezTo>
                  <a:cubicBezTo>
                    <a:pt x="298701" y="419272"/>
                    <a:pt x="317139" y="415129"/>
                    <a:pt x="335115" y="407303"/>
                  </a:cubicBezTo>
                  <a:lnTo>
                    <a:pt x="280110" y="517173"/>
                  </a:lnTo>
                  <a:close/>
                  <a:moveTo>
                    <a:pt x="176385" y="121655"/>
                  </a:moveTo>
                  <a:cubicBezTo>
                    <a:pt x="217558" y="142059"/>
                    <a:pt x="331554" y="190997"/>
                    <a:pt x="447547" y="190997"/>
                  </a:cubicBezTo>
                  <a:cubicBezTo>
                    <a:pt x="426806" y="287340"/>
                    <a:pt x="357057" y="385217"/>
                    <a:pt x="280087" y="385217"/>
                  </a:cubicBezTo>
                  <a:cubicBezTo>
                    <a:pt x="202041" y="385217"/>
                    <a:pt x="131370" y="284732"/>
                    <a:pt x="111705" y="187162"/>
                  </a:cubicBezTo>
                  <a:cubicBezTo>
                    <a:pt x="146887" y="168906"/>
                    <a:pt x="166706" y="140371"/>
                    <a:pt x="176385" y="121655"/>
                  </a:cubicBezTo>
                  <a:close/>
                  <a:moveTo>
                    <a:pt x="280110" y="0"/>
                  </a:moveTo>
                  <a:cubicBezTo>
                    <a:pt x="334345" y="0"/>
                    <a:pt x="376442" y="9974"/>
                    <a:pt x="405480" y="29768"/>
                  </a:cubicBezTo>
                  <a:cubicBezTo>
                    <a:pt x="438052" y="52171"/>
                    <a:pt x="453877" y="86696"/>
                    <a:pt x="453877" y="135491"/>
                  </a:cubicBezTo>
                  <a:cubicBezTo>
                    <a:pt x="453877" y="142396"/>
                    <a:pt x="453570" y="149608"/>
                    <a:pt x="452955" y="156820"/>
                  </a:cubicBezTo>
                  <a:cubicBezTo>
                    <a:pt x="315447" y="160042"/>
                    <a:pt x="177939" y="84087"/>
                    <a:pt x="176556" y="83320"/>
                  </a:cubicBezTo>
                  <a:cubicBezTo>
                    <a:pt x="172100" y="80711"/>
                    <a:pt x="166723" y="80405"/>
                    <a:pt x="161806" y="82246"/>
                  </a:cubicBezTo>
                  <a:cubicBezTo>
                    <a:pt x="157044" y="84241"/>
                    <a:pt x="153356" y="88077"/>
                    <a:pt x="151820" y="92987"/>
                  </a:cubicBezTo>
                  <a:cubicBezTo>
                    <a:pt x="151820" y="93447"/>
                    <a:pt x="140450" y="127972"/>
                    <a:pt x="106803" y="150528"/>
                  </a:cubicBezTo>
                  <a:cubicBezTo>
                    <a:pt x="106495" y="145465"/>
                    <a:pt x="106342" y="140401"/>
                    <a:pt x="106342" y="135491"/>
                  </a:cubicBezTo>
                  <a:cubicBezTo>
                    <a:pt x="106342" y="86696"/>
                    <a:pt x="122167" y="52171"/>
                    <a:pt x="154739" y="29768"/>
                  </a:cubicBezTo>
                  <a:cubicBezTo>
                    <a:pt x="183777" y="9974"/>
                    <a:pt x="225875" y="0"/>
                    <a:pt x="2801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9" name="išḷíďe"/>
          <p:cNvGrpSpPr/>
          <p:nvPr>
            <p:custDataLst>
              <p:tags r:id="rId4"/>
            </p:custDataLst>
          </p:nvPr>
        </p:nvGrpSpPr>
        <p:grpSpPr>
          <a:xfrm>
            <a:off x="6774540" y="1812036"/>
            <a:ext cx="4745948" cy="831276"/>
            <a:chOff x="6859089" y="1621996"/>
            <a:chExt cx="4659811" cy="831276"/>
          </a:xfrm>
        </p:grpSpPr>
        <p:sp>
          <p:nvSpPr>
            <p:cNvPr id="24" name="íṥļïde"/>
            <p:cNvSpPr/>
            <p:nvPr>
              <p:custDataLst>
                <p:tags r:id="rId5"/>
              </p:custDataLst>
            </p:nvPr>
          </p:nvSpPr>
          <p:spPr bwMode="auto">
            <a:xfrm>
              <a:off x="6859089" y="2067801"/>
              <a:ext cx="4659811" cy="38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此处添加正文，此处添加正文</a:t>
              </a:r>
              <a:endParaRPr lang="en-US" altLang="zh-CN" sz="1200" dirty="0">
                <a:cs typeface="+mn-ea"/>
                <a:sym typeface="+mn-lt"/>
              </a:endParaRPr>
            </a:p>
          </p:txBody>
        </p:sp>
        <p:sp>
          <p:nvSpPr>
            <p:cNvPr id="25" name="ïsľïḑè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6859089" y="1621996"/>
              <a:ext cx="4659811" cy="445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cs typeface="+mn-ea"/>
                  <a:sym typeface="+mn-lt"/>
                </a:rPr>
                <a:t>请输入</a:t>
              </a:r>
              <a:r>
                <a:rPr lang="zh-CN" altLang="en-US" sz="2000" b="1" dirty="0">
                  <a:cs typeface="+mn-ea"/>
                  <a:sym typeface="+mn-lt"/>
                </a:rPr>
                <a:t>标题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10" name="íṣḻidê"/>
          <p:cNvGrpSpPr/>
          <p:nvPr>
            <p:custDataLst>
              <p:tags r:id="rId7"/>
            </p:custDataLst>
          </p:nvPr>
        </p:nvGrpSpPr>
        <p:grpSpPr>
          <a:xfrm>
            <a:off x="5713844" y="3081612"/>
            <a:ext cx="919186" cy="923256"/>
            <a:chOff x="5713844" y="3081612"/>
            <a:chExt cx="919186" cy="923256"/>
          </a:xfrm>
        </p:grpSpPr>
        <p:sp>
          <p:nvSpPr>
            <p:cNvPr id="22" name="ïŝḻíďé"/>
            <p:cNvSpPr/>
            <p:nvPr>
              <p:custDataLst>
                <p:tags r:id="rId8"/>
              </p:custDataLst>
            </p:nvPr>
          </p:nvSpPr>
          <p:spPr bwMode="auto">
            <a:xfrm>
              <a:off x="5713844" y="3081612"/>
              <a:ext cx="919186" cy="92325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ïsļîḋe"/>
            <p:cNvSpPr/>
            <p:nvPr>
              <p:custDataLst>
                <p:tags r:id="rId9"/>
              </p:custDataLst>
            </p:nvPr>
          </p:nvSpPr>
          <p:spPr bwMode="auto">
            <a:xfrm>
              <a:off x="5917498" y="3341369"/>
              <a:ext cx="511878" cy="403742"/>
            </a:xfrm>
            <a:custGeom>
              <a:avLst/>
              <a:gdLst>
                <a:gd name="connsiteX0" fmla="*/ 524795 w 608697"/>
                <a:gd name="connsiteY0" fmla="*/ 6754 h 480107"/>
                <a:gd name="connsiteX1" fmla="*/ 524795 w 608697"/>
                <a:gd name="connsiteY1" fmla="*/ 167493 h 480107"/>
                <a:gd name="connsiteX2" fmla="*/ 360904 w 608697"/>
                <a:gd name="connsiteY2" fmla="*/ 151106 h 480107"/>
                <a:gd name="connsiteX3" fmla="*/ 500178 w 608697"/>
                <a:gd name="connsiteY3" fmla="*/ 461560 h 480107"/>
                <a:gd name="connsiteX4" fmla="*/ 488168 w 608697"/>
                <a:gd name="connsiteY4" fmla="*/ 480107 h 480107"/>
                <a:gd name="connsiteX5" fmla="*/ 470339 w 608697"/>
                <a:gd name="connsiteY5" fmla="*/ 480107 h 480107"/>
                <a:gd name="connsiteX6" fmla="*/ 458254 w 608697"/>
                <a:gd name="connsiteY6" fmla="*/ 472286 h 480107"/>
                <a:gd name="connsiteX7" fmla="*/ 337704 w 608697"/>
                <a:gd name="connsiteY7" fmla="*/ 203544 h 480107"/>
                <a:gd name="connsiteX8" fmla="*/ 337704 w 608697"/>
                <a:gd name="connsiteY8" fmla="*/ 466923 h 480107"/>
                <a:gd name="connsiteX9" fmla="*/ 324500 w 608697"/>
                <a:gd name="connsiteY9" fmla="*/ 480107 h 480107"/>
                <a:gd name="connsiteX10" fmla="*/ 308238 w 608697"/>
                <a:gd name="connsiteY10" fmla="*/ 480107 h 480107"/>
                <a:gd name="connsiteX11" fmla="*/ 295034 w 608697"/>
                <a:gd name="connsiteY11" fmla="*/ 466923 h 480107"/>
                <a:gd name="connsiteX12" fmla="*/ 295034 w 608697"/>
                <a:gd name="connsiteY12" fmla="*/ 203842 h 480107"/>
                <a:gd name="connsiteX13" fmla="*/ 174633 w 608697"/>
                <a:gd name="connsiteY13" fmla="*/ 472286 h 480107"/>
                <a:gd name="connsiteX14" fmla="*/ 162548 w 608697"/>
                <a:gd name="connsiteY14" fmla="*/ 480107 h 480107"/>
                <a:gd name="connsiteX15" fmla="*/ 144794 w 608697"/>
                <a:gd name="connsiteY15" fmla="*/ 480107 h 480107"/>
                <a:gd name="connsiteX16" fmla="*/ 132709 w 608697"/>
                <a:gd name="connsiteY16" fmla="*/ 461560 h 480107"/>
                <a:gd name="connsiteX17" fmla="*/ 275788 w 608697"/>
                <a:gd name="connsiteY17" fmla="*/ 142540 h 480107"/>
                <a:gd name="connsiteX18" fmla="*/ 50652 w 608697"/>
                <a:gd name="connsiteY18" fmla="*/ 119971 h 480107"/>
                <a:gd name="connsiteX19" fmla="*/ 32898 w 608697"/>
                <a:gd name="connsiteY19" fmla="*/ 101648 h 480107"/>
                <a:gd name="connsiteX20" fmla="*/ 14845 w 608697"/>
                <a:gd name="connsiteY20" fmla="*/ 101648 h 480107"/>
                <a:gd name="connsiteX21" fmla="*/ 0 w 608697"/>
                <a:gd name="connsiteY21" fmla="*/ 86826 h 480107"/>
                <a:gd name="connsiteX22" fmla="*/ 14845 w 608697"/>
                <a:gd name="connsiteY22" fmla="*/ 72003 h 480107"/>
                <a:gd name="connsiteX23" fmla="*/ 33644 w 608697"/>
                <a:gd name="connsiteY23" fmla="*/ 72003 h 480107"/>
                <a:gd name="connsiteX24" fmla="*/ 50503 w 608697"/>
                <a:gd name="connsiteY24" fmla="*/ 57776 h 480107"/>
                <a:gd name="connsiteX25" fmla="*/ 586781 w 608697"/>
                <a:gd name="connsiteY25" fmla="*/ 117 h 480107"/>
                <a:gd name="connsiteX26" fmla="*/ 608697 w 608697"/>
                <a:gd name="connsiteY26" fmla="*/ 19705 h 480107"/>
                <a:gd name="connsiteX27" fmla="*/ 608697 w 608697"/>
                <a:gd name="connsiteY27" fmla="*/ 154062 h 480107"/>
                <a:gd name="connsiteX28" fmla="*/ 586930 w 608697"/>
                <a:gd name="connsiteY28" fmla="*/ 173724 h 480107"/>
                <a:gd name="connsiteX29" fmla="*/ 554503 w 608697"/>
                <a:gd name="connsiteY29" fmla="*/ 170447 h 480107"/>
                <a:gd name="connsiteX30" fmla="*/ 554503 w 608697"/>
                <a:gd name="connsiteY30" fmla="*/ 3543 h 48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8697" h="480107">
                  <a:moveTo>
                    <a:pt x="524795" y="6754"/>
                  </a:moveTo>
                  <a:lnTo>
                    <a:pt x="524795" y="167493"/>
                  </a:lnTo>
                  <a:lnTo>
                    <a:pt x="360904" y="151106"/>
                  </a:lnTo>
                  <a:lnTo>
                    <a:pt x="500178" y="461560"/>
                  </a:lnTo>
                  <a:cubicBezTo>
                    <a:pt x="504131" y="470275"/>
                    <a:pt x="497716" y="480107"/>
                    <a:pt x="488168" y="480107"/>
                  </a:cubicBezTo>
                  <a:lnTo>
                    <a:pt x="470339" y="480107"/>
                  </a:lnTo>
                  <a:cubicBezTo>
                    <a:pt x="465117" y="480107"/>
                    <a:pt x="460417" y="477053"/>
                    <a:pt x="458254" y="472286"/>
                  </a:cubicBezTo>
                  <a:lnTo>
                    <a:pt x="337704" y="203544"/>
                  </a:lnTo>
                  <a:lnTo>
                    <a:pt x="337704" y="466923"/>
                  </a:lnTo>
                  <a:cubicBezTo>
                    <a:pt x="337704" y="474223"/>
                    <a:pt x="331811" y="480107"/>
                    <a:pt x="324500" y="480107"/>
                  </a:cubicBezTo>
                  <a:lnTo>
                    <a:pt x="308238" y="480107"/>
                  </a:lnTo>
                  <a:cubicBezTo>
                    <a:pt x="301002" y="480107"/>
                    <a:pt x="295034" y="474223"/>
                    <a:pt x="295034" y="466923"/>
                  </a:cubicBezTo>
                  <a:lnTo>
                    <a:pt x="295034" y="203842"/>
                  </a:lnTo>
                  <a:lnTo>
                    <a:pt x="174633" y="472286"/>
                  </a:lnTo>
                  <a:cubicBezTo>
                    <a:pt x="172470" y="477053"/>
                    <a:pt x="167770" y="480107"/>
                    <a:pt x="162548" y="480107"/>
                  </a:cubicBezTo>
                  <a:lnTo>
                    <a:pt x="144794" y="480107"/>
                  </a:lnTo>
                  <a:cubicBezTo>
                    <a:pt x="135171" y="480107"/>
                    <a:pt x="128830" y="470275"/>
                    <a:pt x="132709" y="461560"/>
                  </a:cubicBezTo>
                  <a:lnTo>
                    <a:pt x="275788" y="142540"/>
                  </a:lnTo>
                  <a:lnTo>
                    <a:pt x="50652" y="119971"/>
                  </a:lnTo>
                  <a:cubicBezTo>
                    <a:pt x="41029" y="119003"/>
                    <a:pt x="33569" y="111182"/>
                    <a:pt x="32898" y="101648"/>
                  </a:cubicBezTo>
                  <a:lnTo>
                    <a:pt x="14845" y="101648"/>
                  </a:lnTo>
                  <a:cubicBezTo>
                    <a:pt x="6639" y="101648"/>
                    <a:pt x="0" y="95019"/>
                    <a:pt x="0" y="86826"/>
                  </a:cubicBezTo>
                  <a:cubicBezTo>
                    <a:pt x="0" y="78632"/>
                    <a:pt x="6639" y="72003"/>
                    <a:pt x="14845" y="72003"/>
                  </a:cubicBezTo>
                  <a:lnTo>
                    <a:pt x="33644" y="72003"/>
                  </a:lnTo>
                  <a:cubicBezTo>
                    <a:pt x="35807" y="64480"/>
                    <a:pt x="42372" y="58670"/>
                    <a:pt x="50503" y="57776"/>
                  </a:cubicBezTo>
                  <a:close/>
                  <a:moveTo>
                    <a:pt x="586781" y="117"/>
                  </a:moveTo>
                  <a:cubicBezTo>
                    <a:pt x="598484" y="-1149"/>
                    <a:pt x="608697" y="8012"/>
                    <a:pt x="608697" y="19705"/>
                  </a:cubicBezTo>
                  <a:lnTo>
                    <a:pt x="608697" y="154062"/>
                  </a:lnTo>
                  <a:cubicBezTo>
                    <a:pt x="608697" y="165755"/>
                    <a:pt x="598559" y="174841"/>
                    <a:pt x="586930" y="173724"/>
                  </a:cubicBezTo>
                  <a:lnTo>
                    <a:pt x="554503" y="170447"/>
                  </a:lnTo>
                  <a:lnTo>
                    <a:pt x="554503" y="35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1" name="iŝḻïḓê"/>
          <p:cNvGrpSpPr/>
          <p:nvPr>
            <p:custDataLst>
              <p:tags r:id="rId10"/>
            </p:custDataLst>
          </p:nvPr>
        </p:nvGrpSpPr>
        <p:grpSpPr>
          <a:xfrm>
            <a:off x="6774540" y="3127602"/>
            <a:ext cx="4745948" cy="831276"/>
            <a:chOff x="6859089" y="1621996"/>
            <a:chExt cx="4659811" cy="831276"/>
          </a:xfrm>
        </p:grpSpPr>
        <p:sp>
          <p:nvSpPr>
            <p:cNvPr id="20" name="íŝḷiḍé"/>
            <p:cNvSpPr/>
            <p:nvPr>
              <p:custDataLst>
                <p:tags r:id="rId11"/>
              </p:custDataLst>
            </p:nvPr>
          </p:nvSpPr>
          <p:spPr bwMode="auto">
            <a:xfrm>
              <a:off x="6859089" y="2067801"/>
              <a:ext cx="4659811" cy="38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此处添加正文，此处添加正文</a:t>
              </a:r>
              <a:endParaRPr lang="en-US" altLang="zh-CN" sz="1200" dirty="0">
                <a:cs typeface="+mn-ea"/>
                <a:sym typeface="+mn-lt"/>
              </a:endParaRPr>
            </a:p>
          </p:txBody>
        </p:sp>
        <p:sp>
          <p:nvSpPr>
            <p:cNvPr id="21" name="íṣļïďé"/>
            <p:cNvSpPr txBox="1"/>
            <p:nvPr>
              <p:custDataLst>
                <p:tags r:id="rId12"/>
              </p:custDataLst>
            </p:nvPr>
          </p:nvSpPr>
          <p:spPr bwMode="auto">
            <a:xfrm>
              <a:off x="6859089" y="1621996"/>
              <a:ext cx="4659811" cy="445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cs typeface="+mn-ea"/>
                  <a:sym typeface="+mn-lt"/>
                </a:rPr>
                <a:t>请输入</a:t>
              </a:r>
              <a:r>
                <a:rPr lang="zh-CN" altLang="en-US" sz="2000" b="1" dirty="0">
                  <a:cs typeface="+mn-ea"/>
                  <a:sym typeface="+mn-lt"/>
                </a:rPr>
                <a:t>标题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12" name="îṣ1ïḍé"/>
          <p:cNvGrpSpPr/>
          <p:nvPr>
            <p:custDataLst>
              <p:tags r:id="rId13"/>
            </p:custDataLst>
          </p:nvPr>
        </p:nvGrpSpPr>
        <p:grpSpPr>
          <a:xfrm>
            <a:off x="5713844" y="4397176"/>
            <a:ext cx="919186" cy="923256"/>
            <a:chOff x="5713844" y="4397176"/>
            <a:chExt cx="919186" cy="923256"/>
          </a:xfrm>
        </p:grpSpPr>
        <p:sp>
          <p:nvSpPr>
            <p:cNvPr id="18" name="ïṥľíḓé"/>
            <p:cNvSpPr/>
            <p:nvPr>
              <p:custDataLst>
                <p:tags r:id="rId14"/>
              </p:custDataLst>
            </p:nvPr>
          </p:nvSpPr>
          <p:spPr bwMode="auto">
            <a:xfrm>
              <a:off x="5713844" y="4397176"/>
              <a:ext cx="919186" cy="92325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225425" indent="-225425" algn="ctr" fontAlgn="base">
                <a:spcBef>
                  <a:spcPct val="0"/>
                </a:spcBef>
                <a:spcAft>
                  <a:spcPct val="0"/>
                </a:spcAft>
              </a:pPr>
              <a:endParaRPr sz="20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îṩḷîďè"/>
            <p:cNvSpPr/>
            <p:nvPr>
              <p:custDataLst>
                <p:tags r:id="rId15"/>
              </p:custDataLst>
            </p:nvPr>
          </p:nvSpPr>
          <p:spPr bwMode="auto">
            <a:xfrm>
              <a:off x="5946115" y="4631258"/>
              <a:ext cx="454646" cy="455092"/>
            </a:xfrm>
            <a:custGeom>
              <a:avLst/>
              <a:gdLst>
                <a:gd name="connsiteX0" fmla="*/ 576612 w 605475"/>
                <a:gd name="connsiteY0" fmla="*/ 204387 h 606070"/>
                <a:gd name="connsiteX1" fmla="*/ 593975 w 605475"/>
                <a:gd name="connsiteY1" fmla="*/ 302919 h 606070"/>
                <a:gd name="connsiteX2" fmla="*/ 302600 w 605475"/>
                <a:gd name="connsiteY2" fmla="*/ 593696 h 606070"/>
                <a:gd name="connsiteX3" fmla="*/ 204454 w 605475"/>
                <a:gd name="connsiteY3" fmla="*/ 576919 h 606070"/>
                <a:gd name="connsiteX4" fmla="*/ 410961 w 605475"/>
                <a:gd name="connsiteY4" fmla="*/ 411092 h 606070"/>
                <a:gd name="connsiteX5" fmla="*/ 576612 w 605475"/>
                <a:gd name="connsiteY5" fmla="*/ 204387 h 606070"/>
                <a:gd name="connsiteX6" fmla="*/ 556050 w 605475"/>
                <a:gd name="connsiteY6" fmla="*/ 24941 h 606070"/>
                <a:gd name="connsiteX7" fmla="*/ 453295 w 605475"/>
                <a:gd name="connsiteY7" fmla="*/ 54961 h 606070"/>
                <a:gd name="connsiteX8" fmla="*/ 536579 w 605475"/>
                <a:gd name="connsiteY8" fmla="*/ 130509 h 606070"/>
                <a:gd name="connsiteX9" fmla="*/ 360449 w 605475"/>
                <a:gd name="connsiteY9" fmla="*/ 361231 h 606070"/>
                <a:gd name="connsiteX10" fmla="*/ 129353 w 605475"/>
                <a:gd name="connsiteY10" fmla="*/ 536614 h 606070"/>
                <a:gd name="connsiteX11" fmla="*/ 53683 w 605475"/>
                <a:gd name="connsiteY11" fmla="*/ 453928 h 606070"/>
                <a:gd name="connsiteX12" fmla="*/ 32050 w 605475"/>
                <a:gd name="connsiteY12" fmla="*/ 573600 h 606070"/>
                <a:gd name="connsiteX13" fmla="*/ 377161 w 605475"/>
                <a:gd name="connsiteY13" fmla="*/ 378473 h 606070"/>
                <a:gd name="connsiteX14" fmla="*/ 573160 w 605475"/>
                <a:gd name="connsiteY14" fmla="*/ 33363 h 606070"/>
                <a:gd name="connsiteX15" fmla="*/ 556050 w 605475"/>
                <a:gd name="connsiteY15" fmla="*/ 24941 h 606070"/>
                <a:gd name="connsiteX16" fmla="*/ 530938 w 605475"/>
                <a:gd name="connsiteY16" fmla="*/ 1429 h 606070"/>
                <a:gd name="connsiteX17" fmla="*/ 590430 w 605475"/>
                <a:gd name="connsiteY17" fmla="*/ 16399 h 606070"/>
                <a:gd name="connsiteX18" fmla="*/ 394523 w 605475"/>
                <a:gd name="connsiteY18" fmla="*/ 394788 h 606070"/>
                <a:gd name="connsiteX19" fmla="*/ 15709 w 605475"/>
                <a:gd name="connsiteY19" fmla="*/ 590378 h 606070"/>
                <a:gd name="connsiteX20" fmla="*/ 40592 w 605475"/>
                <a:gd name="connsiteY20" fmla="*/ 430012 h 606070"/>
                <a:gd name="connsiteX21" fmla="*/ 11345 w 605475"/>
                <a:gd name="connsiteY21" fmla="*/ 303389 h 606070"/>
                <a:gd name="connsiteX22" fmla="*/ 303162 w 605475"/>
                <a:gd name="connsiteY22" fmla="*/ 12599 h 606070"/>
                <a:gd name="connsiteX23" fmla="*/ 428691 w 605475"/>
                <a:gd name="connsiteY23" fmla="*/ 41242 h 606070"/>
                <a:gd name="connsiteX24" fmla="*/ 530938 w 605475"/>
                <a:gd name="connsiteY24" fmla="*/ 1429 h 60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5475" h="606070">
                  <a:moveTo>
                    <a:pt x="576612" y="204387"/>
                  </a:moveTo>
                  <a:cubicBezTo>
                    <a:pt x="587661" y="235161"/>
                    <a:pt x="593975" y="268345"/>
                    <a:pt x="593975" y="302919"/>
                  </a:cubicBezTo>
                  <a:cubicBezTo>
                    <a:pt x="593975" y="463463"/>
                    <a:pt x="463423" y="593696"/>
                    <a:pt x="302600" y="593696"/>
                  </a:cubicBezTo>
                  <a:cubicBezTo>
                    <a:pt x="268430" y="593696"/>
                    <a:pt x="235282" y="587949"/>
                    <a:pt x="204454" y="576919"/>
                  </a:cubicBezTo>
                  <a:cubicBezTo>
                    <a:pt x="276601" y="533168"/>
                    <a:pt x="352649" y="469303"/>
                    <a:pt x="410961" y="411092"/>
                  </a:cubicBezTo>
                  <a:cubicBezTo>
                    <a:pt x="479301" y="342870"/>
                    <a:pt x="537520" y="270292"/>
                    <a:pt x="576612" y="204387"/>
                  </a:cubicBezTo>
                  <a:close/>
                  <a:moveTo>
                    <a:pt x="556050" y="24941"/>
                  </a:moveTo>
                  <a:cubicBezTo>
                    <a:pt x="533811" y="21417"/>
                    <a:pt x="497026" y="32297"/>
                    <a:pt x="453295" y="54961"/>
                  </a:cubicBezTo>
                  <a:cubicBezTo>
                    <a:pt x="486070" y="74798"/>
                    <a:pt x="513924" y="100197"/>
                    <a:pt x="536579" y="130509"/>
                  </a:cubicBezTo>
                  <a:cubicBezTo>
                    <a:pt x="494241" y="211804"/>
                    <a:pt x="432590" y="289206"/>
                    <a:pt x="360449" y="361231"/>
                  </a:cubicBezTo>
                  <a:cubicBezTo>
                    <a:pt x="274287" y="447810"/>
                    <a:pt x="189982" y="507322"/>
                    <a:pt x="129353" y="536614"/>
                  </a:cubicBezTo>
                  <a:cubicBezTo>
                    <a:pt x="98993" y="514552"/>
                    <a:pt x="73367" y="486187"/>
                    <a:pt x="53683" y="453928"/>
                  </a:cubicBezTo>
                  <a:cubicBezTo>
                    <a:pt x="23323" y="512049"/>
                    <a:pt x="15152" y="556822"/>
                    <a:pt x="32050" y="573600"/>
                  </a:cubicBezTo>
                  <a:cubicBezTo>
                    <a:pt x="67146" y="609103"/>
                    <a:pt x="216722" y="535872"/>
                    <a:pt x="377161" y="378473"/>
                  </a:cubicBezTo>
                  <a:cubicBezTo>
                    <a:pt x="499997" y="257967"/>
                    <a:pt x="614013" y="80175"/>
                    <a:pt x="573160" y="33363"/>
                  </a:cubicBezTo>
                  <a:cubicBezTo>
                    <a:pt x="569261" y="28890"/>
                    <a:pt x="563463" y="26115"/>
                    <a:pt x="556050" y="24941"/>
                  </a:cubicBezTo>
                  <a:close/>
                  <a:moveTo>
                    <a:pt x="530938" y="1429"/>
                  </a:moveTo>
                  <a:cubicBezTo>
                    <a:pt x="558119" y="-2743"/>
                    <a:pt x="578174" y="2217"/>
                    <a:pt x="590430" y="16399"/>
                  </a:cubicBezTo>
                  <a:cubicBezTo>
                    <a:pt x="656072" y="92411"/>
                    <a:pt x="491455" y="297641"/>
                    <a:pt x="394523" y="394788"/>
                  </a:cubicBezTo>
                  <a:cubicBezTo>
                    <a:pt x="280972" y="508619"/>
                    <a:pt x="84787" y="654524"/>
                    <a:pt x="15709" y="590378"/>
                  </a:cubicBezTo>
                  <a:cubicBezTo>
                    <a:pt x="1225" y="581664"/>
                    <a:pt x="-19944" y="528271"/>
                    <a:pt x="40592" y="430012"/>
                  </a:cubicBezTo>
                  <a:cubicBezTo>
                    <a:pt x="21744" y="391821"/>
                    <a:pt x="11345" y="348995"/>
                    <a:pt x="11345" y="303389"/>
                  </a:cubicBezTo>
                  <a:cubicBezTo>
                    <a:pt x="11345" y="142838"/>
                    <a:pt x="141795" y="12599"/>
                    <a:pt x="303162" y="12599"/>
                  </a:cubicBezTo>
                  <a:cubicBezTo>
                    <a:pt x="347821" y="12599"/>
                    <a:pt x="390809" y="23259"/>
                    <a:pt x="428691" y="41242"/>
                  </a:cubicBezTo>
                  <a:cubicBezTo>
                    <a:pt x="469450" y="18902"/>
                    <a:pt x="503757" y="5600"/>
                    <a:pt x="530938" y="14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3" name="ïsḷíďê"/>
          <p:cNvGrpSpPr/>
          <p:nvPr>
            <p:custDataLst>
              <p:tags r:id="rId16"/>
            </p:custDataLst>
          </p:nvPr>
        </p:nvGrpSpPr>
        <p:grpSpPr>
          <a:xfrm>
            <a:off x="6774540" y="4443166"/>
            <a:ext cx="4745948" cy="831276"/>
            <a:chOff x="6859089" y="1621996"/>
            <a:chExt cx="4659811" cy="831276"/>
          </a:xfrm>
        </p:grpSpPr>
        <p:sp>
          <p:nvSpPr>
            <p:cNvPr id="16" name="ïṩľîḓe"/>
            <p:cNvSpPr/>
            <p:nvPr>
              <p:custDataLst>
                <p:tags r:id="rId17"/>
              </p:custDataLst>
            </p:nvPr>
          </p:nvSpPr>
          <p:spPr bwMode="auto">
            <a:xfrm>
              <a:off x="6859089" y="2067801"/>
              <a:ext cx="4659811" cy="38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此处添加正文，此处添加正文</a:t>
              </a:r>
              <a:endParaRPr lang="en-US" altLang="zh-CN" sz="1200" dirty="0">
                <a:cs typeface="+mn-ea"/>
                <a:sym typeface="+mn-lt"/>
              </a:endParaRPr>
            </a:p>
          </p:txBody>
        </p:sp>
        <p:sp>
          <p:nvSpPr>
            <p:cNvPr id="17" name="iŝlíḑè"/>
            <p:cNvSpPr txBox="1"/>
            <p:nvPr>
              <p:custDataLst>
                <p:tags r:id="rId18"/>
              </p:custDataLst>
            </p:nvPr>
          </p:nvSpPr>
          <p:spPr bwMode="auto">
            <a:xfrm>
              <a:off x="6859089" y="1621996"/>
              <a:ext cx="4659811" cy="445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b="1" dirty="0">
                  <a:cs typeface="+mn-ea"/>
                  <a:sym typeface="+mn-lt"/>
                </a:rPr>
                <a:t>请输入</a:t>
              </a:r>
              <a:r>
                <a:rPr lang="zh-CN" altLang="en-US" sz="2000" b="1" dirty="0">
                  <a:cs typeface="+mn-ea"/>
                  <a:sym typeface="+mn-lt"/>
                </a:rPr>
                <a:t>标题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6884988" y="2885457"/>
            <a:ext cx="463391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884988" y="4201022"/>
            <a:ext cx="463391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9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797" y="71627"/>
            <a:ext cx="204872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点击添加</a:t>
            </a: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0" name="图片 59" descr="学生计算机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24610" y="1195070"/>
            <a:ext cx="3902075" cy="39020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797" y="71627"/>
            <a:ext cx="3795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点击添加</a:t>
            </a: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ïśľíḓè"/>
          <p:cNvGrpSpPr/>
          <p:nvPr/>
        </p:nvGrpSpPr>
        <p:grpSpPr>
          <a:xfrm>
            <a:off x="2813364" y="4488938"/>
            <a:ext cx="6565271" cy="1857805"/>
            <a:chOff x="3694354" y="3593699"/>
            <a:chExt cx="4803294" cy="1359210"/>
          </a:xfrm>
        </p:grpSpPr>
        <p:sp>
          <p:nvSpPr>
            <p:cNvPr id="27" name="íśľiḑe"/>
            <p:cNvSpPr/>
            <p:nvPr/>
          </p:nvSpPr>
          <p:spPr>
            <a:xfrm>
              <a:off x="3694354" y="4228578"/>
              <a:ext cx="2403122" cy="708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821" y="0"/>
                  </a:lnTo>
                  <a:lnTo>
                    <a:pt x="21600" y="2385"/>
                  </a:lnTo>
                  <a:lnTo>
                    <a:pt x="21600" y="2151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8" name="išḻîḓé"/>
            <p:cNvSpPr/>
            <p:nvPr/>
          </p:nvSpPr>
          <p:spPr>
            <a:xfrm>
              <a:off x="3694354" y="4857019"/>
              <a:ext cx="2403122" cy="79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" y="800"/>
                  </a:moveTo>
                  <a:lnTo>
                    <a:pt x="0" y="21600"/>
                  </a:lnTo>
                  <a:lnTo>
                    <a:pt x="21600" y="20800"/>
                  </a:lnTo>
                  <a:lnTo>
                    <a:pt x="21600" y="0"/>
                  </a:lnTo>
                  <a:lnTo>
                    <a:pt x="623" y="80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 fontScale="25000" lnSpcReduction="20000"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9" name="îṥlîdê"/>
            <p:cNvSpPr/>
            <p:nvPr/>
          </p:nvSpPr>
          <p:spPr>
            <a:xfrm>
              <a:off x="4069058" y="4013235"/>
              <a:ext cx="2003340" cy="93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6" extrusionOk="0">
                  <a:moveTo>
                    <a:pt x="21600" y="20656"/>
                  </a:moveTo>
                  <a:cubicBezTo>
                    <a:pt x="21600" y="5957"/>
                    <a:pt x="21600" y="5957"/>
                    <a:pt x="21600" y="5957"/>
                  </a:cubicBezTo>
                  <a:cubicBezTo>
                    <a:pt x="21600" y="5957"/>
                    <a:pt x="11831" y="-944"/>
                    <a:pt x="3995" y="110"/>
                  </a:cubicBezTo>
                  <a:cubicBezTo>
                    <a:pt x="2062" y="4008"/>
                    <a:pt x="0" y="8697"/>
                    <a:pt x="0" y="8697"/>
                  </a:cubicBezTo>
                  <a:cubicBezTo>
                    <a:pt x="0" y="8697"/>
                    <a:pt x="15362" y="4219"/>
                    <a:pt x="21600" y="2065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0" name="îṧḻíḑé"/>
            <p:cNvSpPr/>
            <p:nvPr/>
          </p:nvSpPr>
          <p:spPr>
            <a:xfrm>
              <a:off x="4203302" y="3922720"/>
              <a:ext cx="1883848" cy="101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6" extrusionOk="0">
                  <a:moveTo>
                    <a:pt x="21600" y="20706"/>
                  </a:moveTo>
                  <a:cubicBezTo>
                    <a:pt x="21600" y="7023"/>
                    <a:pt x="21600" y="7023"/>
                    <a:pt x="21600" y="7023"/>
                  </a:cubicBezTo>
                  <a:cubicBezTo>
                    <a:pt x="21600" y="7023"/>
                    <a:pt x="12582" y="-894"/>
                    <a:pt x="4249" y="83"/>
                  </a:cubicBezTo>
                  <a:cubicBezTo>
                    <a:pt x="2193" y="3700"/>
                    <a:pt x="0" y="8049"/>
                    <a:pt x="0" y="8049"/>
                  </a:cubicBezTo>
                  <a:cubicBezTo>
                    <a:pt x="0" y="8049"/>
                    <a:pt x="15158" y="4042"/>
                    <a:pt x="21600" y="207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1" name="ïṩḷïḍe"/>
            <p:cNvSpPr/>
            <p:nvPr/>
          </p:nvSpPr>
          <p:spPr>
            <a:xfrm>
              <a:off x="4179699" y="3875476"/>
              <a:ext cx="1907451" cy="101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6" extrusionOk="0">
                  <a:moveTo>
                    <a:pt x="21600" y="20706"/>
                  </a:moveTo>
                  <a:cubicBezTo>
                    <a:pt x="21600" y="7072"/>
                    <a:pt x="21600" y="7072"/>
                    <a:pt x="21600" y="7072"/>
                  </a:cubicBezTo>
                  <a:cubicBezTo>
                    <a:pt x="21600" y="7072"/>
                    <a:pt x="12695" y="-894"/>
                    <a:pt x="4466" y="83"/>
                  </a:cubicBezTo>
                  <a:cubicBezTo>
                    <a:pt x="0" y="6485"/>
                    <a:pt x="0" y="6485"/>
                    <a:pt x="0" y="6485"/>
                  </a:cubicBezTo>
                  <a:cubicBezTo>
                    <a:pt x="0" y="6485"/>
                    <a:pt x="16863" y="3993"/>
                    <a:pt x="21600" y="2070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2" name="ïšľîḋe"/>
            <p:cNvSpPr/>
            <p:nvPr/>
          </p:nvSpPr>
          <p:spPr>
            <a:xfrm>
              <a:off x="6091574" y="4228578"/>
              <a:ext cx="2406074" cy="708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786" y="0"/>
                  </a:lnTo>
                  <a:lnTo>
                    <a:pt x="0" y="2385"/>
                  </a:lnTo>
                  <a:lnTo>
                    <a:pt x="0" y="2151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3" name="iṧḻídé"/>
            <p:cNvSpPr/>
            <p:nvPr/>
          </p:nvSpPr>
          <p:spPr>
            <a:xfrm>
              <a:off x="6087149" y="4857019"/>
              <a:ext cx="2406074" cy="79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51" y="800"/>
                  </a:moveTo>
                  <a:lnTo>
                    <a:pt x="21600" y="21600"/>
                  </a:lnTo>
                  <a:lnTo>
                    <a:pt x="0" y="20800"/>
                  </a:lnTo>
                  <a:lnTo>
                    <a:pt x="0" y="0"/>
                  </a:lnTo>
                  <a:lnTo>
                    <a:pt x="20951" y="80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 fontScale="25000" lnSpcReduction="20000"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4" name="ïṧḻïdé"/>
            <p:cNvSpPr/>
            <p:nvPr/>
          </p:nvSpPr>
          <p:spPr>
            <a:xfrm>
              <a:off x="3853677" y="4373310"/>
              <a:ext cx="2243799" cy="486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05" extrusionOk="0">
                  <a:moveTo>
                    <a:pt x="2211" y="1215"/>
                  </a:moveTo>
                  <a:cubicBezTo>
                    <a:pt x="0" y="14852"/>
                    <a:pt x="0" y="14852"/>
                    <a:pt x="0" y="14852"/>
                  </a:cubicBezTo>
                  <a:cubicBezTo>
                    <a:pt x="0" y="14852"/>
                    <a:pt x="4583" y="8354"/>
                    <a:pt x="9580" y="9269"/>
                  </a:cubicBezTo>
                  <a:cubicBezTo>
                    <a:pt x="14577" y="10185"/>
                    <a:pt x="18445" y="15219"/>
                    <a:pt x="19251" y="18239"/>
                  </a:cubicBezTo>
                  <a:cubicBezTo>
                    <a:pt x="19643" y="16774"/>
                    <a:pt x="20702" y="16774"/>
                    <a:pt x="21600" y="18605"/>
                  </a:cubicBezTo>
                  <a:cubicBezTo>
                    <a:pt x="17455" y="3961"/>
                    <a:pt x="9142" y="-2995"/>
                    <a:pt x="2211" y="121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5" name="íṣļïḋe"/>
            <p:cNvSpPr/>
            <p:nvPr/>
          </p:nvSpPr>
          <p:spPr>
            <a:xfrm>
              <a:off x="6091575" y="4371708"/>
              <a:ext cx="2245275" cy="4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17" extrusionOk="0">
                  <a:moveTo>
                    <a:pt x="19392" y="1209"/>
                  </a:moveTo>
                  <a:cubicBezTo>
                    <a:pt x="21600" y="14789"/>
                    <a:pt x="21600" y="14789"/>
                    <a:pt x="21600" y="14789"/>
                  </a:cubicBezTo>
                  <a:cubicBezTo>
                    <a:pt x="21600" y="14789"/>
                    <a:pt x="17137" y="8409"/>
                    <a:pt x="12146" y="9321"/>
                  </a:cubicBezTo>
                  <a:cubicBezTo>
                    <a:pt x="7154" y="10232"/>
                    <a:pt x="3865" y="13787"/>
                    <a:pt x="2392" y="18617"/>
                  </a:cubicBezTo>
                  <a:cubicBezTo>
                    <a:pt x="2001" y="17159"/>
                    <a:pt x="897" y="16703"/>
                    <a:pt x="0" y="18526"/>
                  </a:cubicBezTo>
                  <a:cubicBezTo>
                    <a:pt x="4164" y="3944"/>
                    <a:pt x="12445" y="-2983"/>
                    <a:pt x="19392" y="120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6" name="ísḷïḋe"/>
            <p:cNvSpPr/>
            <p:nvPr/>
          </p:nvSpPr>
          <p:spPr>
            <a:xfrm>
              <a:off x="4254935" y="3593699"/>
              <a:ext cx="1836641" cy="129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1" extrusionOk="0">
                  <a:moveTo>
                    <a:pt x="21600" y="20871"/>
                  </a:moveTo>
                  <a:cubicBezTo>
                    <a:pt x="21600" y="9222"/>
                    <a:pt x="21600" y="9222"/>
                    <a:pt x="21600" y="9222"/>
                  </a:cubicBezTo>
                  <a:cubicBezTo>
                    <a:pt x="21600" y="9222"/>
                    <a:pt x="13612" y="-729"/>
                    <a:pt x="5063" y="42"/>
                  </a:cubicBezTo>
                  <a:cubicBezTo>
                    <a:pt x="2953" y="2897"/>
                    <a:pt x="0" y="7410"/>
                    <a:pt x="0" y="7410"/>
                  </a:cubicBezTo>
                  <a:cubicBezTo>
                    <a:pt x="0" y="7410"/>
                    <a:pt x="16678" y="7680"/>
                    <a:pt x="21600" y="2087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7" name="ísľïḓê"/>
            <p:cNvSpPr/>
            <p:nvPr/>
          </p:nvSpPr>
          <p:spPr>
            <a:xfrm>
              <a:off x="6113704" y="4013235"/>
              <a:ext cx="2001864" cy="93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56" extrusionOk="0">
                  <a:moveTo>
                    <a:pt x="0" y="20656"/>
                  </a:moveTo>
                  <a:cubicBezTo>
                    <a:pt x="0" y="5957"/>
                    <a:pt x="0" y="5957"/>
                    <a:pt x="0" y="5957"/>
                  </a:cubicBezTo>
                  <a:cubicBezTo>
                    <a:pt x="0" y="5957"/>
                    <a:pt x="9755" y="-944"/>
                    <a:pt x="17600" y="110"/>
                  </a:cubicBezTo>
                  <a:cubicBezTo>
                    <a:pt x="19535" y="4008"/>
                    <a:pt x="21600" y="8697"/>
                    <a:pt x="21600" y="8697"/>
                  </a:cubicBezTo>
                  <a:cubicBezTo>
                    <a:pt x="21600" y="8697"/>
                    <a:pt x="6219" y="4219"/>
                    <a:pt x="0" y="2065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8" name="işľiḓè"/>
            <p:cNvSpPr/>
            <p:nvPr/>
          </p:nvSpPr>
          <p:spPr>
            <a:xfrm>
              <a:off x="6097476" y="3922720"/>
              <a:ext cx="1886798" cy="101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6" extrusionOk="0">
                  <a:moveTo>
                    <a:pt x="0" y="20706"/>
                  </a:moveTo>
                  <a:cubicBezTo>
                    <a:pt x="0" y="7023"/>
                    <a:pt x="0" y="7023"/>
                    <a:pt x="0" y="7023"/>
                  </a:cubicBezTo>
                  <a:cubicBezTo>
                    <a:pt x="0" y="7023"/>
                    <a:pt x="9007" y="-894"/>
                    <a:pt x="17329" y="83"/>
                  </a:cubicBezTo>
                  <a:cubicBezTo>
                    <a:pt x="19410" y="3700"/>
                    <a:pt x="21600" y="8049"/>
                    <a:pt x="21600" y="8049"/>
                  </a:cubicBezTo>
                  <a:cubicBezTo>
                    <a:pt x="21600" y="8049"/>
                    <a:pt x="6433" y="4042"/>
                    <a:pt x="0" y="207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9" name="ïśļiḑê"/>
            <p:cNvSpPr/>
            <p:nvPr/>
          </p:nvSpPr>
          <p:spPr>
            <a:xfrm>
              <a:off x="6097475" y="3875476"/>
              <a:ext cx="1910402" cy="101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6" extrusionOk="0">
                  <a:moveTo>
                    <a:pt x="0" y="20706"/>
                  </a:moveTo>
                  <a:cubicBezTo>
                    <a:pt x="0" y="7072"/>
                    <a:pt x="0" y="7072"/>
                    <a:pt x="0" y="7072"/>
                  </a:cubicBezTo>
                  <a:cubicBezTo>
                    <a:pt x="0" y="7072"/>
                    <a:pt x="8894" y="-894"/>
                    <a:pt x="17112" y="83"/>
                  </a:cubicBezTo>
                  <a:cubicBezTo>
                    <a:pt x="21600" y="6485"/>
                    <a:pt x="21600" y="6485"/>
                    <a:pt x="21600" y="6485"/>
                  </a:cubicBezTo>
                  <a:cubicBezTo>
                    <a:pt x="21600" y="6485"/>
                    <a:pt x="4731" y="3993"/>
                    <a:pt x="0" y="2070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0" name="îṧľiḑê"/>
            <p:cNvSpPr/>
            <p:nvPr/>
          </p:nvSpPr>
          <p:spPr>
            <a:xfrm>
              <a:off x="6091575" y="3593699"/>
              <a:ext cx="1839592" cy="129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71" extrusionOk="0">
                  <a:moveTo>
                    <a:pt x="0" y="20871"/>
                  </a:moveTo>
                  <a:cubicBezTo>
                    <a:pt x="0" y="9222"/>
                    <a:pt x="0" y="9222"/>
                    <a:pt x="0" y="9222"/>
                  </a:cubicBezTo>
                  <a:cubicBezTo>
                    <a:pt x="0" y="9222"/>
                    <a:pt x="7977" y="-729"/>
                    <a:pt x="16516" y="42"/>
                  </a:cubicBezTo>
                  <a:cubicBezTo>
                    <a:pt x="18623" y="2897"/>
                    <a:pt x="21600" y="7410"/>
                    <a:pt x="21600" y="7410"/>
                  </a:cubicBezTo>
                  <a:cubicBezTo>
                    <a:pt x="21600" y="7410"/>
                    <a:pt x="4915" y="7680"/>
                    <a:pt x="0" y="2087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1" name="îşḷiḋe"/>
            <p:cNvSpPr/>
            <p:nvPr/>
          </p:nvSpPr>
          <p:spPr>
            <a:xfrm>
              <a:off x="3694354" y="4876198"/>
              <a:ext cx="2220196" cy="7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882" y="0"/>
                  </a:lnTo>
                  <a:lnTo>
                    <a:pt x="0" y="17031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 fontScale="25000" lnSpcReduction="20000"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2" name="í$ľîďê"/>
            <p:cNvSpPr/>
            <p:nvPr/>
          </p:nvSpPr>
          <p:spPr>
            <a:xfrm>
              <a:off x="6271552" y="4876198"/>
              <a:ext cx="2221671" cy="7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03" y="0"/>
                  </a:lnTo>
                  <a:lnTo>
                    <a:pt x="21600" y="17031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 fontScale="25000" lnSpcReduction="20000"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3" name="íşḻiḓe"/>
            <p:cNvSpPr/>
            <p:nvPr/>
          </p:nvSpPr>
          <p:spPr>
            <a:xfrm>
              <a:off x="5836363" y="4808668"/>
              <a:ext cx="504524" cy="144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194" extrusionOk="0">
                  <a:moveTo>
                    <a:pt x="0" y="7157"/>
                  </a:moveTo>
                  <a:cubicBezTo>
                    <a:pt x="0" y="7157"/>
                    <a:pt x="2047" y="15194"/>
                    <a:pt x="3071" y="15194"/>
                  </a:cubicBezTo>
                  <a:cubicBezTo>
                    <a:pt x="4197" y="15194"/>
                    <a:pt x="18119" y="15194"/>
                    <a:pt x="19245" y="15194"/>
                  </a:cubicBezTo>
                  <a:cubicBezTo>
                    <a:pt x="20372" y="15194"/>
                    <a:pt x="21600" y="5399"/>
                    <a:pt x="21600" y="5399"/>
                  </a:cubicBezTo>
                  <a:cubicBezTo>
                    <a:pt x="21600" y="5399"/>
                    <a:pt x="16379" y="-6406"/>
                    <a:pt x="11056" y="4896"/>
                  </a:cubicBezTo>
                  <a:cubicBezTo>
                    <a:pt x="9111" y="4896"/>
                    <a:pt x="10954" y="5147"/>
                    <a:pt x="10954" y="5147"/>
                  </a:cubicBezTo>
                  <a:cubicBezTo>
                    <a:pt x="10954" y="5147"/>
                    <a:pt x="1843" y="-5401"/>
                    <a:pt x="0" y="715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rmAutofit fontScale="40000" lnSpcReduction="20000"/>
            </a:bodyPr>
            <a:lstStyle/>
            <a:p>
              <a:pPr algn="ctr">
                <a:spcBef>
                  <a:spcPct val="0"/>
                </a:spcBef>
              </a:pPr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í$ḻiďê"/>
          <p:cNvSpPr/>
          <p:nvPr>
            <p:custDataLst>
              <p:tags r:id="rId2"/>
            </p:custDataLst>
          </p:nvPr>
        </p:nvSpPr>
        <p:spPr>
          <a:xfrm>
            <a:off x="5016037" y="2083139"/>
            <a:ext cx="732720" cy="732720"/>
          </a:xfrm>
          <a:prstGeom prst="ellipse">
            <a:avLst/>
          </a:prstGeom>
          <a:solidFill>
            <a:schemeClr val="accent2"/>
          </a:solidFill>
          <a:ln w="19050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lnSpcReduction="10000"/>
          </a:bodyPr>
          <a:lstStyle/>
          <a:p>
            <a:pPr algn="ctr" defTabSz="914400"/>
            <a:r>
              <a:rPr lang="en-US" altLang="zh-CN" sz="2800" b="1" i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28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" name="îšľîḋe"/>
          <p:cNvGrpSpPr/>
          <p:nvPr>
            <p:custDataLst>
              <p:tags r:id="rId3"/>
            </p:custDataLst>
          </p:nvPr>
        </p:nvGrpSpPr>
        <p:grpSpPr>
          <a:xfrm>
            <a:off x="934839" y="1861516"/>
            <a:ext cx="3984843" cy="1112572"/>
            <a:chOff x="673100" y="2082297"/>
            <a:chExt cx="3743976" cy="1045322"/>
          </a:xfrm>
        </p:grpSpPr>
        <p:sp>
          <p:nvSpPr>
            <p:cNvPr id="25" name="î$ļïḋé"/>
            <p:cNvSpPr/>
            <p:nvPr>
              <p:custDataLst>
                <p:tags r:id="rId4"/>
              </p:custDataLst>
            </p:nvPr>
          </p:nvSpPr>
          <p:spPr bwMode="auto">
            <a:xfrm>
              <a:off x="673100" y="2499178"/>
              <a:ext cx="3743976" cy="628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此处添加正文，此处添加正文，此处添加正文，此处添加正文，此处添加正文，此处添加正文。</a:t>
              </a:r>
              <a:endParaRPr lang="en-US" altLang="zh-CN" sz="1100" dirty="0">
                <a:cs typeface="+mn-ea"/>
                <a:sym typeface="+mn-lt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……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6" name="ïśļîḋê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673100" y="2082297"/>
              <a:ext cx="3735938" cy="416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>
                  <a:cs typeface="+mn-ea"/>
                  <a:sym typeface="+mn-lt"/>
                </a:rPr>
                <a:t>输入</a:t>
              </a:r>
              <a:r>
                <a:rPr lang="zh-CN" altLang="en-US" b="1" dirty="0">
                  <a:cs typeface="+mn-ea"/>
                  <a:sym typeface="+mn-lt"/>
                </a:rPr>
                <a:t>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8" name="iSļíďé"/>
          <p:cNvSpPr/>
          <p:nvPr>
            <p:custDataLst>
              <p:tags r:id="rId6"/>
            </p:custDataLst>
          </p:nvPr>
        </p:nvSpPr>
        <p:spPr>
          <a:xfrm>
            <a:off x="5863352" y="3356675"/>
            <a:ext cx="440315" cy="440315"/>
          </a:xfrm>
          <a:prstGeom prst="ellipse">
            <a:avLst/>
          </a:prstGeom>
          <a:solidFill>
            <a:schemeClr val="accent2"/>
          </a:solidFill>
          <a:ln w="19050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2500" lnSpcReduction="20000"/>
          </a:bodyPr>
          <a:lstStyle/>
          <a:p>
            <a:pPr algn="ctr" defTabSz="914400"/>
            <a:r>
              <a:rPr lang="en-US" altLang="zh-CN" b="1" i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" name="ïŝľíďê"/>
          <p:cNvGrpSpPr/>
          <p:nvPr>
            <p:custDataLst>
              <p:tags r:id="rId7"/>
            </p:custDataLst>
          </p:nvPr>
        </p:nvGrpSpPr>
        <p:grpSpPr>
          <a:xfrm>
            <a:off x="1782155" y="3135052"/>
            <a:ext cx="3984843" cy="1112572"/>
            <a:chOff x="673100" y="2082297"/>
            <a:chExt cx="3743976" cy="1045322"/>
          </a:xfrm>
        </p:grpSpPr>
        <p:sp>
          <p:nvSpPr>
            <p:cNvPr id="23" name="ïśľîďé"/>
            <p:cNvSpPr/>
            <p:nvPr>
              <p:custDataLst>
                <p:tags r:id="rId8"/>
              </p:custDataLst>
            </p:nvPr>
          </p:nvSpPr>
          <p:spPr bwMode="auto">
            <a:xfrm>
              <a:off x="673100" y="2499178"/>
              <a:ext cx="3743976" cy="628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此处添加正文，此处添加正文，此处添加正文，此处添加正文，此处添加正文，此处添加正文。</a:t>
              </a:r>
              <a:endParaRPr lang="en-US" altLang="zh-CN" sz="1100" dirty="0">
                <a:cs typeface="+mn-ea"/>
                <a:sym typeface="+mn-lt"/>
              </a:endParaRPr>
            </a:p>
            <a:p>
              <a:pPr marL="171450" indent="-171450" algn="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……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4" name="ïṩḻíḓè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673100" y="2082297"/>
              <a:ext cx="3735938" cy="416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>
                  <a:cs typeface="+mn-ea"/>
                  <a:sym typeface="+mn-lt"/>
                </a:rPr>
                <a:t>输入</a:t>
              </a:r>
              <a:r>
                <a:rPr lang="zh-CN" altLang="en-US" b="1" dirty="0">
                  <a:cs typeface="+mn-ea"/>
                  <a:sym typeface="+mn-lt"/>
                </a:rPr>
                <a:t>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10" name="ïś1ïḑe"/>
          <p:cNvSpPr/>
          <p:nvPr>
            <p:custDataLst>
              <p:tags r:id="rId10"/>
            </p:custDataLst>
          </p:nvPr>
        </p:nvSpPr>
        <p:spPr>
          <a:xfrm>
            <a:off x="6407291" y="1625526"/>
            <a:ext cx="754285" cy="754285"/>
          </a:xfrm>
          <a:prstGeom prst="ellipse">
            <a:avLst/>
          </a:prstGeom>
          <a:solidFill>
            <a:srgbClr val="444E7B"/>
          </a:solidFill>
          <a:ln w="19050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2500" lnSpcReduction="10000"/>
          </a:bodyPr>
          <a:lstStyle/>
          <a:p>
            <a:pPr algn="ctr" defTabSz="914400"/>
            <a:r>
              <a:rPr lang="en-US" altLang="zh-CN" sz="3200" b="1" i="1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32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1" name="iṣḻíḍê"/>
          <p:cNvGrpSpPr/>
          <p:nvPr>
            <p:custDataLst>
              <p:tags r:id="rId11"/>
            </p:custDataLst>
          </p:nvPr>
        </p:nvGrpSpPr>
        <p:grpSpPr>
          <a:xfrm>
            <a:off x="7257931" y="1403903"/>
            <a:ext cx="3984843" cy="1112572"/>
            <a:chOff x="673100" y="2082297"/>
            <a:chExt cx="3743976" cy="1045322"/>
          </a:xfrm>
        </p:grpSpPr>
        <p:sp>
          <p:nvSpPr>
            <p:cNvPr id="21" name="îṡ1ïďé"/>
            <p:cNvSpPr/>
            <p:nvPr>
              <p:custDataLst>
                <p:tags r:id="rId12"/>
              </p:custDataLst>
            </p:nvPr>
          </p:nvSpPr>
          <p:spPr bwMode="auto">
            <a:xfrm>
              <a:off x="673100" y="2499178"/>
              <a:ext cx="3743976" cy="628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此处添加正文，此处添加正文，此处添加正文，此处添加正文，此处添加正文，此处添加正文。</a:t>
              </a:r>
              <a:endParaRPr lang="en-US" altLang="zh-CN" sz="1100" dirty="0">
                <a:cs typeface="+mn-ea"/>
                <a:sym typeface="+mn-lt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……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2" name="íṣļidé"/>
            <p:cNvSpPr txBox="1"/>
            <p:nvPr>
              <p:custDataLst>
                <p:tags r:id="rId13"/>
              </p:custDataLst>
            </p:nvPr>
          </p:nvSpPr>
          <p:spPr bwMode="auto">
            <a:xfrm>
              <a:off x="673100" y="2082297"/>
              <a:ext cx="3735938" cy="416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>
                  <a:cs typeface="+mn-ea"/>
                  <a:sym typeface="+mn-lt"/>
                </a:rPr>
                <a:t>输入</a:t>
              </a:r>
              <a:r>
                <a:rPr lang="zh-CN" altLang="en-US" b="1" dirty="0">
                  <a:cs typeface="+mn-ea"/>
                  <a:sym typeface="+mn-lt"/>
                </a:rPr>
                <a:t>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12" name="íşlíḍé"/>
          <p:cNvSpPr/>
          <p:nvPr>
            <p:custDataLst>
              <p:tags r:id="rId14"/>
            </p:custDataLst>
          </p:nvPr>
        </p:nvSpPr>
        <p:spPr>
          <a:xfrm>
            <a:off x="6598323" y="2949282"/>
            <a:ext cx="577640" cy="577640"/>
          </a:xfrm>
          <a:prstGeom prst="ellipse">
            <a:avLst/>
          </a:prstGeom>
          <a:solidFill>
            <a:schemeClr val="accent2"/>
          </a:solidFill>
          <a:ln w="19050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2500" lnSpcReduction="10000"/>
          </a:bodyPr>
          <a:lstStyle/>
          <a:p>
            <a:pPr algn="ctr" defTabSz="914400"/>
            <a:r>
              <a:rPr lang="en-US" altLang="zh-CN" sz="2400" b="1" i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4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" name="ïṣlíḍè"/>
          <p:cNvGrpSpPr/>
          <p:nvPr>
            <p:custDataLst>
              <p:tags r:id="rId15"/>
            </p:custDataLst>
          </p:nvPr>
        </p:nvGrpSpPr>
        <p:grpSpPr>
          <a:xfrm>
            <a:off x="7272317" y="2727658"/>
            <a:ext cx="3984843" cy="1112572"/>
            <a:chOff x="673100" y="2082297"/>
            <a:chExt cx="3743976" cy="1045322"/>
          </a:xfrm>
        </p:grpSpPr>
        <p:sp>
          <p:nvSpPr>
            <p:cNvPr id="19" name="íšľïdê"/>
            <p:cNvSpPr/>
            <p:nvPr>
              <p:custDataLst>
                <p:tags r:id="rId16"/>
              </p:custDataLst>
            </p:nvPr>
          </p:nvSpPr>
          <p:spPr bwMode="auto">
            <a:xfrm>
              <a:off x="673100" y="2499178"/>
              <a:ext cx="3743976" cy="628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cs typeface="+mn-ea"/>
                  <a:sym typeface="+mn-lt"/>
                </a:rPr>
                <a:t>此处添加正文，此处添加正文，此处添加正文，此处添加正文，此处添加正文，此处添加正文。</a:t>
              </a:r>
              <a:endParaRPr lang="en-US" altLang="zh-CN" sz="1100" dirty="0">
                <a:cs typeface="+mn-ea"/>
                <a:sym typeface="+mn-lt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……</a:t>
              </a:r>
              <a:endParaRPr lang="en-US" altLang="zh-CN" sz="1100" dirty="0">
                <a:cs typeface="+mn-ea"/>
                <a:sym typeface="+mn-lt"/>
              </a:endParaRPr>
            </a:p>
          </p:txBody>
        </p:sp>
        <p:sp>
          <p:nvSpPr>
            <p:cNvPr id="20" name="îṩľiḓe"/>
            <p:cNvSpPr txBox="1"/>
            <p:nvPr>
              <p:custDataLst>
                <p:tags r:id="rId17"/>
              </p:custDataLst>
            </p:nvPr>
          </p:nvSpPr>
          <p:spPr bwMode="auto">
            <a:xfrm>
              <a:off x="673100" y="2082297"/>
              <a:ext cx="3735938" cy="416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>
                  <a:cs typeface="+mn-ea"/>
                  <a:sym typeface="+mn-lt"/>
                </a:rPr>
                <a:t>输入</a:t>
              </a:r>
              <a:r>
                <a:rPr lang="zh-CN" altLang="en-US" b="1" dirty="0">
                  <a:cs typeface="+mn-ea"/>
                  <a:sym typeface="+mn-lt"/>
                </a:rPr>
                <a:t>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cxnSp>
        <p:nvCxnSpPr>
          <p:cNvPr id="14" name="直接连接符 13"/>
          <p:cNvCxnSpPr>
            <a:stCxn id="6" idx="5"/>
            <a:endCxn id="8" idx="0"/>
          </p:cNvCxnSpPr>
          <p:nvPr>
            <p:custDataLst>
              <p:tags r:id="rId18"/>
            </p:custDataLst>
          </p:nvPr>
        </p:nvCxnSpPr>
        <p:spPr>
          <a:xfrm>
            <a:off x="5641453" y="2708555"/>
            <a:ext cx="442058" cy="64812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8" idx="7"/>
            <a:endCxn id="12" idx="2"/>
          </p:cNvCxnSpPr>
          <p:nvPr>
            <p:custDataLst>
              <p:tags r:id="rId19"/>
            </p:custDataLst>
          </p:nvPr>
        </p:nvCxnSpPr>
        <p:spPr>
          <a:xfrm flipV="1">
            <a:off x="6239185" y="3238102"/>
            <a:ext cx="359138" cy="183056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12" idx="0"/>
            <a:endCxn id="10" idx="4"/>
          </p:cNvCxnSpPr>
          <p:nvPr>
            <p:custDataLst>
              <p:tags r:id="rId20"/>
            </p:custDataLst>
          </p:nvPr>
        </p:nvCxnSpPr>
        <p:spPr>
          <a:xfrm flipH="1" flipV="1">
            <a:off x="6784434" y="2379812"/>
            <a:ext cx="102709" cy="56947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21"/>
            </p:custDataLst>
          </p:nvPr>
        </p:nvCxnSpPr>
        <p:spPr>
          <a:xfrm>
            <a:off x="324220" y="3054570"/>
            <a:ext cx="448073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22"/>
            </p:custDataLst>
          </p:nvPr>
        </p:nvCxnSpPr>
        <p:spPr>
          <a:xfrm>
            <a:off x="7372675" y="2622067"/>
            <a:ext cx="449510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grpSp>
        <p:nvGrpSpPr>
          <p:cNvPr id="5" name="iSľíḍé"/>
          <p:cNvGrpSpPr/>
          <p:nvPr>
            <p:custDataLst>
              <p:tags r:id="rId2"/>
            </p:custDataLst>
          </p:nvPr>
        </p:nvGrpSpPr>
        <p:grpSpPr>
          <a:xfrm>
            <a:off x="3004508" y="2917197"/>
            <a:ext cx="393918" cy="362346"/>
            <a:chOff x="6897244" y="3129780"/>
            <a:chExt cx="346978" cy="319168"/>
          </a:xfrm>
          <a:solidFill>
            <a:schemeClr val="bg1">
              <a:lumMod val="85000"/>
            </a:schemeClr>
          </a:solidFill>
        </p:grpSpPr>
        <p:sp>
          <p:nvSpPr>
            <p:cNvPr id="36" name="isḻîḋé"/>
            <p:cNvSpPr/>
            <p:nvPr>
              <p:custDataLst>
                <p:tags r:id="rId3"/>
              </p:custDataLst>
            </p:nvPr>
          </p:nvSpPr>
          <p:spPr bwMode="auto">
            <a:xfrm>
              <a:off x="7043080" y="3129780"/>
              <a:ext cx="201142" cy="319168"/>
            </a:xfrm>
            <a:custGeom>
              <a:avLst/>
              <a:gdLst>
                <a:gd name="T0" fmla="*/ 8 w 51"/>
                <a:gd name="T1" fmla="*/ 81 h 81"/>
                <a:gd name="T2" fmla="*/ 3 w 51"/>
                <a:gd name="T3" fmla="*/ 78 h 81"/>
                <a:gd name="T4" fmla="*/ 3 w 51"/>
                <a:gd name="T5" fmla="*/ 68 h 81"/>
                <a:gd name="T6" fmla="*/ 30 w 51"/>
                <a:gd name="T7" fmla="*/ 41 h 81"/>
                <a:gd name="T8" fmla="*/ 3 w 51"/>
                <a:gd name="T9" fmla="*/ 14 h 81"/>
                <a:gd name="T10" fmla="*/ 3 w 51"/>
                <a:gd name="T11" fmla="*/ 3 h 81"/>
                <a:gd name="T12" fmla="*/ 13 w 51"/>
                <a:gd name="T13" fmla="*/ 3 h 81"/>
                <a:gd name="T14" fmla="*/ 51 w 51"/>
                <a:gd name="T15" fmla="*/ 41 h 81"/>
                <a:gd name="T16" fmla="*/ 13 w 51"/>
                <a:gd name="T17" fmla="*/ 78 h 81"/>
                <a:gd name="T18" fmla="*/ 8 w 51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81">
                  <a:moveTo>
                    <a:pt x="8" y="81"/>
                  </a:moveTo>
                  <a:cubicBezTo>
                    <a:pt x="6" y="81"/>
                    <a:pt x="4" y="80"/>
                    <a:pt x="3" y="78"/>
                  </a:cubicBezTo>
                  <a:cubicBezTo>
                    <a:pt x="0" y="76"/>
                    <a:pt x="0" y="71"/>
                    <a:pt x="3" y="6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1"/>
                    <a:pt x="0" y="6"/>
                    <a:pt x="3" y="3"/>
                  </a:cubicBezTo>
                  <a:cubicBezTo>
                    <a:pt x="5" y="0"/>
                    <a:pt x="10" y="0"/>
                    <a:pt x="13" y="3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2" y="80"/>
                    <a:pt x="10" y="81"/>
                    <a:pt x="8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7" name="íşlïďè"/>
            <p:cNvSpPr/>
            <p:nvPr>
              <p:custDataLst>
                <p:tags r:id="rId4"/>
              </p:custDataLst>
            </p:nvPr>
          </p:nvSpPr>
          <p:spPr bwMode="auto">
            <a:xfrm>
              <a:off x="6897244" y="3129780"/>
              <a:ext cx="201142" cy="319168"/>
            </a:xfrm>
            <a:custGeom>
              <a:avLst/>
              <a:gdLst>
                <a:gd name="T0" fmla="*/ 8 w 51"/>
                <a:gd name="T1" fmla="*/ 81 h 81"/>
                <a:gd name="T2" fmla="*/ 2 w 51"/>
                <a:gd name="T3" fmla="*/ 78 h 81"/>
                <a:gd name="T4" fmla="*/ 2 w 51"/>
                <a:gd name="T5" fmla="*/ 68 h 81"/>
                <a:gd name="T6" fmla="*/ 30 w 51"/>
                <a:gd name="T7" fmla="*/ 41 h 81"/>
                <a:gd name="T8" fmla="*/ 2 w 51"/>
                <a:gd name="T9" fmla="*/ 14 h 81"/>
                <a:gd name="T10" fmla="*/ 2 w 51"/>
                <a:gd name="T11" fmla="*/ 3 h 81"/>
                <a:gd name="T12" fmla="*/ 13 w 51"/>
                <a:gd name="T13" fmla="*/ 3 h 81"/>
                <a:gd name="T14" fmla="*/ 51 w 51"/>
                <a:gd name="T15" fmla="*/ 41 h 81"/>
                <a:gd name="T16" fmla="*/ 13 w 51"/>
                <a:gd name="T17" fmla="*/ 78 h 81"/>
                <a:gd name="T18" fmla="*/ 8 w 51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81">
                  <a:moveTo>
                    <a:pt x="8" y="81"/>
                  </a:moveTo>
                  <a:cubicBezTo>
                    <a:pt x="6" y="81"/>
                    <a:pt x="4" y="80"/>
                    <a:pt x="2" y="78"/>
                  </a:cubicBezTo>
                  <a:cubicBezTo>
                    <a:pt x="0" y="76"/>
                    <a:pt x="0" y="71"/>
                    <a:pt x="2" y="6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1"/>
                    <a:pt x="0" y="6"/>
                    <a:pt x="2" y="3"/>
                  </a:cubicBezTo>
                  <a:cubicBezTo>
                    <a:pt x="5" y="0"/>
                    <a:pt x="10" y="0"/>
                    <a:pt x="13" y="3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2" y="80"/>
                    <a:pt x="10" y="81"/>
                    <a:pt x="8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6" name="íṧļiďè"/>
          <p:cNvSpPr/>
          <p:nvPr>
            <p:custDataLst>
              <p:tags r:id="rId5"/>
            </p:custDataLst>
          </p:nvPr>
        </p:nvSpPr>
        <p:spPr bwMode="auto">
          <a:xfrm>
            <a:off x="1547910" y="4163334"/>
            <a:ext cx="320827" cy="524646"/>
          </a:xfrm>
          <a:custGeom>
            <a:avLst/>
            <a:gdLst>
              <a:gd name="T0" fmla="*/ 52 w 72"/>
              <a:gd name="T1" fmla="*/ 0 h 117"/>
              <a:gd name="T2" fmla="*/ 52 w 72"/>
              <a:gd name="T3" fmla="*/ 71 h 117"/>
              <a:gd name="T4" fmla="*/ 69 w 72"/>
              <a:gd name="T5" fmla="*/ 71 h 117"/>
              <a:gd name="T6" fmla="*/ 72 w 72"/>
              <a:gd name="T7" fmla="*/ 73 h 117"/>
              <a:gd name="T8" fmla="*/ 71 w 72"/>
              <a:gd name="T9" fmla="*/ 77 h 117"/>
              <a:gd name="T10" fmla="*/ 36 w 72"/>
              <a:gd name="T11" fmla="*/ 117 h 117"/>
              <a:gd name="T12" fmla="*/ 1 w 72"/>
              <a:gd name="T13" fmla="*/ 77 h 117"/>
              <a:gd name="T14" fmla="*/ 0 w 72"/>
              <a:gd name="T15" fmla="*/ 73 h 117"/>
              <a:gd name="T16" fmla="*/ 3 w 72"/>
              <a:gd name="T17" fmla="*/ 71 h 117"/>
              <a:gd name="T18" fmla="*/ 20 w 72"/>
              <a:gd name="T19" fmla="*/ 71 h 117"/>
              <a:gd name="T20" fmla="*/ 20 w 72"/>
              <a:gd name="T21" fmla="*/ 0 h 117"/>
              <a:gd name="T22" fmla="*/ 52 w 72"/>
              <a:gd name="T23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117">
                <a:moveTo>
                  <a:pt x="52" y="0"/>
                </a:moveTo>
                <a:cubicBezTo>
                  <a:pt x="52" y="71"/>
                  <a:pt x="52" y="71"/>
                  <a:pt x="52" y="71"/>
                </a:cubicBezTo>
                <a:cubicBezTo>
                  <a:pt x="69" y="71"/>
                  <a:pt x="69" y="71"/>
                  <a:pt x="69" y="71"/>
                </a:cubicBezTo>
                <a:cubicBezTo>
                  <a:pt x="70" y="71"/>
                  <a:pt x="71" y="72"/>
                  <a:pt x="72" y="73"/>
                </a:cubicBezTo>
                <a:cubicBezTo>
                  <a:pt x="72" y="75"/>
                  <a:pt x="72" y="76"/>
                  <a:pt x="71" y="7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1" y="77"/>
                  <a:pt x="1" y="77"/>
                  <a:pt x="1" y="77"/>
                </a:cubicBezTo>
                <a:cubicBezTo>
                  <a:pt x="0" y="76"/>
                  <a:pt x="0" y="75"/>
                  <a:pt x="0" y="73"/>
                </a:cubicBezTo>
                <a:cubicBezTo>
                  <a:pt x="1" y="72"/>
                  <a:pt x="2" y="71"/>
                  <a:pt x="3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52" y="0"/>
                  <a:pt x="52" y="0"/>
                  <a:pt x="52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7" name="íśļîḋe"/>
          <p:cNvSpPr/>
          <p:nvPr>
            <p:custDataLst>
              <p:tags r:id="rId6"/>
            </p:custDataLst>
          </p:nvPr>
        </p:nvSpPr>
        <p:spPr bwMode="auto">
          <a:xfrm>
            <a:off x="1636609" y="4125234"/>
            <a:ext cx="143428" cy="113233"/>
          </a:xfrm>
          <a:custGeom>
            <a:avLst/>
            <a:gdLst>
              <a:gd name="T0" fmla="*/ 32 w 32"/>
              <a:gd name="T1" fmla="*/ 0 h 25"/>
              <a:gd name="T2" fmla="*/ 0 w 32"/>
              <a:gd name="T3" fmla="*/ 0 h 25"/>
              <a:gd name="T4" fmla="*/ 0 w 32"/>
              <a:gd name="T5" fmla="*/ 25 h 25"/>
              <a:gd name="T6" fmla="*/ 16 w 32"/>
              <a:gd name="T7" fmla="*/ 20 h 25"/>
              <a:gd name="T8" fmla="*/ 32 w 32"/>
              <a:gd name="T9" fmla="*/ 25 h 25"/>
              <a:gd name="T10" fmla="*/ 32 w 32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25">
                <a:moveTo>
                  <a:pt x="3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4" y="22"/>
                  <a:pt x="10" y="20"/>
                  <a:pt x="16" y="20"/>
                </a:cubicBezTo>
                <a:cubicBezTo>
                  <a:pt x="22" y="20"/>
                  <a:pt x="28" y="22"/>
                  <a:pt x="32" y="25"/>
                </a:cubicBezTo>
                <a:cubicBezTo>
                  <a:pt x="32" y="0"/>
                  <a:pt x="32" y="0"/>
                  <a:pt x="32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8" name="iṡḻîḓe"/>
          <p:cNvSpPr/>
          <p:nvPr>
            <p:custDataLst>
              <p:tags r:id="rId7"/>
            </p:custDataLst>
          </p:nvPr>
        </p:nvSpPr>
        <p:spPr bwMode="auto">
          <a:xfrm>
            <a:off x="709295" y="1165860"/>
            <a:ext cx="1998345" cy="3091815"/>
          </a:xfrm>
          <a:custGeom>
            <a:avLst/>
            <a:gdLst>
              <a:gd name="T0" fmla="*/ 448 w 448"/>
              <a:gd name="T1" fmla="*/ 224 h 792"/>
              <a:gd name="T2" fmla="*/ 448 w 448"/>
              <a:gd name="T3" fmla="*/ 570 h 792"/>
              <a:gd name="T4" fmla="*/ 252 w 448"/>
              <a:gd name="T5" fmla="*/ 792 h 792"/>
              <a:gd name="T6" fmla="*/ 252 w 448"/>
              <a:gd name="T7" fmla="*/ 777 h 792"/>
              <a:gd name="T8" fmla="*/ 224 w 448"/>
              <a:gd name="T9" fmla="*/ 749 h 792"/>
              <a:gd name="T10" fmla="*/ 196 w 448"/>
              <a:gd name="T11" fmla="*/ 777 h 792"/>
              <a:gd name="T12" fmla="*/ 196 w 448"/>
              <a:gd name="T13" fmla="*/ 792 h 792"/>
              <a:gd name="T14" fmla="*/ 0 w 448"/>
              <a:gd name="T15" fmla="*/ 570 h 792"/>
              <a:gd name="T16" fmla="*/ 0 w 448"/>
              <a:gd name="T17" fmla="*/ 224 h 792"/>
              <a:gd name="T18" fmla="*/ 224 w 448"/>
              <a:gd name="T19" fmla="*/ 0 h 792"/>
              <a:gd name="T20" fmla="*/ 448 w 448"/>
              <a:gd name="T21" fmla="*/ 224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8" h="792">
                <a:moveTo>
                  <a:pt x="448" y="224"/>
                </a:moveTo>
                <a:cubicBezTo>
                  <a:pt x="448" y="570"/>
                  <a:pt x="448" y="570"/>
                  <a:pt x="448" y="570"/>
                </a:cubicBezTo>
                <a:cubicBezTo>
                  <a:pt x="448" y="684"/>
                  <a:pt x="362" y="778"/>
                  <a:pt x="252" y="792"/>
                </a:cubicBezTo>
                <a:cubicBezTo>
                  <a:pt x="252" y="777"/>
                  <a:pt x="252" y="777"/>
                  <a:pt x="252" y="777"/>
                </a:cubicBezTo>
                <a:cubicBezTo>
                  <a:pt x="252" y="761"/>
                  <a:pt x="239" y="749"/>
                  <a:pt x="224" y="749"/>
                </a:cubicBezTo>
                <a:cubicBezTo>
                  <a:pt x="209" y="749"/>
                  <a:pt x="196" y="761"/>
                  <a:pt x="196" y="777"/>
                </a:cubicBezTo>
                <a:cubicBezTo>
                  <a:pt x="196" y="792"/>
                  <a:pt x="196" y="792"/>
                  <a:pt x="196" y="792"/>
                </a:cubicBezTo>
                <a:cubicBezTo>
                  <a:pt x="86" y="778"/>
                  <a:pt x="0" y="684"/>
                  <a:pt x="0" y="570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100"/>
                  <a:pt x="100" y="0"/>
                  <a:pt x="224" y="0"/>
                </a:cubicBezTo>
                <a:cubicBezTo>
                  <a:pt x="348" y="0"/>
                  <a:pt x="448" y="100"/>
                  <a:pt x="448" y="2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iśļïḍe"/>
          <p:cNvSpPr/>
          <p:nvPr>
            <p:custDataLst>
              <p:tags r:id="rId8"/>
            </p:custDataLst>
          </p:nvPr>
        </p:nvSpPr>
        <p:spPr>
          <a:xfrm>
            <a:off x="860019" y="1316837"/>
            <a:ext cx="1696608" cy="1700382"/>
          </a:xfrm>
          <a:prstGeom prst="ellipse">
            <a:avLst/>
          </a:prstGeom>
          <a:solidFill>
            <a:schemeClr val="bg1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r>
              <a:rPr lang="en-US" altLang="zh-CN" sz="4400" b="1" i="1" dirty="0">
                <a:solidFill>
                  <a:schemeClr val="tx1"/>
                </a:solidFill>
                <a:cs typeface="+mn-ea"/>
                <a:sym typeface="+mn-lt"/>
              </a:rPr>
              <a:t>D</a:t>
            </a:r>
            <a:endParaRPr lang="zh-CN" altLang="en-US" sz="4400" b="1" i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íśľîďê"/>
          <p:cNvSpPr txBox="1"/>
          <p:nvPr>
            <p:custDataLst>
              <p:tags r:id="rId9"/>
            </p:custDataLst>
          </p:nvPr>
        </p:nvSpPr>
        <p:spPr bwMode="auto">
          <a:xfrm>
            <a:off x="246573" y="4864821"/>
            <a:ext cx="2923500" cy="5015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点击添加</a:t>
            </a:r>
            <a:r>
              <a:rPr lang="zh-CN" altLang="en-US" sz="2000" dirty="0">
                <a:cs typeface="+mn-ea"/>
                <a:sym typeface="+mn-lt"/>
              </a:rPr>
              <a:t>标题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1" name="î$ḷídé"/>
          <p:cNvSpPr/>
          <p:nvPr>
            <p:custDataLst>
              <p:tags r:id="rId10"/>
            </p:custDataLst>
          </p:nvPr>
        </p:nvSpPr>
        <p:spPr bwMode="auto">
          <a:xfrm>
            <a:off x="246573" y="5366395"/>
            <a:ext cx="2923500" cy="9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altLang="zh-CN" sz="1100" dirty="0">
              <a:cs typeface="+mn-ea"/>
              <a:sym typeface="+mn-lt"/>
            </a:endParaRPr>
          </a:p>
        </p:txBody>
      </p:sp>
      <p:grpSp>
        <p:nvGrpSpPr>
          <p:cNvPr id="12" name="íṧliďé"/>
          <p:cNvGrpSpPr/>
          <p:nvPr>
            <p:custDataLst>
              <p:tags r:id="rId11"/>
            </p:custDataLst>
          </p:nvPr>
        </p:nvGrpSpPr>
        <p:grpSpPr>
          <a:xfrm>
            <a:off x="5953968" y="2917197"/>
            <a:ext cx="393918" cy="362346"/>
            <a:chOff x="6897244" y="3129780"/>
            <a:chExt cx="346978" cy="319168"/>
          </a:xfrm>
          <a:solidFill>
            <a:schemeClr val="bg1">
              <a:lumMod val="85000"/>
            </a:schemeClr>
          </a:solidFill>
        </p:grpSpPr>
        <p:sp>
          <p:nvSpPr>
            <p:cNvPr id="34" name="iŝļïďe"/>
            <p:cNvSpPr/>
            <p:nvPr>
              <p:custDataLst>
                <p:tags r:id="rId12"/>
              </p:custDataLst>
            </p:nvPr>
          </p:nvSpPr>
          <p:spPr bwMode="auto">
            <a:xfrm>
              <a:off x="7043080" y="3129780"/>
              <a:ext cx="201142" cy="319168"/>
            </a:xfrm>
            <a:custGeom>
              <a:avLst/>
              <a:gdLst>
                <a:gd name="T0" fmla="*/ 8 w 51"/>
                <a:gd name="T1" fmla="*/ 81 h 81"/>
                <a:gd name="T2" fmla="*/ 3 w 51"/>
                <a:gd name="T3" fmla="*/ 78 h 81"/>
                <a:gd name="T4" fmla="*/ 3 w 51"/>
                <a:gd name="T5" fmla="*/ 68 h 81"/>
                <a:gd name="T6" fmla="*/ 30 w 51"/>
                <a:gd name="T7" fmla="*/ 41 h 81"/>
                <a:gd name="T8" fmla="*/ 3 w 51"/>
                <a:gd name="T9" fmla="*/ 14 h 81"/>
                <a:gd name="T10" fmla="*/ 3 w 51"/>
                <a:gd name="T11" fmla="*/ 3 h 81"/>
                <a:gd name="T12" fmla="*/ 13 w 51"/>
                <a:gd name="T13" fmla="*/ 3 h 81"/>
                <a:gd name="T14" fmla="*/ 51 w 51"/>
                <a:gd name="T15" fmla="*/ 41 h 81"/>
                <a:gd name="T16" fmla="*/ 13 w 51"/>
                <a:gd name="T17" fmla="*/ 78 h 81"/>
                <a:gd name="T18" fmla="*/ 8 w 51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81">
                  <a:moveTo>
                    <a:pt x="8" y="81"/>
                  </a:moveTo>
                  <a:cubicBezTo>
                    <a:pt x="6" y="81"/>
                    <a:pt x="4" y="80"/>
                    <a:pt x="3" y="78"/>
                  </a:cubicBezTo>
                  <a:cubicBezTo>
                    <a:pt x="0" y="76"/>
                    <a:pt x="0" y="71"/>
                    <a:pt x="3" y="6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1"/>
                    <a:pt x="0" y="6"/>
                    <a:pt x="3" y="3"/>
                  </a:cubicBezTo>
                  <a:cubicBezTo>
                    <a:pt x="5" y="0"/>
                    <a:pt x="10" y="0"/>
                    <a:pt x="13" y="3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2" y="80"/>
                    <a:pt x="10" y="81"/>
                    <a:pt x="8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ïṣḻïḑê"/>
            <p:cNvSpPr/>
            <p:nvPr>
              <p:custDataLst>
                <p:tags r:id="rId13"/>
              </p:custDataLst>
            </p:nvPr>
          </p:nvSpPr>
          <p:spPr bwMode="auto">
            <a:xfrm>
              <a:off x="6897244" y="3129780"/>
              <a:ext cx="201142" cy="319168"/>
            </a:xfrm>
            <a:custGeom>
              <a:avLst/>
              <a:gdLst>
                <a:gd name="T0" fmla="*/ 8 w 51"/>
                <a:gd name="T1" fmla="*/ 81 h 81"/>
                <a:gd name="T2" fmla="*/ 2 w 51"/>
                <a:gd name="T3" fmla="*/ 78 h 81"/>
                <a:gd name="T4" fmla="*/ 2 w 51"/>
                <a:gd name="T5" fmla="*/ 68 h 81"/>
                <a:gd name="T6" fmla="*/ 30 w 51"/>
                <a:gd name="T7" fmla="*/ 41 h 81"/>
                <a:gd name="T8" fmla="*/ 2 w 51"/>
                <a:gd name="T9" fmla="*/ 14 h 81"/>
                <a:gd name="T10" fmla="*/ 2 w 51"/>
                <a:gd name="T11" fmla="*/ 3 h 81"/>
                <a:gd name="T12" fmla="*/ 13 w 51"/>
                <a:gd name="T13" fmla="*/ 3 h 81"/>
                <a:gd name="T14" fmla="*/ 51 w 51"/>
                <a:gd name="T15" fmla="*/ 41 h 81"/>
                <a:gd name="T16" fmla="*/ 13 w 51"/>
                <a:gd name="T17" fmla="*/ 78 h 81"/>
                <a:gd name="T18" fmla="*/ 8 w 51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81">
                  <a:moveTo>
                    <a:pt x="8" y="81"/>
                  </a:moveTo>
                  <a:cubicBezTo>
                    <a:pt x="6" y="81"/>
                    <a:pt x="4" y="80"/>
                    <a:pt x="2" y="78"/>
                  </a:cubicBezTo>
                  <a:cubicBezTo>
                    <a:pt x="0" y="76"/>
                    <a:pt x="0" y="71"/>
                    <a:pt x="2" y="6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1"/>
                    <a:pt x="0" y="6"/>
                    <a:pt x="2" y="3"/>
                  </a:cubicBezTo>
                  <a:cubicBezTo>
                    <a:pt x="5" y="0"/>
                    <a:pt x="10" y="0"/>
                    <a:pt x="13" y="3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2" y="80"/>
                    <a:pt x="10" y="81"/>
                    <a:pt x="8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3" name="ïṧliḑé"/>
          <p:cNvSpPr/>
          <p:nvPr>
            <p:custDataLst>
              <p:tags r:id="rId14"/>
            </p:custDataLst>
          </p:nvPr>
        </p:nvSpPr>
        <p:spPr bwMode="auto">
          <a:xfrm>
            <a:off x="4497370" y="4163334"/>
            <a:ext cx="320827" cy="524646"/>
          </a:xfrm>
          <a:custGeom>
            <a:avLst/>
            <a:gdLst>
              <a:gd name="T0" fmla="*/ 52 w 72"/>
              <a:gd name="T1" fmla="*/ 0 h 117"/>
              <a:gd name="T2" fmla="*/ 52 w 72"/>
              <a:gd name="T3" fmla="*/ 71 h 117"/>
              <a:gd name="T4" fmla="*/ 69 w 72"/>
              <a:gd name="T5" fmla="*/ 71 h 117"/>
              <a:gd name="T6" fmla="*/ 72 w 72"/>
              <a:gd name="T7" fmla="*/ 73 h 117"/>
              <a:gd name="T8" fmla="*/ 71 w 72"/>
              <a:gd name="T9" fmla="*/ 77 h 117"/>
              <a:gd name="T10" fmla="*/ 36 w 72"/>
              <a:gd name="T11" fmla="*/ 117 h 117"/>
              <a:gd name="T12" fmla="*/ 1 w 72"/>
              <a:gd name="T13" fmla="*/ 77 h 117"/>
              <a:gd name="T14" fmla="*/ 0 w 72"/>
              <a:gd name="T15" fmla="*/ 73 h 117"/>
              <a:gd name="T16" fmla="*/ 3 w 72"/>
              <a:gd name="T17" fmla="*/ 71 h 117"/>
              <a:gd name="T18" fmla="*/ 20 w 72"/>
              <a:gd name="T19" fmla="*/ 71 h 117"/>
              <a:gd name="T20" fmla="*/ 20 w 72"/>
              <a:gd name="T21" fmla="*/ 0 h 117"/>
              <a:gd name="T22" fmla="*/ 52 w 72"/>
              <a:gd name="T23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117">
                <a:moveTo>
                  <a:pt x="52" y="0"/>
                </a:moveTo>
                <a:cubicBezTo>
                  <a:pt x="52" y="71"/>
                  <a:pt x="52" y="71"/>
                  <a:pt x="52" y="71"/>
                </a:cubicBezTo>
                <a:cubicBezTo>
                  <a:pt x="69" y="71"/>
                  <a:pt x="69" y="71"/>
                  <a:pt x="69" y="71"/>
                </a:cubicBezTo>
                <a:cubicBezTo>
                  <a:pt x="70" y="71"/>
                  <a:pt x="71" y="72"/>
                  <a:pt x="72" y="73"/>
                </a:cubicBezTo>
                <a:cubicBezTo>
                  <a:pt x="72" y="75"/>
                  <a:pt x="72" y="76"/>
                  <a:pt x="71" y="7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1" y="77"/>
                  <a:pt x="1" y="77"/>
                  <a:pt x="1" y="77"/>
                </a:cubicBezTo>
                <a:cubicBezTo>
                  <a:pt x="0" y="76"/>
                  <a:pt x="0" y="75"/>
                  <a:pt x="0" y="73"/>
                </a:cubicBezTo>
                <a:cubicBezTo>
                  <a:pt x="1" y="72"/>
                  <a:pt x="2" y="71"/>
                  <a:pt x="3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52" y="0"/>
                  <a:pt x="52" y="0"/>
                  <a:pt x="52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14" name="ïṡľîḓé"/>
          <p:cNvSpPr/>
          <p:nvPr>
            <p:custDataLst>
              <p:tags r:id="rId15"/>
            </p:custDataLst>
          </p:nvPr>
        </p:nvSpPr>
        <p:spPr bwMode="auto">
          <a:xfrm>
            <a:off x="4586070" y="4125234"/>
            <a:ext cx="143428" cy="113233"/>
          </a:xfrm>
          <a:custGeom>
            <a:avLst/>
            <a:gdLst>
              <a:gd name="T0" fmla="*/ 32 w 32"/>
              <a:gd name="T1" fmla="*/ 0 h 25"/>
              <a:gd name="T2" fmla="*/ 0 w 32"/>
              <a:gd name="T3" fmla="*/ 0 h 25"/>
              <a:gd name="T4" fmla="*/ 0 w 32"/>
              <a:gd name="T5" fmla="*/ 25 h 25"/>
              <a:gd name="T6" fmla="*/ 16 w 32"/>
              <a:gd name="T7" fmla="*/ 20 h 25"/>
              <a:gd name="T8" fmla="*/ 32 w 32"/>
              <a:gd name="T9" fmla="*/ 25 h 25"/>
              <a:gd name="T10" fmla="*/ 32 w 32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25">
                <a:moveTo>
                  <a:pt x="3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4" y="22"/>
                  <a:pt x="10" y="20"/>
                  <a:pt x="16" y="20"/>
                </a:cubicBezTo>
                <a:cubicBezTo>
                  <a:pt x="22" y="20"/>
                  <a:pt x="28" y="22"/>
                  <a:pt x="32" y="25"/>
                </a:cubicBezTo>
                <a:cubicBezTo>
                  <a:pt x="32" y="0"/>
                  <a:pt x="32" y="0"/>
                  <a:pt x="32" y="0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15" name="ïŝľîďê"/>
          <p:cNvSpPr/>
          <p:nvPr>
            <p:custDataLst>
              <p:tags r:id="rId16"/>
            </p:custDataLst>
          </p:nvPr>
        </p:nvSpPr>
        <p:spPr bwMode="auto">
          <a:xfrm>
            <a:off x="3658235" y="1165860"/>
            <a:ext cx="1998345" cy="3091815"/>
          </a:xfrm>
          <a:custGeom>
            <a:avLst/>
            <a:gdLst>
              <a:gd name="T0" fmla="*/ 448 w 448"/>
              <a:gd name="T1" fmla="*/ 224 h 792"/>
              <a:gd name="T2" fmla="*/ 448 w 448"/>
              <a:gd name="T3" fmla="*/ 570 h 792"/>
              <a:gd name="T4" fmla="*/ 252 w 448"/>
              <a:gd name="T5" fmla="*/ 792 h 792"/>
              <a:gd name="T6" fmla="*/ 252 w 448"/>
              <a:gd name="T7" fmla="*/ 777 h 792"/>
              <a:gd name="T8" fmla="*/ 224 w 448"/>
              <a:gd name="T9" fmla="*/ 749 h 792"/>
              <a:gd name="T10" fmla="*/ 196 w 448"/>
              <a:gd name="T11" fmla="*/ 777 h 792"/>
              <a:gd name="T12" fmla="*/ 196 w 448"/>
              <a:gd name="T13" fmla="*/ 792 h 792"/>
              <a:gd name="T14" fmla="*/ 0 w 448"/>
              <a:gd name="T15" fmla="*/ 570 h 792"/>
              <a:gd name="T16" fmla="*/ 0 w 448"/>
              <a:gd name="T17" fmla="*/ 224 h 792"/>
              <a:gd name="T18" fmla="*/ 224 w 448"/>
              <a:gd name="T19" fmla="*/ 0 h 792"/>
              <a:gd name="T20" fmla="*/ 448 w 448"/>
              <a:gd name="T21" fmla="*/ 224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8" h="792">
                <a:moveTo>
                  <a:pt x="448" y="224"/>
                </a:moveTo>
                <a:cubicBezTo>
                  <a:pt x="448" y="570"/>
                  <a:pt x="448" y="570"/>
                  <a:pt x="448" y="570"/>
                </a:cubicBezTo>
                <a:cubicBezTo>
                  <a:pt x="448" y="684"/>
                  <a:pt x="362" y="778"/>
                  <a:pt x="252" y="792"/>
                </a:cubicBezTo>
                <a:cubicBezTo>
                  <a:pt x="252" y="777"/>
                  <a:pt x="252" y="777"/>
                  <a:pt x="252" y="777"/>
                </a:cubicBezTo>
                <a:cubicBezTo>
                  <a:pt x="252" y="761"/>
                  <a:pt x="239" y="749"/>
                  <a:pt x="224" y="749"/>
                </a:cubicBezTo>
                <a:cubicBezTo>
                  <a:pt x="209" y="749"/>
                  <a:pt x="196" y="761"/>
                  <a:pt x="196" y="777"/>
                </a:cubicBezTo>
                <a:cubicBezTo>
                  <a:pt x="196" y="792"/>
                  <a:pt x="196" y="792"/>
                  <a:pt x="196" y="792"/>
                </a:cubicBezTo>
                <a:cubicBezTo>
                  <a:pt x="86" y="778"/>
                  <a:pt x="0" y="684"/>
                  <a:pt x="0" y="570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100"/>
                  <a:pt x="100" y="0"/>
                  <a:pt x="224" y="0"/>
                </a:cubicBezTo>
                <a:cubicBezTo>
                  <a:pt x="348" y="0"/>
                  <a:pt x="448" y="100"/>
                  <a:pt x="448" y="2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16" name="íṣlíḍê"/>
          <p:cNvSpPr/>
          <p:nvPr>
            <p:custDataLst>
              <p:tags r:id="rId17"/>
            </p:custDataLst>
          </p:nvPr>
        </p:nvSpPr>
        <p:spPr>
          <a:xfrm>
            <a:off x="3809479" y="1316837"/>
            <a:ext cx="1696608" cy="1700382"/>
          </a:xfrm>
          <a:prstGeom prst="ellipse">
            <a:avLst/>
          </a:prstGeom>
          <a:solidFill>
            <a:schemeClr val="bg1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r>
              <a:rPr lang="en-US" altLang="zh-CN" sz="4400" b="1" i="1" dirty="0">
                <a:solidFill>
                  <a:schemeClr val="tx1"/>
                </a:solidFill>
                <a:cs typeface="+mn-ea"/>
                <a:sym typeface="+mn-lt"/>
              </a:rPr>
              <a:t>S</a:t>
            </a:r>
            <a:endParaRPr lang="zh-CN" altLang="en-US" sz="4400" b="1" i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îṡľídê"/>
          <p:cNvSpPr txBox="1"/>
          <p:nvPr>
            <p:custDataLst>
              <p:tags r:id="rId18"/>
            </p:custDataLst>
          </p:nvPr>
        </p:nvSpPr>
        <p:spPr bwMode="auto">
          <a:xfrm>
            <a:off x="3196033" y="4864821"/>
            <a:ext cx="2923500" cy="5015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点击添加</a:t>
            </a:r>
            <a:r>
              <a:rPr lang="zh-CN" altLang="en-US" sz="2000" dirty="0">
                <a:cs typeface="+mn-ea"/>
                <a:sym typeface="+mn-lt"/>
              </a:rPr>
              <a:t>标题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8" name="iṥḷîďe"/>
          <p:cNvSpPr/>
          <p:nvPr>
            <p:custDataLst>
              <p:tags r:id="rId19"/>
            </p:custDataLst>
          </p:nvPr>
        </p:nvSpPr>
        <p:spPr bwMode="auto">
          <a:xfrm>
            <a:off x="3196033" y="5366395"/>
            <a:ext cx="2923500" cy="9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altLang="zh-CN" sz="1100" dirty="0">
              <a:cs typeface="+mn-ea"/>
              <a:sym typeface="+mn-lt"/>
            </a:endParaRPr>
          </a:p>
        </p:txBody>
      </p:sp>
      <p:grpSp>
        <p:nvGrpSpPr>
          <p:cNvPr id="19" name="ïṩľïďè"/>
          <p:cNvGrpSpPr/>
          <p:nvPr>
            <p:custDataLst>
              <p:tags r:id="rId20"/>
            </p:custDataLst>
          </p:nvPr>
        </p:nvGrpSpPr>
        <p:grpSpPr>
          <a:xfrm>
            <a:off x="8903429" y="2917197"/>
            <a:ext cx="393918" cy="362346"/>
            <a:chOff x="6897244" y="3129780"/>
            <a:chExt cx="346978" cy="319168"/>
          </a:xfrm>
          <a:solidFill>
            <a:schemeClr val="bg1">
              <a:lumMod val="85000"/>
            </a:schemeClr>
          </a:solidFill>
        </p:grpSpPr>
        <p:sp>
          <p:nvSpPr>
            <p:cNvPr id="32" name="îṥḷiḍê"/>
            <p:cNvSpPr/>
            <p:nvPr>
              <p:custDataLst>
                <p:tags r:id="rId21"/>
              </p:custDataLst>
            </p:nvPr>
          </p:nvSpPr>
          <p:spPr bwMode="auto">
            <a:xfrm>
              <a:off x="7043080" y="3129780"/>
              <a:ext cx="201142" cy="319168"/>
            </a:xfrm>
            <a:custGeom>
              <a:avLst/>
              <a:gdLst>
                <a:gd name="T0" fmla="*/ 8 w 51"/>
                <a:gd name="T1" fmla="*/ 81 h 81"/>
                <a:gd name="T2" fmla="*/ 3 w 51"/>
                <a:gd name="T3" fmla="*/ 78 h 81"/>
                <a:gd name="T4" fmla="*/ 3 w 51"/>
                <a:gd name="T5" fmla="*/ 68 h 81"/>
                <a:gd name="T6" fmla="*/ 30 w 51"/>
                <a:gd name="T7" fmla="*/ 41 h 81"/>
                <a:gd name="T8" fmla="*/ 3 w 51"/>
                <a:gd name="T9" fmla="*/ 14 h 81"/>
                <a:gd name="T10" fmla="*/ 3 w 51"/>
                <a:gd name="T11" fmla="*/ 3 h 81"/>
                <a:gd name="T12" fmla="*/ 13 w 51"/>
                <a:gd name="T13" fmla="*/ 3 h 81"/>
                <a:gd name="T14" fmla="*/ 51 w 51"/>
                <a:gd name="T15" fmla="*/ 41 h 81"/>
                <a:gd name="T16" fmla="*/ 13 w 51"/>
                <a:gd name="T17" fmla="*/ 78 h 81"/>
                <a:gd name="T18" fmla="*/ 8 w 51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81">
                  <a:moveTo>
                    <a:pt x="8" y="81"/>
                  </a:moveTo>
                  <a:cubicBezTo>
                    <a:pt x="6" y="81"/>
                    <a:pt x="4" y="80"/>
                    <a:pt x="3" y="78"/>
                  </a:cubicBezTo>
                  <a:cubicBezTo>
                    <a:pt x="0" y="76"/>
                    <a:pt x="0" y="71"/>
                    <a:pt x="3" y="6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1"/>
                    <a:pt x="0" y="6"/>
                    <a:pt x="3" y="3"/>
                  </a:cubicBezTo>
                  <a:cubicBezTo>
                    <a:pt x="5" y="0"/>
                    <a:pt x="10" y="0"/>
                    <a:pt x="13" y="3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2" y="80"/>
                    <a:pt x="10" y="81"/>
                    <a:pt x="8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iṥḻïďe"/>
            <p:cNvSpPr/>
            <p:nvPr>
              <p:custDataLst>
                <p:tags r:id="rId22"/>
              </p:custDataLst>
            </p:nvPr>
          </p:nvSpPr>
          <p:spPr bwMode="auto">
            <a:xfrm>
              <a:off x="6897244" y="3129780"/>
              <a:ext cx="201142" cy="319168"/>
            </a:xfrm>
            <a:custGeom>
              <a:avLst/>
              <a:gdLst>
                <a:gd name="T0" fmla="*/ 8 w 51"/>
                <a:gd name="T1" fmla="*/ 81 h 81"/>
                <a:gd name="T2" fmla="*/ 2 w 51"/>
                <a:gd name="T3" fmla="*/ 78 h 81"/>
                <a:gd name="T4" fmla="*/ 2 w 51"/>
                <a:gd name="T5" fmla="*/ 68 h 81"/>
                <a:gd name="T6" fmla="*/ 30 w 51"/>
                <a:gd name="T7" fmla="*/ 41 h 81"/>
                <a:gd name="T8" fmla="*/ 2 w 51"/>
                <a:gd name="T9" fmla="*/ 14 h 81"/>
                <a:gd name="T10" fmla="*/ 2 w 51"/>
                <a:gd name="T11" fmla="*/ 3 h 81"/>
                <a:gd name="T12" fmla="*/ 13 w 51"/>
                <a:gd name="T13" fmla="*/ 3 h 81"/>
                <a:gd name="T14" fmla="*/ 51 w 51"/>
                <a:gd name="T15" fmla="*/ 41 h 81"/>
                <a:gd name="T16" fmla="*/ 13 w 51"/>
                <a:gd name="T17" fmla="*/ 78 h 81"/>
                <a:gd name="T18" fmla="*/ 8 w 51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81">
                  <a:moveTo>
                    <a:pt x="8" y="81"/>
                  </a:moveTo>
                  <a:cubicBezTo>
                    <a:pt x="6" y="81"/>
                    <a:pt x="4" y="80"/>
                    <a:pt x="2" y="78"/>
                  </a:cubicBezTo>
                  <a:cubicBezTo>
                    <a:pt x="0" y="76"/>
                    <a:pt x="0" y="71"/>
                    <a:pt x="2" y="6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1"/>
                    <a:pt x="0" y="6"/>
                    <a:pt x="2" y="3"/>
                  </a:cubicBezTo>
                  <a:cubicBezTo>
                    <a:pt x="5" y="0"/>
                    <a:pt x="10" y="0"/>
                    <a:pt x="13" y="3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2" y="80"/>
                    <a:pt x="10" y="81"/>
                    <a:pt x="8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0" name="î$ļiḍê"/>
          <p:cNvSpPr/>
          <p:nvPr>
            <p:custDataLst>
              <p:tags r:id="rId23"/>
            </p:custDataLst>
          </p:nvPr>
        </p:nvSpPr>
        <p:spPr bwMode="auto">
          <a:xfrm>
            <a:off x="7446831" y="4163334"/>
            <a:ext cx="320827" cy="524646"/>
          </a:xfrm>
          <a:custGeom>
            <a:avLst/>
            <a:gdLst>
              <a:gd name="T0" fmla="*/ 52 w 72"/>
              <a:gd name="T1" fmla="*/ 0 h 117"/>
              <a:gd name="T2" fmla="*/ 52 w 72"/>
              <a:gd name="T3" fmla="*/ 71 h 117"/>
              <a:gd name="T4" fmla="*/ 69 w 72"/>
              <a:gd name="T5" fmla="*/ 71 h 117"/>
              <a:gd name="T6" fmla="*/ 72 w 72"/>
              <a:gd name="T7" fmla="*/ 73 h 117"/>
              <a:gd name="T8" fmla="*/ 71 w 72"/>
              <a:gd name="T9" fmla="*/ 77 h 117"/>
              <a:gd name="T10" fmla="*/ 36 w 72"/>
              <a:gd name="T11" fmla="*/ 117 h 117"/>
              <a:gd name="T12" fmla="*/ 1 w 72"/>
              <a:gd name="T13" fmla="*/ 77 h 117"/>
              <a:gd name="T14" fmla="*/ 0 w 72"/>
              <a:gd name="T15" fmla="*/ 73 h 117"/>
              <a:gd name="T16" fmla="*/ 3 w 72"/>
              <a:gd name="T17" fmla="*/ 71 h 117"/>
              <a:gd name="T18" fmla="*/ 20 w 72"/>
              <a:gd name="T19" fmla="*/ 71 h 117"/>
              <a:gd name="T20" fmla="*/ 20 w 72"/>
              <a:gd name="T21" fmla="*/ 0 h 117"/>
              <a:gd name="T22" fmla="*/ 52 w 72"/>
              <a:gd name="T23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117">
                <a:moveTo>
                  <a:pt x="52" y="0"/>
                </a:moveTo>
                <a:cubicBezTo>
                  <a:pt x="52" y="71"/>
                  <a:pt x="52" y="71"/>
                  <a:pt x="52" y="71"/>
                </a:cubicBezTo>
                <a:cubicBezTo>
                  <a:pt x="69" y="71"/>
                  <a:pt x="69" y="71"/>
                  <a:pt x="69" y="71"/>
                </a:cubicBezTo>
                <a:cubicBezTo>
                  <a:pt x="70" y="71"/>
                  <a:pt x="71" y="72"/>
                  <a:pt x="72" y="73"/>
                </a:cubicBezTo>
                <a:cubicBezTo>
                  <a:pt x="72" y="75"/>
                  <a:pt x="72" y="76"/>
                  <a:pt x="71" y="7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1" y="77"/>
                  <a:pt x="1" y="77"/>
                  <a:pt x="1" y="77"/>
                </a:cubicBezTo>
                <a:cubicBezTo>
                  <a:pt x="0" y="76"/>
                  <a:pt x="0" y="75"/>
                  <a:pt x="0" y="73"/>
                </a:cubicBezTo>
                <a:cubicBezTo>
                  <a:pt x="1" y="72"/>
                  <a:pt x="2" y="71"/>
                  <a:pt x="3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52" y="0"/>
                  <a:pt x="52" y="0"/>
                  <a:pt x="5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21" name="îṡlíḑe"/>
          <p:cNvSpPr/>
          <p:nvPr>
            <p:custDataLst>
              <p:tags r:id="rId24"/>
            </p:custDataLst>
          </p:nvPr>
        </p:nvSpPr>
        <p:spPr bwMode="auto">
          <a:xfrm>
            <a:off x="7535530" y="4125234"/>
            <a:ext cx="143428" cy="113233"/>
          </a:xfrm>
          <a:custGeom>
            <a:avLst/>
            <a:gdLst>
              <a:gd name="T0" fmla="*/ 32 w 32"/>
              <a:gd name="T1" fmla="*/ 0 h 25"/>
              <a:gd name="T2" fmla="*/ 0 w 32"/>
              <a:gd name="T3" fmla="*/ 0 h 25"/>
              <a:gd name="T4" fmla="*/ 0 w 32"/>
              <a:gd name="T5" fmla="*/ 25 h 25"/>
              <a:gd name="T6" fmla="*/ 16 w 32"/>
              <a:gd name="T7" fmla="*/ 20 h 25"/>
              <a:gd name="T8" fmla="*/ 32 w 32"/>
              <a:gd name="T9" fmla="*/ 25 h 25"/>
              <a:gd name="T10" fmla="*/ 32 w 32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25">
                <a:moveTo>
                  <a:pt x="3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4" y="22"/>
                  <a:pt x="10" y="20"/>
                  <a:pt x="16" y="20"/>
                </a:cubicBezTo>
                <a:cubicBezTo>
                  <a:pt x="22" y="20"/>
                  <a:pt x="28" y="22"/>
                  <a:pt x="32" y="25"/>
                </a:cubicBezTo>
                <a:cubicBezTo>
                  <a:pt x="32" y="0"/>
                  <a:pt x="32" y="0"/>
                  <a:pt x="32" y="0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22" name="iṥlîḍe"/>
          <p:cNvSpPr/>
          <p:nvPr>
            <p:custDataLst>
              <p:tags r:id="rId25"/>
            </p:custDataLst>
          </p:nvPr>
        </p:nvSpPr>
        <p:spPr bwMode="auto">
          <a:xfrm>
            <a:off x="6607810" y="1165860"/>
            <a:ext cx="1998345" cy="3091815"/>
          </a:xfrm>
          <a:custGeom>
            <a:avLst/>
            <a:gdLst>
              <a:gd name="T0" fmla="*/ 448 w 448"/>
              <a:gd name="T1" fmla="*/ 224 h 792"/>
              <a:gd name="T2" fmla="*/ 448 w 448"/>
              <a:gd name="T3" fmla="*/ 570 h 792"/>
              <a:gd name="T4" fmla="*/ 252 w 448"/>
              <a:gd name="T5" fmla="*/ 792 h 792"/>
              <a:gd name="T6" fmla="*/ 252 w 448"/>
              <a:gd name="T7" fmla="*/ 777 h 792"/>
              <a:gd name="T8" fmla="*/ 224 w 448"/>
              <a:gd name="T9" fmla="*/ 749 h 792"/>
              <a:gd name="T10" fmla="*/ 196 w 448"/>
              <a:gd name="T11" fmla="*/ 777 h 792"/>
              <a:gd name="T12" fmla="*/ 196 w 448"/>
              <a:gd name="T13" fmla="*/ 792 h 792"/>
              <a:gd name="T14" fmla="*/ 0 w 448"/>
              <a:gd name="T15" fmla="*/ 570 h 792"/>
              <a:gd name="T16" fmla="*/ 0 w 448"/>
              <a:gd name="T17" fmla="*/ 224 h 792"/>
              <a:gd name="T18" fmla="*/ 224 w 448"/>
              <a:gd name="T19" fmla="*/ 0 h 792"/>
              <a:gd name="T20" fmla="*/ 448 w 448"/>
              <a:gd name="T21" fmla="*/ 224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8" h="792">
                <a:moveTo>
                  <a:pt x="448" y="224"/>
                </a:moveTo>
                <a:cubicBezTo>
                  <a:pt x="448" y="570"/>
                  <a:pt x="448" y="570"/>
                  <a:pt x="448" y="570"/>
                </a:cubicBezTo>
                <a:cubicBezTo>
                  <a:pt x="448" y="684"/>
                  <a:pt x="362" y="778"/>
                  <a:pt x="252" y="792"/>
                </a:cubicBezTo>
                <a:cubicBezTo>
                  <a:pt x="252" y="777"/>
                  <a:pt x="252" y="777"/>
                  <a:pt x="252" y="777"/>
                </a:cubicBezTo>
                <a:cubicBezTo>
                  <a:pt x="252" y="761"/>
                  <a:pt x="239" y="749"/>
                  <a:pt x="224" y="749"/>
                </a:cubicBezTo>
                <a:cubicBezTo>
                  <a:pt x="209" y="749"/>
                  <a:pt x="196" y="761"/>
                  <a:pt x="196" y="777"/>
                </a:cubicBezTo>
                <a:cubicBezTo>
                  <a:pt x="196" y="792"/>
                  <a:pt x="196" y="792"/>
                  <a:pt x="196" y="792"/>
                </a:cubicBezTo>
                <a:cubicBezTo>
                  <a:pt x="86" y="778"/>
                  <a:pt x="0" y="684"/>
                  <a:pt x="0" y="570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100"/>
                  <a:pt x="100" y="0"/>
                  <a:pt x="224" y="0"/>
                </a:cubicBezTo>
                <a:cubicBezTo>
                  <a:pt x="348" y="0"/>
                  <a:pt x="448" y="100"/>
                  <a:pt x="448" y="224"/>
                </a:cubicBezTo>
                <a:close/>
              </a:path>
            </a:pathLst>
          </a:custGeom>
          <a:solidFill>
            <a:srgbClr val="444E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23" name="ïṡḻídè"/>
          <p:cNvSpPr/>
          <p:nvPr>
            <p:custDataLst>
              <p:tags r:id="rId26"/>
            </p:custDataLst>
          </p:nvPr>
        </p:nvSpPr>
        <p:spPr>
          <a:xfrm>
            <a:off x="6758940" y="1316837"/>
            <a:ext cx="1696608" cy="1700382"/>
          </a:xfrm>
          <a:prstGeom prst="ellipse">
            <a:avLst/>
          </a:prstGeom>
          <a:solidFill>
            <a:schemeClr val="bg1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r>
              <a:rPr lang="en-US" altLang="zh-CN" sz="4400" b="1" i="1" dirty="0">
                <a:solidFill>
                  <a:schemeClr val="tx1"/>
                </a:solidFill>
                <a:cs typeface="+mn-ea"/>
                <a:sym typeface="+mn-lt"/>
              </a:rPr>
              <a:t>F</a:t>
            </a:r>
            <a:endParaRPr lang="zh-CN" altLang="en-US" sz="4400" b="1" i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" name="í$líḋê"/>
          <p:cNvSpPr txBox="1"/>
          <p:nvPr>
            <p:custDataLst>
              <p:tags r:id="rId27"/>
            </p:custDataLst>
          </p:nvPr>
        </p:nvSpPr>
        <p:spPr bwMode="auto">
          <a:xfrm>
            <a:off x="6145494" y="4864821"/>
            <a:ext cx="2923500" cy="5015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点击添加标题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25" name="iṥľiḓê"/>
          <p:cNvSpPr/>
          <p:nvPr>
            <p:custDataLst>
              <p:tags r:id="rId28"/>
            </p:custDataLst>
          </p:nvPr>
        </p:nvSpPr>
        <p:spPr bwMode="auto">
          <a:xfrm>
            <a:off x="6145494" y="5366395"/>
            <a:ext cx="2923500" cy="9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altLang="zh-CN" sz="1100" dirty="0">
              <a:cs typeface="+mn-ea"/>
              <a:sym typeface="+mn-lt"/>
            </a:endParaRPr>
          </a:p>
        </p:txBody>
      </p:sp>
      <p:sp>
        <p:nvSpPr>
          <p:cNvPr id="26" name="islïďè"/>
          <p:cNvSpPr/>
          <p:nvPr>
            <p:custDataLst>
              <p:tags r:id="rId29"/>
            </p:custDataLst>
          </p:nvPr>
        </p:nvSpPr>
        <p:spPr bwMode="auto">
          <a:xfrm>
            <a:off x="10396290" y="4163334"/>
            <a:ext cx="320827" cy="524646"/>
          </a:xfrm>
          <a:custGeom>
            <a:avLst/>
            <a:gdLst>
              <a:gd name="T0" fmla="*/ 52 w 72"/>
              <a:gd name="T1" fmla="*/ 0 h 117"/>
              <a:gd name="T2" fmla="*/ 52 w 72"/>
              <a:gd name="T3" fmla="*/ 71 h 117"/>
              <a:gd name="T4" fmla="*/ 69 w 72"/>
              <a:gd name="T5" fmla="*/ 71 h 117"/>
              <a:gd name="T6" fmla="*/ 72 w 72"/>
              <a:gd name="T7" fmla="*/ 73 h 117"/>
              <a:gd name="T8" fmla="*/ 71 w 72"/>
              <a:gd name="T9" fmla="*/ 77 h 117"/>
              <a:gd name="T10" fmla="*/ 36 w 72"/>
              <a:gd name="T11" fmla="*/ 117 h 117"/>
              <a:gd name="T12" fmla="*/ 1 w 72"/>
              <a:gd name="T13" fmla="*/ 77 h 117"/>
              <a:gd name="T14" fmla="*/ 0 w 72"/>
              <a:gd name="T15" fmla="*/ 73 h 117"/>
              <a:gd name="T16" fmla="*/ 3 w 72"/>
              <a:gd name="T17" fmla="*/ 71 h 117"/>
              <a:gd name="T18" fmla="*/ 20 w 72"/>
              <a:gd name="T19" fmla="*/ 71 h 117"/>
              <a:gd name="T20" fmla="*/ 20 w 72"/>
              <a:gd name="T21" fmla="*/ 0 h 117"/>
              <a:gd name="T22" fmla="*/ 52 w 72"/>
              <a:gd name="T23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117">
                <a:moveTo>
                  <a:pt x="52" y="0"/>
                </a:moveTo>
                <a:cubicBezTo>
                  <a:pt x="52" y="71"/>
                  <a:pt x="52" y="71"/>
                  <a:pt x="52" y="71"/>
                </a:cubicBezTo>
                <a:cubicBezTo>
                  <a:pt x="69" y="71"/>
                  <a:pt x="69" y="71"/>
                  <a:pt x="69" y="71"/>
                </a:cubicBezTo>
                <a:cubicBezTo>
                  <a:pt x="70" y="71"/>
                  <a:pt x="71" y="72"/>
                  <a:pt x="72" y="73"/>
                </a:cubicBezTo>
                <a:cubicBezTo>
                  <a:pt x="72" y="75"/>
                  <a:pt x="72" y="76"/>
                  <a:pt x="71" y="7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1" y="77"/>
                  <a:pt x="1" y="77"/>
                  <a:pt x="1" y="77"/>
                </a:cubicBezTo>
                <a:cubicBezTo>
                  <a:pt x="0" y="76"/>
                  <a:pt x="0" y="75"/>
                  <a:pt x="0" y="73"/>
                </a:cubicBezTo>
                <a:cubicBezTo>
                  <a:pt x="1" y="72"/>
                  <a:pt x="2" y="71"/>
                  <a:pt x="3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52" y="0"/>
                  <a:pt x="52" y="0"/>
                  <a:pt x="5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27" name="ïṡ1îďê"/>
          <p:cNvSpPr/>
          <p:nvPr>
            <p:custDataLst>
              <p:tags r:id="rId30"/>
            </p:custDataLst>
          </p:nvPr>
        </p:nvSpPr>
        <p:spPr bwMode="auto">
          <a:xfrm>
            <a:off x="10484989" y="4125234"/>
            <a:ext cx="143428" cy="113233"/>
          </a:xfrm>
          <a:custGeom>
            <a:avLst/>
            <a:gdLst>
              <a:gd name="T0" fmla="*/ 32 w 32"/>
              <a:gd name="T1" fmla="*/ 0 h 25"/>
              <a:gd name="T2" fmla="*/ 0 w 32"/>
              <a:gd name="T3" fmla="*/ 0 h 25"/>
              <a:gd name="T4" fmla="*/ 0 w 32"/>
              <a:gd name="T5" fmla="*/ 25 h 25"/>
              <a:gd name="T6" fmla="*/ 16 w 32"/>
              <a:gd name="T7" fmla="*/ 20 h 25"/>
              <a:gd name="T8" fmla="*/ 32 w 32"/>
              <a:gd name="T9" fmla="*/ 25 h 25"/>
              <a:gd name="T10" fmla="*/ 32 w 32"/>
              <a:gd name="T11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25">
                <a:moveTo>
                  <a:pt x="3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4" y="22"/>
                  <a:pt x="10" y="20"/>
                  <a:pt x="16" y="20"/>
                </a:cubicBezTo>
                <a:cubicBezTo>
                  <a:pt x="22" y="20"/>
                  <a:pt x="28" y="22"/>
                  <a:pt x="32" y="25"/>
                </a:cubicBezTo>
                <a:cubicBezTo>
                  <a:pt x="32" y="0"/>
                  <a:pt x="32" y="0"/>
                  <a:pt x="32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8" name="îṣ1îdé"/>
          <p:cNvSpPr/>
          <p:nvPr>
            <p:custDataLst>
              <p:tags r:id="rId31"/>
            </p:custDataLst>
          </p:nvPr>
        </p:nvSpPr>
        <p:spPr bwMode="auto">
          <a:xfrm>
            <a:off x="9557385" y="1165860"/>
            <a:ext cx="1998345" cy="3091815"/>
          </a:xfrm>
          <a:custGeom>
            <a:avLst/>
            <a:gdLst>
              <a:gd name="T0" fmla="*/ 448 w 448"/>
              <a:gd name="T1" fmla="*/ 224 h 792"/>
              <a:gd name="T2" fmla="*/ 448 w 448"/>
              <a:gd name="T3" fmla="*/ 570 h 792"/>
              <a:gd name="T4" fmla="*/ 252 w 448"/>
              <a:gd name="T5" fmla="*/ 792 h 792"/>
              <a:gd name="T6" fmla="*/ 252 w 448"/>
              <a:gd name="T7" fmla="*/ 777 h 792"/>
              <a:gd name="T8" fmla="*/ 224 w 448"/>
              <a:gd name="T9" fmla="*/ 749 h 792"/>
              <a:gd name="T10" fmla="*/ 196 w 448"/>
              <a:gd name="T11" fmla="*/ 777 h 792"/>
              <a:gd name="T12" fmla="*/ 196 w 448"/>
              <a:gd name="T13" fmla="*/ 792 h 792"/>
              <a:gd name="T14" fmla="*/ 0 w 448"/>
              <a:gd name="T15" fmla="*/ 570 h 792"/>
              <a:gd name="T16" fmla="*/ 0 w 448"/>
              <a:gd name="T17" fmla="*/ 224 h 792"/>
              <a:gd name="T18" fmla="*/ 224 w 448"/>
              <a:gd name="T19" fmla="*/ 0 h 792"/>
              <a:gd name="T20" fmla="*/ 448 w 448"/>
              <a:gd name="T21" fmla="*/ 224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8" h="792">
                <a:moveTo>
                  <a:pt x="448" y="224"/>
                </a:moveTo>
                <a:cubicBezTo>
                  <a:pt x="448" y="570"/>
                  <a:pt x="448" y="570"/>
                  <a:pt x="448" y="570"/>
                </a:cubicBezTo>
                <a:cubicBezTo>
                  <a:pt x="448" y="684"/>
                  <a:pt x="362" y="778"/>
                  <a:pt x="252" y="792"/>
                </a:cubicBezTo>
                <a:cubicBezTo>
                  <a:pt x="252" y="777"/>
                  <a:pt x="252" y="777"/>
                  <a:pt x="252" y="777"/>
                </a:cubicBezTo>
                <a:cubicBezTo>
                  <a:pt x="252" y="761"/>
                  <a:pt x="239" y="749"/>
                  <a:pt x="224" y="749"/>
                </a:cubicBezTo>
                <a:cubicBezTo>
                  <a:pt x="209" y="749"/>
                  <a:pt x="196" y="761"/>
                  <a:pt x="196" y="777"/>
                </a:cubicBezTo>
                <a:cubicBezTo>
                  <a:pt x="196" y="792"/>
                  <a:pt x="196" y="792"/>
                  <a:pt x="196" y="792"/>
                </a:cubicBezTo>
                <a:cubicBezTo>
                  <a:pt x="86" y="778"/>
                  <a:pt x="0" y="684"/>
                  <a:pt x="0" y="570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100"/>
                  <a:pt x="100" y="0"/>
                  <a:pt x="224" y="0"/>
                </a:cubicBezTo>
                <a:cubicBezTo>
                  <a:pt x="348" y="0"/>
                  <a:pt x="448" y="100"/>
                  <a:pt x="448" y="2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cs typeface="+mn-ea"/>
              <a:sym typeface="+mn-lt"/>
            </a:endParaRPr>
          </a:p>
        </p:txBody>
      </p:sp>
      <p:sp>
        <p:nvSpPr>
          <p:cNvPr id="29" name="iś1íḓe"/>
          <p:cNvSpPr/>
          <p:nvPr>
            <p:custDataLst>
              <p:tags r:id="rId32"/>
            </p:custDataLst>
          </p:nvPr>
        </p:nvSpPr>
        <p:spPr>
          <a:xfrm>
            <a:off x="9708399" y="1316837"/>
            <a:ext cx="1696608" cy="1700382"/>
          </a:xfrm>
          <a:prstGeom prst="ellipse">
            <a:avLst/>
          </a:prstGeom>
          <a:solidFill>
            <a:schemeClr val="bg1"/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 defTabSz="914400"/>
            <a:r>
              <a:rPr lang="en-US" altLang="zh-CN" sz="4400" b="1" i="1" dirty="0">
                <a:solidFill>
                  <a:schemeClr val="tx1"/>
                </a:solidFill>
                <a:cs typeface="+mn-ea"/>
                <a:sym typeface="+mn-lt"/>
              </a:rPr>
              <a:t>X</a:t>
            </a:r>
            <a:endParaRPr lang="zh-CN" altLang="en-US" sz="4400" b="1" i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0" name="î$1íḋê"/>
          <p:cNvSpPr txBox="1"/>
          <p:nvPr>
            <p:custDataLst>
              <p:tags r:id="rId33"/>
            </p:custDataLst>
          </p:nvPr>
        </p:nvSpPr>
        <p:spPr bwMode="auto">
          <a:xfrm>
            <a:off x="9094953" y="4864821"/>
            <a:ext cx="2923500" cy="5015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点击添加标题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31" name="îşḷíḍè"/>
          <p:cNvSpPr/>
          <p:nvPr>
            <p:custDataLst>
              <p:tags r:id="rId34"/>
            </p:custDataLst>
          </p:nvPr>
        </p:nvSpPr>
        <p:spPr bwMode="auto">
          <a:xfrm>
            <a:off x="9094953" y="5366395"/>
            <a:ext cx="2923500" cy="9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 dirty="0">
                <a:cs typeface="+mn-ea"/>
                <a:sym typeface="+mn-lt"/>
              </a:rPr>
              <a:t>此处添加正文，此处添加正文，此处添加正文，此处添加正文，此处添加正文，此处添加正文。</a:t>
            </a:r>
            <a:endParaRPr lang="en-US" altLang="zh-CN" sz="11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en-US" altLang="zh-CN" sz="1100" dirty="0"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12797" y="71627"/>
            <a:ext cx="3795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点击添加</a:t>
            </a: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sp>
        <p:nvSpPr>
          <p:cNvPr id="5" name="任意多边形 5"/>
          <p:cNvSpPr/>
          <p:nvPr>
            <p:custDataLst>
              <p:tags r:id="rId2"/>
            </p:custDataLst>
          </p:nvPr>
        </p:nvSpPr>
        <p:spPr>
          <a:xfrm>
            <a:off x="1275507" y="1680961"/>
            <a:ext cx="3281979" cy="1680131"/>
          </a:xfrm>
          <a:custGeom>
            <a:avLst/>
            <a:gdLst>
              <a:gd name="connsiteX0" fmla="*/ 1667953 w 3335906"/>
              <a:gd name="connsiteY0" fmla="*/ 0 h 1680131"/>
              <a:gd name="connsiteX1" fmla="*/ 3335906 w 3335906"/>
              <a:gd name="connsiteY1" fmla="*/ 1667953 h 1680131"/>
              <a:gd name="connsiteX2" fmla="*/ 3334679 w 3335906"/>
              <a:gd name="connsiteY2" fmla="*/ 1680131 h 1680131"/>
              <a:gd name="connsiteX3" fmla="*/ 3216580 w 3335906"/>
              <a:gd name="connsiteY3" fmla="*/ 1680131 h 1680131"/>
              <a:gd name="connsiteX4" fmla="*/ 3217328 w 3335906"/>
              <a:gd name="connsiteY4" fmla="*/ 1672709 h 1680131"/>
              <a:gd name="connsiteX5" fmla="*/ 1667953 w 3335906"/>
              <a:gd name="connsiteY5" fmla="*/ 123333 h 1680131"/>
              <a:gd name="connsiteX6" fmla="*/ 118578 w 3335906"/>
              <a:gd name="connsiteY6" fmla="*/ 1672709 h 1680131"/>
              <a:gd name="connsiteX7" fmla="*/ 119326 w 3335906"/>
              <a:gd name="connsiteY7" fmla="*/ 1680131 h 1680131"/>
              <a:gd name="connsiteX8" fmla="*/ 1228 w 3335906"/>
              <a:gd name="connsiteY8" fmla="*/ 1680131 h 1680131"/>
              <a:gd name="connsiteX9" fmla="*/ 0 w 3335906"/>
              <a:gd name="connsiteY9" fmla="*/ 1667953 h 1680131"/>
              <a:gd name="connsiteX10" fmla="*/ 1667953 w 3335906"/>
              <a:gd name="connsiteY10" fmla="*/ 0 h 168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35906" h="1680131">
                <a:moveTo>
                  <a:pt x="1667953" y="0"/>
                </a:moveTo>
                <a:cubicBezTo>
                  <a:pt x="2589139" y="0"/>
                  <a:pt x="3335906" y="746768"/>
                  <a:pt x="3335906" y="1667953"/>
                </a:cubicBezTo>
                <a:lnTo>
                  <a:pt x="3334679" y="1680131"/>
                </a:lnTo>
                <a:lnTo>
                  <a:pt x="3216580" y="1680131"/>
                </a:lnTo>
                <a:lnTo>
                  <a:pt x="3217328" y="1672709"/>
                </a:lnTo>
                <a:cubicBezTo>
                  <a:pt x="3217328" y="817013"/>
                  <a:pt x="2523649" y="123333"/>
                  <a:pt x="1667953" y="123333"/>
                </a:cubicBezTo>
                <a:cubicBezTo>
                  <a:pt x="812258" y="123333"/>
                  <a:pt x="118578" y="817013"/>
                  <a:pt x="118578" y="1672709"/>
                </a:cubicBezTo>
                <a:lnTo>
                  <a:pt x="119326" y="1680131"/>
                </a:lnTo>
                <a:lnTo>
                  <a:pt x="1228" y="1680131"/>
                </a:lnTo>
                <a:lnTo>
                  <a:pt x="0" y="1667953"/>
                </a:lnTo>
                <a:cubicBezTo>
                  <a:pt x="0" y="746768"/>
                  <a:pt x="746768" y="0"/>
                  <a:pt x="1667953" y="0"/>
                </a:cubicBezTo>
                <a:close/>
              </a:path>
            </a:pathLst>
          </a:custGeom>
          <a:solidFill>
            <a:srgbClr val="FFAA81"/>
          </a:solidFill>
          <a:ln>
            <a:solidFill>
              <a:srgbClr val="FFA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任意多边形 6"/>
          <p:cNvSpPr/>
          <p:nvPr>
            <p:custDataLst>
              <p:tags r:id="rId3"/>
            </p:custDataLst>
          </p:nvPr>
        </p:nvSpPr>
        <p:spPr>
          <a:xfrm>
            <a:off x="1478967" y="1924679"/>
            <a:ext cx="2896961" cy="1450000"/>
          </a:xfrm>
          <a:custGeom>
            <a:avLst/>
            <a:gdLst>
              <a:gd name="connsiteX0" fmla="*/ 1411502 w 2823004"/>
              <a:gd name="connsiteY0" fmla="*/ 0 h 1412983"/>
              <a:gd name="connsiteX1" fmla="*/ 2823004 w 2823004"/>
              <a:gd name="connsiteY1" fmla="*/ 1411502 h 1412983"/>
              <a:gd name="connsiteX2" fmla="*/ 2822929 w 2823004"/>
              <a:gd name="connsiteY2" fmla="*/ 1412983 h 1412983"/>
              <a:gd name="connsiteX3" fmla="*/ 75 w 2823004"/>
              <a:gd name="connsiteY3" fmla="*/ 1412983 h 1412983"/>
              <a:gd name="connsiteX4" fmla="*/ 0 w 2823004"/>
              <a:gd name="connsiteY4" fmla="*/ 1411502 h 1412983"/>
              <a:gd name="connsiteX5" fmla="*/ 1411502 w 2823004"/>
              <a:gd name="connsiteY5" fmla="*/ 0 h 141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3004" h="1412983">
                <a:moveTo>
                  <a:pt x="1411502" y="0"/>
                </a:moveTo>
                <a:cubicBezTo>
                  <a:pt x="2191053" y="0"/>
                  <a:pt x="2823004" y="631951"/>
                  <a:pt x="2823004" y="1411502"/>
                </a:cubicBezTo>
                <a:lnTo>
                  <a:pt x="2822929" y="1412983"/>
                </a:lnTo>
                <a:lnTo>
                  <a:pt x="75" y="1412983"/>
                </a:lnTo>
                <a:lnTo>
                  <a:pt x="0" y="1411502"/>
                </a:lnTo>
                <a:cubicBezTo>
                  <a:pt x="0" y="631951"/>
                  <a:pt x="631951" y="0"/>
                  <a:pt x="1411502" y="0"/>
                </a:cubicBezTo>
                <a:close/>
              </a:path>
            </a:pathLst>
          </a:custGeom>
          <a:solidFill>
            <a:srgbClr val="444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921606" y="2443593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输入</a:t>
            </a:r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7665231" y="1690189"/>
            <a:ext cx="3335906" cy="1680131"/>
            <a:chOff x="7665231" y="2188029"/>
            <a:chExt cx="3335906" cy="1680131"/>
          </a:xfrm>
        </p:grpSpPr>
        <p:sp>
          <p:nvSpPr>
            <p:cNvPr id="9" name="任意多边形 8"/>
            <p:cNvSpPr/>
            <p:nvPr>
              <p:custDataLst>
                <p:tags r:id="rId6"/>
              </p:custDataLst>
            </p:nvPr>
          </p:nvSpPr>
          <p:spPr>
            <a:xfrm>
              <a:off x="7665231" y="2188029"/>
              <a:ext cx="3335906" cy="1680131"/>
            </a:xfrm>
            <a:custGeom>
              <a:avLst/>
              <a:gdLst>
                <a:gd name="connsiteX0" fmla="*/ 1667953 w 3335906"/>
                <a:gd name="connsiteY0" fmla="*/ 0 h 1680131"/>
                <a:gd name="connsiteX1" fmla="*/ 3335906 w 3335906"/>
                <a:gd name="connsiteY1" fmla="*/ 1667953 h 1680131"/>
                <a:gd name="connsiteX2" fmla="*/ 3334679 w 3335906"/>
                <a:gd name="connsiteY2" fmla="*/ 1680131 h 1680131"/>
                <a:gd name="connsiteX3" fmla="*/ 3216580 w 3335906"/>
                <a:gd name="connsiteY3" fmla="*/ 1680131 h 1680131"/>
                <a:gd name="connsiteX4" fmla="*/ 3217328 w 3335906"/>
                <a:gd name="connsiteY4" fmla="*/ 1672709 h 1680131"/>
                <a:gd name="connsiteX5" fmla="*/ 1667953 w 3335906"/>
                <a:gd name="connsiteY5" fmla="*/ 123333 h 1680131"/>
                <a:gd name="connsiteX6" fmla="*/ 118578 w 3335906"/>
                <a:gd name="connsiteY6" fmla="*/ 1672709 h 1680131"/>
                <a:gd name="connsiteX7" fmla="*/ 119326 w 3335906"/>
                <a:gd name="connsiteY7" fmla="*/ 1680131 h 1680131"/>
                <a:gd name="connsiteX8" fmla="*/ 1228 w 3335906"/>
                <a:gd name="connsiteY8" fmla="*/ 1680131 h 1680131"/>
                <a:gd name="connsiteX9" fmla="*/ 0 w 3335906"/>
                <a:gd name="connsiteY9" fmla="*/ 1667953 h 1680131"/>
                <a:gd name="connsiteX10" fmla="*/ 1667953 w 3335906"/>
                <a:gd name="connsiteY10" fmla="*/ 0 h 168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5906" h="1680131">
                  <a:moveTo>
                    <a:pt x="1667953" y="0"/>
                  </a:moveTo>
                  <a:cubicBezTo>
                    <a:pt x="2589139" y="0"/>
                    <a:pt x="3335906" y="746768"/>
                    <a:pt x="3335906" y="1667953"/>
                  </a:cubicBezTo>
                  <a:lnTo>
                    <a:pt x="3334679" y="1680131"/>
                  </a:lnTo>
                  <a:lnTo>
                    <a:pt x="3216580" y="1680131"/>
                  </a:lnTo>
                  <a:lnTo>
                    <a:pt x="3217328" y="1672709"/>
                  </a:lnTo>
                  <a:cubicBezTo>
                    <a:pt x="3217328" y="817013"/>
                    <a:pt x="2523649" y="123333"/>
                    <a:pt x="1667953" y="123333"/>
                  </a:cubicBezTo>
                  <a:cubicBezTo>
                    <a:pt x="812258" y="123333"/>
                    <a:pt x="118578" y="817013"/>
                    <a:pt x="118578" y="1672709"/>
                  </a:cubicBezTo>
                  <a:lnTo>
                    <a:pt x="119326" y="1680131"/>
                  </a:lnTo>
                  <a:lnTo>
                    <a:pt x="1228" y="1680131"/>
                  </a:lnTo>
                  <a:lnTo>
                    <a:pt x="0" y="1667953"/>
                  </a:lnTo>
                  <a:cubicBezTo>
                    <a:pt x="0" y="746768"/>
                    <a:pt x="746768" y="0"/>
                    <a:pt x="1667953" y="0"/>
                  </a:cubicBezTo>
                  <a:close/>
                </a:path>
              </a:pathLst>
            </a:custGeom>
            <a:solidFill>
              <a:srgbClr val="FF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任意多边形 10"/>
            <p:cNvSpPr/>
            <p:nvPr>
              <p:custDataLst>
                <p:tags r:id="rId7"/>
              </p:custDataLst>
            </p:nvPr>
          </p:nvSpPr>
          <p:spPr>
            <a:xfrm>
              <a:off x="7891453" y="2406190"/>
              <a:ext cx="2896961" cy="1450000"/>
            </a:xfrm>
            <a:custGeom>
              <a:avLst/>
              <a:gdLst>
                <a:gd name="connsiteX0" fmla="*/ 1411502 w 2823004"/>
                <a:gd name="connsiteY0" fmla="*/ 0 h 1412983"/>
                <a:gd name="connsiteX1" fmla="*/ 2823004 w 2823004"/>
                <a:gd name="connsiteY1" fmla="*/ 1411502 h 1412983"/>
                <a:gd name="connsiteX2" fmla="*/ 2822929 w 2823004"/>
                <a:gd name="connsiteY2" fmla="*/ 1412983 h 1412983"/>
                <a:gd name="connsiteX3" fmla="*/ 75 w 2823004"/>
                <a:gd name="connsiteY3" fmla="*/ 1412983 h 1412983"/>
                <a:gd name="connsiteX4" fmla="*/ 0 w 2823004"/>
                <a:gd name="connsiteY4" fmla="*/ 1411502 h 1412983"/>
                <a:gd name="connsiteX5" fmla="*/ 1411502 w 2823004"/>
                <a:gd name="connsiteY5" fmla="*/ 0 h 14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3004" h="1412983">
                  <a:moveTo>
                    <a:pt x="1411502" y="0"/>
                  </a:moveTo>
                  <a:cubicBezTo>
                    <a:pt x="2191053" y="0"/>
                    <a:pt x="2823004" y="631951"/>
                    <a:pt x="2823004" y="1411502"/>
                  </a:cubicBezTo>
                  <a:lnTo>
                    <a:pt x="2822929" y="1412983"/>
                  </a:lnTo>
                  <a:lnTo>
                    <a:pt x="75" y="1412983"/>
                  </a:lnTo>
                  <a:lnTo>
                    <a:pt x="0" y="1411502"/>
                  </a:lnTo>
                  <a:cubicBezTo>
                    <a:pt x="0" y="631951"/>
                    <a:pt x="631951" y="0"/>
                    <a:pt x="1411502" y="0"/>
                  </a:cubicBezTo>
                  <a:close/>
                </a:path>
              </a:pathLst>
            </a:custGeom>
            <a:solidFill>
              <a:srgbClr val="444E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327347" y="2941432"/>
              <a:ext cx="201168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输入</a:t>
              </a:r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标题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9"/>
            </p:custDataLst>
          </p:nvPr>
        </p:nvGrpSpPr>
        <p:grpSpPr>
          <a:xfrm>
            <a:off x="4443059" y="3370321"/>
            <a:ext cx="3335906" cy="1680131"/>
            <a:chOff x="4443059" y="3868161"/>
            <a:chExt cx="3335906" cy="1680131"/>
          </a:xfrm>
        </p:grpSpPr>
        <p:sp>
          <p:nvSpPr>
            <p:cNvPr id="13" name="任意多边形 7"/>
            <p:cNvSpPr/>
            <p:nvPr>
              <p:custDataLst>
                <p:tags r:id="rId10"/>
              </p:custDataLst>
            </p:nvPr>
          </p:nvSpPr>
          <p:spPr>
            <a:xfrm flipV="1">
              <a:off x="4443059" y="3868161"/>
              <a:ext cx="3335906" cy="1680131"/>
            </a:xfrm>
            <a:custGeom>
              <a:avLst/>
              <a:gdLst>
                <a:gd name="connsiteX0" fmla="*/ 1667953 w 3335906"/>
                <a:gd name="connsiteY0" fmla="*/ 0 h 1680131"/>
                <a:gd name="connsiteX1" fmla="*/ 3335906 w 3335906"/>
                <a:gd name="connsiteY1" fmla="*/ 1667953 h 1680131"/>
                <a:gd name="connsiteX2" fmla="*/ 3334679 w 3335906"/>
                <a:gd name="connsiteY2" fmla="*/ 1680131 h 1680131"/>
                <a:gd name="connsiteX3" fmla="*/ 3216580 w 3335906"/>
                <a:gd name="connsiteY3" fmla="*/ 1680131 h 1680131"/>
                <a:gd name="connsiteX4" fmla="*/ 3217328 w 3335906"/>
                <a:gd name="connsiteY4" fmla="*/ 1672709 h 1680131"/>
                <a:gd name="connsiteX5" fmla="*/ 1667953 w 3335906"/>
                <a:gd name="connsiteY5" fmla="*/ 123333 h 1680131"/>
                <a:gd name="connsiteX6" fmla="*/ 118578 w 3335906"/>
                <a:gd name="connsiteY6" fmla="*/ 1672709 h 1680131"/>
                <a:gd name="connsiteX7" fmla="*/ 119326 w 3335906"/>
                <a:gd name="connsiteY7" fmla="*/ 1680131 h 1680131"/>
                <a:gd name="connsiteX8" fmla="*/ 1228 w 3335906"/>
                <a:gd name="connsiteY8" fmla="*/ 1680131 h 1680131"/>
                <a:gd name="connsiteX9" fmla="*/ 0 w 3335906"/>
                <a:gd name="connsiteY9" fmla="*/ 1667953 h 1680131"/>
                <a:gd name="connsiteX10" fmla="*/ 1667953 w 3335906"/>
                <a:gd name="connsiteY10" fmla="*/ 0 h 168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5906" h="1680131">
                  <a:moveTo>
                    <a:pt x="1667953" y="0"/>
                  </a:moveTo>
                  <a:cubicBezTo>
                    <a:pt x="2589139" y="0"/>
                    <a:pt x="3335906" y="746768"/>
                    <a:pt x="3335906" y="1667953"/>
                  </a:cubicBezTo>
                  <a:lnTo>
                    <a:pt x="3334679" y="1680131"/>
                  </a:lnTo>
                  <a:lnTo>
                    <a:pt x="3216580" y="1680131"/>
                  </a:lnTo>
                  <a:lnTo>
                    <a:pt x="3217328" y="1672709"/>
                  </a:lnTo>
                  <a:cubicBezTo>
                    <a:pt x="3217328" y="817013"/>
                    <a:pt x="2523649" y="123333"/>
                    <a:pt x="1667953" y="123333"/>
                  </a:cubicBezTo>
                  <a:cubicBezTo>
                    <a:pt x="812258" y="123333"/>
                    <a:pt x="118578" y="817013"/>
                    <a:pt x="118578" y="1672709"/>
                  </a:cubicBezTo>
                  <a:lnTo>
                    <a:pt x="119326" y="1680131"/>
                  </a:lnTo>
                  <a:lnTo>
                    <a:pt x="1228" y="1680131"/>
                  </a:lnTo>
                  <a:lnTo>
                    <a:pt x="0" y="1667953"/>
                  </a:lnTo>
                  <a:cubicBezTo>
                    <a:pt x="0" y="746768"/>
                    <a:pt x="746768" y="0"/>
                    <a:pt x="1667953" y="0"/>
                  </a:cubicBezTo>
                  <a:close/>
                </a:path>
              </a:pathLst>
            </a:custGeom>
            <a:solidFill>
              <a:srgbClr val="FF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任意多边形 11"/>
            <p:cNvSpPr/>
            <p:nvPr>
              <p:custDataLst>
                <p:tags r:id="rId11"/>
              </p:custDataLst>
            </p:nvPr>
          </p:nvSpPr>
          <p:spPr>
            <a:xfrm flipV="1">
              <a:off x="4662531" y="3875468"/>
              <a:ext cx="2896961" cy="1450000"/>
            </a:xfrm>
            <a:custGeom>
              <a:avLst/>
              <a:gdLst>
                <a:gd name="connsiteX0" fmla="*/ 1411502 w 2823004"/>
                <a:gd name="connsiteY0" fmla="*/ 0 h 1412983"/>
                <a:gd name="connsiteX1" fmla="*/ 2823004 w 2823004"/>
                <a:gd name="connsiteY1" fmla="*/ 1411502 h 1412983"/>
                <a:gd name="connsiteX2" fmla="*/ 2822929 w 2823004"/>
                <a:gd name="connsiteY2" fmla="*/ 1412983 h 1412983"/>
                <a:gd name="connsiteX3" fmla="*/ 75 w 2823004"/>
                <a:gd name="connsiteY3" fmla="*/ 1412983 h 1412983"/>
                <a:gd name="connsiteX4" fmla="*/ 0 w 2823004"/>
                <a:gd name="connsiteY4" fmla="*/ 1411502 h 1412983"/>
                <a:gd name="connsiteX5" fmla="*/ 1411502 w 2823004"/>
                <a:gd name="connsiteY5" fmla="*/ 0 h 1412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3004" h="1412983">
                  <a:moveTo>
                    <a:pt x="1411502" y="0"/>
                  </a:moveTo>
                  <a:cubicBezTo>
                    <a:pt x="2191053" y="0"/>
                    <a:pt x="2823004" y="631951"/>
                    <a:pt x="2823004" y="1411502"/>
                  </a:cubicBezTo>
                  <a:lnTo>
                    <a:pt x="2822929" y="1412983"/>
                  </a:lnTo>
                  <a:lnTo>
                    <a:pt x="75" y="1412983"/>
                  </a:lnTo>
                  <a:lnTo>
                    <a:pt x="0" y="1411502"/>
                  </a:lnTo>
                  <a:cubicBezTo>
                    <a:pt x="0" y="631951"/>
                    <a:pt x="631951" y="0"/>
                    <a:pt x="1411502" y="0"/>
                  </a:cubicBezTo>
                  <a:close/>
                </a:path>
              </a:pathLst>
            </a:custGeom>
            <a:solidFill>
              <a:srgbClr val="444E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5105173" y="4168532"/>
              <a:ext cx="201168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输入</a:t>
              </a:r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标题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1303350" y="3820844"/>
            <a:ext cx="2824480" cy="169100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zh-CN" altLang="en-US" sz="1600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endParaRPr lang="en-US" altLang="zh-CN" sz="1600" dirty="0">
              <a:solidFill>
                <a:srgbClr val="2D3E50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4582386" y="1785700"/>
            <a:ext cx="2824480" cy="18148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/>
            <a:endParaRPr lang="en-US" altLang="zh-CN" sz="1600" dirty="0">
              <a:solidFill>
                <a:srgbClr val="2D3E50"/>
              </a:solidFill>
              <a:cs typeface="+mn-ea"/>
              <a:sym typeface="+mn-lt"/>
            </a:endParaRPr>
          </a:p>
          <a:p>
            <a:pPr algn="l"/>
            <a:endParaRPr lang="en-US" altLang="zh-CN" sz="1600" dirty="0">
              <a:solidFill>
                <a:srgbClr val="2D3E50"/>
              </a:solidFill>
              <a:cs typeface="+mn-ea"/>
              <a:sym typeface="+mn-lt"/>
            </a:endParaRPr>
          </a:p>
          <a:p>
            <a:endParaRPr lang="en-US" altLang="zh-CN" sz="1600" dirty="0">
              <a:solidFill>
                <a:srgbClr val="2D3E50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7891453" y="3820844"/>
            <a:ext cx="2824480" cy="18148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zh-CN" altLang="en-US" sz="1600" dirty="0"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cs typeface="+mn-ea"/>
                <a:sym typeface="+mn-lt"/>
              </a:rPr>
              <a:t>此处添加正文，此处添加正文</a:t>
            </a:r>
            <a:endParaRPr lang="en-US" altLang="zh-CN" sz="1600" dirty="0">
              <a:cs typeface="+mn-ea"/>
              <a:sym typeface="+mn-lt"/>
            </a:endParaRPr>
          </a:p>
          <a:p>
            <a:pPr algn="l"/>
            <a:endParaRPr lang="en-US" altLang="zh-CN" sz="1600" dirty="0">
              <a:cs typeface="+mn-ea"/>
              <a:sym typeface="+mn-lt"/>
            </a:endParaRPr>
          </a:p>
          <a:p>
            <a:pPr algn="l"/>
            <a:endParaRPr lang="en-US" altLang="zh-CN" sz="1600" dirty="0">
              <a:solidFill>
                <a:srgbClr val="2D3E50"/>
              </a:solidFill>
              <a:cs typeface="+mn-ea"/>
              <a:sym typeface="+mn-lt"/>
            </a:endParaRPr>
          </a:p>
          <a:p>
            <a:endParaRPr lang="en-US" altLang="zh-CN" sz="1600" dirty="0">
              <a:solidFill>
                <a:srgbClr val="2D3E50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2797" y="71627"/>
            <a:ext cx="3795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点击添加标题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859" t="5717" r="910"/>
          <a:stretch>
            <a:fillRect/>
          </a:stretch>
        </p:blipFill>
        <p:spPr>
          <a:xfrm>
            <a:off x="0" y="0"/>
            <a:ext cx="12192000" cy="767087"/>
          </a:xfrm>
          <a:prstGeom prst="rect">
            <a:avLst/>
          </a:prstGeom>
        </p:spPr>
      </p:pic>
      <p:sp>
        <p:nvSpPr>
          <p:cNvPr id="5" name="iṥļîdé"/>
          <p:cNvSpPr/>
          <p:nvPr>
            <p:custDataLst>
              <p:tags r:id="rId2"/>
            </p:custDataLst>
          </p:nvPr>
        </p:nvSpPr>
        <p:spPr>
          <a:xfrm>
            <a:off x="2102403" y="1327728"/>
            <a:ext cx="9372047" cy="3725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48" y="19804"/>
                  <a:pt x="1543" y="18700"/>
                  <a:pt x="2504" y="18506"/>
                </a:cubicBezTo>
                <a:cubicBezTo>
                  <a:pt x="4191" y="18166"/>
                  <a:pt x="5946" y="20784"/>
                  <a:pt x="7576" y="18924"/>
                </a:cubicBezTo>
                <a:cubicBezTo>
                  <a:pt x="9202" y="17068"/>
                  <a:pt x="9589" y="11720"/>
                  <a:pt x="11076" y="9332"/>
                </a:cubicBezTo>
                <a:cubicBezTo>
                  <a:pt x="13189" y="5937"/>
                  <a:pt x="15789" y="10111"/>
                  <a:pt x="18164" y="8979"/>
                </a:cubicBezTo>
                <a:cubicBezTo>
                  <a:pt x="19952" y="8127"/>
                  <a:pt x="21330" y="4525"/>
                  <a:pt x="21600" y="0"/>
                </a:cubicBezTo>
              </a:path>
            </a:pathLst>
          </a:custGeom>
          <a:ln w="12700">
            <a:solidFill>
              <a:schemeClr val="bg1">
                <a:lumMod val="75000"/>
              </a:schemeClr>
            </a:solidFill>
            <a:prstDash val="dash"/>
            <a:miter lim="400000"/>
          </a:ln>
        </p:spPr>
        <p:txBody>
          <a:bodyPr wrap="square" lIns="91440" tIns="45720" rIns="91440" bIns="4572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727574"/>
                </a:solidFill>
                <a:effectLst/>
                <a:uFillTx/>
              </a:defRPr>
            </a:lvl9pPr>
          </a:lstStyle>
          <a:p>
            <a:pPr algn="ctr">
              <a:defRPr sz="3000">
                <a:solidFill>
                  <a:srgbClr val="000000"/>
                </a:solidFill>
              </a:defRPr>
            </a:pPr>
            <a:endParaRPr>
              <a:cs typeface="+mn-ea"/>
              <a:sym typeface="+mn-lt"/>
            </a:endParaRPr>
          </a:p>
        </p:txBody>
      </p:sp>
      <p:grpSp>
        <p:nvGrpSpPr>
          <p:cNvPr id="6" name="íślîdè"/>
          <p:cNvGrpSpPr/>
          <p:nvPr/>
        </p:nvGrpSpPr>
        <p:grpSpPr>
          <a:xfrm>
            <a:off x="673100" y="4809813"/>
            <a:ext cx="1702567" cy="1336987"/>
            <a:chOff x="717550" y="4612385"/>
            <a:chExt cx="1702567" cy="1336987"/>
          </a:xfrm>
          <a:solidFill>
            <a:srgbClr val="444E7B"/>
          </a:solidFill>
        </p:grpSpPr>
        <p:sp>
          <p:nvSpPr>
            <p:cNvPr id="36" name="íŝľîḓè"/>
            <p:cNvSpPr/>
            <p:nvPr/>
          </p:nvSpPr>
          <p:spPr>
            <a:xfrm>
              <a:off x="1211834" y="4614388"/>
              <a:ext cx="1203918" cy="130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535"/>
                  </a:moveTo>
                  <a:lnTo>
                    <a:pt x="21600" y="0"/>
                  </a:lnTo>
                  <a:lnTo>
                    <a:pt x="2081" y="21600"/>
                  </a:lnTo>
                  <a:lnTo>
                    <a:pt x="0" y="14535"/>
                  </a:lnTo>
                  <a:close/>
                </a:path>
              </a:pathLst>
            </a:custGeom>
            <a:grp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1pPr>
              <a:lvl2pPr marL="0" marR="0" indent="228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2pPr>
              <a:lvl3pPr marL="0" marR="0" indent="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3pPr>
              <a:lvl4pPr marL="0" marR="0" indent="685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4pPr>
              <a:lvl5pPr marL="0" marR="0" indent="9144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5pPr>
              <a:lvl6pPr marL="0" marR="0" indent="11430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6pPr>
              <a:lvl7pPr marL="0" marR="0" indent="1371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7pPr>
              <a:lvl8pPr marL="0" marR="0" indent="1600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8pPr>
              <a:lvl9pPr marL="0" marR="0" indent="1828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9pPr>
            </a:lstStyle>
            <a:p>
              <a:pPr algn="ctr">
                <a:defRPr sz="3000">
                  <a:solidFill>
                    <a:srgbClr val="000000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37" name="ïŝḷïḍe"/>
            <p:cNvSpPr/>
            <p:nvPr/>
          </p:nvSpPr>
          <p:spPr>
            <a:xfrm>
              <a:off x="1327529" y="4612431"/>
              <a:ext cx="1090390" cy="130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" y="15533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02" y="15533"/>
                  </a:lnTo>
                  <a:close/>
                </a:path>
              </a:pathLst>
            </a:custGeom>
            <a:grp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1pPr>
              <a:lvl2pPr marL="0" marR="0" indent="228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2pPr>
              <a:lvl3pPr marL="0" marR="0" indent="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3pPr>
              <a:lvl4pPr marL="0" marR="0" indent="685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4pPr>
              <a:lvl5pPr marL="0" marR="0" indent="9144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5pPr>
              <a:lvl6pPr marL="0" marR="0" indent="11430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6pPr>
              <a:lvl7pPr marL="0" marR="0" indent="1371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7pPr>
              <a:lvl8pPr marL="0" marR="0" indent="1600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8pPr>
              <a:lvl9pPr marL="0" marR="0" indent="1828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9pPr>
            </a:lstStyle>
            <a:p>
              <a:pPr algn="ctr">
                <a:defRPr sz="3000">
                  <a:solidFill>
                    <a:srgbClr val="000000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38" name="íşľide"/>
            <p:cNvSpPr/>
            <p:nvPr/>
          </p:nvSpPr>
          <p:spPr>
            <a:xfrm>
              <a:off x="717550" y="4612856"/>
              <a:ext cx="1700413" cy="88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317"/>
                  </a:moveTo>
                  <a:lnTo>
                    <a:pt x="6301" y="21600"/>
                  </a:lnTo>
                  <a:lnTo>
                    <a:pt x="21600" y="0"/>
                  </a:lnTo>
                  <a:lnTo>
                    <a:pt x="0" y="17317"/>
                  </a:lnTo>
                  <a:close/>
                </a:path>
              </a:pathLst>
            </a:custGeom>
            <a:grp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1pPr>
              <a:lvl2pPr marL="0" marR="0" indent="228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2pPr>
              <a:lvl3pPr marL="0" marR="0" indent="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3pPr>
              <a:lvl4pPr marL="0" marR="0" indent="685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4pPr>
              <a:lvl5pPr marL="0" marR="0" indent="9144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5pPr>
              <a:lvl6pPr marL="0" marR="0" indent="11430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6pPr>
              <a:lvl7pPr marL="0" marR="0" indent="1371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7pPr>
              <a:lvl8pPr marL="0" marR="0" indent="1600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8pPr>
              <a:lvl9pPr marL="0" marR="0" indent="1828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9pPr>
            </a:lstStyle>
            <a:p>
              <a:pPr algn="ctr">
                <a:defRPr sz="3000">
                  <a:solidFill>
                    <a:srgbClr val="000000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39" name="î$lîḑê"/>
            <p:cNvSpPr/>
            <p:nvPr/>
          </p:nvSpPr>
          <p:spPr>
            <a:xfrm>
              <a:off x="1338032" y="4613025"/>
              <a:ext cx="1080065" cy="133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166"/>
                  </a:moveTo>
                  <a:lnTo>
                    <a:pt x="14073" y="21600"/>
                  </a:lnTo>
                  <a:lnTo>
                    <a:pt x="21600" y="0"/>
                  </a:lnTo>
                  <a:lnTo>
                    <a:pt x="0" y="15166"/>
                  </a:lnTo>
                  <a:close/>
                </a:path>
              </a:pathLst>
            </a:custGeom>
            <a:grp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1pPr>
              <a:lvl2pPr marL="0" marR="0" indent="228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2pPr>
              <a:lvl3pPr marL="0" marR="0" indent="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3pPr>
              <a:lvl4pPr marL="0" marR="0" indent="685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4pPr>
              <a:lvl5pPr marL="0" marR="0" indent="9144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5pPr>
              <a:lvl6pPr marL="0" marR="0" indent="11430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6pPr>
              <a:lvl7pPr marL="0" marR="0" indent="1371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7pPr>
              <a:lvl8pPr marL="0" marR="0" indent="1600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8pPr>
              <a:lvl9pPr marL="0" marR="0" indent="1828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9pPr>
            </a:lstStyle>
            <a:p>
              <a:pPr algn="ctr">
                <a:defRPr sz="3000">
                  <a:solidFill>
                    <a:srgbClr val="000000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40" name="ïṣḻiḍê"/>
            <p:cNvSpPr/>
            <p:nvPr/>
          </p:nvSpPr>
          <p:spPr>
            <a:xfrm>
              <a:off x="1693700" y="4613041"/>
              <a:ext cx="726417" cy="133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160"/>
                  </a:moveTo>
                  <a:lnTo>
                    <a:pt x="10411" y="21600"/>
                  </a:lnTo>
                  <a:lnTo>
                    <a:pt x="21600" y="0"/>
                  </a:lnTo>
                  <a:lnTo>
                    <a:pt x="0" y="10160"/>
                  </a:lnTo>
                  <a:close/>
                </a:path>
              </a:pathLst>
            </a:custGeom>
            <a:grp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1pPr>
              <a:lvl2pPr marL="0" marR="0" indent="228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2pPr>
              <a:lvl3pPr marL="0" marR="0" indent="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3pPr>
              <a:lvl4pPr marL="0" marR="0" indent="685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4pPr>
              <a:lvl5pPr marL="0" marR="0" indent="9144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5pPr>
              <a:lvl6pPr marL="0" marR="0" indent="11430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6pPr>
              <a:lvl7pPr marL="0" marR="0" indent="1371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7pPr>
              <a:lvl8pPr marL="0" marR="0" indent="1600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8pPr>
              <a:lvl9pPr marL="0" marR="0" indent="1828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9pPr>
            </a:lstStyle>
            <a:p>
              <a:pPr algn="ctr">
                <a:defRPr sz="3000">
                  <a:solidFill>
                    <a:srgbClr val="000000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  <p:sp>
          <p:nvSpPr>
            <p:cNvPr id="41" name="ïsḻîḑè"/>
            <p:cNvSpPr/>
            <p:nvPr/>
          </p:nvSpPr>
          <p:spPr>
            <a:xfrm>
              <a:off x="719238" y="4612385"/>
              <a:ext cx="1699148" cy="70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443" y="17896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1pPr>
              <a:lvl2pPr marL="0" marR="0" indent="228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2pPr>
              <a:lvl3pPr marL="0" marR="0" indent="457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3pPr>
              <a:lvl4pPr marL="0" marR="0" indent="685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4pPr>
              <a:lvl5pPr marL="0" marR="0" indent="9144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5pPr>
              <a:lvl6pPr marL="0" marR="0" indent="11430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6pPr>
              <a:lvl7pPr marL="0" marR="0" indent="13716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7pPr>
              <a:lvl8pPr marL="0" marR="0" indent="16002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8pPr>
              <a:lvl9pPr marL="0" marR="0" indent="182880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600" b="0" i="0" u="none" strike="noStrike" cap="none" spc="0" normalizeH="0" baseline="0">
                  <a:ln>
                    <a:noFill/>
                  </a:ln>
                  <a:solidFill>
                    <a:srgbClr val="727574"/>
                  </a:solidFill>
                  <a:effectLst/>
                  <a:uFillTx/>
                </a:defRPr>
              </a:lvl9pPr>
            </a:lstStyle>
            <a:p>
              <a:pPr algn="ctr">
                <a:defRPr sz="3000">
                  <a:solidFill>
                    <a:srgbClr val="000000"/>
                  </a:solidFill>
                </a:defRPr>
              </a:pPr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7" name="iṣḻiḍè"/>
          <p:cNvGrpSpPr/>
          <p:nvPr>
            <p:custDataLst>
              <p:tags r:id="rId3"/>
            </p:custDataLst>
          </p:nvPr>
        </p:nvGrpSpPr>
        <p:grpSpPr>
          <a:xfrm>
            <a:off x="3425486" y="4332146"/>
            <a:ext cx="2199661" cy="1442729"/>
            <a:chOff x="3180123" y="4315620"/>
            <a:chExt cx="2199661" cy="1442729"/>
          </a:xfrm>
        </p:grpSpPr>
        <p:grpSp>
          <p:nvGrpSpPr>
            <p:cNvPr id="30" name="ïṡḻîḋè"/>
            <p:cNvGrpSpPr/>
            <p:nvPr/>
          </p:nvGrpSpPr>
          <p:grpSpPr>
            <a:xfrm>
              <a:off x="3299619" y="4315620"/>
              <a:ext cx="432340" cy="432340"/>
              <a:chOff x="3299619" y="4315620"/>
              <a:chExt cx="432340" cy="432340"/>
            </a:xfrm>
          </p:grpSpPr>
          <p:sp>
            <p:nvSpPr>
              <p:cNvPr id="34" name="ïṣḻíḋê"/>
              <p:cNvSpPr/>
              <p:nvPr>
                <p:custDataLst>
                  <p:tags r:id="rId4"/>
                </p:custDataLst>
              </p:nvPr>
            </p:nvSpPr>
            <p:spPr>
              <a:xfrm>
                <a:off x="3299619" y="4315620"/>
                <a:ext cx="432340" cy="4323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íşḷiďê"/>
              <p:cNvSpPr/>
              <p:nvPr>
                <p:custDataLst>
                  <p:tags r:id="rId5"/>
                </p:custDataLst>
              </p:nvPr>
            </p:nvSpPr>
            <p:spPr>
              <a:xfrm>
                <a:off x="3392263" y="4410103"/>
                <a:ext cx="247051" cy="243374"/>
              </a:xfrm>
              <a:custGeom>
                <a:avLst/>
                <a:gdLst>
                  <a:gd name="T0" fmla="*/ 4878 w 6724"/>
                  <a:gd name="T1" fmla="*/ 4322 h 6635"/>
                  <a:gd name="T2" fmla="*/ 4845 w 6724"/>
                  <a:gd name="T3" fmla="*/ 4381 h 6635"/>
                  <a:gd name="T4" fmla="*/ 4405 w 6724"/>
                  <a:gd name="T5" fmla="*/ 4860 h 6635"/>
                  <a:gd name="T6" fmla="*/ 3785 w 6724"/>
                  <a:gd name="T7" fmla="*/ 5026 h 6635"/>
                  <a:gd name="T8" fmla="*/ 3167 w 6724"/>
                  <a:gd name="T9" fmla="*/ 4860 h 6635"/>
                  <a:gd name="T10" fmla="*/ 2729 w 6724"/>
                  <a:gd name="T11" fmla="*/ 4413 h 6635"/>
                  <a:gd name="T12" fmla="*/ 2556 w 6724"/>
                  <a:gd name="T13" fmla="*/ 3975 h 6635"/>
                  <a:gd name="T14" fmla="*/ 6701 w 6724"/>
                  <a:gd name="T15" fmla="*/ 3975 h 6635"/>
                  <a:gd name="T16" fmla="*/ 6710 w 6724"/>
                  <a:gd name="T17" fmla="*/ 3869 h 6635"/>
                  <a:gd name="T18" fmla="*/ 6713 w 6724"/>
                  <a:gd name="T19" fmla="*/ 3637 h 6635"/>
                  <a:gd name="T20" fmla="*/ 6711 w 6724"/>
                  <a:gd name="T21" fmla="*/ 3512 h 6635"/>
                  <a:gd name="T22" fmla="*/ 6443 w 6724"/>
                  <a:gd name="T23" fmla="*/ 1990 h 6635"/>
                  <a:gd name="T24" fmla="*/ 6300 w 6724"/>
                  <a:gd name="T25" fmla="*/ 264 h 6635"/>
                  <a:gd name="T26" fmla="*/ 5331 w 6724"/>
                  <a:gd name="T27" fmla="*/ 30 h 6635"/>
                  <a:gd name="T28" fmla="*/ 3937 w 6724"/>
                  <a:gd name="T29" fmla="*/ 406 h 6635"/>
                  <a:gd name="T30" fmla="*/ 3738 w 6724"/>
                  <a:gd name="T31" fmla="*/ 395 h 6635"/>
                  <a:gd name="T32" fmla="*/ 1825 w 6724"/>
                  <a:gd name="T33" fmla="*/ 1049 h 6635"/>
                  <a:gd name="T34" fmla="*/ 355 w 6724"/>
                  <a:gd name="T35" fmla="*/ 2775 h 6635"/>
                  <a:gd name="T36" fmla="*/ 173 w 6724"/>
                  <a:gd name="T37" fmla="*/ 3230 h 6635"/>
                  <a:gd name="T38" fmla="*/ 540 w 6724"/>
                  <a:gd name="T39" fmla="*/ 2904 h 6635"/>
                  <a:gd name="T40" fmla="*/ 1635 w 6724"/>
                  <a:gd name="T41" fmla="*/ 2068 h 6635"/>
                  <a:gd name="T42" fmla="*/ 849 w 6724"/>
                  <a:gd name="T43" fmla="*/ 3090 h 6635"/>
                  <a:gd name="T44" fmla="*/ 811 w 6724"/>
                  <a:gd name="T45" fmla="*/ 3152 h 6635"/>
                  <a:gd name="T46" fmla="*/ 189 w 6724"/>
                  <a:gd name="T47" fmla="*/ 4457 h 6635"/>
                  <a:gd name="T48" fmla="*/ 0 w 6724"/>
                  <a:gd name="T49" fmla="*/ 5548 h 6635"/>
                  <a:gd name="T50" fmla="*/ 251 w 6724"/>
                  <a:gd name="T51" fmla="*/ 6307 h 6635"/>
                  <a:gd name="T52" fmla="*/ 1103 w 6724"/>
                  <a:gd name="T53" fmla="*/ 6635 h 6635"/>
                  <a:gd name="T54" fmla="*/ 2381 w 6724"/>
                  <a:gd name="T55" fmla="*/ 6285 h 6635"/>
                  <a:gd name="T56" fmla="*/ 3738 w 6724"/>
                  <a:gd name="T57" fmla="*/ 6584 h 6635"/>
                  <a:gd name="T58" fmla="*/ 5543 w 6724"/>
                  <a:gd name="T59" fmla="*/ 6000 h 6635"/>
                  <a:gd name="T60" fmla="*/ 6669 w 6724"/>
                  <a:gd name="T61" fmla="*/ 4476 h 6635"/>
                  <a:gd name="T62" fmla="*/ 6724 w 6724"/>
                  <a:gd name="T63" fmla="*/ 4322 h 6635"/>
                  <a:gd name="T64" fmla="*/ 4878 w 6724"/>
                  <a:gd name="T65" fmla="*/ 4322 h 6635"/>
                  <a:gd name="T66" fmla="*/ 4792 w 6724"/>
                  <a:gd name="T67" fmla="*/ 622 h 6635"/>
                  <a:gd name="T68" fmla="*/ 5755 w 6724"/>
                  <a:gd name="T69" fmla="*/ 522 h 6635"/>
                  <a:gd name="T70" fmla="*/ 6113 w 6724"/>
                  <a:gd name="T71" fmla="*/ 896 h 6635"/>
                  <a:gd name="T72" fmla="*/ 6009 w 6724"/>
                  <a:gd name="T73" fmla="*/ 1585 h 6635"/>
                  <a:gd name="T74" fmla="*/ 5940 w 6724"/>
                  <a:gd name="T75" fmla="*/ 1771 h 6635"/>
                  <a:gd name="T76" fmla="*/ 5813 w 6724"/>
                  <a:gd name="T77" fmla="*/ 1620 h 6635"/>
                  <a:gd name="T78" fmla="*/ 4786 w 6724"/>
                  <a:gd name="T79" fmla="*/ 832 h 6635"/>
                  <a:gd name="T80" fmla="*/ 4558 w 6724"/>
                  <a:gd name="T81" fmla="*/ 720 h 6635"/>
                  <a:gd name="T82" fmla="*/ 4792 w 6724"/>
                  <a:gd name="T83" fmla="*/ 622 h 6635"/>
                  <a:gd name="T84" fmla="*/ 2015 w 6724"/>
                  <a:gd name="T85" fmla="*/ 5931 h 6635"/>
                  <a:gd name="T86" fmla="*/ 1078 w 6724"/>
                  <a:gd name="T87" fmla="*/ 6220 h 6635"/>
                  <a:gd name="T88" fmla="*/ 613 w 6724"/>
                  <a:gd name="T89" fmla="*/ 6024 h 6635"/>
                  <a:gd name="T90" fmla="*/ 813 w 6724"/>
                  <a:gd name="T91" fmla="*/ 4439 h 6635"/>
                  <a:gd name="T92" fmla="*/ 934 w 6724"/>
                  <a:gd name="T93" fmla="*/ 4204 h 6635"/>
                  <a:gd name="T94" fmla="*/ 1025 w 6724"/>
                  <a:gd name="T95" fmla="*/ 4452 h 6635"/>
                  <a:gd name="T96" fmla="*/ 2027 w 6724"/>
                  <a:gd name="T97" fmla="*/ 5727 h 6635"/>
                  <a:gd name="T98" fmla="*/ 2214 w 6724"/>
                  <a:gd name="T99" fmla="*/ 5841 h 6635"/>
                  <a:gd name="T100" fmla="*/ 2015 w 6724"/>
                  <a:gd name="T101" fmla="*/ 5931 h 6635"/>
                  <a:gd name="T102" fmla="*/ 2308 w 6724"/>
                  <a:gd name="T103" fmla="*/ 3165 h 6635"/>
                  <a:gd name="T104" fmla="*/ 2314 w 6724"/>
                  <a:gd name="T105" fmla="*/ 3043 h 6635"/>
                  <a:gd name="T106" fmla="*/ 2791 w 6724"/>
                  <a:gd name="T107" fmla="*/ 2126 h 6635"/>
                  <a:gd name="T108" fmla="*/ 3732 w 6724"/>
                  <a:gd name="T109" fmla="*/ 1776 h 6635"/>
                  <a:gd name="T110" fmla="*/ 4672 w 6724"/>
                  <a:gd name="T111" fmla="*/ 2126 h 6635"/>
                  <a:gd name="T112" fmla="*/ 5091 w 6724"/>
                  <a:gd name="T113" fmla="*/ 3043 h 6635"/>
                  <a:gd name="T114" fmla="*/ 5098 w 6724"/>
                  <a:gd name="T115" fmla="*/ 3165 h 6635"/>
                  <a:gd name="T116" fmla="*/ 2308 w 6724"/>
                  <a:gd name="T117" fmla="*/ 3165 h 6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724" h="6635">
                    <a:moveTo>
                      <a:pt x="4878" y="4322"/>
                    </a:moveTo>
                    <a:lnTo>
                      <a:pt x="4845" y="4381"/>
                    </a:lnTo>
                    <a:cubicBezTo>
                      <a:pt x="4724" y="4594"/>
                      <a:pt x="4572" y="4759"/>
                      <a:pt x="4405" y="4860"/>
                    </a:cubicBezTo>
                    <a:cubicBezTo>
                      <a:pt x="4220" y="4970"/>
                      <a:pt x="4012" y="5026"/>
                      <a:pt x="3785" y="5026"/>
                    </a:cubicBezTo>
                    <a:cubicBezTo>
                      <a:pt x="3559" y="5026"/>
                      <a:pt x="3351" y="4970"/>
                      <a:pt x="3167" y="4860"/>
                    </a:cubicBezTo>
                    <a:cubicBezTo>
                      <a:pt x="2981" y="4749"/>
                      <a:pt x="2833" y="4597"/>
                      <a:pt x="2729" y="4413"/>
                    </a:cubicBezTo>
                    <a:cubicBezTo>
                      <a:pt x="2654" y="4264"/>
                      <a:pt x="2582" y="4122"/>
                      <a:pt x="2556" y="3975"/>
                    </a:cubicBezTo>
                    <a:lnTo>
                      <a:pt x="6701" y="3975"/>
                    </a:lnTo>
                    <a:lnTo>
                      <a:pt x="6710" y="3869"/>
                    </a:lnTo>
                    <a:cubicBezTo>
                      <a:pt x="6717" y="3797"/>
                      <a:pt x="6715" y="3719"/>
                      <a:pt x="6713" y="3637"/>
                    </a:cubicBezTo>
                    <a:cubicBezTo>
                      <a:pt x="6712" y="3596"/>
                      <a:pt x="6711" y="3554"/>
                      <a:pt x="6711" y="3512"/>
                    </a:cubicBezTo>
                    <a:cubicBezTo>
                      <a:pt x="6711" y="2976"/>
                      <a:pt x="6690" y="2457"/>
                      <a:pt x="6443" y="1990"/>
                    </a:cubicBezTo>
                    <a:cubicBezTo>
                      <a:pt x="6718" y="1224"/>
                      <a:pt x="6671" y="644"/>
                      <a:pt x="6300" y="264"/>
                    </a:cubicBezTo>
                    <a:cubicBezTo>
                      <a:pt x="6102" y="77"/>
                      <a:pt x="5784" y="0"/>
                      <a:pt x="5331" y="30"/>
                    </a:cubicBezTo>
                    <a:cubicBezTo>
                      <a:pt x="4911" y="57"/>
                      <a:pt x="4442" y="184"/>
                      <a:pt x="3937" y="406"/>
                    </a:cubicBezTo>
                    <a:cubicBezTo>
                      <a:pt x="3870" y="399"/>
                      <a:pt x="3804" y="395"/>
                      <a:pt x="3738" y="395"/>
                    </a:cubicBezTo>
                    <a:cubicBezTo>
                      <a:pt x="3044" y="395"/>
                      <a:pt x="2531" y="625"/>
                      <a:pt x="1825" y="1049"/>
                    </a:cubicBezTo>
                    <a:cubicBezTo>
                      <a:pt x="1287" y="1384"/>
                      <a:pt x="736" y="1826"/>
                      <a:pt x="355" y="2775"/>
                    </a:cubicBezTo>
                    <a:lnTo>
                      <a:pt x="173" y="3230"/>
                    </a:lnTo>
                    <a:lnTo>
                      <a:pt x="540" y="2904"/>
                    </a:lnTo>
                    <a:cubicBezTo>
                      <a:pt x="879" y="2603"/>
                      <a:pt x="1263" y="2312"/>
                      <a:pt x="1635" y="2068"/>
                    </a:cubicBezTo>
                    <a:cubicBezTo>
                      <a:pt x="1195" y="2522"/>
                      <a:pt x="1033" y="2788"/>
                      <a:pt x="849" y="3090"/>
                    </a:cubicBezTo>
                    <a:lnTo>
                      <a:pt x="811" y="3152"/>
                    </a:lnTo>
                    <a:cubicBezTo>
                      <a:pt x="523" y="3622"/>
                      <a:pt x="313" y="4061"/>
                      <a:pt x="189" y="4457"/>
                    </a:cubicBezTo>
                    <a:cubicBezTo>
                      <a:pt x="63" y="4855"/>
                      <a:pt x="0" y="5221"/>
                      <a:pt x="0" y="5548"/>
                    </a:cubicBezTo>
                    <a:cubicBezTo>
                      <a:pt x="0" y="5896"/>
                      <a:pt x="85" y="6152"/>
                      <a:pt x="251" y="6307"/>
                    </a:cubicBezTo>
                    <a:cubicBezTo>
                      <a:pt x="470" y="6525"/>
                      <a:pt x="755" y="6635"/>
                      <a:pt x="1103" y="6635"/>
                    </a:cubicBezTo>
                    <a:cubicBezTo>
                      <a:pt x="1462" y="6635"/>
                      <a:pt x="1889" y="6518"/>
                      <a:pt x="2381" y="6285"/>
                    </a:cubicBezTo>
                    <a:cubicBezTo>
                      <a:pt x="2806" y="6484"/>
                      <a:pt x="3262" y="6584"/>
                      <a:pt x="3738" y="6584"/>
                    </a:cubicBezTo>
                    <a:cubicBezTo>
                      <a:pt x="4402" y="6584"/>
                      <a:pt x="5009" y="6388"/>
                      <a:pt x="5543" y="6000"/>
                    </a:cubicBezTo>
                    <a:cubicBezTo>
                      <a:pt x="6066" y="5620"/>
                      <a:pt x="6445" y="5108"/>
                      <a:pt x="6669" y="4476"/>
                    </a:cubicBezTo>
                    <a:lnTo>
                      <a:pt x="6724" y="4322"/>
                    </a:lnTo>
                    <a:lnTo>
                      <a:pt x="4878" y="4322"/>
                    </a:lnTo>
                    <a:close/>
                    <a:moveTo>
                      <a:pt x="4792" y="622"/>
                    </a:moveTo>
                    <a:cubicBezTo>
                      <a:pt x="5296" y="408"/>
                      <a:pt x="5494" y="387"/>
                      <a:pt x="5755" y="522"/>
                    </a:cubicBezTo>
                    <a:cubicBezTo>
                      <a:pt x="5918" y="606"/>
                      <a:pt x="6046" y="739"/>
                      <a:pt x="6113" y="896"/>
                    </a:cubicBezTo>
                    <a:cubicBezTo>
                      <a:pt x="6184" y="1061"/>
                      <a:pt x="6153" y="1198"/>
                      <a:pt x="6009" y="1585"/>
                    </a:cubicBezTo>
                    <a:lnTo>
                      <a:pt x="5940" y="1771"/>
                    </a:lnTo>
                    <a:lnTo>
                      <a:pt x="5813" y="1620"/>
                    </a:lnTo>
                    <a:cubicBezTo>
                      <a:pt x="5413" y="1148"/>
                      <a:pt x="5339" y="1103"/>
                      <a:pt x="4786" y="832"/>
                    </a:cubicBezTo>
                    <a:lnTo>
                      <a:pt x="4558" y="720"/>
                    </a:lnTo>
                    <a:lnTo>
                      <a:pt x="4792" y="622"/>
                    </a:lnTo>
                    <a:close/>
                    <a:moveTo>
                      <a:pt x="2015" y="5931"/>
                    </a:moveTo>
                    <a:cubicBezTo>
                      <a:pt x="1616" y="6112"/>
                      <a:pt x="1319" y="6220"/>
                      <a:pt x="1078" y="6220"/>
                    </a:cubicBezTo>
                    <a:cubicBezTo>
                      <a:pt x="898" y="6220"/>
                      <a:pt x="749" y="6160"/>
                      <a:pt x="613" y="6024"/>
                    </a:cubicBezTo>
                    <a:cubicBezTo>
                      <a:pt x="235" y="5647"/>
                      <a:pt x="437" y="5174"/>
                      <a:pt x="813" y="4439"/>
                    </a:cubicBezTo>
                    <a:lnTo>
                      <a:pt x="934" y="4204"/>
                    </a:lnTo>
                    <a:lnTo>
                      <a:pt x="1025" y="4452"/>
                    </a:lnTo>
                    <a:cubicBezTo>
                      <a:pt x="1259" y="5092"/>
                      <a:pt x="1436" y="5366"/>
                      <a:pt x="2027" y="5727"/>
                    </a:cubicBezTo>
                    <a:lnTo>
                      <a:pt x="2214" y="5841"/>
                    </a:lnTo>
                    <a:lnTo>
                      <a:pt x="2015" y="5931"/>
                    </a:lnTo>
                    <a:close/>
                    <a:moveTo>
                      <a:pt x="2308" y="3165"/>
                    </a:moveTo>
                    <a:lnTo>
                      <a:pt x="2314" y="3043"/>
                    </a:lnTo>
                    <a:cubicBezTo>
                      <a:pt x="2333" y="2715"/>
                      <a:pt x="2493" y="2407"/>
                      <a:pt x="2791" y="2126"/>
                    </a:cubicBezTo>
                    <a:cubicBezTo>
                      <a:pt x="3041" y="1891"/>
                      <a:pt x="3348" y="1776"/>
                      <a:pt x="3732" y="1776"/>
                    </a:cubicBezTo>
                    <a:cubicBezTo>
                      <a:pt x="4114" y="1776"/>
                      <a:pt x="4422" y="1891"/>
                      <a:pt x="4672" y="2126"/>
                    </a:cubicBezTo>
                    <a:cubicBezTo>
                      <a:pt x="4930" y="2369"/>
                      <a:pt x="5070" y="2678"/>
                      <a:pt x="5091" y="3043"/>
                    </a:cubicBezTo>
                    <a:lnTo>
                      <a:pt x="5098" y="3165"/>
                    </a:lnTo>
                    <a:lnTo>
                      <a:pt x="2308" y="3165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ïSḷïḑé"/>
            <p:cNvGrpSpPr/>
            <p:nvPr/>
          </p:nvGrpSpPr>
          <p:grpSpPr>
            <a:xfrm>
              <a:off x="3180123" y="4783790"/>
              <a:ext cx="2199661" cy="974559"/>
              <a:chOff x="3972154" y="4959516"/>
              <a:chExt cx="2352445" cy="974559"/>
            </a:xfrm>
          </p:grpSpPr>
          <p:sp>
            <p:nvSpPr>
              <p:cNvPr id="32" name="ísļíďê"/>
              <p:cNvSpPr txBox="1"/>
              <p:nvPr>
                <p:custDataLst>
                  <p:tags r:id="rId6"/>
                </p:custDataLst>
              </p:nvPr>
            </p:nvSpPr>
            <p:spPr>
              <a:xfrm flipH="1">
                <a:off x="3972154" y="5317050"/>
                <a:ext cx="2352443" cy="6170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此处添加正文，此处添加正文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33" name="íšlîḓe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3972156" y="4959516"/>
                <a:ext cx="2352443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fontScale="9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b="1" i="1" dirty="0">
                    <a:cs typeface="+mn-ea"/>
                    <a:sym typeface="+mn-lt"/>
                  </a:rPr>
                  <a:t>输入</a:t>
                </a:r>
                <a:r>
                  <a:rPr lang="zh-CN" altLang="en-US" b="1" i="1" dirty="0">
                    <a:cs typeface="+mn-ea"/>
                    <a:sym typeface="+mn-lt"/>
                  </a:rPr>
                  <a:t>标题</a:t>
                </a:r>
                <a:endParaRPr lang="zh-CN" altLang="en-US" b="1" i="1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iŝľîdé"/>
          <p:cNvGrpSpPr/>
          <p:nvPr>
            <p:custDataLst>
              <p:tags r:id="rId8"/>
            </p:custDataLst>
          </p:nvPr>
        </p:nvGrpSpPr>
        <p:grpSpPr>
          <a:xfrm>
            <a:off x="7931889" y="2495911"/>
            <a:ext cx="2199661" cy="1442729"/>
            <a:chOff x="7486232" y="2500518"/>
            <a:chExt cx="2199661" cy="1442729"/>
          </a:xfrm>
        </p:grpSpPr>
        <p:grpSp>
          <p:nvGrpSpPr>
            <p:cNvPr id="24" name="îŝ1íďè"/>
            <p:cNvGrpSpPr/>
            <p:nvPr/>
          </p:nvGrpSpPr>
          <p:grpSpPr>
            <a:xfrm>
              <a:off x="7605728" y="2500518"/>
              <a:ext cx="432340" cy="432340"/>
              <a:chOff x="5844000" y="1610138"/>
              <a:chExt cx="504000" cy="504000"/>
            </a:xfrm>
          </p:grpSpPr>
          <p:sp>
            <p:nvSpPr>
              <p:cNvPr id="28" name="îṣľïďè"/>
              <p:cNvSpPr/>
              <p:nvPr>
                <p:custDataLst>
                  <p:tags r:id="rId9"/>
                </p:custDataLst>
              </p:nvPr>
            </p:nvSpPr>
            <p:spPr>
              <a:xfrm>
                <a:off x="5844000" y="1610138"/>
                <a:ext cx="504000" cy="504000"/>
              </a:xfrm>
              <a:prstGeom prst="ellipse">
                <a:avLst/>
              </a:prstGeom>
              <a:solidFill>
                <a:srgbClr val="404D7C"/>
              </a:solidFill>
              <a:ln w="12700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íŝlïḋè"/>
              <p:cNvSpPr/>
              <p:nvPr>
                <p:custDataLst>
                  <p:tags r:id="rId10"/>
                </p:custDataLst>
              </p:nvPr>
            </p:nvSpPr>
            <p:spPr>
              <a:xfrm>
                <a:off x="5952000" y="1718333"/>
                <a:ext cx="288000" cy="287609"/>
              </a:xfrm>
              <a:custGeom>
                <a:avLst/>
                <a:gdLst>
                  <a:gd name="T0" fmla="*/ 652 w 1303"/>
                  <a:gd name="T1" fmla="*/ 0 h 1303"/>
                  <a:gd name="T2" fmla="*/ 0 w 1303"/>
                  <a:gd name="T3" fmla="*/ 652 h 1303"/>
                  <a:gd name="T4" fmla="*/ 652 w 1303"/>
                  <a:gd name="T5" fmla="*/ 1303 h 1303"/>
                  <a:gd name="T6" fmla="*/ 1303 w 1303"/>
                  <a:gd name="T7" fmla="*/ 652 h 1303"/>
                  <a:gd name="T8" fmla="*/ 652 w 1303"/>
                  <a:gd name="T9" fmla="*/ 0 h 1303"/>
                  <a:gd name="T10" fmla="*/ 698 w 1303"/>
                  <a:gd name="T11" fmla="*/ 342 h 1303"/>
                  <a:gd name="T12" fmla="*/ 821 w 1303"/>
                  <a:gd name="T13" fmla="*/ 216 h 1303"/>
                  <a:gd name="T14" fmla="*/ 911 w 1303"/>
                  <a:gd name="T15" fmla="*/ 357 h 1303"/>
                  <a:gd name="T16" fmla="*/ 781 w 1303"/>
                  <a:gd name="T17" fmla="*/ 485 h 1303"/>
                  <a:gd name="T18" fmla="*/ 698 w 1303"/>
                  <a:gd name="T19" fmla="*/ 342 h 1303"/>
                  <a:gd name="T20" fmla="*/ 543 w 1303"/>
                  <a:gd name="T21" fmla="*/ 192 h 1303"/>
                  <a:gd name="T22" fmla="*/ 643 w 1303"/>
                  <a:gd name="T23" fmla="*/ 334 h 1303"/>
                  <a:gd name="T24" fmla="*/ 543 w 1303"/>
                  <a:gd name="T25" fmla="*/ 476 h 1303"/>
                  <a:gd name="T26" fmla="*/ 443 w 1303"/>
                  <a:gd name="T27" fmla="*/ 334 h 1303"/>
                  <a:gd name="T28" fmla="*/ 543 w 1303"/>
                  <a:gd name="T29" fmla="*/ 192 h 1303"/>
                  <a:gd name="T30" fmla="*/ 231 w 1303"/>
                  <a:gd name="T31" fmla="*/ 528 h 1303"/>
                  <a:gd name="T32" fmla="*/ 324 w 1303"/>
                  <a:gd name="T33" fmla="*/ 404 h 1303"/>
                  <a:gd name="T34" fmla="*/ 441 w 1303"/>
                  <a:gd name="T35" fmla="*/ 509 h 1303"/>
                  <a:gd name="T36" fmla="*/ 357 w 1303"/>
                  <a:gd name="T37" fmla="*/ 676 h 1303"/>
                  <a:gd name="T38" fmla="*/ 231 w 1303"/>
                  <a:gd name="T39" fmla="*/ 528 h 1303"/>
                  <a:gd name="T40" fmla="*/ 993 w 1303"/>
                  <a:gd name="T41" fmla="*/ 1032 h 1303"/>
                  <a:gd name="T42" fmla="*/ 738 w 1303"/>
                  <a:gd name="T43" fmla="*/ 1094 h 1303"/>
                  <a:gd name="T44" fmla="*/ 579 w 1303"/>
                  <a:gd name="T45" fmla="*/ 1089 h 1303"/>
                  <a:gd name="T46" fmla="*/ 419 w 1303"/>
                  <a:gd name="T47" fmla="*/ 1101 h 1303"/>
                  <a:gd name="T48" fmla="*/ 291 w 1303"/>
                  <a:gd name="T49" fmla="*/ 977 h 1303"/>
                  <a:gd name="T50" fmla="*/ 400 w 1303"/>
                  <a:gd name="T51" fmla="*/ 770 h 1303"/>
                  <a:gd name="T52" fmla="*/ 519 w 1303"/>
                  <a:gd name="T53" fmla="*/ 641 h 1303"/>
                  <a:gd name="T54" fmla="*/ 781 w 1303"/>
                  <a:gd name="T55" fmla="*/ 653 h 1303"/>
                  <a:gd name="T56" fmla="*/ 962 w 1303"/>
                  <a:gd name="T57" fmla="*/ 836 h 1303"/>
                  <a:gd name="T58" fmla="*/ 993 w 1303"/>
                  <a:gd name="T59" fmla="*/ 1032 h 1303"/>
                  <a:gd name="T60" fmla="*/ 976 w 1303"/>
                  <a:gd name="T61" fmla="*/ 738 h 1303"/>
                  <a:gd name="T62" fmla="*/ 862 w 1303"/>
                  <a:gd name="T63" fmla="*/ 610 h 1303"/>
                  <a:gd name="T64" fmla="*/ 962 w 1303"/>
                  <a:gd name="T65" fmla="*/ 471 h 1303"/>
                  <a:gd name="T66" fmla="*/ 1073 w 1303"/>
                  <a:gd name="T67" fmla="*/ 586 h 1303"/>
                  <a:gd name="T68" fmla="*/ 976 w 1303"/>
                  <a:gd name="T69" fmla="*/ 738 h 1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03" h="1303">
                    <a:moveTo>
                      <a:pt x="652" y="0"/>
                    </a:moveTo>
                    <a:cubicBezTo>
                      <a:pt x="292" y="0"/>
                      <a:pt x="0" y="292"/>
                      <a:pt x="0" y="652"/>
                    </a:cubicBezTo>
                    <a:cubicBezTo>
                      <a:pt x="0" y="1012"/>
                      <a:pt x="292" y="1303"/>
                      <a:pt x="652" y="1303"/>
                    </a:cubicBezTo>
                    <a:cubicBezTo>
                      <a:pt x="1012" y="1303"/>
                      <a:pt x="1303" y="1012"/>
                      <a:pt x="1303" y="652"/>
                    </a:cubicBezTo>
                    <a:cubicBezTo>
                      <a:pt x="1303" y="292"/>
                      <a:pt x="1012" y="0"/>
                      <a:pt x="652" y="0"/>
                    </a:cubicBezTo>
                    <a:close/>
                    <a:moveTo>
                      <a:pt x="698" y="342"/>
                    </a:moveTo>
                    <a:cubicBezTo>
                      <a:pt x="703" y="288"/>
                      <a:pt x="769" y="204"/>
                      <a:pt x="821" y="216"/>
                    </a:cubicBezTo>
                    <a:cubicBezTo>
                      <a:pt x="873" y="228"/>
                      <a:pt x="921" y="297"/>
                      <a:pt x="911" y="357"/>
                    </a:cubicBezTo>
                    <a:cubicBezTo>
                      <a:pt x="902" y="416"/>
                      <a:pt x="855" y="495"/>
                      <a:pt x="781" y="485"/>
                    </a:cubicBezTo>
                    <a:cubicBezTo>
                      <a:pt x="707" y="476"/>
                      <a:pt x="690" y="409"/>
                      <a:pt x="698" y="342"/>
                    </a:cubicBezTo>
                    <a:close/>
                    <a:moveTo>
                      <a:pt x="543" y="192"/>
                    </a:moveTo>
                    <a:cubicBezTo>
                      <a:pt x="598" y="192"/>
                      <a:pt x="643" y="255"/>
                      <a:pt x="643" y="334"/>
                    </a:cubicBezTo>
                    <a:cubicBezTo>
                      <a:pt x="643" y="412"/>
                      <a:pt x="598" y="476"/>
                      <a:pt x="543" y="476"/>
                    </a:cubicBezTo>
                    <a:cubicBezTo>
                      <a:pt x="488" y="476"/>
                      <a:pt x="443" y="412"/>
                      <a:pt x="443" y="334"/>
                    </a:cubicBezTo>
                    <a:cubicBezTo>
                      <a:pt x="443" y="255"/>
                      <a:pt x="488" y="192"/>
                      <a:pt x="543" y="192"/>
                    </a:cubicBezTo>
                    <a:close/>
                    <a:moveTo>
                      <a:pt x="231" y="528"/>
                    </a:moveTo>
                    <a:cubicBezTo>
                      <a:pt x="231" y="528"/>
                      <a:pt x="243" y="411"/>
                      <a:pt x="324" y="404"/>
                    </a:cubicBezTo>
                    <a:cubicBezTo>
                      <a:pt x="388" y="399"/>
                      <a:pt x="436" y="469"/>
                      <a:pt x="441" y="509"/>
                    </a:cubicBezTo>
                    <a:cubicBezTo>
                      <a:pt x="444" y="535"/>
                      <a:pt x="457" y="655"/>
                      <a:pt x="357" y="676"/>
                    </a:cubicBezTo>
                    <a:cubicBezTo>
                      <a:pt x="258" y="698"/>
                      <a:pt x="221" y="582"/>
                      <a:pt x="231" y="528"/>
                    </a:cubicBezTo>
                    <a:close/>
                    <a:moveTo>
                      <a:pt x="993" y="1032"/>
                    </a:moveTo>
                    <a:cubicBezTo>
                      <a:pt x="938" y="1161"/>
                      <a:pt x="738" y="1094"/>
                      <a:pt x="738" y="1094"/>
                    </a:cubicBezTo>
                    <a:cubicBezTo>
                      <a:pt x="738" y="1094"/>
                      <a:pt x="664" y="1070"/>
                      <a:pt x="579" y="1089"/>
                    </a:cubicBezTo>
                    <a:cubicBezTo>
                      <a:pt x="493" y="1108"/>
                      <a:pt x="419" y="1101"/>
                      <a:pt x="419" y="1101"/>
                    </a:cubicBezTo>
                    <a:cubicBezTo>
                      <a:pt x="419" y="1101"/>
                      <a:pt x="319" y="1104"/>
                      <a:pt x="291" y="977"/>
                    </a:cubicBezTo>
                    <a:cubicBezTo>
                      <a:pt x="262" y="851"/>
                      <a:pt x="391" y="781"/>
                      <a:pt x="400" y="770"/>
                    </a:cubicBezTo>
                    <a:cubicBezTo>
                      <a:pt x="410" y="758"/>
                      <a:pt x="476" y="712"/>
                      <a:pt x="519" y="641"/>
                    </a:cubicBezTo>
                    <a:cubicBezTo>
                      <a:pt x="562" y="569"/>
                      <a:pt x="690" y="512"/>
                      <a:pt x="781" y="653"/>
                    </a:cubicBezTo>
                    <a:cubicBezTo>
                      <a:pt x="847" y="748"/>
                      <a:pt x="962" y="836"/>
                      <a:pt x="962" y="836"/>
                    </a:cubicBezTo>
                    <a:cubicBezTo>
                      <a:pt x="962" y="836"/>
                      <a:pt x="1047" y="903"/>
                      <a:pt x="993" y="1032"/>
                    </a:cubicBezTo>
                    <a:close/>
                    <a:moveTo>
                      <a:pt x="976" y="738"/>
                    </a:moveTo>
                    <a:cubicBezTo>
                      <a:pt x="866" y="741"/>
                      <a:pt x="862" y="664"/>
                      <a:pt x="862" y="610"/>
                    </a:cubicBezTo>
                    <a:cubicBezTo>
                      <a:pt x="862" y="552"/>
                      <a:pt x="873" y="471"/>
                      <a:pt x="962" y="471"/>
                    </a:cubicBezTo>
                    <a:cubicBezTo>
                      <a:pt x="1050" y="471"/>
                      <a:pt x="1073" y="557"/>
                      <a:pt x="1073" y="586"/>
                    </a:cubicBezTo>
                    <a:cubicBezTo>
                      <a:pt x="1073" y="614"/>
                      <a:pt x="1085" y="736"/>
                      <a:pt x="976" y="73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íṥ1iḍe"/>
            <p:cNvGrpSpPr/>
            <p:nvPr/>
          </p:nvGrpSpPr>
          <p:grpSpPr>
            <a:xfrm>
              <a:off x="7486232" y="2968688"/>
              <a:ext cx="2199661" cy="974559"/>
              <a:chOff x="3972154" y="4959516"/>
              <a:chExt cx="2352445" cy="974559"/>
            </a:xfrm>
          </p:grpSpPr>
          <p:sp>
            <p:nvSpPr>
              <p:cNvPr id="26" name="íśḻíḋé"/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3972154" y="5317050"/>
                <a:ext cx="2352443" cy="6170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此处添加正文，此处添加正文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27" name="işḷiďe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3972156" y="4959516"/>
                <a:ext cx="2352443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fontScale="9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b="1" i="1" dirty="0">
                    <a:cs typeface="+mn-ea"/>
                    <a:sym typeface="+mn-lt"/>
                  </a:rPr>
                  <a:t>输入标题</a:t>
                </a:r>
                <a:endParaRPr lang="zh-CN" altLang="en-US" b="1" i="1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" name="iṡ1ïḋè"/>
          <p:cNvGrpSpPr/>
          <p:nvPr>
            <p:custDataLst>
              <p:tags r:id="rId13"/>
            </p:custDataLst>
          </p:nvPr>
        </p:nvGrpSpPr>
        <p:grpSpPr>
          <a:xfrm>
            <a:off x="8886899" y="1130300"/>
            <a:ext cx="2632001" cy="974559"/>
            <a:chOff x="8886899" y="1130300"/>
            <a:chExt cx="2632001" cy="974559"/>
          </a:xfrm>
        </p:grpSpPr>
        <p:grpSp>
          <p:nvGrpSpPr>
            <p:cNvPr id="18" name="iSļîḓè"/>
            <p:cNvGrpSpPr/>
            <p:nvPr/>
          </p:nvGrpSpPr>
          <p:grpSpPr>
            <a:xfrm>
              <a:off x="11086560" y="1271664"/>
              <a:ext cx="432340" cy="432340"/>
              <a:chOff x="11086560" y="1271664"/>
              <a:chExt cx="432340" cy="432340"/>
            </a:xfrm>
          </p:grpSpPr>
          <p:sp>
            <p:nvSpPr>
              <p:cNvPr id="22" name="íṡliḍê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086560" y="1271664"/>
                <a:ext cx="432340" cy="4323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íśḻïďé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179204" y="1373327"/>
                <a:ext cx="247051" cy="229013"/>
              </a:xfrm>
              <a:custGeom>
                <a:avLst/>
                <a:gdLst>
                  <a:gd name="connsiteX0" fmla="*/ 476517 w 601409"/>
                  <a:gd name="connsiteY0" fmla="*/ 289505 h 557498"/>
                  <a:gd name="connsiteX1" fmla="*/ 449242 w 601409"/>
                  <a:gd name="connsiteY1" fmla="*/ 315301 h 557498"/>
                  <a:gd name="connsiteX2" fmla="*/ 476517 w 601409"/>
                  <a:gd name="connsiteY2" fmla="*/ 342531 h 557498"/>
                  <a:gd name="connsiteX3" fmla="*/ 503792 w 601409"/>
                  <a:gd name="connsiteY3" fmla="*/ 315301 h 557498"/>
                  <a:gd name="connsiteX4" fmla="*/ 476517 w 601409"/>
                  <a:gd name="connsiteY4" fmla="*/ 289505 h 557498"/>
                  <a:gd name="connsiteX5" fmla="*/ 350190 w 601409"/>
                  <a:gd name="connsiteY5" fmla="*/ 289505 h 557498"/>
                  <a:gd name="connsiteX6" fmla="*/ 322915 w 601409"/>
                  <a:gd name="connsiteY6" fmla="*/ 315301 h 557498"/>
                  <a:gd name="connsiteX7" fmla="*/ 350190 w 601409"/>
                  <a:gd name="connsiteY7" fmla="*/ 342531 h 557498"/>
                  <a:gd name="connsiteX8" fmla="*/ 377465 w 601409"/>
                  <a:gd name="connsiteY8" fmla="*/ 315301 h 557498"/>
                  <a:gd name="connsiteX9" fmla="*/ 350190 w 601409"/>
                  <a:gd name="connsiteY9" fmla="*/ 289505 h 557498"/>
                  <a:gd name="connsiteX10" fmla="*/ 413354 w 601409"/>
                  <a:gd name="connsiteY10" fmla="*/ 226448 h 557498"/>
                  <a:gd name="connsiteX11" fmla="*/ 601409 w 601409"/>
                  <a:gd name="connsiteY11" fmla="*/ 385524 h 557498"/>
                  <a:gd name="connsiteX12" fmla="*/ 568392 w 601409"/>
                  <a:gd name="connsiteY12" fmla="*/ 474377 h 557498"/>
                  <a:gd name="connsiteX13" fmla="*/ 577005 w 601409"/>
                  <a:gd name="connsiteY13" fmla="*/ 557498 h 557498"/>
                  <a:gd name="connsiteX14" fmla="*/ 503792 w 601409"/>
                  <a:gd name="connsiteY14" fmla="*/ 524537 h 557498"/>
                  <a:gd name="connsiteX15" fmla="*/ 413354 w 601409"/>
                  <a:gd name="connsiteY15" fmla="*/ 544600 h 557498"/>
                  <a:gd name="connsiteX16" fmla="*/ 225298 w 601409"/>
                  <a:gd name="connsiteY16" fmla="*/ 385524 h 557498"/>
                  <a:gd name="connsiteX17" fmla="*/ 413354 w 601409"/>
                  <a:gd name="connsiteY17" fmla="*/ 226448 h 557498"/>
                  <a:gd name="connsiteX18" fmla="*/ 331567 w 601409"/>
                  <a:gd name="connsiteY18" fmla="*/ 83108 h 557498"/>
                  <a:gd name="connsiteX19" fmla="*/ 295683 w 601409"/>
                  <a:gd name="connsiteY19" fmla="*/ 117497 h 557498"/>
                  <a:gd name="connsiteX20" fmla="*/ 331567 w 601409"/>
                  <a:gd name="connsiteY20" fmla="*/ 153320 h 557498"/>
                  <a:gd name="connsiteX21" fmla="*/ 366015 w 601409"/>
                  <a:gd name="connsiteY21" fmla="*/ 117497 h 557498"/>
                  <a:gd name="connsiteX22" fmla="*/ 331567 w 601409"/>
                  <a:gd name="connsiteY22" fmla="*/ 83108 h 557498"/>
                  <a:gd name="connsiteX23" fmla="*/ 163630 w 601409"/>
                  <a:gd name="connsiteY23" fmla="*/ 83108 h 557498"/>
                  <a:gd name="connsiteX24" fmla="*/ 129182 w 601409"/>
                  <a:gd name="connsiteY24" fmla="*/ 117497 h 557498"/>
                  <a:gd name="connsiteX25" fmla="*/ 163630 w 601409"/>
                  <a:gd name="connsiteY25" fmla="*/ 153320 h 557498"/>
                  <a:gd name="connsiteX26" fmla="*/ 199514 w 601409"/>
                  <a:gd name="connsiteY26" fmla="*/ 117497 h 557498"/>
                  <a:gd name="connsiteX27" fmla="*/ 163630 w 601409"/>
                  <a:gd name="connsiteY27" fmla="*/ 83108 h 557498"/>
                  <a:gd name="connsiteX28" fmla="*/ 248316 w 601409"/>
                  <a:gd name="connsiteY28" fmla="*/ 0 h 557498"/>
                  <a:gd name="connsiteX29" fmla="*/ 495197 w 601409"/>
                  <a:gd name="connsiteY29" fmla="*/ 210635 h 557498"/>
                  <a:gd name="connsiteX30" fmla="*/ 495197 w 601409"/>
                  <a:gd name="connsiteY30" fmla="*/ 220666 h 557498"/>
                  <a:gd name="connsiteX31" fmla="*/ 413382 w 601409"/>
                  <a:gd name="connsiteY31" fmla="*/ 204904 h 557498"/>
                  <a:gd name="connsiteX32" fmla="*/ 205256 w 601409"/>
                  <a:gd name="connsiteY32" fmla="*/ 385448 h 557498"/>
                  <a:gd name="connsiteX33" fmla="*/ 208126 w 601409"/>
                  <a:gd name="connsiteY33" fmla="*/ 416972 h 557498"/>
                  <a:gd name="connsiteX34" fmla="*/ 129182 w 601409"/>
                  <a:gd name="connsiteY34" fmla="*/ 394045 h 557498"/>
                  <a:gd name="connsiteX35" fmla="*/ 31578 w 601409"/>
                  <a:gd name="connsiteY35" fmla="*/ 437032 h 557498"/>
                  <a:gd name="connsiteX36" fmla="*/ 43061 w 601409"/>
                  <a:gd name="connsiteY36" fmla="*/ 328132 h 557498"/>
                  <a:gd name="connsiteX37" fmla="*/ 0 w 601409"/>
                  <a:gd name="connsiteY37" fmla="*/ 210635 h 557498"/>
                  <a:gd name="connsiteX38" fmla="*/ 248316 w 601409"/>
                  <a:gd name="connsiteY38" fmla="*/ 0 h 55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1409" h="557498">
                    <a:moveTo>
                      <a:pt x="476517" y="289505"/>
                    </a:moveTo>
                    <a:cubicBezTo>
                      <a:pt x="462162" y="289505"/>
                      <a:pt x="449242" y="300970"/>
                      <a:pt x="449242" y="315301"/>
                    </a:cubicBezTo>
                    <a:cubicBezTo>
                      <a:pt x="449242" y="331066"/>
                      <a:pt x="462162" y="342531"/>
                      <a:pt x="476517" y="342531"/>
                    </a:cubicBezTo>
                    <a:cubicBezTo>
                      <a:pt x="490873" y="342531"/>
                      <a:pt x="503792" y="331066"/>
                      <a:pt x="503792" y="315301"/>
                    </a:cubicBezTo>
                    <a:cubicBezTo>
                      <a:pt x="503792" y="300970"/>
                      <a:pt x="490873" y="289505"/>
                      <a:pt x="476517" y="289505"/>
                    </a:cubicBezTo>
                    <a:close/>
                    <a:moveTo>
                      <a:pt x="350190" y="289505"/>
                    </a:moveTo>
                    <a:cubicBezTo>
                      <a:pt x="335834" y="289505"/>
                      <a:pt x="322915" y="300970"/>
                      <a:pt x="322915" y="315301"/>
                    </a:cubicBezTo>
                    <a:cubicBezTo>
                      <a:pt x="322915" y="331066"/>
                      <a:pt x="335834" y="342531"/>
                      <a:pt x="350190" y="342531"/>
                    </a:cubicBezTo>
                    <a:cubicBezTo>
                      <a:pt x="364545" y="342531"/>
                      <a:pt x="377465" y="331066"/>
                      <a:pt x="377465" y="315301"/>
                    </a:cubicBezTo>
                    <a:cubicBezTo>
                      <a:pt x="377465" y="300970"/>
                      <a:pt x="364545" y="289505"/>
                      <a:pt x="350190" y="289505"/>
                    </a:cubicBezTo>
                    <a:close/>
                    <a:moveTo>
                      <a:pt x="413354" y="226448"/>
                    </a:moveTo>
                    <a:cubicBezTo>
                      <a:pt x="516712" y="226448"/>
                      <a:pt x="601409" y="298104"/>
                      <a:pt x="601409" y="385524"/>
                    </a:cubicBezTo>
                    <a:cubicBezTo>
                      <a:pt x="601409" y="418486"/>
                      <a:pt x="588489" y="450014"/>
                      <a:pt x="568392" y="474377"/>
                    </a:cubicBezTo>
                    <a:lnTo>
                      <a:pt x="577005" y="557498"/>
                    </a:lnTo>
                    <a:lnTo>
                      <a:pt x="503792" y="524537"/>
                    </a:lnTo>
                    <a:cubicBezTo>
                      <a:pt x="476517" y="537435"/>
                      <a:pt x="446371" y="544600"/>
                      <a:pt x="413354" y="544600"/>
                    </a:cubicBezTo>
                    <a:cubicBezTo>
                      <a:pt x="309995" y="544600"/>
                      <a:pt x="225298" y="472944"/>
                      <a:pt x="225298" y="385524"/>
                    </a:cubicBezTo>
                    <a:cubicBezTo>
                      <a:pt x="225298" y="298104"/>
                      <a:pt x="309995" y="226448"/>
                      <a:pt x="413354" y="226448"/>
                    </a:cubicBezTo>
                    <a:close/>
                    <a:moveTo>
                      <a:pt x="331567" y="83108"/>
                    </a:moveTo>
                    <a:cubicBezTo>
                      <a:pt x="311472" y="83108"/>
                      <a:pt x="295683" y="98870"/>
                      <a:pt x="295683" y="117497"/>
                    </a:cubicBezTo>
                    <a:cubicBezTo>
                      <a:pt x="295683" y="137558"/>
                      <a:pt x="311472" y="153320"/>
                      <a:pt x="331567" y="153320"/>
                    </a:cubicBezTo>
                    <a:cubicBezTo>
                      <a:pt x="350226" y="153320"/>
                      <a:pt x="366015" y="137558"/>
                      <a:pt x="366015" y="117497"/>
                    </a:cubicBezTo>
                    <a:cubicBezTo>
                      <a:pt x="366015" y="98870"/>
                      <a:pt x="350226" y="83108"/>
                      <a:pt x="331567" y="83108"/>
                    </a:cubicBezTo>
                    <a:close/>
                    <a:moveTo>
                      <a:pt x="163630" y="83108"/>
                    </a:moveTo>
                    <a:cubicBezTo>
                      <a:pt x="144971" y="83108"/>
                      <a:pt x="129182" y="98870"/>
                      <a:pt x="129182" y="117497"/>
                    </a:cubicBezTo>
                    <a:cubicBezTo>
                      <a:pt x="129182" y="137558"/>
                      <a:pt x="144971" y="153320"/>
                      <a:pt x="163630" y="153320"/>
                    </a:cubicBezTo>
                    <a:cubicBezTo>
                      <a:pt x="183725" y="153320"/>
                      <a:pt x="199514" y="137558"/>
                      <a:pt x="199514" y="117497"/>
                    </a:cubicBezTo>
                    <a:cubicBezTo>
                      <a:pt x="199514" y="98870"/>
                      <a:pt x="183725" y="83108"/>
                      <a:pt x="163630" y="83108"/>
                    </a:cubicBezTo>
                    <a:close/>
                    <a:moveTo>
                      <a:pt x="248316" y="0"/>
                    </a:moveTo>
                    <a:cubicBezTo>
                      <a:pt x="384675" y="0"/>
                      <a:pt x="495197" y="94571"/>
                      <a:pt x="495197" y="210635"/>
                    </a:cubicBezTo>
                    <a:cubicBezTo>
                      <a:pt x="495197" y="213501"/>
                      <a:pt x="495197" y="216367"/>
                      <a:pt x="495197" y="220666"/>
                    </a:cubicBezTo>
                    <a:cubicBezTo>
                      <a:pt x="469361" y="210635"/>
                      <a:pt x="442089" y="204904"/>
                      <a:pt x="413382" y="204904"/>
                    </a:cubicBezTo>
                    <a:cubicBezTo>
                      <a:pt x="298554" y="204904"/>
                      <a:pt x="205256" y="286579"/>
                      <a:pt x="205256" y="385448"/>
                    </a:cubicBezTo>
                    <a:cubicBezTo>
                      <a:pt x="205256" y="396911"/>
                      <a:pt x="206691" y="406942"/>
                      <a:pt x="208126" y="416972"/>
                    </a:cubicBezTo>
                    <a:cubicBezTo>
                      <a:pt x="179419" y="412673"/>
                      <a:pt x="153583" y="405509"/>
                      <a:pt x="129182" y="394045"/>
                    </a:cubicBezTo>
                    <a:lnTo>
                      <a:pt x="31578" y="437032"/>
                    </a:lnTo>
                    <a:lnTo>
                      <a:pt x="43061" y="328132"/>
                    </a:lnTo>
                    <a:cubicBezTo>
                      <a:pt x="15789" y="293743"/>
                      <a:pt x="0" y="253622"/>
                      <a:pt x="0" y="210635"/>
                    </a:cubicBezTo>
                    <a:cubicBezTo>
                      <a:pt x="0" y="94571"/>
                      <a:pt x="110522" y="0"/>
                      <a:pt x="24831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îśḷîḍè"/>
            <p:cNvGrpSpPr/>
            <p:nvPr/>
          </p:nvGrpSpPr>
          <p:grpSpPr>
            <a:xfrm>
              <a:off x="8886899" y="1130300"/>
              <a:ext cx="2199661" cy="974559"/>
              <a:chOff x="3972154" y="4959516"/>
              <a:chExt cx="2352445" cy="974559"/>
            </a:xfrm>
          </p:grpSpPr>
          <p:sp>
            <p:nvSpPr>
              <p:cNvPr id="20" name="îṡ1íḓe"/>
              <p:cNvSpPr txBox="1"/>
              <p:nvPr>
                <p:custDataLst>
                  <p:tags r:id="rId16"/>
                </p:custDataLst>
              </p:nvPr>
            </p:nvSpPr>
            <p:spPr>
              <a:xfrm flipH="1">
                <a:off x="3972154" y="5317050"/>
                <a:ext cx="2352443" cy="6170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5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此处添加正文，此处添加正文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21" name="îṩḻidé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3972156" y="4959516"/>
                <a:ext cx="2352443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fontScale="9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b="1" i="1" dirty="0">
                    <a:cs typeface="+mn-ea"/>
                    <a:sym typeface="+mn-lt"/>
                  </a:rPr>
                  <a:t>输入标题</a:t>
                </a:r>
                <a:endParaRPr lang="zh-CN" altLang="en-US" b="1" i="1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" name="ïṥľiḑé"/>
          <p:cNvGrpSpPr/>
          <p:nvPr>
            <p:custDataLst>
              <p:tags r:id="rId18"/>
            </p:custDataLst>
          </p:nvPr>
        </p:nvGrpSpPr>
        <p:grpSpPr>
          <a:xfrm>
            <a:off x="5936692" y="3519043"/>
            <a:ext cx="2199661" cy="1442729"/>
            <a:chOff x="5732230" y="3838501"/>
            <a:chExt cx="2199661" cy="1442729"/>
          </a:xfrm>
        </p:grpSpPr>
        <p:grpSp>
          <p:nvGrpSpPr>
            <p:cNvPr id="12" name="íṣļîḋé"/>
            <p:cNvGrpSpPr/>
            <p:nvPr/>
          </p:nvGrpSpPr>
          <p:grpSpPr>
            <a:xfrm>
              <a:off x="5732230" y="4306671"/>
              <a:ext cx="2199661" cy="974559"/>
              <a:chOff x="3972154" y="4959516"/>
              <a:chExt cx="2352445" cy="974559"/>
            </a:xfrm>
          </p:grpSpPr>
          <p:sp>
            <p:nvSpPr>
              <p:cNvPr id="16" name="ïSļîḍê"/>
              <p:cNvSpPr txBox="1"/>
              <p:nvPr>
                <p:custDataLst>
                  <p:tags r:id="rId19"/>
                </p:custDataLst>
              </p:nvPr>
            </p:nvSpPr>
            <p:spPr>
              <a:xfrm flipH="1">
                <a:off x="3972154" y="5317050"/>
                <a:ext cx="2352443" cy="6170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cs typeface="+mn-ea"/>
                    <a:sym typeface="+mn-lt"/>
                  </a:rPr>
                  <a:t>此处添加正文，此处添加正文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7" name="íṩḷiḑé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3972156" y="4959516"/>
                <a:ext cx="2352443" cy="35753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b" anchorCtr="0">
                <a:normAutofit fontScale="9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b="1" i="1" dirty="0">
                    <a:cs typeface="+mn-ea"/>
                    <a:sym typeface="+mn-lt"/>
                  </a:rPr>
                  <a:t>输入标题</a:t>
                </a:r>
                <a:endParaRPr lang="zh-CN" altLang="en-US" b="1" i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íŝļïďe"/>
            <p:cNvGrpSpPr/>
            <p:nvPr/>
          </p:nvGrpSpPr>
          <p:grpSpPr>
            <a:xfrm>
              <a:off x="5851726" y="3838501"/>
              <a:ext cx="432340" cy="432340"/>
              <a:chOff x="5851726" y="3838501"/>
              <a:chExt cx="432340" cy="432340"/>
            </a:xfrm>
          </p:grpSpPr>
          <p:sp>
            <p:nvSpPr>
              <p:cNvPr id="14" name="iśľîḑê"/>
              <p:cNvSpPr/>
              <p:nvPr>
                <p:custDataLst>
                  <p:tags r:id="rId21"/>
                </p:custDataLst>
              </p:nvPr>
            </p:nvSpPr>
            <p:spPr>
              <a:xfrm>
                <a:off x="5851726" y="3838501"/>
                <a:ext cx="432340" cy="4323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85000" lnSpcReduction="20000"/>
              </a:bodyPr>
              <a:lstStyle/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îṥľiḓê"/>
              <p:cNvSpPr/>
              <p:nvPr>
                <p:custDataLst>
                  <p:tags r:id="rId22"/>
                </p:custDataLst>
              </p:nvPr>
            </p:nvSpPr>
            <p:spPr>
              <a:xfrm>
                <a:off x="5944370" y="3931329"/>
                <a:ext cx="247051" cy="246684"/>
              </a:xfrm>
              <a:custGeom>
                <a:avLst/>
                <a:gdLst>
                  <a:gd name="connsiteX0" fmla="*/ 281864 w 603334"/>
                  <a:gd name="connsiteY0" fmla="*/ 316013 h 602438"/>
                  <a:gd name="connsiteX1" fmla="*/ 598290 w 603334"/>
                  <a:gd name="connsiteY1" fmla="*/ 316013 h 602438"/>
                  <a:gd name="connsiteX2" fmla="*/ 601851 w 603334"/>
                  <a:gd name="connsiteY2" fmla="*/ 317494 h 602438"/>
                  <a:gd name="connsiteX3" fmla="*/ 603334 w 603334"/>
                  <a:gd name="connsiteY3" fmla="*/ 321048 h 602438"/>
                  <a:gd name="connsiteX4" fmla="*/ 603186 w 603334"/>
                  <a:gd name="connsiteY4" fmla="*/ 597403 h 602438"/>
                  <a:gd name="connsiteX5" fmla="*/ 601554 w 603334"/>
                  <a:gd name="connsiteY5" fmla="*/ 601105 h 602438"/>
                  <a:gd name="connsiteX6" fmla="*/ 598290 w 603334"/>
                  <a:gd name="connsiteY6" fmla="*/ 602438 h 602438"/>
                  <a:gd name="connsiteX7" fmla="*/ 597548 w 603334"/>
                  <a:gd name="connsiteY7" fmla="*/ 602290 h 602438"/>
                  <a:gd name="connsiteX8" fmla="*/ 281123 w 603334"/>
                  <a:gd name="connsiteY8" fmla="*/ 557860 h 602438"/>
                  <a:gd name="connsiteX9" fmla="*/ 276969 w 603334"/>
                  <a:gd name="connsiteY9" fmla="*/ 552973 h 602438"/>
                  <a:gd name="connsiteX10" fmla="*/ 276969 w 603334"/>
                  <a:gd name="connsiteY10" fmla="*/ 321048 h 602438"/>
                  <a:gd name="connsiteX11" fmla="*/ 281864 w 603334"/>
                  <a:gd name="connsiteY11" fmla="*/ 316013 h 602438"/>
                  <a:gd name="connsiteX12" fmla="*/ 5184 w 603334"/>
                  <a:gd name="connsiteY12" fmla="*/ 316013 h 602438"/>
                  <a:gd name="connsiteX13" fmla="*/ 242218 w 603334"/>
                  <a:gd name="connsiteY13" fmla="*/ 316013 h 602438"/>
                  <a:gd name="connsiteX14" fmla="*/ 247261 w 603334"/>
                  <a:gd name="connsiteY14" fmla="*/ 321048 h 602438"/>
                  <a:gd name="connsiteX15" fmla="*/ 247261 w 603334"/>
                  <a:gd name="connsiteY15" fmla="*/ 547937 h 602438"/>
                  <a:gd name="connsiteX16" fmla="*/ 245481 w 603334"/>
                  <a:gd name="connsiteY16" fmla="*/ 551639 h 602438"/>
                  <a:gd name="connsiteX17" fmla="*/ 242218 w 603334"/>
                  <a:gd name="connsiteY17" fmla="*/ 552972 h 602438"/>
                  <a:gd name="connsiteX18" fmla="*/ 241624 w 603334"/>
                  <a:gd name="connsiteY18" fmla="*/ 552824 h 602438"/>
                  <a:gd name="connsiteX19" fmla="*/ 4443 w 603334"/>
                  <a:gd name="connsiteY19" fmla="*/ 520390 h 602438"/>
                  <a:gd name="connsiteX20" fmla="*/ 141 w 603334"/>
                  <a:gd name="connsiteY20" fmla="*/ 515503 h 602438"/>
                  <a:gd name="connsiteX21" fmla="*/ 141 w 603334"/>
                  <a:gd name="connsiteY21" fmla="*/ 321048 h 602438"/>
                  <a:gd name="connsiteX22" fmla="*/ 1624 w 603334"/>
                  <a:gd name="connsiteY22" fmla="*/ 317494 h 602438"/>
                  <a:gd name="connsiteX23" fmla="*/ 5184 w 603334"/>
                  <a:gd name="connsiteY23" fmla="*/ 316013 h 602438"/>
                  <a:gd name="connsiteX24" fmla="*/ 241625 w 603334"/>
                  <a:gd name="connsiteY24" fmla="*/ 51752 h 602438"/>
                  <a:gd name="connsiteX25" fmla="*/ 245481 w 603334"/>
                  <a:gd name="connsiteY25" fmla="*/ 52937 h 602438"/>
                  <a:gd name="connsiteX26" fmla="*/ 247261 w 603334"/>
                  <a:gd name="connsiteY26" fmla="*/ 56640 h 602438"/>
                  <a:gd name="connsiteX27" fmla="*/ 247261 w 603334"/>
                  <a:gd name="connsiteY27" fmla="*/ 281487 h 602438"/>
                  <a:gd name="connsiteX28" fmla="*/ 242218 w 603334"/>
                  <a:gd name="connsiteY28" fmla="*/ 286375 h 602438"/>
                  <a:gd name="connsiteX29" fmla="*/ 5191 w 603334"/>
                  <a:gd name="connsiteY29" fmla="*/ 286375 h 602438"/>
                  <a:gd name="connsiteX30" fmla="*/ 148 w 603334"/>
                  <a:gd name="connsiteY30" fmla="*/ 281487 h 602438"/>
                  <a:gd name="connsiteX31" fmla="*/ 0 w 603334"/>
                  <a:gd name="connsiteY31" fmla="*/ 88930 h 602438"/>
                  <a:gd name="connsiteX32" fmla="*/ 4301 w 603334"/>
                  <a:gd name="connsiteY32" fmla="*/ 84042 h 602438"/>
                  <a:gd name="connsiteX33" fmla="*/ 597556 w 603334"/>
                  <a:gd name="connsiteY33" fmla="*/ 28 h 602438"/>
                  <a:gd name="connsiteX34" fmla="*/ 601561 w 603334"/>
                  <a:gd name="connsiteY34" fmla="*/ 1213 h 602438"/>
                  <a:gd name="connsiteX35" fmla="*/ 603193 w 603334"/>
                  <a:gd name="connsiteY35" fmla="*/ 4917 h 602438"/>
                  <a:gd name="connsiteX36" fmla="*/ 603193 w 603334"/>
                  <a:gd name="connsiteY36" fmla="*/ 281487 h 602438"/>
                  <a:gd name="connsiteX37" fmla="*/ 598297 w 603334"/>
                  <a:gd name="connsiteY37" fmla="*/ 286376 h 602438"/>
                  <a:gd name="connsiteX38" fmla="*/ 281865 w 603334"/>
                  <a:gd name="connsiteY38" fmla="*/ 286376 h 602438"/>
                  <a:gd name="connsiteX39" fmla="*/ 276969 w 603334"/>
                  <a:gd name="connsiteY39" fmla="*/ 281487 h 602438"/>
                  <a:gd name="connsiteX40" fmla="*/ 276969 w 603334"/>
                  <a:gd name="connsiteY40" fmla="*/ 50987 h 602438"/>
                  <a:gd name="connsiteX41" fmla="*/ 281123 w 603334"/>
                  <a:gd name="connsiteY41" fmla="*/ 46099 h 60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03334" h="602438">
                    <a:moveTo>
                      <a:pt x="281864" y="316013"/>
                    </a:moveTo>
                    <a:lnTo>
                      <a:pt x="598290" y="316013"/>
                    </a:lnTo>
                    <a:cubicBezTo>
                      <a:pt x="599625" y="316013"/>
                      <a:pt x="600960" y="316605"/>
                      <a:pt x="601851" y="317494"/>
                    </a:cubicBezTo>
                    <a:cubicBezTo>
                      <a:pt x="602741" y="318383"/>
                      <a:pt x="603334" y="319716"/>
                      <a:pt x="603334" y="321048"/>
                    </a:cubicBezTo>
                    <a:lnTo>
                      <a:pt x="603186" y="597403"/>
                    </a:lnTo>
                    <a:cubicBezTo>
                      <a:pt x="603186" y="598884"/>
                      <a:pt x="602592" y="600217"/>
                      <a:pt x="601554" y="601105"/>
                    </a:cubicBezTo>
                    <a:cubicBezTo>
                      <a:pt x="600664" y="601994"/>
                      <a:pt x="599477" y="602438"/>
                      <a:pt x="598290" y="602438"/>
                    </a:cubicBezTo>
                    <a:cubicBezTo>
                      <a:pt x="597993" y="602438"/>
                      <a:pt x="597845" y="602438"/>
                      <a:pt x="597548" y="602290"/>
                    </a:cubicBezTo>
                    <a:lnTo>
                      <a:pt x="281123" y="557860"/>
                    </a:lnTo>
                    <a:cubicBezTo>
                      <a:pt x="278749" y="557564"/>
                      <a:pt x="276969" y="555490"/>
                      <a:pt x="276969" y="552973"/>
                    </a:cubicBezTo>
                    <a:lnTo>
                      <a:pt x="276969" y="321048"/>
                    </a:lnTo>
                    <a:cubicBezTo>
                      <a:pt x="276969" y="318235"/>
                      <a:pt x="279194" y="316013"/>
                      <a:pt x="281864" y="316013"/>
                    </a:cubicBezTo>
                    <a:close/>
                    <a:moveTo>
                      <a:pt x="5184" y="316013"/>
                    </a:moveTo>
                    <a:lnTo>
                      <a:pt x="242218" y="316013"/>
                    </a:lnTo>
                    <a:cubicBezTo>
                      <a:pt x="245036" y="316013"/>
                      <a:pt x="247261" y="318235"/>
                      <a:pt x="247261" y="321048"/>
                    </a:cubicBezTo>
                    <a:lnTo>
                      <a:pt x="247261" y="547937"/>
                    </a:lnTo>
                    <a:cubicBezTo>
                      <a:pt x="247261" y="549418"/>
                      <a:pt x="246668" y="550751"/>
                      <a:pt x="245481" y="551639"/>
                    </a:cubicBezTo>
                    <a:cubicBezTo>
                      <a:pt x="244591" y="552528"/>
                      <a:pt x="243404" y="552972"/>
                      <a:pt x="242218" y="552972"/>
                    </a:cubicBezTo>
                    <a:cubicBezTo>
                      <a:pt x="242069" y="552972"/>
                      <a:pt x="241773" y="552972"/>
                      <a:pt x="241624" y="552824"/>
                    </a:cubicBezTo>
                    <a:lnTo>
                      <a:pt x="4443" y="520390"/>
                    </a:lnTo>
                    <a:cubicBezTo>
                      <a:pt x="2069" y="520094"/>
                      <a:pt x="141" y="518021"/>
                      <a:pt x="141" y="515503"/>
                    </a:cubicBezTo>
                    <a:lnTo>
                      <a:pt x="141" y="321048"/>
                    </a:lnTo>
                    <a:cubicBezTo>
                      <a:pt x="141" y="319716"/>
                      <a:pt x="734" y="318383"/>
                      <a:pt x="1624" y="317494"/>
                    </a:cubicBezTo>
                    <a:cubicBezTo>
                      <a:pt x="2514" y="316605"/>
                      <a:pt x="3849" y="316013"/>
                      <a:pt x="5184" y="316013"/>
                    </a:cubicBezTo>
                    <a:close/>
                    <a:moveTo>
                      <a:pt x="241625" y="51752"/>
                    </a:moveTo>
                    <a:cubicBezTo>
                      <a:pt x="242960" y="51604"/>
                      <a:pt x="244443" y="52048"/>
                      <a:pt x="245481" y="52937"/>
                    </a:cubicBezTo>
                    <a:cubicBezTo>
                      <a:pt x="246668" y="53974"/>
                      <a:pt x="247261" y="55307"/>
                      <a:pt x="247261" y="56640"/>
                    </a:cubicBezTo>
                    <a:lnTo>
                      <a:pt x="247261" y="281487"/>
                    </a:lnTo>
                    <a:cubicBezTo>
                      <a:pt x="247261" y="284153"/>
                      <a:pt x="245036" y="286375"/>
                      <a:pt x="242218" y="286375"/>
                    </a:cubicBezTo>
                    <a:lnTo>
                      <a:pt x="5191" y="286375"/>
                    </a:lnTo>
                    <a:cubicBezTo>
                      <a:pt x="2373" y="286375"/>
                      <a:pt x="148" y="284153"/>
                      <a:pt x="148" y="281487"/>
                    </a:cubicBezTo>
                    <a:lnTo>
                      <a:pt x="0" y="88930"/>
                    </a:lnTo>
                    <a:cubicBezTo>
                      <a:pt x="0" y="86412"/>
                      <a:pt x="1780" y="84339"/>
                      <a:pt x="4301" y="84042"/>
                    </a:cubicBezTo>
                    <a:close/>
                    <a:moveTo>
                      <a:pt x="597556" y="28"/>
                    </a:moveTo>
                    <a:cubicBezTo>
                      <a:pt x="599039" y="-120"/>
                      <a:pt x="600374" y="324"/>
                      <a:pt x="601561" y="1213"/>
                    </a:cubicBezTo>
                    <a:cubicBezTo>
                      <a:pt x="602600" y="2102"/>
                      <a:pt x="603193" y="3583"/>
                      <a:pt x="603193" y="4917"/>
                    </a:cubicBezTo>
                    <a:lnTo>
                      <a:pt x="603193" y="281487"/>
                    </a:lnTo>
                    <a:cubicBezTo>
                      <a:pt x="603193" y="284154"/>
                      <a:pt x="600968" y="286376"/>
                      <a:pt x="598297" y="286376"/>
                    </a:cubicBezTo>
                    <a:lnTo>
                      <a:pt x="281865" y="286376"/>
                    </a:lnTo>
                    <a:cubicBezTo>
                      <a:pt x="279194" y="286376"/>
                      <a:pt x="276969" y="284154"/>
                      <a:pt x="276969" y="281487"/>
                    </a:cubicBezTo>
                    <a:lnTo>
                      <a:pt x="276969" y="50987"/>
                    </a:lnTo>
                    <a:cubicBezTo>
                      <a:pt x="276969" y="48469"/>
                      <a:pt x="278749" y="46395"/>
                      <a:pt x="281123" y="46099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i="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îṧlîḍè"/>
          <p:cNvSpPr txBox="1"/>
          <p:nvPr/>
        </p:nvSpPr>
        <p:spPr>
          <a:xfrm>
            <a:off x="947421" y="1325273"/>
            <a:ext cx="4060823" cy="9935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r>
              <a:rPr lang="zh-CN" altLang="en-US" sz="3200" b="1" dirty="0">
                <a:cs typeface="+mn-ea"/>
                <a:sym typeface="+mn-lt"/>
              </a:rPr>
              <a:t>输入</a:t>
            </a:r>
            <a:r>
              <a:rPr lang="zh-CN" altLang="en-US" sz="3200" b="1" dirty="0">
                <a:cs typeface="+mn-ea"/>
                <a:sym typeface="+mn-lt"/>
              </a:rPr>
              <a:t>标题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12797" y="71627"/>
            <a:ext cx="3795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点击添加标题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7421" y="2301240"/>
            <a:ext cx="305816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 dirty="0">
                <a:cs typeface="+mn-ea"/>
                <a:sym typeface="+mn-lt"/>
              </a:rPr>
              <a:t>此处添加正文，此处添加正文</a:t>
            </a:r>
            <a:endParaRPr lang="en-US" altLang="zh-CN" sz="1400" dirty="0">
              <a:cs typeface="+mn-ea"/>
              <a:sym typeface="+mn-lt"/>
            </a:endParaRPr>
          </a:p>
          <a:p>
            <a:pPr algn="l"/>
            <a:r>
              <a:rPr lang="zh-CN" altLang="en-US" sz="1400" dirty="0">
                <a:cs typeface="+mn-ea"/>
                <a:sym typeface="+mn-lt"/>
              </a:rPr>
              <a:t>此处添加正文，此处添加正文</a:t>
            </a:r>
            <a:endParaRPr lang="en-US" altLang="zh-CN" sz="1400" dirty="0">
              <a:cs typeface="+mn-ea"/>
              <a:sym typeface="+mn-lt"/>
            </a:endParaRPr>
          </a:p>
          <a:p>
            <a:pPr algn="l"/>
            <a:r>
              <a:rPr lang="zh-CN" altLang="en-US" sz="1400" dirty="0">
                <a:cs typeface="+mn-ea"/>
                <a:sym typeface="+mn-lt"/>
              </a:rPr>
              <a:t>此处添加正文，此处添加正文</a:t>
            </a:r>
            <a:endParaRPr lang="en-US" altLang="zh-CN" sz="1400" dirty="0">
              <a:cs typeface="+mn-ea"/>
              <a:sym typeface="+mn-lt"/>
            </a:endParaRPr>
          </a:p>
          <a:p>
            <a:pPr algn="l"/>
            <a:r>
              <a:rPr lang="zh-CN" altLang="en-US" sz="1400" dirty="0">
                <a:cs typeface="+mn-ea"/>
                <a:sym typeface="+mn-lt"/>
              </a:rPr>
              <a:t>此处添加正文，此处添加正文</a:t>
            </a:r>
            <a:endParaRPr lang="en-US" altLang="zh-CN" sz="1400" dirty="0">
              <a:cs typeface="+mn-ea"/>
              <a:sym typeface="+mn-lt"/>
            </a:endParaRPr>
          </a:p>
          <a:p>
            <a:pPr algn="l"/>
            <a:endParaRPr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0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00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1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2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3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4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5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6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7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108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09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10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1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2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3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4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5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6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7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8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19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20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1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2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3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4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5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6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7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8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29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30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1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2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3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4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5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6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7.xml><?xml version="1.0" encoding="utf-8"?>
<p:tagLst xmlns:p="http://schemas.openxmlformats.org/presentationml/2006/main">
  <p:tag name="KSO_WM_DIAGRAM_VIRTUALLY_FRAME" val="{&quot;height&quot;:340.8287401574803,&quot;left&quot;:24.686220472440937,&quot;top&quot;:137.1679527559055,&quot;width&quot;:918.6851181102362}"/>
</p:tagLst>
</file>

<file path=ppt/tags/tag138.xml><?xml version="1.0" encoding="utf-8"?>
<p:tagLst xmlns:p="http://schemas.openxmlformats.org/presentationml/2006/main">
  <p:tag name="resource_record_key" val="{&quot;10&quot;:[20201720,19966210,20201722,20201731,21551953]}"/>
</p:tagLst>
</file>

<file path=ppt/tags/tag14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5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6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7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8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19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20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1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2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3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4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5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6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7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8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29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30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1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2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3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4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5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6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7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8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39.xml><?xml version="1.0" encoding="utf-8"?>
<p:tagLst xmlns:p="http://schemas.openxmlformats.org/presentationml/2006/main">
  <p:tag name="KSO_WM_DIAGRAM_VIRTUALLY_FRAME" val="{&quot;height&quot;:223.91503937007877,&quot;left&quot;:25.529133858267713,&quot;top&quot;:110.54354330708661,&quot;width&quot;:908.9417322834645}"/>
</p:tagLst>
</file>

<file path=ppt/tags/tag4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40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1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2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3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4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5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6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7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8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49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50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1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2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3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4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5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6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7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8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59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60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1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2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3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4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5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6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7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8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69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7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70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71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72.xml><?xml version="1.0" encoding="utf-8"?>
<p:tagLst xmlns:p="http://schemas.openxmlformats.org/presentationml/2006/main">
  <p:tag name="KSO_WM_DIAGRAM_VIRTUALLY_FRAME" val="{&quot;height&quot;:448.2,&quot;left&quot;:19.415196850393702,&quot;top&quot;:91.8,&quot;width&quot;:926.91968503937}"/>
</p:tagLst>
</file>

<file path=ppt/tags/tag73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74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75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76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77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78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79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80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1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2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3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4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5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6.xml><?xml version="1.0" encoding="utf-8"?>
<p:tagLst xmlns:p="http://schemas.openxmlformats.org/presentationml/2006/main">
  <p:tag name="KSO_WM_DIAGRAM_VIRTUALLY_FRAME" val="{&quot;height&quot;:311.47755905511815,&quot;left&quot;:100.43362204724409,&quot;top&quot;:171.5591338582677,&quot;width&quot;:765.7976377952756}"/>
</p:tagLst>
</file>

<file path=ppt/tags/tag87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88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89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.xml><?xml version="1.0" encoding="utf-8"?>
<p:tagLst xmlns:p="http://schemas.openxmlformats.org/presentationml/2006/main">
  <p:tag name="KSO_WM_DIAGRAM_VIRTUALLY_FRAME" val="{&quot;height&quot;:279.87291338582673,&quot;left&quot;:427.66590551181105,&quot;top&quot;:139.05874015748032,&quot;width&quot;:479.4591338582677}"/>
</p:tagLst>
</file>

<file path=ppt/tags/tag90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1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2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3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4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5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6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7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8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ags/tag99.xml><?xml version="1.0" encoding="utf-8"?>
<p:tagLst xmlns:p="http://schemas.openxmlformats.org/presentationml/2006/main">
  <p:tag name="KSO_WM_DIAGRAM_VIRTUALLY_FRAME" val="{&quot;height&quot;:365.7145669291338,&quot;left&quot;:165.54354330708662,&quot;top&quot;:89,&quot;width&quot;:741.4564566929133}"/>
</p:tagLst>
</file>

<file path=ppt/theme/theme1.xml><?xml version="1.0" encoding="utf-8"?>
<a:theme xmlns:a="http://schemas.openxmlformats.org/drawingml/2006/main" name="1_Office 主题​​">
  <a:themeElements>
    <a:clrScheme name="自定义 47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D1E"/>
      </a:accent1>
      <a:accent2>
        <a:srgbClr val="3F3F3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as3zw1x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as3zw1x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1753</Words>
  <Application>WPS 演示</Application>
  <PresentationFormat>宽屏</PresentationFormat>
  <Paragraphs>292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Arial Unicode MS</vt:lpstr>
      <vt:lpstr>Calibri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梦实</dc:creator>
  <cp:lastModifiedBy>侯欧巴</cp:lastModifiedBy>
  <cp:revision>21</cp:revision>
  <dcterms:created xsi:type="dcterms:W3CDTF">2019-01-26T09:27:00Z</dcterms:created>
  <dcterms:modified xsi:type="dcterms:W3CDTF">2025-04-23T01:21:53Z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2159B273052B489490FF2045168EE73E_11</vt:lpwstr>
  </property>
  <property fmtid="{D5CDD505-2E9C-101B-9397-08002B2CF9AE}" pid="3" name="KSOProductBuildVer">
    <vt:lpwstr>2052-12.1.0.20784</vt:lpwstr>
  </property>
</Properties>
</file>