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media/image15.svg" ContentType="image/svg+xml"/>
  <Override PartName="/ppt/media/image17.svg" ContentType="image/svg+xml"/>
  <Override PartName="/ppt/media/image19.svg" ContentType="image/svg+xml"/>
  <Override PartName="/ppt/media/image22.svg" ContentType="image/svg+xml"/>
  <Override PartName="/ppt/media/image24.svg" ContentType="image/svg+xml"/>
  <Override PartName="/ppt/media/image2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8" r:id="rId4"/>
    <p:sldId id="259" r:id="rId5"/>
    <p:sldId id="263" r:id="rId6"/>
    <p:sldId id="264" r:id="rId7"/>
    <p:sldId id="265" r:id="rId8"/>
    <p:sldId id="267" r:id="rId9"/>
    <p:sldId id="266" r:id="rId10"/>
    <p:sldId id="270" r:id="rId11"/>
    <p:sldId id="271" r:id="rId12"/>
    <p:sldId id="273" r:id="rId13"/>
    <p:sldId id="274" r:id="rId14"/>
    <p:sldId id="275" r:id="rId15"/>
    <p:sldId id="277" r:id="rId16"/>
    <p:sldId id="278" r:id="rId17"/>
    <p:sldId id="279" r:id="rId18"/>
    <p:sldId id="257" r:id="rId19"/>
  </p:sldIdLst>
  <p:sldSz cx="12192000" cy="6858000"/>
  <p:notesSz cx="6858000" cy="9144000"/>
  <p:embeddedFontLst>
    <p:embeddedFont>
      <p:font typeface="OPPOSans H" panose="02010600030101010101" pitchFamily="18" charset="-122"/>
      <p:regular r:id="rId2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0074E0"/>
    <a:srgbClr val="000896"/>
    <a:srgbClr val="7B51D4"/>
    <a:srgbClr val="004FC7"/>
    <a:srgbClr val="6BD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466"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no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6EDF9-0778-4C65-927D-FBF0444BA14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A394948-4160-4794-B5C6-CF4C4B830AAA}" type="slidenum">
              <a:rPr lang="zh-CN" altLang="en-US" smtClean="0"/>
            </a:fld>
            <a:endParaRPr lang="zh-CN" altLang="en-US"/>
          </a:p>
        </p:txBody>
      </p:sp>
      <p:sp>
        <p:nvSpPr>
          <p:cNvPr id="7" name="矩形 6"/>
          <p:cNvSpPr/>
          <p:nvPr userDrawn="1"/>
        </p:nvSpPr>
        <p:spPr>
          <a:xfrm>
            <a:off x="-635" y="-5715"/>
            <a:ext cx="12215495" cy="686435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6EDF9-0778-4C65-927D-FBF0444BA14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A394948-4160-4794-B5C6-CF4C4B830AA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6EDF9-0778-4C65-927D-FBF0444BA14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A394948-4160-4794-B5C6-CF4C4B830AA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16EDF9-0778-4C65-927D-FBF0444BA14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A394948-4160-4794-B5C6-CF4C4B830AA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616EDF9-0778-4C65-927D-FBF0444BA14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A394948-4160-4794-B5C6-CF4C4B830AA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16EDF9-0778-4C65-927D-FBF0444BA14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A394948-4160-4794-B5C6-CF4C4B830AA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16EDF9-0778-4C65-927D-FBF0444BA14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A394948-4160-4794-B5C6-CF4C4B830AA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6EDF9-0778-4C65-927D-FBF0444BA14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A394948-4160-4794-B5C6-CF4C4B830AA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6EDF9-0778-4C65-927D-FBF0444BA14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A394948-4160-4794-B5C6-CF4C4B830AA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microsoft.com/office/2007/relationships/hdphoto" Target="../media/image2.wdp"/><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t="7834" b="7834"/>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7" Type="http://schemas.openxmlformats.org/officeDocument/2006/relationships/slideLayout" Target="../slideLayouts/slideLayout1.xml"/><Relationship Id="rId26" Type="http://schemas.openxmlformats.org/officeDocument/2006/relationships/image" Target="../media/image9.png"/><Relationship Id="rId25" Type="http://schemas.openxmlformats.org/officeDocument/2006/relationships/tags" Target="../tags/tag116.xml"/><Relationship Id="rId24" Type="http://schemas.openxmlformats.org/officeDocument/2006/relationships/tags" Target="../tags/tag115.xml"/><Relationship Id="rId23" Type="http://schemas.openxmlformats.org/officeDocument/2006/relationships/tags" Target="../tags/tag114.xml"/><Relationship Id="rId22" Type="http://schemas.openxmlformats.org/officeDocument/2006/relationships/tags" Target="../tags/tag113.xml"/><Relationship Id="rId21" Type="http://schemas.openxmlformats.org/officeDocument/2006/relationships/tags" Target="../tags/tag112.xml"/><Relationship Id="rId20" Type="http://schemas.openxmlformats.org/officeDocument/2006/relationships/tags" Target="../tags/tag111.xml"/><Relationship Id="rId2" Type="http://schemas.openxmlformats.org/officeDocument/2006/relationships/tags" Target="../tags/tag93.xml"/><Relationship Id="rId19" Type="http://schemas.openxmlformats.org/officeDocument/2006/relationships/tags" Target="../tags/tag110.xml"/><Relationship Id="rId18" Type="http://schemas.openxmlformats.org/officeDocument/2006/relationships/tags" Target="../tags/tag109.xml"/><Relationship Id="rId17" Type="http://schemas.openxmlformats.org/officeDocument/2006/relationships/tags" Target="../tags/tag108.xml"/><Relationship Id="rId16" Type="http://schemas.openxmlformats.org/officeDocument/2006/relationships/tags" Target="../tags/tag107.xml"/><Relationship Id="rId15" Type="http://schemas.openxmlformats.org/officeDocument/2006/relationships/tags" Target="../tags/tag106.xml"/><Relationship Id="rId14" Type="http://schemas.openxmlformats.org/officeDocument/2006/relationships/tags" Target="../tags/tag105.xml"/><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tags" Target="../tags/tag92.xml"/></Relationships>
</file>

<file path=ppt/slides/_rels/slide11.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2" Type="http://schemas.openxmlformats.org/officeDocument/2006/relationships/slideLayout" Target="../slideLayouts/slideLayout1.xml"/><Relationship Id="rId21" Type="http://schemas.openxmlformats.org/officeDocument/2006/relationships/image" Target="../media/image9.png"/><Relationship Id="rId20" Type="http://schemas.openxmlformats.org/officeDocument/2006/relationships/tags" Target="../tags/tag129.xml"/><Relationship Id="rId2" Type="http://schemas.openxmlformats.org/officeDocument/2006/relationships/tags" Target="../tags/tag118.xml"/><Relationship Id="rId19" Type="http://schemas.openxmlformats.org/officeDocument/2006/relationships/image" Target="../media/image20.png"/><Relationship Id="rId18" Type="http://schemas.openxmlformats.org/officeDocument/2006/relationships/image" Target="../media/image19.svg"/><Relationship Id="rId17" Type="http://schemas.openxmlformats.org/officeDocument/2006/relationships/image" Target="../media/image18.png"/><Relationship Id="rId16" Type="http://schemas.openxmlformats.org/officeDocument/2006/relationships/image" Target="../media/image17.svg"/><Relationship Id="rId15" Type="http://schemas.openxmlformats.org/officeDocument/2006/relationships/image" Target="../media/image16.png"/><Relationship Id="rId14" Type="http://schemas.openxmlformats.org/officeDocument/2006/relationships/image" Target="../media/image15.svg"/><Relationship Id="rId13" Type="http://schemas.openxmlformats.org/officeDocument/2006/relationships/image" Target="../media/image14.png"/><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tags" Target="../tags/tag11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tags" Target="../tags/tag130.xml"/></Relationships>
</file>

<file path=ppt/slides/_rels/slide13.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4" Type="http://schemas.openxmlformats.org/officeDocument/2006/relationships/slideLayout" Target="../slideLayouts/slideLayout1.xml"/><Relationship Id="rId33" Type="http://schemas.openxmlformats.org/officeDocument/2006/relationships/image" Target="../media/image9.png"/><Relationship Id="rId32" Type="http://schemas.openxmlformats.org/officeDocument/2006/relationships/tags" Target="../tags/tag162.xml"/><Relationship Id="rId31" Type="http://schemas.openxmlformats.org/officeDocument/2006/relationships/tags" Target="../tags/tag161.xml"/><Relationship Id="rId30" Type="http://schemas.openxmlformats.org/officeDocument/2006/relationships/tags" Target="../tags/tag160.xml"/><Relationship Id="rId3" Type="http://schemas.openxmlformats.org/officeDocument/2006/relationships/tags" Target="../tags/tag133.xml"/><Relationship Id="rId29" Type="http://schemas.openxmlformats.org/officeDocument/2006/relationships/tags" Target="../tags/tag159.xml"/><Relationship Id="rId28" Type="http://schemas.openxmlformats.org/officeDocument/2006/relationships/tags" Target="../tags/tag158.xml"/><Relationship Id="rId27" Type="http://schemas.openxmlformats.org/officeDocument/2006/relationships/tags" Target="../tags/tag157.xml"/><Relationship Id="rId26" Type="http://schemas.openxmlformats.org/officeDocument/2006/relationships/tags" Target="../tags/tag156.xml"/><Relationship Id="rId25" Type="http://schemas.openxmlformats.org/officeDocument/2006/relationships/tags" Target="../tags/tag155.xml"/><Relationship Id="rId24" Type="http://schemas.openxmlformats.org/officeDocument/2006/relationships/tags" Target="../tags/tag154.xml"/><Relationship Id="rId23" Type="http://schemas.openxmlformats.org/officeDocument/2006/relationships/tags" Target="../tags/tag153.xml"/><Relationship Id="rId22" Type="http://schemas.openxmlformats.org/officeDocument/2006/relationships/tags" Target="../tags/tag152.xml"/><Relationship Id="rId21" Type="http://schemas.openxmlformats.org/officeDocument/2006/relationships/tags" Target="../tags/tag151.xml"/><Relationship Id="rId20" Type="http://schemas.openxmlformats.org/officeDocument/2006/relationships/tags" Target="../tags/tag150.xml"/><Relationship Id="rId2" Type="http://schemas.openxmlformats.org/officeDocument/2006/relationships/tags" Target="../tags/tag132.xml"/><Relationship Id="rId19" Type="http://schemas.openxmlformats.org/officeDocument/2006/relationships/tags" Target="../tags/tag149.xml"/><Relationship Id="rId18" Type="http://schemas.openxmlformats.org/officeDocument/2006/relationships/tags" Target="../tags/tag148.xml"/><Relationship Id="rId17" Type="http://schemas.openxmlformats.org/officeDocument/2006/relationships/tags" Target="../tags/tag147.xml"/><Relationship Id="rId16" Type="http://schemas.openxmlformats.org/officeDocument/2006/relationships/tags" Target="../tags/tag146.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tags" Target="../tags/tag131.xml"/></Relationships>
</file>

<file path=ppt/slides/_rels/slide14.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7" Type="http://schemas.openxmlformats.org/officeDocument/2006/relationships/slideLayout" Target="../slideLayouts/slideLayout1.xml"/><Relationship Id="rId46" Type="http://schemas.openxmlformats.org/officeDocument/2006/relationships/image" Target="../media/image9.png"/><Relationship Id="rId45" Type="http://schemas.openxmlformats.org/officeDocument/2006/relationships/tags" Target="../tags/tag201.xml"/><Relationship Id="rId44" Type="http://schemas.openxmlformats.org/officeDocument/2006/relationships/tags" Target="../tags/tag200.xml"/><Relationship Id="rId43" Type="http://schemas.openxmlformats.org/officeDocument/2006/relationships/tags" Target="../tags/tag199.xml"/><Relationship Id="rId42" Type="http://schemas.openxmlformats.org/officeDocument/2006/relationships/tags" Target="../tags/tag198.xml"/><Relationship Id="rId41" Type="http://schemas.openxmlformats.org/officeDocument/2006/relationships/tags" Target="../tags/tag197.xml"/><Relationship Id="rId40" Type="http://schemas.openxmlformats.org/officeDocument/2006/relationships/tags" Target="../tags/tag196.xml"/><Relationship Id="rId4" Type="http://schemas.openxmlformats.org/officeDocument/2006/relationships/tags" Target="../tags/tag166.xml"/><Relationship Id="rId39" Type="http://schemas.openxmlformats.org/officeDocument/2006/relationships/tags" Target="../tags/tag195.xml"/><Relationship Id="rId38" Type="http://schemas.openxmlformats.org/officeDocument/2006/relationships/image" Target="../media/image26.svg"/><Relationship Id="rId37" Type="http://schemas.openxmlformats.org/officeDocument/2006/relationships/image" Target="../media/image25.png"/><Relationship Id="rId36" Type="http://schemas.openxmlformats.org/officeDocument/2006/relationships/tags" Target="../tags/tag194.xml"/><Relationship Id="rId35" Type="http://schemas.openxmlformats.org/officeDocument/2006/relationships/tags" Target="../tags/tag193.xml"/><Relationship Id="rId34" Type="http://schemas.openxmlformats.org/officeDocument/2006/relationships/tags" Target="../tags/tag192.xml"/><Relationship Id="rId33" Type="http://schemas.openxmlformats.org/officeDocument/2006/relationships/tags" Target="../tags/tag191.xml"/><Relationship Id="rId32" Type="http://schemas.openxmlformats.org/officeDocument/2006/relationships/tags" Target="../tags/tag190.xml"/><Relationship Id="rId31" Type="http://schemas.openxmlformats.org/officeDocument/2006/relationships/tags" Target="../tags/tag189.xml"/><Relationship Id="rId30" Type="http://schemas.openxmlformats.org/officeDocument/2006/relationships/image" Target="../media/image24.svg"/><Relationship Id="rId3" Type="http://schemas.openxmlformats.org/officeDocument/2006/relationships/tags" Target="../tags/tag165.xml"/><Relationship Id="rId29" Type="http://schemas.openxmlformats.org/officeDocument/2006/relationships/image" Target="../media/image23.png"/><Relationship Id="rId28" Type="http://schemas.openxmlformats.org/officeDocument/2006/relationships/tags" Target="../tags/tag188.xml"/><Relationship Id="rId27" Type="http://schemas.openxmlformats.org/officeDocument/2006/relationships/tags" Target="../tags/tag187.xml"/><Relationship Id="rId26" Type="http://schemas.openxmlformats.org/officeDocument/2006/relationships/tags" Target="../tags/tag186.xml"/><Relationship Id="rId25" Type="http://schemas.openxmlformats.org/officeDocument/2006/relationships/tags" Target="../tags/tag185.xml"/><Relationship Id="rId24" Type="http://schemas.openxmlformats.org/officeDocument/2006/relationships/tags" Target="../tags/tag184.xml"/><Relationship Id="rId23" Type="http://schemas.openxmlformats.org/officeDocument/2006/relationships/tags" Target="../tags/tag183.xml"/><Relationship Id="rId22" Type="http://schemas.openxmlformats.org/officeDocument/2006/relationships/image" Target="../media/image22.svg"/><Relationship Id="rId21" Type="http://schemas.openxmlformats.org/officeDocument/2006/relationships/image" Target="../media/image21.png"/><Relationship Id="rId20" Type="http://schemas.openxmlformats.org/officeDocument/2006/relationships/tags" Target="../tags/tag182.xml"/><Relationship Id="rId2" Type="http://schemas.openxmlformats.org/officeDocument/2006/relationships/tags" Target="../tags/tag164.xml"/><Relationship Id="rId19" Type="http://schemas.openxmlformats.org/officeDocument/2006/relationships/tags" Target="../tags/tag181.xml"/><Relationship Id="rId18" Type="http://schemas.openxmlformats.org/officeDocument/2006/relationships/tags" Target="../tags/tag180.xml"/><Relationship Id="rId17" Type="http://schemas.openxmlformats.org/officeDocument/2006/relationships/tags" Target="../tags/tag179.xml"/><Relationship Id="rId16" Type="http://schemas.openxmlformats.org/officeDocument/2006/relationships/tags" Target="../tags/tag178.xml"/><Relationship Id="rId15" Type="http://schemas.openxmlformats.org/officeDocument/2006/relationships/tags" Target="../tags/tag177.xml"/><Relationship Id="rId14" Type="http://schemas.openxmlformats.org/officeDocument/2006/relationships/tags" Target="../tags/tag176.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tags" Target="../tags/tag16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tags" Target="../tags/tag202.xml"/></Relationships>
</file>

<file path=ppt/slides/_rels/slide16.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7" Type="http://schemas.openxmlformats.org/officeDocument/2006/relationships/slideLayout" Target="../slideLayouts/slideLayout1.xml"/><Relationship Id="rId26" Type="http://schemas.openxmlformats.org/officeDocument/2006/relationships/image" Target="../media/image9.png"/><Relationship Id="rId25" Type="http://schemas.openxmlformats.org/officeDocument/2006/relationships/tags" Target="../tags/tag227.xml"/><Relationship Id="rId24" Type="http://schemas.openxmlformats.org/officeDocument/2006/relationships/tags" Target="../tags/tag226.xml"/><Relationship Id="rId23" Type="http://schemas.openxmlformats.org/officeDocument/2006/relationships/tags" Target="../tags/tag225.xml"/><Relationship Id="rId22" Type="http://schemas.openxmlformats.org/officeDocument/2006/relationships/tags" Target="../tags/tag224.xml"/><Relationship Id="rId21" Type="http://schemas.openxmlformats.org/officeDocument/2006/relationships/tags" Target="../tags/tag223.xml"/><Relationship Id="rId20" Type="http://schemas.openxmlformats.org/officeDocument/2006/relationships/tags" Target="../tags/tag222.xml"/><Relationship Id="rId2" Type="http://schemas.openxmlformats.org/officeDocument/2006/relationships/tags" Target="../tags/tag204.xml"/><Relationship Id="rId19" Type="http://schemas.openxmlformats.org/officeDocument/2006/relationships/tags" Target="../tags/tag221.xml"/><Relationship Id="rId18" Type="http://schemas.openxmlformats.org/officeDocument/2006/relationships/tags" Target="../tags/tag220.xml"/><Relationship Id="rId17" Type="http://schemas.openxmlformats.org/officeDocument/2006/relationships/tags" Target="../tags/tag219.xml"/><Relationship Id="rId16" Type="http://schemas.openxmlformats.org/officeDocument/2006/relationships/tags" Target="../tags/tag218.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tags" Target="../tags/tag215.xml"/><Relationship Id="rId12" Type="http://schemas.openxmlformats.org/officeDocument/2006/relationships/tags" Target="../tags/tag214.xml"/><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tags" Target="../tags/tag20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7.png"/><Relationship Id="rId3" Type="http://schemas.openxmlformats.org/officeDocument/2006/relationships/tags" Target="../tags/tag1.xml"/><Relationship Id="rId2" Type="http://schemas.openxmlformats.org/officeDocument/2006/relationships/image" Target="../media/image5.jpeg"/><Relationship Id="rId16" Type="http://schemas.openxmlformats.org/officeDocument/2006/relationships/slideLayout" Target="../slideLayouts/slideLayout1.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8" Type="http://schemas.openxmlformats.org/officeDocument/2006/relationships/slideLayout" Target="../slideLayouts/slideLayout1.xml"/><Relationship Id="rId27" Type="http://schemas.openxmlformats.org/officeDocument/2006/relationships/image" Target="../media/image9.png"/><Relationship Id="rId26" Type="http://schemas.openxmlformats.org/officeDocument/2006/relationships/tags" Target="../tags/tag38.xml"/><Relationship Id="rId25" Type="http://schemas.openxmlformats.org/officeDocument/2006/relationships/tags" Target="../tags/tag37.xml"/><Relationship Id="rId24" Type="http://schemas.openxmlformats.org/officeDocument/2006/relationships/tags" Target="../tags/tag36.xml"/><Relationship Id="rId23" Type="http://schemas.openxmlformats.org/officeDocument/2006/relationships/tags" Target="../tags/tag35.xml"/><Relationship Id="rId22" Type="http://schemas.openxmlformats.org/officeDocument/2006/relationships/tags" Target="../tags/tag34.xml"/><Relationship Id="rId21" Type="http://schemas.openxmlformats.org/officeDocument/2006/relationships/tags" Target="../tags/tag33.xml"/><Relationship Id="rId20" Type="http://schemas.openxmlformats.org/officeDocument/2006/relationships/tags" Target="../tags/tag32.xml"/><Relationship Id="rId2" Type="http://schemas.openxmlformats.org/officeDocument/2006/relationships/tags" Target="../tags/tag14.xml"/><Relationship Id="rId19" Type="http://schemas.openxmlformats.org/officeDocument/2006/relationships/tags" Target="../tags/tag31.xml"/><Relationship Id="rId18" Type="http://schemas.openxmlformats.org/officeDocument/2006/relationships/tags" Target="../tags/tag30.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tags" Target="../tags/tag39.xml"/><Relationship Id="rId2" Type="http://schemas.openxmlformats.org/officeDocument/2006/relationships/image" Target="../media/image11.jpe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9" Type="http://schemas.openxmlformats.org/officeDocument/2006/relationships/slideLayout" Target="../slideLayouts/slideLayout1.xml"/><Relationship Id="rId28" Type="http://schemas.openxmlformats.org/officeDocument/2006/relationships/image" Target="../media/image9.png"/><Relationship Id="rId27" Type="http://schemas.openxmlformats.org/officeDocument/2006/relationships/tags" Target="../tags/tag66.xml"/><Relationship Id="rId26" Type="http://schemas.openxmlformats.org/officeDocument/2006/relationships/tags" Target="../tags/tag65.xml"/><Relationship Id="rId25" Type="http://schemas.openxmlformats.org/officeDocument/2006/relationships/tags" Target="../tags/tag64.xml"/><Relationship Id="rId24" Type="http://schemas.openxmlformats.org/officeDocument/2006/relationships/tags" Target="../tags/tag63.xml"/><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tags" Target="../tags/tag59.xml"/><Relationship Id="rId2" Type="http://schemas.openxmlformats.org/officeDocument/2006/relationships/tags" Target="../tags/tag41.xml"/><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tags" Target="../tags/tag40.xml"/></Relationships>
</file>

<file path=ppt/slides/_rels/slide7.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9" Type="http://schemas.openxmlformats.org/officeDocument/2006/relationships/slideLayout" Target="../slideLayouts/slideLayout1.xml"/><Relationship Id="rId18" Type="http://schemas.openxmlformats.org/officeDocument/2006/relationships/image" Target="../media/image9.png"/><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image" Target="../media/image12.jpeg"/><Relationship Id="rId11" Type="http://schemas.openxmlformats.org/officeDocument/2006/relationships/tags" Target="../tags/tag76.xml"/><Relationship Id="rId10" Type="http://schemas.openxmlformats.org/officeDocument/2006/relationships/image" Target="../media/image5.jpeg"/><Relationship Id="rId1" Type="http://schemas.openxmlformats.org/officeDocument/2006/relationships/tags" Target="../tags/tag6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tags" Target="../tags/tag82.xml"/></Relationships>
</file>

<file path=ppt/slides/_rels/slide9.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2" Type="http://schemas.openxmlformats.org/officeDocument/2006/relationships/slideLayout" Target="../slideLayouts/slideLayout1.xml"/><Relationship Id="rId11" Type="http://schemas.openxmlformats.org/officeDocument/2006/relationships/image" Target="../media/image9.png"/><Relationship Id="rId10" Type="http://schemas.openxmlformats.org/officeDocument/2006/relationships/tags" Target="../tags/tag91.xml"/><Relationship Id="rId1"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2667002" y="-2667002"/>
            <a:ext cx="6858000" cy="12192001"/>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r="40106" b="63911"/>
          <a:stretch>
            <a:fillRect/>
          </a:stretch>
        </p:blipFill>
        <p:spPr>
          <a:xfrm>
            <a:off x="0" y="0"/>
            <a:ext cx="3072384" cy="2474976"/>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36066" t="66489"/>
          <a:stretch>
            <a:fillRect/>
          </a:stretch>
        </p:blipFill>
        <p:spPr>
          <a:xfrm>
            <a:off x="8912352" y="4559808"/>
            <a:ext cx="3279648" cy="2298192"/>
          </a:xfrm>
          <a:prstGeom prst="rect">
            <a:avLst/>
          </a:prstGeom>
        </p:spPr>
      </p:pic>
      <p:pic>
        <p:nvPicPr>
          <p:cNvPr id="6" name="图片 5" descr="微信图片_20240903111941"/>
          <p:cNvPicPr>
            <a:picLocks noChangeAspect="1"/>
          </p:cNvPicPr>
          <p:nvPr/>
        </p:nvPicPr>
        <p:blipFill>
          <a:blip r:embed="rId3">
            <a:alphaModFix amt="17000"/>
          </a:blip>
          <a:srcRect t="8179" r="-355"/>
          <a:stretch>
            <a:fillRect/>
          </a:stretch>
        </p:blipFill>
        <p:spPr>
          <a:xfrm>
            <a:off x="0" y="0"/>
            <a:ext cx="12192000" cy="6858000"/>
          </a:xfrm>
          <a:prstGeom prst="rect">
            <a:avLst/>
          </a:prstGeom>
        </p:spPr>
      </p:pic>
      <p:sp>
        <p:nvSpPr>
          <p:cNvPr id="14" name="矩形: 圆角 38"/>
          <p:cNvSpPr/>
          <p:nvPr/>
        </p:nvSpPr>
        <p:spPr>
          <a:xfrm>
            <a:off x="4391734" y="4794531"/>
            <a:ext cx="1462402" cy="317041"/>
          </a:xfrm>
          <a:prstGeom prst="roundRect">
            <a:avLst>
              <a:gd name="adj" fmla="val 50000"/>
            </a:avLst>
          </a:prstGeom>
          <a:gradFill flip="none" rotWithShape="1">
            <a:gsLst>
              <a:gs pos="0">
                <a:srgbClr val="6BDAFD"/>
              </a:gs>
              <a:gs pos="99000">
                <a:srgbClr val="7B51D4"/>
              </a:gs>
            </a:gsLst>
            <a:lin ang="2700000" scaled="1"/>
            <a:tileRect/>
          </a:gradFill>
          <a:ln w="9525" cap="flat" cmpd="sng" algn="ctr">
            <a:noFill/>
            <a:prstDash val="solid"/>
            <a:miter lim="800000"/>
          </a:ln>
          <a:effectLst>
            <a:outerShdw blurRad="317500" dist="114300" dir="5400000" sx="97000" sy="97000" algn="t" rotWithShape="0">
              <a:schemeClr val="tx1">
                <a:lumMod val="75000"/>
                <a:lumOff val="25000"/>
                <a:alpha val="22000"/>
              </a:schemeClr>
            </a:outerShdw>
          </a:effectLst>
        </p:spPr>
        <p:txBody>
          <a:bodyPr rtlCol="0" anchor="ctr">
            <a:noAutofit/>
          </a:bodyPr>
          <a:lstStyle/>
          <a:p>
            <a:pPr algn="ctr">
              <a:defRPr/>
            </a:pPr>
            <a:endParaRPr lang="zh-CN" altLang="en-US" kern="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15" name="文本框 14"/>
          <p:cNvSpPr txBox="1"/>
          <p:nvPr/>
        </p:nvSpPr>
        <p:spPr>
          <a:xfrm>
            <a:off x="4857573" y="4845329"/>
            <a:ext cx="755815" cy="215444"/>
          </a:xfrm>
          <a:prstGeom prst="rect">
            <a:avLst/>
          </a:prstGeom>
        </p:spPr>
        <p:txBody>
          <a:bodyPr wrap="square" lIns="0" tIns="0" rIns="0" bIns="0" rtlCol="0">
            <a:noAutofit/>
          </a:bodyPr>
          <a:lstStyle/>
          <a:p>
            <a:pPr algn="ctr"/>
            <a:r>
              <a:rPr lang="en-US" altLang="zh-CN" sz="1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xxx</a:t>
            </a:r>
            <a:endParaRPr lang="en-US" altLang="zh-CN" sz="1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矩形: 圆角 44"/>
          <p:cNvSpPr/>
          <p:nvPr/>
        </p:nvSpPr>
        <p:spPr>
          <a:xfrm>
            <a:off x="6337863" y="4794531"/>
            <a:ext cx="1462402" cy="317041"/>
          </a:xfrm>
          <a:prstGeom prst="roundRect">
            <a:avLst>
              <a:gd name="adj" fmla="val 50000"/>
            </a:avLst>
          </a:prstGeom>
          <a:gradFill flip="none" rotWithShape="1">
            <a:gsLst>
              <a:gs pos="0">
                <a:srgbClr val="6BDAFD"/>
              </a:gs>
              <a:gs pos="99000">
                <a:srgbClr val="7B51D4"/>
              </a:gs>
            </a:gsLst>
            <a:lin ang="2700000" scaled="1"/>
            <a:tileRect/>
          </a:gradFill>
          <a:ln w="9525" cap="flat" cmpd="sng" algn="ctr">
            <a:noFill/>
            <a:prstDash val="solid"/>
            <a:miter lim="800000"/>
          </a:ln>
          <a:effectLst>
            <a:outerShdw blurRad="317500" dist="114300" dir="5400000" sx="97000" sy="97000" algn="t" rotWithShape="0">
              <a:schemeClr val="tx1">
                <a:lumMod val="75000"/>
                <a:lumOff val="25000"/>
                <a:alpha val="22000"/>
              </a:schemeClr>
            </a:outerShdw>
          </a:effectLst>
        </p:spPr>
        <p:txBody>
          <a:bodyPr rtlCol="0" anchor="ctr">
            <a:noAutofit/>
          </a:bodyPr>
          <a:lstStyle/>
          <a:p>
            <a:pPr algn="ctr">
              <a:defRPr/>
            </a:pPr>
            <a:endParaRPr lang="zh-CN" altLang="en-US" kern="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17" name="文本框 16"/>
          <p:cNvSpPr txBox="1"/>
          <p:nvPr/>
        </p:nvSpPr>
        <p:spPr>
          <a:xfrm>
            <a:off x="6807200" y="4845329"/>
            <a:ext cx="718746" cy="215444"/>
          </a:xfrm>
          <a:prstGeom prst="rect">
            <a:avLst/>
          </a:prstGeom>
          <a:noFill/>
        </p:spPr>
        <p:txBody>
          <a:bodyPr wrap="square" lIns="0" tIns="0" rIns="0" bIns="0" rtlCol="0">
            <a:noAutofit/>
          </a:bodyPr>
          <a:lstStyle/>
          <a:p>
            <a:pPr algn="ctr"/>
            <a:r>
              <a:rPr lang="en-US" altLang="zh-CN" sz="1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XX-XX</a:t>
            </a:r>
            <a:endParaRPr lang="zh-CN" altLang="en-US" sz="1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 name="iconfont-11899-5651479"/>
          <p:cNvSpPr/>
          <p:nvPr/>
        </p:nvSpPr>
        <p:spPr>
          <a:xfrm>
            <a:off x="4616484" y="4866089"/>
            <a:ext cx="177400" cy="177329"/>
          </a:xfrm>
          <a:custGeom>
            <a:avLst/>
            <a:gdLst>
              <a:gd name="T0" fmla="*/ 5482 w 10375"/>
              <a:gd name="T1" fmla="*/ 5170 h 10372"/>
              <a:gd name="T2" fmla="*/ 7765 w 10375"/>
              <a:gd name="T3" fmla="*/ 2887 h 10372"/>
              <a:gd name="T4" fmla="*/ 5187 w 10375"/>
              <a:gd name="T5" fmla="*/ 0 h 10372"/>
              <a:gd name="T6" fmla="*/ 2593 w 10375"/>
              <a:gd name="T7" fmla="*/ 2592 h 10372"/>
              <a:gd name="T8" fmla="*/ 2593 w 10375"/>
              <a:gd name="T9" fmla="*/ 2593 h 10372"/>
              <a:gd name="T10" fmla="*/ 5482 w 10375"/>
              <a:gd name="T11" fmla="*/ 5170 h 10372"/>
              <a:gd name="T12" fmla="*/ 5187 w 10375"/>
              <a:gd name="T13" fmla="*/ 5927 h 10372"/>
              <a:gd name="T14" fmla="*/ 0 w 10375"/>
              <a:gd name="T15" fmla="*/ 8891 h 10372"/>
              <a:gd name="T16" fmla="*/ 0 w 10375"/>
              <a:gd name="T17" fmla="*/ 10002 h 10372"/>
              <a:gd name="T18" fmla="*/ 370 w 10375"/>
              <a:gd name="T19" fmla="*/ 10372 h 10372"/>
              <a:gd name="T20" fmla="*/ 10003 w 10375"/>
              <a:gd name="T21" fmla="*/ 10372 h 10372"/>
              <a:gd name="T22" fmla="*/ 10373 w 10375"/>
              <a:gd name="T23" fmla="*/ 10002 h 10372"/>
              <a:gd name="T24" fmla="*/ 10373 w 10375"/>
              <a:gd name="T25" fmla="*/ 8891 h 10372"/>
              <a:gd name="T26" fmla="*/ 5187 w 10375"/>
              <a:gd name="T27" fmla="*/ 5927 h 10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75" h="10372">
                <a:moveTo>
                  <a:pt x="5482" y="5170"/>
                </a:moveTo>
                <a:cubicBezTo>
                  <a:pt x="6671" y="5038"/>
                  <a:pt x="7633" y="4076"/>
                  <a:pt x="7765" y="2887"/>
                </a:cubicBezTo>
                <a:cubicBezTo>
                  <a:pt x="7937" y="1322"/>
                  <a:pt x="6717" y="0"/>
                  <a:pt x="5187" y="0"/>
                </a:cubicBezTo>
                <a:cubicBezTo>
                  <a:pt x="3755" y="0"/>
                  <a:pt x="2593" y="1160"/>
                  <a:pt x="2593" y="2592"/>
                </a:cubicBezTo>
                <a:lnTo>
                  <a:pt x="2593" y="2593"/>
                </a:lnTo>
                <a:cubicBezTo>
                  <a:pt x="2593" y="4123"/>
                  <a:pt x="3917" y="5342"/>
                  <a:pt x="5482" y="5170"/>
                </a:cubicBezTo>
                <a:close/>
                <a:moveTo>
                  <a:pt x="5187" y="5927"/>
                </a:moveTo>
                <a:cubicBezTo>
                  <a:pt x="3456" y="5927"/>
                  <a:pt x="0" y="6919"/>
                  <a:pt x="0" y="8891"/>
                </a:cubicBezTo>
                <a:lnTo>
                  <a:pt x="0" y="10002"/>
                </a:lnTo>
                <a:cubicBezTo>
                  <a:pt x="0" y="10207"/>
                  <a:pt x="166" y="10372"/>
                  <a:pt x="370" y="10372"/>
                </a:cubicBezTo>
                <a:lnTo>
                  <a:pt x="10003" y="10372"/>
                </a:lnTo>
                <a:cubicBezTo>
                  <a:pt x="10208" y="10372"/>
                  <a:pt x="10373" y="10206"/>
                  <a:pt x="10373" y="10002"/>
                </a:cubicBezTo>
                <a:lnTo>
                  <a:pt x="10373" y="8891"/>
                </a:lnTo>
                <a:cubicBezTo>
                  <a:pt x="10375" y="6921"/>
                  <a:pt x="6918" y="5927"/>
                  <a:pt x="5187" y="5927"/>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bg1"/>
              </a:solidFill>
              <a:effectLst/>
              <a:uLnTx/>
              <a:uFillTx/>
              <a:latin typeface="思源黑体 CN Normal" panose="020B0400000000000000" pitchFamily="34" charset="-122"/>
              <a:ea typeface="思源黑体 CN Normal" panose="020B0400000000000000" pitchFamily="34" charset="-122"/>
            </a:endParaRPr>
          </a:p>
        </p:txBody>
      </p:sp>
      <p:sp>
        <p:nvSpPr>
          <p:cNvPr id="19" name="iconfont-11899-5651479"/>
          <p:cNvSpPr/>
          <p:nvPr/>
        </p:nvSpPr>
        <p:spPr>
          <a:xfrm>
            <a:off x="6562613" y="4866188"/>
            <a:ext cx="177400" cy="177131"/>
          </a:xfrm>
          <a:custGeom>
            <a:avLst/>
            <a:gdLst>
              <a:gd name="connsiteX0" fmla="*/ 169739 w 605522"/>
              <a:gd name="connsiteY0" fmla="*/ 214306 h 604605"/>
              <a:gd name="connsiteX1" fmla="*/ 184976 w 605522"/>
              <a:gd name="connsiteY1" fmla="*/ 216005 h 604605"/>
              <a:gd name="connsiteX2" fmla="*/ 287155 w 605522"/>
              <a:gd name="connsiteY2" fmla="*/ 272658 h 604605"/>
              <a:gd name="connsiteX3" fmla="*/ 302691 w 605522"/>
              <a:gd name="connsiteY3" fmla="*/ 268841 h 604605"/>
              <a:gd name="connsiteX4" fmla="*/ 318346 w 605522"/>
              <a:gd name="connsiteY4" fmla="*/ 272658 h 604605"/>
              <a:gd name="connsiteX5" fmla="*/ 420524 w 605522"/>
              <a:gd name="connsiteY5" fmla="*/ 216005 h 604605"/>
              <a:gd name="connsiteX6" fmla="*/ 447652 w 605522"/>
              <a:gd name="connsiteY6" fmla="*/ 223877 h 604605"/>
              <a:gd name="connsiteX7" fmla="*/ 439884 w 605522"/>
              <a:gd name="connsiteY7" fmla="*/ 250951 h 604605"/>
              <a:gd name="connsiteX8" fmla="*/ 335674 w 605522"/>
              <a:gd name="connsiteY8" fmla="*/ 308677 h 604605"/>
              <a:gd name="connsiteX9" fmla="*/ 302691 w 605522"/>
              <a:gd name="connsiteY9" fmla="*/ 335751 h 604605"/>
              <a:gd name="connsiteX10" fmla="*/ 269826 w 605522"/>
              <a:gd name="connsiteY10" fmla="*/ 308677 h 604605"/>
              <a:gd name="connsiteX11" fmla="*/ 165497 w 605522"/>
              <a:gd name="connsiteY11" fmla="*/ 250951 h 604605"/>
              <a:gd name="connsiteX12" fmla="*/ 157729 w 605522"/>
              <a:gd name="connsiteY12" fmla="*/ 223877 h 604605"/>
              <a:gd name="connsiteX13" fmla="*/ 169739 w 605522"/>
              <a:gd name="connsiteY13" fmla="*/ 214306 h 604605"/>
              <a:gd name="connsiteX14" fmla="*/ 286807 w 605522"/>
              <a:gd name="connsiteY14" fmla="*/ 64195 h 604605"/>
              <a:gd name="connsiteX15" fmla="*/ 190010 w 605522"/>
              <a:gd name="connsiteY15" fmla="*/ 91878 h 604605"/>
              <a:gd name="connsiteX16" fmla="*/ 203036 w 605522"/>
              <a:gd name="connsiteY16" fmla="*/ 114311 h 604605"/>
              <a:gd name="connsiteX17" fmla="*/ 203872 w 605522"/>
              <a:gd name="connsiteY17" fmla="*/ 120754 h 604605"/>
              <a:gd name="connsiteX18" fmla="*/ 200048 w 605522"/>
              <a:gd name="connsiteY18" fmla="*/ 125885 h 604605"/>
              <a:gd name="connsiteX19" fmla="*/ 191564 w 605522"/>
              <a:gd name="connsiteY19" fmla="*/ 125885 h 604605"/>
              <a:gd name="connsiteX20" fmla="*/ 188456 w 605522"/>
              <a:gd name="connsiteY20" fmla="*/ 122782 h 604605"/>
              <a:gd name="connsiteX21" fmla="*/ 175431 w 605522"/>
              <a:gd name="connsiteY21" fmla="*/ 100469 h 604605"/>
              <a:gd name="connsiteX22" fmla="*/ 104207 w 605522"/>
              <a:gd name="connsiteY22" fmla="*/ 169557 h 604605"/>
              <a:gd name="connsiteX23" fmla="*/ 131692 w 605522"/>
              <a:gd name="connsiteY23" fmla="*/ 185307 h 604605"/>
              <a:gd name="connsiteX24" fmla="*/ 137428 w 605522"/>
              <a:gd name="connsiteY24" fmla="*/ 207024 h 604605"/>
              <a:gd name="connsiteX25" fmla="*/ 123686 w 605522"/>
              <a:gd name="connsiteY25" fmla="*/ 215018 h 604605"/>
              <a:gd name="connsiteX26" fmla="*/ 115679 w 605522"/>
              <a:gd name="connsiteY26" fmla="*/ 212871 h 604605"/>
              <a:gd name="connsiteX27" fmla="*/ 88313 w 605522"/>
              <a:gd name="connsiteY27" fmla="*/ 197001 h 604605"/>
              <a:gd name="connsiteX28" fmla="*/ 63815 w 605522"/>
              <a:gd name="connsiteY28" fmla="*/ 294606 h 604605"/>
              <a:gd name="connsiteX29" fmla="*/ 89866 w 605522"/>
              <a:gd name="connsiteY29" fmla="*/ 294487 h 604605"/>
              <a:gd name="connsiteX30" fmla="*/ 98351 w 605522"/>
              <a:gd name="connsiteY30" fmla="*/ 302959 h 604605"/>
              <a:gd name="connsiteX31" fmla="*/ 95841 w 605522"/>
              <a:gd name="connsiteY31" fmla="*/ 308925 h 604605"/>
              <a:gd name="connsiteX32" fmla="*/ 89986 w 605522"/>
              <a:gd name="connsiteY32" fmla="*/ 311311 h 604605"/>
              <a:gd name="connsiteX33" fmla="*/ 63934 w 605522"/>
              <a:gd name="connsiteY33" fmla="*/ 311431 h 604605"/>
              <a:gd name="connsiteX34" fmla="*/ 88313 w 605522"/>
              <a:gd name="connsiteY34" fmla="*/ 407604 h 604605"/>
              <a:gd name="connsiteX35" fmla="*/ 115679 w 605522"/>
              <a:gd name="connsiteY35" fmla="*/ 391734 h 604605"/>
              <a:gd name="connsiteX36" fmla="*/ 137428 w 605522"/>
              <a:gd name="connsiteY36" fmla="*/ 397581 h 604605"/>
              <a:gd name="connsiteX37" fmla="*/ 131692 w 605522"/>
              <a:gd name="connsiteY37" fmla="*/ 419298 h 604605"/>
              <a:gd name="connsiteX38" fmla="*/ 104207 w 605522"/>
              <a:gd name="connsiteY38" fmla="*/ 435048 h 604605"/>
              <a:gd name="connsiteX39" fmla="*/ 176626 w 605522"/>
              <a:gd name="connsiteY39" fmla="*/ 504971 h 604605"/>
              <a:gd name="connsiteX40" fmla="*/ 189532 w 605522"/>
              <a:gd name="connsiteY40" fmla="*/ 482419 h 604605"/>
              <a:gd name="connsiteX41" fmla="*/ 196941 w 605522"/>
              <a:gd name="connsiteY41" fmla="*/ 478243 h 604605"/>
              <a:gd name="connsiteX42" fmla="*/ 201124 w 605522"/>
              <a:gd name="connsiteY42" fmla="*/ 479317 h 604605"/>
              <a:gd name="connsiteX43" fmla="*/ 205067 w 605522"/>
              <a:gd name="connsiteY43" fmla="*/ 484448 h 604605"/>
              <a:gd name="connsiteX44" fmla="*/ 204231 w 605522"/>
              <a:gd name="connsiteY44" fmla="*/ 490772 h 604605"/>
              <a:gd name="connsiteX45" fmla="*/ 191325 w 605522"/>
              <a:gd name="connsiteY45" fmla="*/ 513324 h 604605"/>
              <a:gd name="connsiteX46" fmla="*/ 286807 w 605522"/>
              <a:gd name="connsiteY46" fmla="*/ 540410 h 604605"/>
              <a:gd name="connsiteX47" fmla="*/ 286807 w 605522"/>
              <a:gd name="connsiteY47" fmla="*/ 508789 h 604605"/>
              <a:gd name="connsiteX48" fmla="*/ 302701 w 605522"/>
              <a:gd name="connsiteY48" fmla="*/ 492800 h 604605"/>
              <a:gd name="connsiteX49" fmla="*/ 318715 w 605522"/>
              <a:gd name="connsiteY49" fmla="*/ 508789 h 604605"/>
              <a:gd name="connsiteX50" fmla="*/ 318715 w 605522"/>
              <a:gd name="connsiteY50" fmla="*/ 540410 h 604605"/>
              <a:gd name="connsiteX51" fmla="*/ 415512 w 605522"/>
              <a:gd name="connsiteY51" fmla="*/ 512608 h 604605"/>
              <a:gd name="connsiteX52" fmla="*/ 402367 w 605522"/>
              <a:gd name="connsiteY52" fmla="*/ 490175 h 604605"/>
              <a:gd name="connsiteX53" fmla="*/ 401530 w 605522"/>
              <a:gd name="connsiteY53" fmla="*/ 483851 h 604605"/>
              <a:gd name="connsiteX54" fmla="*/ 405474 w 605522"/>
              <a:gd name="connsiteY54" fmla="*/ 478720 h 604605"/>
              <a:gd name="connsiteX55" fmla="*/ 409657 w 605522"/>
              <a:gd name="connsiteY55" fmla="*/ 477527 h 604605"/>
              <a:gd name="connsiteX56" fmla="*/ 416946 w 605522"/>
              <a:gd name="connsiteY56" fmla="*/ 481703 h 604605"/>
              <a:gd name="connsiteX57" fmla="*/ 430092 w 605522"/>
              <a:gd name="connsiteY57" fmla="*/ 504136 h 604605"/>
              <a:gd name="connsiteX58" fmla="*/ 501196 w 605522"/>
              <a:gd name="connsiteY58" fmla="*/ 435048 h 604605"/>
              <a:gd name="connsiteX59" fmla="*/ 473830 w 605522"/>
              <a:gd name="connsiteY59" fmla="*/ 419298 h 604605"/>
              <a:gd name="connsiteX60" fmla="*/ 467974 w 605522"/>
              <a:gd name="connsiteY60" fmla="*/ 397581 h 604605"/>
              <a:gd name="connsiteX61" fmla="*/ 489724 w 605522"/>
              <a:gd name="connsiteY61" fmla="*/ 391734 h 604605"/>
              <a:gd name="connsiteX62" fmla="*/ 517209 w 605522"/>
              <a:gd name="connsiteY62" fmla="*/ 407485 h 604605"/>
              <a:gd name="connsiteX63" fmla="*/ 541588 w 605522"/>
              <a:gd name="connsiteY63" fmla="*/ 309999 h 604605"/>
              <a:gd name="connsiteX64" fmla="*/ 515536 w 605522"/>
              <a:gd name="connsiteY64" fmla="*/ 309999 h 604605"/>
              <a:gd name="connsiteX65" fmla="*/ 511354 w 605522"/>
              <a:gd name="connsiteY65" fmla="*/ 308925 h 604605"/>
              <a:gd name="connsiteX66" fmla="*/ 507171 w 605522"/>
              <a:gd name="connsiteY66" fmla="*/ 301646 h 604605"/>
              <a:gd name="connsiteX67" fmla="*/ 509561 w 605522"/>
              <a:gd name="connsiteY67" fmla="*/ 295680 h 604605"/>
              <a:gd name="connsiteX68" fmla="*/ 515536 w 605522"/>
              <a:gd name="connsiteY68" fmla="*/ 293174 h 604605"/>
              <a:gd name="connsiteX69" fmla="*/ 541588 w 605522"/>
              <a:gd name="connsiteY69" fmla="*/ 293174 h 604605"/>
              <a:gd name="connsiteX70" fmla="*/ 517209 w 605522"/>
              <a:gd name="connsiteY70" fmla="*/ 197001 h 604605"/>
              <a:gd name="connsiteX71" fmla="*/ 489724 w 605522"/>
              <a:gd name="connsiteY71" fmla="*/ 212871 h 604605"/>
              <a:gd name="connsiteX72" fmla="*/ 481836 w 605522"/>
              <a:gd name="connsiteY72" fmla="*/ 215018 h 604605"/>
              <a:gd name="connsiteX73" fmla="*/ 467974 w 605522"/>
              <a:gd name="connsiteY73" fmla="*/ 207024 h 604605"/>
              <a:gd name="connsiteX74" fmla="*/ 473830 w 605522"/>
              <a:gd name="connsiteY74" fmla="*/ 185307 h 604605"/>
              <a:gd name="connsiteX75" fmla="*/ 501196 w 605522"/>
              <a:gd name="connsiteY75" fmla="*/ 169437 h 604605"/>
              <a:gd name="connsiteX76" fmla="*/ 428777 w 605522"/>
              <a:gd name="connsiteY76" fmla="*/ 99634 h 604605"/>
              <a:gd name="connsiteX77" fmla="*/ 415871 w 605522"/>
              <a:gd name="connsiteY77" fmla="*/ 122066 h 604605"/>
              <a:gd name="connsiteX78" fmla="*/ 408581 w 605522"/>
              <a:gd name="connsiteY78" fmla="*/ 126362 h 604605"/>
              <a:gd name="connsiteX79" fmla="*/ 404398 w 605522"/>
              <a:gd name="connsiteY79" fmla="*/ 125288 h 604605"/>
              <a:gd name="connsiteX80" fmla="*/ 401291 w 605522"/>
              <a:gd name="connsiteY80" fmla="*/ 113714 h 604605"/>
              <a:gd name="connsiteX81" fmla="*/ 414198 w 605522"/>
              <a:gd name="connsiteY81" fmla="*/ 91281 h 604605"/>
              <a:gd name="connsiteX82" fmla="*/ 318715 w 605522"/>
              <a:gd name="connsiteY82" fmla="*/ 64195 h 604605"/>
              <a:gd name="connsiteX83" fmla="*/ 318715 w 605522"/>
              <a:gd name="connsiteY83" fmla="*/ 95816 h 604605"/>
              <a:gd name="connsiteX84" fmla="*/ 302701 w 605522"/>
              <a:gd name="connsiteY84" fmla="*/ 111685 h 604605"/>
              <a:gd name="connsiteX85" fmla="*/ 286807 w 605522"/>
              <a:gd name="connsiteY85" fmla="*/ 95816 h 604605"/>
              <a:gd name="connsiteX86" fmla="*/ 302701 w 605522"/>
              <a:gd name="connsiteY86" fmla="*/ 0 h 604605"/>
              <a:gd name="connsiteX87" fmla="*/ 605522 w 605522"/>
              <a:gd name="connsiteY87" fmla="*/ 302243 h 604605"/>
              <a:gd name="connsiteX88" fmla="*/ 302701 w 605522"/>
              <a:gd name="connsiteY88" fmla="*/ 604605 h 604605"/>
              <a:gd name="connsiteX89" fmla="*/ 0 w 605522"/>
              <a:gd name="connsiteY89" fmla="*/ 302243 h 604605"/>
              <a:gd name="connsiteX90" fmla="*/ 302701 w 605522"/>
              <a:gd name="connsiteY90" fmla="*/ 0 h 6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5522" h="604605">
                <a:moveTo>
                  <a:pt x="169739" y="214306"/>
                </a:moveTo>
                <a:cubicBezTo>
                  <a:pt x="174669" y="212874"/>
                  <a:pt x="180136" y="213322"/>
                  <a:pt x="184976" y="216005"/>
                </a:cubicBezTo>
                <a:lnTo>
                  <a:pt x="287155" y="272658"/>
                </a:lnTo>
                <a:cubicBezTo>
                  <a:pt x="291816" y="270153"/>
                  <a:pt x="297074" y="268841"/>
                  <a:pt x="302691" y="268841"/>
                </a:cubicBezTo>
                <a:cubicBezTo>
                  <a:pt x="308307" y="268841"/>
                  <a:pt x="313685" y="270153"/>
                  <a:pt x="318346" y="272658"/>
                </a:cubicBezTo>
                <a:lnTo>
                  <a:pt x="420524" y="216005"/>
                </a:lnTo>
                <a:cubicBezTo>
                  <a:pt x="430204" y="210638"/>
                  <a:pt x="442394" y="214216"/>
                  <a:pt x="447652" y="223877"/>
                </a:cubicBezTo>
                <a:cubicBezTo>
                  <a:pt x="453030" y="233418"/>
                  <a:pt x="449564" y="245584"/>
                  <a:pt x="439884" y="250951"/>
                </a:cubicBezTo>
                <a:lnTo>
                  <a:pt x="335674" y="308677"/>
                </a:lnTo>
                <a:cubicBezTo>
                  <a:pt x="332567" y="324063"/>
                  <a:pt x="319063" y="335751"/>
                  <a:pt x="302691" y="335751"/>
                </a:cubicBezTo>
                <a:cubicBezTo>
                  <a:pt x="286438" y="335751"/>
                  <a:pt x="272814" y="324182"/>
                  <a:pt x="269826" y="308677"/>
                </a:cubicBezTo>
                <a:lnTo>
                  <a:pt x="165497" y="250951"/>
                </a:lnTo>
                <a:cubicBezTo>
                  <a:pt x="155817" y="245584"/>
                  <a:pt x="152351" y="233418"/>
                  <a:pt x="157729" y="223877"/>
                </a:cubicBezTo>
                <a:cubicBezTo>
                  <a:pt x="160418" y="219047"/>
                  <a:pt x="164810" y="215737"/>
                  <a:pt x="169739" y="214306"/>
                </a:cubicBezTo>
                <a:close/>
                <a:moveTo>
                  <a:pt x="286807" y="64195"/>
                </a:moveTo>
                <a:cubicBezTo>
                  <a:pt x="252032" y="66462"/>
                  <a:pt x="219169" y="76247"/>
                  <a:pt x="190010" y="91878"/>
                </a:cubicBezTo>
                <a:lnTo>
                  <a:pt x="203036" y="114311"/>
                </a:lnTo>
                <a:cubicBezTo>
                  <a:pt x="204231" y="116339"/>
                  <a:pt x="204470" y="118606"/>
                  <a:pt x="203872" y="120754"/>
                </a:cubicBezTo>
                <a:cubicBezTo>
                  <a:pt x="203394" y="122902"/>
                  <a:pt x="201960" y="124692"/>
                  <a:pt x="200048" y="125885"/>
                </a:cubicBezTo>
                <a:cubicBezTo>
                  <a:pt x="197419" y="127436"/>
                  <a:pt x="194193" y="127317"/>
                  <a:pt x="191564" y="125885"/>
                </a:cubicBezTo>
                <a:cubicBezTo>
                  <a:pt x="190249" y="125169"/>
                  <a:pt x="189173" y="124095"/>
                  <a:pt x="188456" y="122782"/>
                </a:cubicBezTo>
                <a:lnTo>
                  <a:pt x="175431" y="100469"/>
                </a:lnTo>
                <a:cubicBezTo>
                  <a:pt x="147108" y="118248"/>
                  <a:pt x="122849" y="141874"/>
                  <a:pt x="104207" y="169557"/>
                </a:cubicBezTo>
                <a:lnTo>
                  <a:pt x="131692" y="185307"/>
                </a:lnTo>
                <a:cubicBezTo>
                  <a:pt x="139221" y="189722"/>
                  <a:pt x="141850" y="199387"/>
                  <a:pt x="137428" y="207024"/>
                </a:cubicBezTo>
                <a:cubicBezTo>
                  <a:pt x="134560" y="212155"/>
                  <a:pt x="129183" y="215018"/>
                  <a:pt x="123686" y="215018"/>
                </a:cubicBezTo>
                <a:cubicBezTo>
                  <a:pt x="120937" y="215018"/>
                  <a:pt x="118188" y="214302"/>
                  <a:pt x="115679" y="212871"/>
                </a:cubicBezTo>
                <a:lnTo>
                  <a:pt x="88313" y="197001"/>
                </a:lnTo>
                <a:cubicBezTo>
                  <a:pt x="73614" y="226593"/>
                  <a:pt x="65010" y="259645"/>
                  <a:pt x="63815" y="294606"/>
                </a:cubicBezTo>
                <a:lnTo>
                  <a:pt x="89866" y="294487"/>
                </a:lnTo>
                <a:cubicBezTo>
                  <a:pt x="94527" y="294487"/>
                  <a:pt x="98351" y="298305"/>
                  <a:pt x="98351" y="302959"/>
                </a:cubicBezTo>
                <a:cubicBezTo>
                  <a:pt x="98351" y="305107"/>
                  <a:pt x="97514" y="307254"/>
                  <a:pt x="95841" y="308925"/>
                </a:cubicBezTo>
                <a:cubicBezTo>
                  <a:pt x="94288" y="310476"/>
                  <a:pt x="92256" y="311311"/>
                  <a:pt x="89986" y="311311"/>
                </a:cubicBezTo>
                <a:lnTo>
                  <a:pt x="63934" y="311431"/>
                </a:lnTo>
                <a:cubicBezTo>
                  <a:pt x="65249" y="345795"/>
                  <a:pt x="73853" y="378370"/>
                  <a:pt x="88313" y="407604"/>
                </a:cubicBezTo>
                <a:lnTo>
                  <a:pt x="115679" y="391734"/>
                </a:lnTo>
                <a:cubicBezTo>
                  <a:pt x="123327" y="387320"/>
                  <a:pt x="133126" y="389945"/>
                  <a:pt x="137428" y="397581"/>
                </a:cubicBezTo>
                <a:cubicBezTo>
                  <a:pt x="141850" y="405218"/>
                  <a:pt x="139221" y="414883"/>
                  <a:pt x="131692" y="419298"/>
                </a:cubicBezTo>
                <a:lnTo>
                  <a:pt x="104207" y="435048"/>
                </a:lnTo>
                <a:cubicBezTo>
                  <a:pt x="123208" y="463208"/>
                  <a:pt x="147825" y="487073"/>
                  <a:pt x="176626" y="504971"/>
                </a:cubicBezTo>
                <a:lnTo>
                  <a:pt x="189532" y="482419"/>
                </a:lnTo>
                <a:cubicBezTo>
                  <a:pt x="191086" y="479794"/>
                  <a:pt x="193834" y="478243"/>
                  <a:pt x="196941" y="478243"/>
                </a:cubicBezTo>
                <a:cubicBezTo>
                  <a:pt x="198375" y="478243"/>
                  <a:pt x="199809" y="478601"/>
                  <a:pt x="201124" y="479317"/>
                </a:cubicBezTo>
                <a:cubicBezTo>
                  <a:pt x="203036" y="480510"/>
                  <a:pt x="204470" y="482300"/>
                  <a:pt x="205067" y="484448"/>
                </a:cubicBezTo>
                <a:cubicBezTo>
                  <a:pt x="205665" y="486595"/>
                  <a:pt x="205306" y="488863"/>
                  <a:pt x="204231" y="490772"/>
                </a:cubicBezTo>
                <a:lnTo>
                  <a:pt x="191325" y="513324"/>
                </a:lnTo>
                <a:cubicBezTo>
                  <a:pt x="220125" y="528597"/>
                  <a:pt x="252510" y="538143"/>
                  <a:pt x="286807" y="540410"/>
                </a:cubicBezTo>
                <a:lnTo>
                  <a:pt x="286807" y="508789"/>
                </a:lnTo>
                <a:cubicBezTo>
                  <a:pt x="286807" y="499960"/>
                  <a:pt x="293978" y="492800"/>
                  <a:pt x="302701" y="492800"/>
                </a:cubicBezTo>
                <a:cubicBezTo>
                  <a:pt x="311545" y="492800"/>
                  <a:pt x="318715" y="499960"/>
                  <a:pt x="318715" y="508789"/>
                </a:cubicBezTo>
                <a:lnTo>
                  <a:pt x="318715" y="540410"/>
                </a:lnTo>
                <a:cubicBezTo>
                  <a:pt x="353490" y="538143"/>
                  <a:pt x="386354" y="528358"/>
                  <a:pt x="415512" y="512608"/>
                </a:cubicBezTo>
                <a:lnTo>
                  <a:pt x="402367" y="490175"/>
                </a:lnTo>
                <a:cubicBezTo>
                  <a:pt x="401291" y="488266"/>
                  <a:pt x="400933" y="485999"/>
                  <a:pt x="401530" y="483851"/>
                </a:cubicBezTo>
                <a:cubicBezTo>
                  <a:pt x="402128" y="481703"/>
                  <a:pt x="403562" y="479794"/>
                  <a:pt x="405474" y="478720"/>
                </a:cubicBezTo>
                <a:cubicBezTo>
                  <a:pt x="406789" y="478004"/>
                  <a:pt x="408223" y="477527"/>
                  <a:pt x="409657" y="477527"/>
                </a:cubicBezTo>
                <a:cubicBezTo>
                  <a:pt x="412644" y="477527"/>
                  <a:pt x="415512" y="479198"/>
                  <a:pt x="416946" y="481703"/>
                </a:cubicBezTo>
                <a:lnTo>
                  <a:pt x="430092" y="504136"/>
                </a:lnTo>
                <a:cubicBezTo>
                  <a:pt x="458294" y="486357"/>
                  <a:pt x="482553" y="462731"/>
                  <a:pt x="501196" y="435048"/>
                </a:cubicBezTo>
                <a:lnTo>
                  <a:pt x="473830" y="419298"/>
                </a:lnTo>
                <a:cubicBezTo>
                  <a:pt x="466182" y="414883"/>
                  <a:pt x="463672" y="405218"/>
                  <a:pt x="467974" y="397581"/>
                </a:cubicBezTo>
                <a:cubicBezTo>
                  <a:pt x="472396" y="389945"/>
                  <a:pt x="482195" y="387320"/>
                  <a:pt x="489724" y="391734"/>
                </a:cubicBezTo>
                <a:lnTo>
                  <a:pt x="517209" y="407485"/>
                </a:lnTo>
                <a:cubicBezTo>
                  <a:pt x="531789" y="377893"/>
                  <a:pt x="540512" y="344841"/>
                  <a:pt x="541588" y="309999"/>
                </a:cubicBezTo>
                <a:lnTo>
                  <a:pt x="515536" y="309999"/>
                </a:lnTo>
                <a:cubicBezTo>
                  <a:pt x="514102" y="309999"/>
                  <a:pt x="512668" y="309641"/>
                  <a:pt x="511354" y="308925"/>
                </a:cubicBezTo>
                <a:cubicBezTo>
                  <a:pt x="508725" y="307493"/>
                  <a:pt x="507171" y="304629"/>
                  <a:pt x="507171" y="301646"/>
                </a:cubicBezTo>
                <a:cubicBezTo>
                  <a:pt x="507171" y="299379"/>
                  <a:pt x="508008" y="297351"/>
                  <a:pt x="509561" y="295680"/>
                </a:cubicBezTo>
                <a:cubicBezTo>
                  <a:pt x="511115" y="294129"/>
                  <a:pt x="513266" y="293174"/>
                  <a:pt x="515536" y="293174"/>
                </a:cubicBezTo>
                <a:lnTo>
                  <a:pt x="541588" y="293174"/>
                </a:lnTo>
                <a:cubicBezTo>
                  <a:pt x="540273" y="258810"/>
                  <a:pt x="531669" y="226235"/>
                  <a:pt x="517209" y="197001"/>
                </a:cubicBezTo>
                <a:lnTo>
                  <a:pt x="489724" y="212871"/>
                </a:lnTo>
                <a:cubicBezTo>
                  <a:pt x="487214" y="214302"/>
                  <a:pt x="484585" y="215018"/>
                  <a:pt x="481836" y="215018"/>
                </a:cubicBezTo>
                <a:cubicBezTo>
                  <a:pt x="476339" y="215018"/>
                  <a:pt x="470962" y="212155"/>
                  <a:pt x="467974" y="207024"/>
                </a:cubicBezTo>
                <a:cubicBezTo>
                  <a:pt x="463553" y="199387"/>
                  <a:pt x="466182" y="189722"/>
                  <a:pt x="473830" y="185307"/>
                </a:cubicBezTo>
                <a:lnTo>
                  <a:pt x="501196" y="169437"/>
                </a:lnTo>
                <a:cubicBezTo>
                  <a:pt x="482314" y="141397"/>
                  <a:pt x="457577" y="117532"/>
                  <a:pt x="428777" y="99634"/>
                </a:cubicBezTo>
                <a:lnTo>
                  <a:pt x="415871" y="122066"/>
                </a:lnTo>
                <a:cubicBezTo>
                  <a:pt x="414437" y="124692"/>
                  <a:pt x="411569" y="126362"/>
                  <a:pt x="408581" y="126362"/>
                </a:cubicBezTo>
                <a:cubicBezTo>
                  <a:pt x="407147" y="126362"/>
                  <a:pt x="405713" y="126004"/>
                  <a:pt x="404398" y="125288"/>
                </a:cubicBezTo>
                <a:cubicBezTo>
                  <a:pt x="400335" y="122902"/>
                  <a:pt x="398901" y="117771"/>
                  <a:pt x="401291" y="113714"/>
                </a:cubicBezTo>
                <a:lnTo>
                  <a:pt x="414198" y="91281"/>
                </a:lnTo>
                <a:cubicBezTo>
                  <a:pt x="385278" y="76008"/>
                  <a:pt x="353012" y="66462"/>
                  <a:pt x="318715" y="64195"/>
                </a:cubicBezTo>
                <a:lnTo>
                  <a:pt x="318715" y="95816"/>
                </a:lnTo>
                <a:cubicBezTo>
                  <a:pt x="318715" y="104645"/>
                  <a:pt x="311545" y="111685"/>
                  <a:pt x="302701" y="111685"/>
                </a:cubicBezTo>
                <a:cubicBezTo>
                  <a:pt x="293978" y="111685"/>
                  <a:pt x="286807" y="104645"/>
                  <a:pt x="286807" y="95816"/>
                </a:cubicBezTo>
                <a:close/>
                <a:moveTo>
                  <a:pt x="302701" y="0"/>
                </a:moveTo>
                <a:cubicBezTo>
                  <a:pt x="469647" y="0"/>
                  <a:pt x="605522" y="135550"/>
                  <a:pt x="605522" y="302243"/>
                </a:cubicBezTo>
                <a:cubicBezTo>
                  <a:pt x="605522" y="468936"/>
                  <a:pt x="469647" y="604605"/>
                  <a:pt x="302701" y="604605"/>
                </a:cubicBezTo>
                <a:cubicBezTo>
                  <a:pt x="135755" y="604605"/>
                  <a:pt x="0" y="468936"/>
                  <a:pt x="0" y="302243"/>
                </a:cubicBezTo>
                <a:cubicBezTo>
                  <a:pt x="0" y="135550"/>
                  <a:pt x="135755" y="0"/>
                  <a:pt x="302701" y="0"/>
                </a:cubicBezTo>
                <a:close/>
              </a:path>
            </a:pathLst>
          </a:custGeom>
          <a:solidFill>
            <a:sysClr val="window" lastClr="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endParaRPr>
          </a:p>
        </p:txBody>
      </p:sp>
      <p:sp>
        <p:nvSpPr>
          <p:cNvPr id="23" name="文本框 22"/>
          <p:cNvSpPr txBox="1"/>
          <p:nvPr/>
        </p:nvSpPr>
        <p:spPr>
          <a:xfrm>
            <a:off x="1415415" y="2162810"/>
            <a:ext cx="9907270" cy="922020"/>
          </a:xfrm>
          <a:prstGeom prst="rect">
            <a:avLst/>
          </a:prstGeom>
          <a:noFill/>
          <a:ln>
            <a:noFill/>
          </a:ln>
        </p:spPr>
        <p:txBody>
          <a:bodyPr wrap="square" rtlCol="0">
            <a:spAutoFit/>
          </a:bodyPr>
          <a:lstStyle>
            <a:defPPr>
              <a:defRPr lang="zh-CN"/>
            </a:defPPr>
            <a:lvl1pPr algn="ctr">
              <a:defRPr sz="6600" b="1">
                <a:ln w="15875">
                  <a:noFill/>
                </a:ln>
                <a:gradFill>
                  <a:gsLst>
                    <a:gs pos="0">
                      <a:srgbClr val="96A6F8"/>
                    </a:gs>
                    <a:gs pos="69000">
                      <a:srgbClr val="0E32DC"/>
                    </a:gs>
                  </a:gsLst>
                  <a:lin ang="5400000" scaled="1"/>
                </a:gradFill>
                <a:effectLst>
                  <a:outerShdw blurRad="76200" dist="38100" dir="2700000" algn="tl" rotWithShape="0">
                    <a:srgbClr val="0E32DC">
                      <a:alpha val="21000"/>
                    </a:srgbClr>
                  </a:outerShdw>
                  <a:reflection blurRad="127000" stA="24000" endPos="28000" dist="29997" dir="5400000" sy="-100000" algn="bl" rotWithShape="0"/>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algn="dist">
              <a:defRPr/>
            </a:pPr>
            <a:r>
              <a:rPr lang="zh-CN" altLang="en-US" sz="5400" kern="0" dirty="0">
                <a:solidFill>
                  <a:schemeClr val="bg1"/>
                </a:solidFill>
                <a:effectLst>
                  <a:reflection blurRad="127000" stA="24000" endPos="28000" dist="29997" dir="5400000" sy="-100000" algn="bl" rotWithShape="0"/>
                </a:effectLst>
                <a:latin typeface="思源黑体 CN Medium" panose="020B0600000000000000" pitchFamily="34" charset="-122"/>
                <a:ea typeface="思源黑体 CN Medium" panose="020B0600000000000000" pitchFamily="34" charset="-122"/>
                <a:sym typeface="思源黑体 CN Normal" panose="020B0400000000000000" pitchFamily="34" charset="-122"/>
              </a:rPr>
              <a:t>第七届儿童哲学与学校变革论坛</a:t>
            </a:r>
            <a:endParaRPr lang="zh-CN" altLang="en-US" sz="5400" kern="0" dirty="0">
              <a:solidFill>
                <a:schemeClr val="bg1"/>
              </a:solidFill>
              <a:effectLst>
                <a:reflection blurRad="127000" stA="24000" endPos="28000" dist="29997" dir="5400000" sy="-100000" algn="bl" rotWithShape="0"/>
              </a:effectLst>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8" name="文本框 27"/>
          <p:cNvSpPr txBox="1"/>
          <p:nvPr/>
        </p:nvSpPr>
        <p:spPr>
          <a:xfrm>
            <a:off x="3950681" y="3564893"/>
            <a:ext cx="4290638" cy="521970"/>
          </a:xfrm>
          <a:prstGeom prst="rect">
            <a:avLst/>
          </a:prstGeom>
          <a:noFill/>
        </p:spPr>
        <p:txBody>
          <a:bodyPr wrap="square" rtlCol="0">
            <a:spAutoFit/>
          </a:bodyPr>
          <a:lstStyle/>
          <a:p>
            <a:pPr algn="dist">
              <a:lnSpc>
                <a:spcPct val="140000"/>
              </a:lnSpc>
            </a:pPr>
            <a:r>
              <a:rPr lang="zh-CN" altLang="en-US" sz="200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意动  </a:t>
            </a:r>
            <a:r>
              <a:rPr lang="en-US" altLang="zh-CN" sz="200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  </a:t>
            </a:r>
            <a:r>
              <a:rPr lang="zh-CN" altLang="en-US" sz="200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行动  </a:t>
            </a:r>
            <a:r>
              <a:rPr lang="en-US" altLang="zh-CN" sz="200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  </a:t>
            </a:r>
            <a:r>
              <a:rPr lang="zh-CN" altLang="en-US" sz="200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互动  </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9" name="文本框 28"/>
          <p:cNvSpPr txBox="1"/>
          <p:nvPr/>
        </p:nvSpPr>
        <p:spPr>
          <a:xfrm>
            <a:off x="3071735" y="3316016"/>
            <a:ext cx="6048530" cy="404012"/>
          </a:xfrm>
          <a:prstGeom prst="rect">
            <a:avLst/>
          </a:prstGeom>
          <a:noFill/>
        </p:spPr>
        <p:txBody>
          <a:bodyPr wrap="square" lIns="0" tIns="0" rIns="0" bIns="0" rtlCol="0">
            <a:noAutofit/>
          </a:bodyPr>
          <a:lstStyle/>
          <a:p>
            <a:pPr algn="dist"/>
            <a:r>
              <a:rPr lang="en-US" altLang="zh-CN" sz="14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The 7th Children's Philosophy and School Reform Forum</a:t>
            </a:r>
            <a:endParaRPr lang="en-US" altLang="zh-CN" sz="14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pic>
        <p:nvPicPr>
          <p:cNvPr id="2" name="图片 1" descr="logo -反白_"/>
          <p:cNvPicPr>
            <a:picLocks noChangeAspect="1"/>
          </p:cNvPicPr>
          <p:nvPr/>
        </p:nvPicPr>
        <p:blipFill>
          <a:blip r:embed="rId4"/>
          <a:stretch>
            <a:fillRect/>
          </a:stretch>
        </p:blipFill>
        <p:spPr>
          <a:xfrm>
            <a:off x="4465320" y="1136015"/>
            <a:ext cx="3261360" cy="546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sp>
        <p:nvSpPr>
          <p:cNvPr id="7" name="Isosceles Triangle 2"/>
          <p:cNvSpPr/>
          <p:nvPr>
            <p:custDataLst>
              <p:tags r:id="rId1"/>
            </p:custDataLst>
          </p:nvPr>
        </p:nvSpPr>
        <p:spPr>
          <a:xfrm>
            <a:off x="1165436" y="1702827"/>
            <a:ext cx="3187296" cy="2748039"/>
          </a:xfrm>
          <a:prstGeom prst="triangle">
            <a:avLst/>
          </a:prstGeom>
          <a:solidFill>
            <a:sysClr val="window" lastClr="FFFFFF"/>
          </a:solidFill>
          <a:ln w="12700" cap="flat" cmpd="sng" algn="ctr">
            <a:noFill/>
            <a:prstDash val="solid"/>
            <a:miter lim="800000"/>
          </a:ln>
          <a:effectLst>
            <a:outerShdw blurRad="355600" dist="139700" dir="2700000" algn="tl" rotWithShape="0">
              <a:sysClr val="windowText" lastClr="000000">
                <a:lumMod val="75000"/>
                <a:lumOff val="25000"/>
                <a:alpha val="14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Montserrat"/>
              <a:ea typeface="思源黑体 CN Normal" panose="020B0400000000000000" pitchFamily="34" charset="-122"/>
              <a:sym typeface="思源黑体 CN Normal" panose="020B0400000000000000" pitchFamily="34" charset="-122"/>
            </a:endParaRPr>
          </a:p>
        </p:txBody>
      </p:sp>
      <p:sp>
        <p:nvSpPr>
          <p:cNvPr id="8" name="Isosceles Triangle 3"/>
          <p:cNvSpPr/>
          <p:nvPr>
            <p:custDataLst>
              <p:tags r:id="rId2"/>
            </p:custDataLst>
          </p:nvPr>
        </p:nvSpPr>
        <p:spPr>
          <a:xfrm flipV="1">
            <a:off x="3655511" y="3262425"/>
            <a:ext cx="206787" cy="178290"/>
          </a:xfrm>
          <a:prstGeom prst="triangle">
            <a:avLst/>
          </a:prstGeom>
          <a:solidFill>
            <a:sysClr val="window" lastClr="FFFFFF">
              <a:lumMod val="65000"/>
            </a:sysClr>
          </a:solidFill>
          <a:ln w="12700" cap="flat" cmpd="sng" algn="ctr">
            <a:noFill/>
            <a:prstDash val="solid"/>
            <a:miter lim="800000"/>
          </a:ln>
          <a:effectLst/>
        </p:spPr>
        <p:txBody>
          <a:bodyPr lIns="91408" tIns="45704" rIns="91408" bIns="45704" rtlCol="0" anchor="ctr"/>
          <a:lstStyle/>
          <a:p>
            <a:pPr algn="ctr">
              <a:defRPr/>
            </a:pPr>
            <a:endParaRPr lang="en-US" sz="2400" kern="0">
              <a:solidFill>
                <a:prstClr val="white"/>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9" name="Isosceles Triangle 11"/>
          <p:cNvSpPr/>
          <p:nvPr>
            <p:custDataLst>
              <p:tags r:id="rId3"/>
            </p:custDataLst>
          </p:nvPr>
        </p:nvSpPr>
        <p:spPr>
          <a:xfrm flipV="1">
            <a:off x="1655870" y="3262423"/>
            <a:ext cx="206787" cy="178290"/>
          </a:xfrm>
          <a:prstGeom prst="triangle">
            <a:avLst/>
          </a:prstGeom>
          <a:solidFill>
            <a:sysClr val="window" lastClr="FFFFFF">
              <a:lumMod val="65000"/>
            </a:sysClr>
          </a:solidFill>
          <a:ln w="12700" cap="flat" cmpd="sng" algn="ctr">
            <a:noFill/>
            <a:prstDash val="solid"/>
            <a:miter lim="800000"/>
          </a:ln>
          <a:effectLst/>
        </p:spPr>
        <p:txBody>
          <a:bodyPr lIns="91408" tIns="45704" rIns="91408" bIns="45704" rtlCol="0" anchor="ctr"/>
          <a:lstStyle/>
          <a:p>
            <a:pPr algn="ctr">
              <a:defRPr/>
            </a:pPr>
            <a:endParaRPr lang="en-US" sz="2400" kern="0">
              <a:solidFill>
                <a:prstClr val="white"/>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10" name="Isosceles Triangle 7"/>
          <p:cNvSpPr/>
          <p:nvPr>
            <p:custDataLst>
              <p:tags r:id="rId4"/>
            </p:custDataLst>
          </p:nvPr>
        </p:nvSpPr>
        <p:spPr>
          <a:xfrm>
            <a:off x="1655870" y="1702826"/>
            <a:ext cx="2206427" cy="1559600"/>
          </a:xfrm>
          <a:prstGeom prst="triangl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1" name="菱形 10"/>
          <p:cNvSpPr/>
          <p:nvPr>
            <p:custDataLst>
              <p:tags r:id="rId5"/>
            </p:custDataLst>
          </p:nvPr>
        </p:nvSpPr>
        <p:spPr>
          <a:xfrm>
            <a:off x="2425771" y="2255429"/>
            <a:ext cx="666623" cy="666623"/>
          </a:xfrm>
          <a:prstGeom prst="diamond">
            <a:avLst/>
          </a:prstGeom>
          <a:solidFill>
            <a:sysClr val="window" lastClr="FFFFFF"/>
          </a:solidFill>
          <a:ln w="38100">
            <a:gradFill>
              <a:gsLst>
                <a:gs pos="0">
                  <a:sysClr val="window" lastClr="FFFFFF"/>
                </a:gs>
                <a:gs pos="100000">
                  <a:srgbClr val="D1D1D1"/>
                </a:gs>
              </a:gsLst>
              <a:lin ang="7800000" scaled="0"/>
            </a:gradFill>
          </a:ln>
          <a:effectLst/>
        </p:spPr>
        <p:txBody>
          <a:bodyPr wrap="none" anchor="ctr"/>
          <a:lstStyle/>
          <a:p>
            <a:pPr algn="ctr" latinLnBrk="1">
              <a:defRPr/>
            </a:pPr>
            <a:endParaRPr kumimoji="1" lang="zh-CN" altLang="en-US" sz="2000" b="1" kern="0" dirty="0">
              <a:gradFill>
                <a:gsLst>
                  <a:gs pos="17000">
                    <a:srgbClr val="26B8C8"/>
                  </a:gs>
                  <a:gs pos="76000">
                    <a:srgbClr val="2276B9"/>
                  </a:gs>
                </a:gsLst>
                <a:path path="circle">
                  <a:fillToRect l="100000" b="100000"/>
                </a:path>
              </a:gra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16" name="矩形 15"/>
          <p:cNvSpPr>
            <a:spLocks noChangeArrowheads="1"/>
          </p:cNvSpPr>
          <p:nvPr>
            <p:custDataLst>
              <p:tags r:id="rId6"/>
            </p:custDataLst>
          </p:nvPr>
        </p:nvSpPr>
        <p:spPr bwMode="auto">
          <a:xfrm>
            <a:off x="1918986" y="3668113"/>
            <a:ext cx="1806145"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p>
            <a:pPr algn="ctr">
              <a:spcBef>
                <a:spcPct val="20000"/>
              </a:spcBef>
              <a:buFont typeface="Arial" panose="020B0604020202020204" pitchFamily="34" charset="0"/>
              <a:buNone/>
            </a:pPr>
            <a:r>
              <a:rPr lang="zh-CN" altLang="en-US"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zh-CN" altLang="en-US"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7" name="Isosceles Triangle 17"/>
          <p:cNvSpPr/>
          <p:nvPr>
            <p:custDataLst>
              <p:tags r:id="rId7"/>
            </p:custDataLst>
          </p:nvPr>
        </p:nvSpPr>
        <p:spPr>
          <a:xfrm>
            <a:off x="4545896" y="1702827"/>
            <a:ext cx="3187296" cy="2748039"/>
          </a:xfrm>
          <a:prstGeom prst="triangle">
            <a:avLst/>
          </a:prstGeom>
          <a:solidFill>
            <a:sysClr val="window" lastClr="FFFFFF"/>
          </a:solidFill>
          <a:ln w="12700" cap="flat" cmpd="sng" algn="ctr">
            <a:noFill/>
            <a:prstDash val="solid"/>
            <a:miter lim="800000"/>
          </a:ln>
          <a:effectLst>
            <a:outerShdw blurRad="355600" dist="139700" dir="2700000" algn="tl" rotWithShape="0">
              <a:sysClr val="windowText" lastClr="000000">
                <a:lumMod val="75000"/>
                <a:lumOff val="25000"/>
                <a:alpha val="14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Montserrat"/>
              <a:ea typeface="思源黑体 CN Normal" panose="020B0400000000000000" pitchFamily="34" charset="-122"/>
              <a:sym typeface="思源黑体 CN Normal" panose="020B0400000000000000" pitchFamily="34" charset="-122"/>
            </a:endParaRPr>
          </a:p>
        </p:txBody>
      </p:sp>
      <p:sp>
        <p:nvSpPr>
          <p:cNvPr id="18" name="Isosceles Triangle 15"/>
          <p:cNvSpPr/>
          <p:nvPr>
            <p:custDataLst>
              <p:tags r:id="rId8"/>
            </p:custDataLst>
          </p:nvPr>
        </p:nvSpPr>
        <p:spPr>
          <a:xfrm flipV="1">
            <a:off x="7028466" y="3262425"/>
            <a:ext cx="206787" cy="178290"/>
          </a:xfrm>
          <a:prstGeom prst="triangle">
            <a:avLst/>
          </a:prstGeom>
          <a:solidFill>
            <a:sysClr val="window" lastClr="FFFFFF">
              <a:lumMod val="65000"/>
            </a:sysClr>
          </a:solidFill>
          <a:ln w="12700" cap="flat" cmpd="sng" algn="ctr">
            <a:noFill/>
            <a:prstDash val="solid"/>
            <a:miter lim="800000"/>
          </a:ln>
          <a:effectLst/>
        </p:spPr>
        <p:txBody>
          <a:bodyPr lIns="91408" tIns="45704" rIns="91408" bIns="45704" rtlCol="0" anchor="ctr"/>
          <a:lstStyle/>
          <a:p>
            <a:pPr algn="ctr">
              <a:defRPr/>
            </a:pPr>
            <a:endParaRPr lang="en-US" sz="2400" kern="0" dirty="0">
              <a:solidFill>
                <a:prstClr val="white"/>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19" name="Isosceles Triangle 16"/>
          <p:cNvSpPr/>
          <p:nvPr>
            <p:custDataLst>
              <p:tags r:id="rId9"/>
            </p:custDataLst>
          </p:nvPr>
        </p:nvSpPr>
        <p:spPr>
          <a:xfrm flipV="1">
            <a:off x="5028824" y="3262423"/>
            <a:ext cx="206787" cy="178290"/>
          </a:xfrm>
          <a:prstGeom prst="triangle">
            <a:avLst/>
          </a:prstGeom>
          <a:solidFill>
            <a:sysClr val="window" lastClr="FFFFFF">
              <a:lumMod val="65000"/>
            </a:sysClr>
          </a:solidFill>
          <a:ln w="12700" cap="flat" cmpd="sng" algn="ctr">
            <a:noFill/>
            <a:prstDash val="solid"/>
            <a:miter lim="800000"/>
          </a:ln>
          <a:effectLst/>
        </p:spPr>
        <p:txBody>
          <a:bodyPr lIns="91408" tIns="45704" rIns="91408" bIns="45704" rtlCol="0" anchor="ctr"/>
          <a:lstStyle/>
          <a:p>
            <a:pPr algn="ctr">
              <a:defRPr/>
            </a:pPr>
            <a:endParaRPr lang="en-US" sz="2400" kern="0">
              <a:solidFill>
                <a:prstClr val="white"/>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20" name="Isosceles Triangle 18"/>
          <p:cNvSpPr/>
          <p:nvPr>
            <p:custDataLst>
              <p:tags r:id="rId10"/>
            </p:custDataLst>
          </p:nvPr>
        </p:nvSpPr>
        <p:spPr>
          <a:xfrm>
            <a:off x="5028825" y="1702826"/>
            <a:ext cx="2206426" cy="1559600"/>
          </a:xfrm>
          <a:prstGeom prst="triangl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1" name="菱形 20"/>
          <p:cNvSpPr/>
          <p:nvPr>
            <p:custDataLst>
              <p:tags r:id="rId11"/>
            </p:custDataLst>
          </p:nvPr>
        </p:nvSpPr>
        <p:spPr>
          <a:xfrm>
            <a:off x="5806232" y="2255429"/>
            <a:ext cx="666623" cy="666623"/>
          </a:xfrm>
          <a:prstGeom prst="diamond">
            <a:avLst/>
          </a:prstGeom>
          <a:solidFill>
            <a:sysClr val="window" lastClr="FFFFFF"/>
          </a:solidFill>
          <a:ln w="38100">
            <a:gradFill>
              <a:gsLst>
                <a:gs pos="0">
                  <a:sysClr val="window" lastClr="FFFFFF"/>
                </a:gs>
                <a:gs pos="100000">
                  <a:srgbClr val="D1D1D1"/>
                </a:gs>
              </a:gsLst>
              <a:lin ang="7800000" scaled="0"/>
            </a:gradFill>
          </a:ln>
          <a:effectLst/>
        </p:spPr>
        <p:txBody>
          <a:bodyPr wrap="none" anchor="ctr"/>
          <a:lstStyle/>
          <a:p>
            <a:pPr algn="ctr" latinLnBrk="1">
              <a:defRPr/>
            </a:pPr>
            <a:endParaRPr kumimoji="1" lang="zh-CN" altLang="en-US" sz="2000" b="1" kern="0" dirty="0">
              <a:solidFill>
                <a:prstClr val="white"/>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22" name="矩形 21"/>
          <p:cNvSpPr/>
          <p:nvPr>
            <p:custDataLst>
              <p:tags r:id="rId12"/>
            </p:custDataLst>
          </p:nvPr>
        </p:nvSpPr>
        <p:spPr>
          <a:xfrm rot="16200000">
            <a:off x="5893323" y="2452703"/>
            <a:ext cx="492443" cy="261295"/>
          </a:xfrm>
          <a:prstGeom prst="rect">
            <a:avLst/>
          </a:prstGeom>
        </p:spPr>
        <p:txBody>
          <a:bodyPr vert="eaVert" wrap="square">
            <a:spAutoFit/>
          </a:bodyPr>
          <a:lstStyle/>
          <a:p>
            <a:r>
              <a:rPr lang="en-US" altLang="zh-CN" sz="2000" b="1"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rPr>
              <a:t>2</a:t>
            </a:r>
            <a:endParaRPr lang="zh-CN" altLang="en-US" sz="2000" b="1"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23" name="矩形 22"/>
          <p:cNvSpPr>
            <a:spLocks noChangeArrowheads="1"/>
          </p:cNvSpPr>
          <p:nvPr>
            <p:custDataLst>
              <p:tags r:id="rId13"/>
            </p:custDataLst>
          </p:nvPr>
        </p:nvSpPr>
        <p:spPr bwMode="auto">
          <a:xfrm>
            <a:off x="5236470" y="3668113"/>
            <a:ext cx="1806145"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Font typeface="Arial" panose="020B0604020202020204" pitchFamily="34" charset="0"/>
              <a:buNone/>
            </a:pPr>
            <a:r>
              <a:rPr lang="zh-CN" altLang="en-US" sz="180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zh-CN" altLang="en-US" sz="180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4" name="Isosceles Triangle 23"/>
          <p:cNvSpPr/>
          <p:nvPr>
            <p:custDataLst>
              <p:tags r:id="rId14"/>
            </p:custDataLst>
          </p:nvPr>
        </p:nvSpPr>
        <p:spPr>
          <a:xfrm>
            <a:off x="7926358" y="1702827"/>
            <a:ext cx="3187296" cy="2748039"/>
          </a:xfrm>
          <a:prstGeom prst="triangle">
            <a:avLst/>
          </a:prstGeom>
          <a:solidFill>
            <a:sysClr val="window" lastClr="FFFFFF"/>
          </a:solidFill>
          <a:ln w="12700" cap="flat" cmpd="sng" algn="ctr">
            <a:noFill/>
            <a:prstDash val="solid"/>
            <a:miter lim="800000"/>
          </a:ln>
          <a:effectLst>
            <a:outerShdw blurRad="355600" dist="139700" dir="2700000" algn="tl" rotWithShape="0">
              <a:sysClr val="windowText" lastClr="000000">
                <a:lumMod val="75000"/>
                <a:lumOff val="25000"/>
                <a:alpha val="14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Montserrat"/>
              <a:ea typeface="思源黑体 CN Normal" panose="020B0400000000000000" pitchFamily="34" charset="-122"/>
              <a:sym typeface="思源黑体 CN Normal" panose="020B0400000000000000" pitchFamily="34" charset="-122"/>
            </a:endParaRPr>
          </a:p>
        </p:txBody>
      </p:sp>
      <p:sp>
        <p:nvSpPr>
          <p:cNvPr id="25" name="Isosceles Triangle 21"/>
          <p:cNvSpPr/>
          <p:nvPr>
            <p:custDataLst>
              <p:tags r:id="rId15"/>
            </p:custDataLst>
          </p:nvPr>
        </p:nvSpPr>
        <p:spPr>
          <a:xfrm flipV="1">
            <a:off x="10416432" y="3262425"/>
            <a:ext cx="206787" cy="178290"/>
          </a:xfrm>
          <a:prstGeom prst="triangle">
            <a:avLst/>
          </a:prstGeom>
          <a:solidFill>
            <a:sysClr val="window" lastClr="FFFFFF">
              <a:lumMod val="75000"/>
            </a:sysClr>
          </a:solidFill>
          <a:ln w="12700" cap="flat" cmpd="sng" algn="ctr">
            <a:noFill/>
            <a:prstDash val="solid"/>
            <a:miter lim="800000"/>
          </a:ln>
          <a:effectLst/>
        </p:spPr>
        <p:txBody>
          <a:bodyPr lIns="91408" tIns="45704" rIns="91408" bIns="45704" rtlCol="0" anchor="ctr"/>
          <a:lstStyle/>
          <a:p>
            <a:pPr algn="ctr">
              <a:defRPr/>
            </a:pPr>
            <a:endParaRPr lang="en-US" sz="2400" kern="0">
              <a:solidFill>
                <a:prstClr val="white"/>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26" name="Isosceles Triangle 22"/>
          <p:cNvSpPr/>
          <p:nvPr>
            <p:custDataLst>
              <p:tags r:id="rId16"/>
            </p:custDataLst>
          </p:nvPr>
        </p:nvSpPr>
        <p:spPr>
          <a:xfrm flipV="1">
            <a:off x="8416791" y="3262423"/>
            <a:ext cx="206787" cy="178290"/>
          </a:xfrm>
          <a:prstGeom prst="triangle">
            <a:avLst/>
          </a:prstGeom>
          <a:solidFill>
            <a:sysClr val="window" lastClr="FFFFFF">
              <a:lumMod val="75000"/>
            </a:sysClr>
          </a:solidFill>
          <a:ln w="12700" cap="flat" cmpd="sng" algn="ctr">
            <a:noFill/>
            <a:prstDash val="solid"/>
            <a:miter lim="800000"/>
          </a:ln>
          <a:effectLst/>
        </p:spPr>
        <p:txBody>
          <a:bodyPr lIns="91408" tIns="45704" rIns="91408" bIns="45704" rtlCol="0" anchor="ctr"/>
          <a:lstStyle/>
          <a:p>
            <a:pPr algn="ctr">
              <a:defRPr/>
            </a:pPr>
            <a:endParaRPr lang="en-US" sz="2400" kern="0" dirty="0">
              <a:solidFill>
                <a:prstClr val="white"/>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27" name="Isosceles Triangle 24"/>
          <p:cNvSpPr/>
          <p:nvPr>
            <p:custDataLst>
              <p:tags r:id="rId17"/>
            </p:custDataLst>
          </p:nvPr>
        </p:nvSpPr>
        <p:spPr>
          <a:xfrm>
            <a:off x="8416790" y="1702826"/>
            <a:ext cx="2206426" cy="1559600"/>
          </a:xfrm>
          <a:prstGeom prst="triangl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8" name="菱形 27"/>
          <p:cNvSpPr/>
          <p:nvPr>
            <p:custDataLst>
              <p:tags r:id="rId18"/>
            </p:custDataLst>
          </p:nvPr>
        </p:nvSpPr>
        <p:spPr>
          <a:xfrm>
            <a:off x="9186691" y="2255429"/>
            <a:ext cx="666623" cy="666623"/>
          </a:xfrm>
          <a:prstGeom prst="diamond">
            <a:avLst/>
          </a:prstGeom>
          <a:solidFill>
            <a:sysClr val="window" lastClr="FFFFFF"/>
          </a:solidFill>
          <a:ln w="38100">
            <a:gradFill>
              <a:gsLst>
                <a:gs pos="0">
                  <a:sysClr val="window" lastClr="FFFFFF"/>
                </a:gs>
                <a:gs pos="100000">
                  <a:srgbClr val="D1D1D1"/>
                </a:gs>
              </a:gsLst>
              <a:lin ang="7800000" scaled="0"/>
            </a:gradFill>
          </a:ln>
          <a:effectLst/>
        </p:spPr>
        <p:txBody>
          <a:bodyPr wrap="none" anchor="ctr"/>
          <a:lstStyle/>
          <a:p>
            <a:pPr algn="ctr" latinLnBrk="1">
              <a:defRPr/>
            </a:pPr>
            <a:endParaRPr kumimoji="1" lang="zh-CN" altLang="en-US" sz="2000" b="1" kern="0" dirty="0">
              <a:solidFill>
                <a:prstClr val="white"/>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29" name="矩形 28"/>
          <p:cNvSpPr/>
          <p:nvPr>
            <p:custDataLst>
              <p:tags r:id="rId19"/>
            </p:custDataLst>
          </p:nvPr>
        </p:nvSpPr>
        <p:spPr>
          <a:xfrm rot="16200000">
            <a:off x="9273782" y="2452703"/>
            <a:ext cx="492443" cy="261295"/>
          </a:xfrm>
          <a:prstGeom prst="rect">
            <a:avLst/>
          </a:prstGeom>
        </p:spPr>
        <p:txBody>
          <a:bodyPr vert="eaVert" wrap="square">
            <a:spAutoFit/>
          </a:bodyPr>
          <a:lstStyle/>
          <a:p>
            <a:r>
              <a:rPr lang="en-US" altLang="zh-CN" sz="2000" b="1"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rPr>
              <a:t>3</a:t>
            </a:r>
            <a:endParaRPr lang="zh-CN" altLang="en-US" sz="2000" b="1"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30" name="矩形 29"/>
          <p:cNvSpPr>
            <a:spLocks noChangeArrowheads="1"/>
          </p:cNvSpPr>
          <p:nvPr>
            <p:custDataLst>
              <p:tags r:id="rId20"/>
            </p:custDataLst>
          </p:nvPr>
        </p:nvSpPr>
        <p:spPr bwMode="auto">
          <a:xfrm>
            <a:off x="8713680" y="3668113"/>
            <a:ext cx="1806145"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p>
            <a:pPr algn="ctr">
              <a:spcBef>
                <a:spcPct val="20000"/>
              </a:spcBef>
              <a:buFont typeface="Arial" panose="020B0604020202020204" pitchFamily="34" charset="0"/>
              <a:buNone/>
            </a:pPr>
            <a:r>
              <a:rPr lang="zh-CN" altLang="en-US"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zh-CN" altLang="en-US"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1" name="矩形 30"/>
          <p:cNvSpPr/>
          <p:nvPr>
            <p:custDataLst>
              <p:tags r:id="rId21"/>
            </p:custDataLst>
          </p:nvPr>
        </p:nvSpPr>
        <p:spPr>
          <a:xfrm>
            <a:off x="1543633" y="4678264"/>
            <a:ext cx="2344407" cy="1476375"/>
          </a:xfrm>
          <a:prstGeom prst="rect">
            <a:avLst/>
          </a:prstGeom>
        </p:spPr>
        <p:txBody>
          <a:bodyPr wrap="square">
            <a:spAutoFit/>
          </a:bodyPr>
          <a:lstStyle/>
          <a:p>
            <a:pPr algn="ctr">
              <a:lnSpc>
                <a:spcPct val="15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在这里输入文字在这里输入文字在这里输入文字在这里输入文字在这里输入文字在这里输入文字在这里输入文字在这里输入文字在这里输入文字</a:t>
            </a:r>
            <a:endParaRPr lang="en-US" altLang="zh-CN" sz="1200" kern="1400" spc="100" dirty="0">
              <a:solidFill>
                <a:prstClr val="black">
                  <a:lumMod val="65000"/>
                  <a:lumOff val="35000"/>
                </a:prstClr>
              </a:solidFill>
              <a:latin typeface="思源黑体 CN Normal" panose="020B0400000000000000" pitchFamily="34" charset="-122"/>
              <a:ea typeface="思源黑体 CN Normal" panose="020B0400000000000000" pitchFamily="34" charset="-122"/>
            </a:endParaRPr>
          </a:p>
        </p:txBody>
      </p:sp>
      <p:sp>
        <p:nvSpPr>
          <p:cNvPr id="32" name="矩形 31"/>
          <p:cNvSpPr/>
          <p:nvPr>
            <p:custDataLst>
              <p:tags r:id="rId22"/>
            </p:custDataLst>
          </p:nvPr>
        </p:nvSpPr>
        <p:spPr>
          <a:xfrm>
            <a:off x="4942731" y="4678264"/>
            <a:ext cx="2344407" cy="1476375"/>
          </a:xfrm>
          <a:prstGeom prst="rect">
            <a:avLst/>
          </a:prstGeom>
        </p:spPr>
        <p:txBody>
          <a:bodyPr wrap="square">
            <a:spAutoFit/>
          </a:bodyPr>
          <a:lstStyle/>
          <a:p>
            <a:pPr algn="ctr">
              <a:lnSpc>
                <a:spcPct val="15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在这里输入文字在这里输入文字在这里输入文字在这里输入文字在这里输入文字在这里输入文字在这里输入文字在这里输入文字在这里输入文字</a:t>
            </a:r>
            <a:endParaRPr lang="en-US" altLang="zh-CN" sz="1200" kern="1400" spc="100" dirty="0">
              <a:solidFill>
                <a:prstClr val="black">
                  <a:lumMod val="65000"/>
                  <a:lumOff val="35000"/>
                </a:prstClr>
              </a:solidFill>
              <a:latin typeface="思源黑体 CN Normal" panose="020B0400000000000000" pitchFamily="34" charset="-122"/>
              <a:ea typeface="思源黑体 CN Normal" panose="020B0400000000000000" pitchFamily="34" charset="-122"/>
            </a:endParaRPr>
          </a:p>
        </p:txBody>
      </p:sp>
      <p:sp>
        <p:nvSpPr>
          <p:cNvPr id="33" name="矩形 32"/>
          <p:cNvSpPr/>
          <p:nvPr>
            <p:custDataLst>
              <p:tags r:id="rId23"/>
            </p:custDataLst>
          </p:nvPr>
        </p:nvSpPr>
        <p:spPr>
          <a:xfrm>
            <a:off x="8459342" y="4678264"/>
            <a:ext cx="2344407" cy="1476375"/>
          </a:xfrm>
          <a:prstGeom prst="rect">
            <a:avLst/>
          </a:prstGeom>
        </p:spPr>
        <p:txBody>
          <a:bodyPr wrap="square">
            <a:spAutoFit/>
          </a:bodyPr>
          <a:lstStyle/>
          <a:p>
            <a:pPr algn="ctr">
              <a:lnSpc>
                <a:spcPct val="15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在这里输入文字在这里输入文字在这里输入文字在这里输入文字在这里输入文字在这里输入文字在这里输入文字在这里输入文字在这里输入文字</a:t>
            </a:r>
            <a:endParaRPr lang="en-US" altLang="zh-CN" sz="1200" kern="1400" spc="100" dirty="0">
              <a:solidFill>
                <a:prstClr val="black">
                  <a:lumMod val="65000"/>
                  <a:lumOff val="35000"/>
                </a:prstClr>
              </a:solidFill>
              <a:latin typeface="思源黑体 CN Normal" panose="020B0400000000000000" pitchFamily="34" charset="-122"/>
              <a:ea typeface="思源黑体 CN Normal" panose="020B0400000000000000" pitchFamily="34" charset="-122"/>
            </a:endParaRPr>
          </a:p>
        </p:txBody>
      </p:sp>
      <p:sp>
        <p:nvSpPr>
          <p:cNvPr id="34" name="矩形 33"/>
          <p:cNvSpPr/>
          <p:nvPr>
            <p:custDataLst>
              <p:tags r:id="rId24"/>
            </p:custDataLst>
          </p:nvPr>
        </p:nvSpPr>
        <p:spPr>
          <a:xfrm rot="16200000">
            <a:off x="2512861" y="2452703"/>
            <a:ext cx="492443" cy="261295"/>
          </a:xfrm>
          <a:prstGeom prst="rect">
            <a:avLst/>
          </a:prstGeom>
        </p:spPr>
        <p:txBody>
          <a:bodyPr vert="eaVert" wrap="square">
            <a:spAutoFit/>
          </a:bodyPr>
          <a:lstStyle/>
          <a:p>
            <a:r>
              <a:rPr lang="en-US" altLang="zh-CN" sz="2000" b="1"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rPr>
              <a:t>1</a:t>
            </a:r>
            <a:endParaRPr lang="zh-CN" altLang="en-US" sz="2000" b="1"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38" name="箭头: 五边形 6"/>
          <p:cNvSpPr/>
          <p:nvPr>
            <p:custDataLst>
              <p:tags r:id="rId25"/>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26"/>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cxnSp>
        <p:nvCxnSpPr>
          <p:cNvPr id="7" name="直接连接符 6"/>
          <p:cNvCxnSpPr/>
          <p:nvPr>
            <p:custDataLst>
              <p:tags r:id="rId1"/>
            </p:custDataLst>
          </p:nvPr>
        </p:nvCxnSpPr>
        <p:spPr>
          <a:xfrm>
            <a:off x="3467748" y="3775096"/>
            <a:ext cx="2939096" cy="0"/>
          </a:xfrm>
          <a:prstGeom prst="line">
            <a:avLst/>
          </a:prstGeom>
          <a:noFill/>
          <a:ln w="6350" cap="flat" cmpd="sng" algn="ctr">
            <a:solidFill>
              <a:srgbClr val="000896"/>
            </a:solidFill>
            <a:prstDash val="solid"/>
            <a:miter lim="800000"/>
            <a:tailEnd type="oval" w="lg" len="lg"/>
          </a:ln>
          <a:effectLst/>
        </p:spPr>
      </p:cxnSp>
      <p:sp>
        <p:nvSpPr>
          <p:cNvPr id="8" name="饼形 7"/>
          <p:cNvSpPr/>
          <p:nvPr>
            <p:custDataLst>
              <p:tags r:id="rId2"/>
            </p:custDataLst>
          </p:nvPr>
        </p:nvSpPr>
        <p:spPr>
          <a:xfrm>
            <a:off x="1159408" y="1468513"/>
            <a:ext cx="4908102" cy="4908102"/>
          </a:xfrm>
          <a:prstGeom prst="pie">
            <a:avLst>
              <a:gd name="adj1" fmla="val 5400000"/>
              <a:gd name="adj2" fmla="val 16200000"/>
            </a:avLst>
          </a:prstGeom>
          <a:solidFill>
            <a:srgbClr val="0074E0"/>
          </a:solidFill>
          <a:ln w="3175" cap="flat" cmpd="sng" algn="ctr">
            <a:noFill/>
            <a:prstDash val="solid"/>
            <a:miter lim="800000"/>
          </a:ln>
          <a:effectLst>
            <a:softEdge rad="0"/>
          </a:effectLst>
        </p:spPr>
        <p:txBody>
          <a:bodyPr anchor="ctr">
            <a:noAutofit/>
          </a:bodyPr>
          <a:lstStyle/>
          <a:p>
            <a:pPr algn="ctr">
              <a:lnSpc>
                <a:spcPct val="130000"/>
              </a:lnSpc>
              <a:defRPr/>
            </a:pPr>
            <a:endParaRPr kern="0">
              <a:solidFill>
                <a:srgbClr val="FFFFFF"/>
              </a:solidFill>
              <a:latin typeface="思源黑体 CN Medium" panose="020B0600000000000000" pitchFamily="34" charset="-122"/>
              <a:ea typeface="思源黑体 CN Medium" panose="020B0600000000000000" pitchFamily="34" charset="-122"/>
              <a:sym typeface="+mn-lt"/>
            </a:endParaRPr>
          </a:p>
        </p:txBody>
      </p:sp>
      <p:sp>
        <p:nvSpPr>
          <p:cNvPr id="9" name="饼形 8"/>
          <p:cNvSpPr/>
          <p:nvPr>
            <p:custDataLst>
              <p:tags r:id="rId3"/>
            </p:custDataLst>
          </p:nvPr>
        </p:nvSpPr>
        <p:spPr>
          <a:xfrm>
            <a:off x="1684184" y="2573122"/>
            <a:ext cx="3844582" cy="3534048"/>
          </a:xfrm>
          <a:prstGeom prst="pie">
            <a:avLst>
              <a:gd name="adj1" fmla="val 5400000"/>
              <a:gd name="adj2" fmla="val 16200000"/>
            </a:avLst>
          </a:prstGeom>
          <a:solidFill>
            <a:srgbClr val="000896"/>
          </a:solidFill>
          <a:ln w="3175" cap="flat" cmpd="sng" algn="ctr">
            <a:noFill/>
            <a:prstDash val="solid"/>
            <a:miter lim="800000"/>
          </a:ln>
          <a:effectLst>
            <a:softEdge rad="0"/>
          </a:effectLst>
        </p:spPr>
        <p:txBody>
          <a:bodyPr anchor="ctr">
            <a:noAutofit/>
          </a:bodyPr>
          <a:lstStyle/>
          <a:p>
            <a:pPr algn="ctr">
              <a:lnSpc>
                <a:spcPct val="130000"/>
              </a:lnSpc>
              <a:defRPr/>
            </a:pPr>
            <a:endParaRPr kern="0">
              <a:solidFill>
                <a:srgbClr val="FFFFFF"/>
              </a:solidFill>
              <a:latin typeface="思源黑体 CN Medium" panose="020B0600000000000000" pitchFamily="34" charset="-122"/>
              <a:ea typeface="思源黑体 CN Medium" panose="020B0600000000000000" pitchFamily="34" charset="-122"/>
              <a:sym typeface="+mn-lt"/>
            </a:endParaRPr>
          </a:p>
        </p:txBody>
      </p:sp>
      <p:sp>
        <p:nvSpPr>
          <p:cNvPr id="10" name="饼形 9"/>
          <p:cNvSpPr/>
          <p:nvPr>
            <p:custDataLst>
              <p:tags r:id="rId4"/>
            </p:custDataLst>
          </p:nvPr>
        </p:nvSpPr>
        <p:spPr>
          <a:xfrm>
            <a:off x="2219878" y="3667605"/>
            <a:ext cx="2791350" cy="2439565"/>
          </a:xfrm>
          <a:prstGeom prst="pie">
            <a:avLst>
              <a:gd name="adj1" fmla="val 5400000"/>
              <a:gd name="adj2" fmla="val 16200000"/>
            </a:avLst>
          </a:prstGeom>
          <a:solidFill>
            <a:srgbClr val="0074E0"/>
          </a:solidFill>
          <a:ln w="3175" cap="flat" cmpd="sng" algn="ctr">
            <a:noFill/>
            <a:prstDash val="solid"/>
            <a:miter lim="800000"/>
          </a:ln>
          <a:effectLst>
            <a:softEdge rad="0"/>
          </a:effectLst>
        </p:spPr>
        <p:txBody>
          <a:bodyPr anchor="ctr">
            <a:noAutofit/>
          </a:bodyPr>
          <a:lstStyle/>
          <a:p>
            <a:pPr algn="ctr">
              <a:lnSpc>
                <a:spcPct val="130000"/>
              </a:lnSpc>
              <a:defRPr/>
            </a:pPr>
            <a:endParaRPr kern="0">
              <a:solidFill>
                <a:srgbClr val="FFFFFF"/>
              </a:solidFill>
              <a:latin typeface="思源黑体 CN Medium" panose="020B0600000000000000" pitchFamily="34" charset="-122"/>
              <a:ea typeface="思源黑体 CN Medium" panose="020B0600000000000000" pitchFamily="34" charset="-122"/>
              <a:sym typeface="+mn-lt"/>
            </a:endParaRPr>
          </a:p>
        </p:txBody>
      </p:sp>
      <p:sp>
        <p:nvSpPr>
          <p:cNvPr id="11" name="椭圆 10"/>
          <p:cNvSpPr/>
          <p:nvPr>
            <p:custDataLst>
              <p:tags r:id="rId5"/>
            </p:custDataLst>
          </p:nvPr>
        </p:nvSpPr>
        <p:spPr>
          <a:xfrm>
            <a:off x="3171447" y="3445086"/>
            <a:ext cx="698636" cy="698636"/>
          </a:xfrm>
          <a:prstGeom prst="ellipse">
            <a:avLst/>
          </a:prstGeom>
          <a:solidFill>
            <a:srgbClr val="000896"/>
          </a:solidFill>
          <a:ln w="28575" cap="flat" cmpd="sng" algn="ctr">
            <a:solidFill>
              <a:srgbClr val="FFFFFF"/>
            </a:solidFill>
            <a:prstDash val="solid"/>
            <a:miter lim="800000"/>
          </a:ln>
          <a:effectLst/>
        </p:spPr>
        <p:txBody>
          <a:bodyPr anchor="ctr">
            <a:noAutofit/>
          </a:bodyPr>
          <a:lstStyle/>
          <a:p>
            <a:pPr algn="ctr">
              <a:lnSpc>
                <a:spcPct val="130000"/>
              </a:lnSpc>
              <a:defRPr/>
            </a:pPr>
            <a:endParaRPr kern="0">
              <a:solidFill>
                <a:srgbClr val="FFFFFF"/>
              </a:solidFill>
              <a:latin typeface="思源黑体 CN Medium" panose="020B0600000000000000" pitchFamily="34" charset="-122"/>
              <a:ea typeface="思源黑体 CN Medium" panose="020B0600000000000000" pitchFamily="34" charset="-122"/>
              <a:sym typeface="+mn-lt"/>
            </a:endParaRPr>
          </a:p>
        </p:txBody>
      </p:sp>
      <p:sp>
        <p:nvSpPr>
          <p:cNvPr id="16" name="椭圆 15"/>
          <p:cNvSpPr/>
          <p:nvPr>
            <p:custDataLst>
              <p:tags r:id="rId6"/>
            </p:custDataLst>
          </p:nvPr>
        </p:nvSpPr>
        <p:spPr>
          <a:xfrm>
            <a:off x="3171447" y="5028850"/>
            <a:ext cx="698636" cy="698636"/>
          </a:xfrm>
          <a:prstGeom prst="ellipse">
            <a:avLst/>
          </a:prstGeom>
          <a:solidFill>
            <a:srgbClr val="0074E0"/>
          </a:solidFill>
          <a:ln w="28575" cap="flat" cmpd="sng" algn="ctr">
            <a:solidFill>
              <a:srgbClr val="FFFFFF"/>
            </a:solidFill>
            <a:prstDash val="solid"/>
            <a:miter lim="800000"/>
          </a:ln>
          <a:effectLst/>
        </p:spPr>
        <p:txBody>
          <a:bodyPr anchor="ctr">
            <a:noAutofit/>
          </a:bodyPr>
          <a:lstStyle/>
          <a:p>
            <a:pPr algn="ctr">
              <a:lnSpc>
                <a:spcPct val="130000"/>
              </a:lnSpc>
              <a:defRPr/>
            </a:pPr>
            <a:endParaRPr kern="0">
              <a:solidFill>
                <a:srgbClr val="FFFFFF"/>
              </a:solidFill>
              <a:latin typeface="思源黑体 CN Medium" panose="020B0600000000000000" pitchFamily="34" charset="-122"/>
              <a:ea typeface="思源黑体 CN Medium" panose="020B0600000000000000" pitchFamily="34" charset="-122"/>
              <a:sym typeface="+mn-lt"/>
            </a:endParaRPr>
          </a:p>
        </p:txBody>
      </p:sp>
      <p:cxnSp>
        <p:nvCxnSpPr>
          <p:cNvPr id="17" name="直接连接符 16"/>
          <p:cNvCxnSpPr/>
          <p:nvPr>
            <p:custDataLst>
              <p:tags r:id="rId7"/>
            </p:custDataLst>
          </p:nvPr>
        </p:nvCxnSpPr>
        <p:spPr>
          <a:xfrm>
            <a:off x="3467748" y="2188073"/>
            <a:ext cx="2261591" cy="0"/>
          </a:xfrm>
          <a:prstGeom prst="line">
            <a:avLst/>
          </a:prstGeom>
          <a:noFill/>
          <a:ln w="6350" cap="flat" cmpd="sng" algn="ctr">
            <a:solidFill>
              <a:srgbClr val="000896"/>
            </a:solidFill>
            <a:prstDash val="solid"/>
            <a:miter lim="800000"/>
            <a:tailEnd type="oval" w="lg" len="lg"/>
          </a:ln>
          <a:effectLst/>
        </p:spPr>
      </p:cxnSp>
      <p:sp>
        <p:nvSpPr>
          <p:cNvPr id="18" name="椭圆 17"/>
          <p:cNvSpPr/>
          <p:nvPr>
            <p:custDataLst>
              <p:tags r:id="rId8"/>
            </p:custDataLst>
          </p:nvPr>
        </p:nvSpPr>
        <p:spPr>
          <a:xfrm>
            <a:off x="3171447" y="1828609"/>
            <a:ext cx="698636" cy="698636"/>
          </a:xfrm>
          <a:prstGeom prst="ellipse">
            <a:avLst/>
          </a:prstGeom>
          <a:solidFill>
            <a:srgbClr val="0074E0"/>
          </a:solidFill>
          <a:ln w="28575" cap="flat" cmpd="sng" algn="ctr">
            <a:solidFill>
              <a:srgbClr val="FFFFFF"/>
            </a:solidFill>
            <a:prstDash val="solid"/>
            <a:miter lim="800000"/>
          </a:ln>
          <a:effectLst/>
        </p:spPr>
        <p:txBody>
          <a:bodyPr anchor="ctr">
            <a:noAutofit/>
          </a:bodyPr>
          <a:lstStyle/>
          <a:p>
            <a:pPr algn="ctr">
              <a:lnSpc>
                <a:spcPct val="130000"/>
              </a:lnSpc>
              <a:defRPr/>
            </a:pPr>
            <a:endParaRPr kern="0">
              <a:solidFill>
                <a:srgbClr val="FFFFFF"/>
              </a:solidFill>
              <a:latin typeface="思源黑体 CN Medium" panose="020B0600000000000000" pitchFamily="34" charset="-122"/>
              <a:ea typeface="思源黑体 CN Medium" panose="020B0600000000000000" pitchFamily="34" charset="-122"/>
              <a:sym typeface="+mn-lt"/>
            </a:endParaRPr>
          </a:p>
        </p:txBody>
      </p:sp>
      <p:sp>
        <p:nvSpPr>
          <p:cNvPr id="19" name="文本框 18"/>
          <p:cNvSpPr txBox="1"/>
          <p:nvPr>
            <p:custDataLst>
              <p:tags r:id="rId9"/>
            </p:custDataLst>
          </p:nvPr>
        </p:nvSpPr>
        <p:spPr>
          <a:xfrm>
            <a:off x="5910324" y="1608187"/>
            <a:ext cx="1449022" cy="539279"/>
          </a:xfrm>
          <a:prstGeom prst="rect">
            <a:avLst/>
          </a:prstGeom>
          <a:noFill/>
        </p:spPr>
        <p:txBody>
          <a:bodyPr wrap="square" lIns="90000" tIns="46800" rIns="90000" bIns="0" anchor="b" anchorCtr="0">
            <a:noAutofit/>
          </a:bodyPr>
          <a:lstStyle/>
          <a:p>
            <a:pPr>
              <a:lnSpc>
                <a:spcPct val="120000"/>
              </a:lnSpc>
            </a:pPr>
            <a:r>
              <a:rPr lang="zh-CN" altLang="en-US" sz="2000" spc="300" dirty="0">
                <a:solidFill>
                  <a:srgbClr val="0074E0"/>
                </a:solidFill>
                <a:latin typeface="思源黑体 CN Medium" panose="020B0600000000000000" pitchFamily="34" charset="-122"/>
                <a:ea typeface="思源黑体 CN Medium" panose="020B0600000000000000" pitchFamily="34" charset="-122"/>
                <a:sym typeface="+mn-lt"/>
              </a:rPr>
              <a:t>添加标题</a:t>
            </a:r>
            <a:endParaRPr lang="en-US" altLang="zh-CN" sz="2000" spc="300" dirty="0">
              <a:solidFill>
                <a:srgbClr val="0074E0"/>
              </a:solidFill>
              <a:latin typeface="思源黑体 CN Medium" panose="020B0600000000000000" pitchFamily="34" charset="-122"/>
              <a:ea typeface="思源黑体 CN Medium" panose="020B0600000000000000" pitchFamily="34" charset="-122"/>
              <a:sym typeface="+mn-lt"/>
            </a:endParaRPr>
          </a:p>
        </p:txBody>
      </p:sp>
      <p:sp>
        <p:nvSpPr>
          <p:cNvPr id="20" name="文本框 19"/>
          <p:cNvSpPr txBox="1"/>
          <p:nvPr>
            <p:custDataLst>
              <p:tags r:id="rId10"/>
            </p:custDataLst>
          </p:nvPr>
        </p:nvSpPr>
        <p:spPr>
          <a:xfrm>
            <a:off x="6614207" y="3213862"/>
            <a:ext cx="4179359" cy="539279"/>
          </a:xfrm>
          <a:prstGeom prst="rect">
            <a:avLst/>
          </a:prstGeom>
          <a:noFill/>
        </p:spPr>
        <p:txBody>
          <a:bodyPr wrap="square" lIns="90000" tIns="46800" rIns="90000" bIns="0" anchor="b" anchorCtr="0">
            <a:noAutofit/>
          </a:bodyPr>
          <a:lstStyle/>
          <a:p>
            <a:pPr>
              <a:lnSpc>
                <a:spcPct val="120000"/>
              </a:lnSpc>
            </a:pPr>
            <a:r>
              <a:rPr lang="zh-CN" altLang="en-US" sz="2000" spc="300" dirty="0">
                <a:solidFill>
                  <a:srgbClr val="0074E0"/>
                </a:solidFill>
                <a:latin typeface="思源黑体 CN Medium" panose="020B0600000000000000" pitchFamily="34" charset="-122"/>
                <a:ea typeface="思源黑体 CN Medium" panose="020B0600000000000000" pitchFamily="34" charset="-122"/>
                <a:sym typeface="+mn-lt"/>
              </a:rPr>
              <a:t>添加标题</a:t>
            </a:r>
            <a:endParaRPr lang="en-US" altLang="zh-CN" sz="2000" spc="300" dirty="0">
              <a:solidFill>
                <a:srgbClr val="0074E0"/>
              </a:solidFill>
              <a:latin typeface="思源黑体 CN Medium" panose="020B0600000000000000" pitchFamily="34" charset="-122"/>
              <a:ea typeface="思源黑体 CN Medium" panose="020B0600000000000000" pitchFamily="34" charset="-122"/>
              <a:sym typeface="+mn-lt"/>
            </a:endParaRPr>
          </a:p>
        </p:txBody>
      </p:sp>
      <p:sp>
        <p:nvSpPr>
          <p:cNvPr id="21" name="文本框 20"/>
          <p:cNvSpPr txBox="1"/>
          <p:nvPr>
            <p:custDataLst>
              <p:tags r:id="rId11"/>
            </p:custDataLst>
          </p:nvPr>
        </p:nvSpPr>
        <p:spPr>
          <a:xfrm>
            <a:off x="7069842" y="5033086"/>
            <a:ext cx="1600219" cy="348915"/>
          </a:xfrm>
          <a:prstGeom prst="rect">
            <a:avLst/>
          </a:prstGeom>
          <a:noFill/>
        </p:spPr>
        <p:txBody>
          <a:bodyPr wrap="square" lIns="90000" tIns="46800" rIns="90000" bIns="0" anchor="b" anchorCtr="0">
            <a:noAutofit/>
          </a:bodyPr>
          <a:lstStyle/>
          <a:p>
            <a:pPr>
              <a:lnSpc>
                <a:spcPct val="120000"/>
              </a:lnSpc>
            </a:pPr>
            <a:r>
              <a:rPr lang="zh-CN" altLang="en-US" sz="2000" spc="300" dirty="0">
                <a:solidFill>
                  <a:srgbClr val="0074E0"/>
                </a:solidFill>
                <a:latin typeface="思源黑体 CN Medium" panose="020B0600000000000000" pitchFamily="34" charset="-122"/>
                <a:ea typeface="思源黑体 CN Medium" panose="020B0600000000000000" pitchFamily="34" charset="-122"/>
                <a:sym typeface="+mn-lt"/>
              </a:rPr>
              <a:t>添加标题</a:t>
            </a:r>
            <a:endParaRPr lang="en-US" altLang="zh-CN" sz="2000" spc="300" dirty="0">
              <a:solidFill>
                <a:srgbClr val="0074E0"/>
              </a:solidFill>
              <a:latin typeface="思源黑体 CN Medium" panose="020B0600000000000000" pitchFamily="34" charset="-122"/>
              <a:ea typeface="思源黑体 CN Medium" panose="020B0600000000000000" pitchFamily="34" charset="-122"/>
              <a:sym typeface="+mn-lt"/>
            </a:endParaRPr>
          </a:p>
        </p:txBody>
      </p:sp>
      <p:cxnSp>
        <p:nvCxnSpPr>
          <p:cNvPr id="22" name="直接连接符 21"/>
          <p:cNvCxnSpPr/>
          <p:nvPr>
            <p:custDataLst>
              <p:tags r:id="rId12"/>
            </p:custDataLst>
          </p:nvPr>
        </p:nvCxnSpPr>
        <p:spPr>
          <a:xfrm>
            <a:off x="3805919" y="5363163"/>
            <a:ext cx="3076510" cy="0"/>
          </a:xfrm>
          <a:prstGeom prst="line">
            <a:avLst/>
          </a:prstGeom>
          <a:noFill/>
          <a:ln w="6350" cap="flat" cmpd="sng" algn="ctr">
            <a:solidFill>
              <a:srgbClr val="000896"/>
            </a:solidFill>
            <a:prstDash val="solid"/>
            <a:miter lim="800000"/>
            <a:tailEnd type="oval" w="lg" len="lg"/>
          </a:ln>
          <a:effectLst/>
        </p:spPr>
      </p:cxnSp>
      <p:pic>
        <p:nvPicPr>
          <p:cNvPr id="23" name="图片 22" descr="光圈 纯色填充"/>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86763" y="1950459"/>
            <a:ext cx="475229" cy="475229"/>
          </a:xfrm>
          <a:prstGeom prst="rect">
            <a:avLst/>
          </a:prstGeom>
        </p:spPr>
      </p:pic>
      <p:pic>
        <p:nvPicPr>
          <p:cNvPr id="24" name="图片 23" descr="书架上的书籍 纯色填充"/>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07200" y="4405986"/>
            <a:ext cx="475229" cy="475229"/>
          </a:xfrm>
          <a:prstGeom prst="rect">
            <a:avLst/>
          </a:prstGeom>
        </p:spPr>
      </p:pic>
      <p:pic>
        <p:nvPicPr>
          <p:cNvPr id="25" name="图片 24" descr="集体讨论 纯色填充"/>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305452" y="3576569"/>
            <a:ext cx="475229" cy="475229"/>
          </a:xfrm>
          <a:prstGeom prst="rect">
            <a:avLst/>
          </a:prstGeom>
        </p:spPr>
      </p:pic>
      <p:pic>
        <p:nvPicPr>
          <p:cNvPr id="26" name="图片 25" descr="书架上的书籍 纯色填充"/>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67175" y="5129773"/>
            <a:ext cx="492784" cy="492784"/>
          </a:xfrm>
          <a:prstGeom prst="rect">
            <a:avLst/>
          </a:prstGeom>
        </p:spPr>
      </p:pic>
      <p:sp>
        <p:nvSpPr>
          <p:cNvPr id="27" name="文本框 26"/>
          <p:cNvSpPr txBox="1"/>
          <p:nvPr/>
        </p:nvSpPr>
        <p:spPr>
          <a:xfrm>
            <a:off x="5910580" y="2103755"/>
            <a:ext cx="4208145" cy="762000"/>
          </a:xfrm>
          <a:prstGeom prst="rect">
            <a:avLst/>
          </a:prstGeom>
          <a:noFill/>
        </p:spPr>
        <p:txBody>
          <a:bodyPr wrap="square">
            <a:noAutofit/>
          </a:bodyPr>
          <a:lstStyle/>
          <a:p>
            <a:pPr>
              <a:lnSpc>
                <a:spcPct val="150000"/>
              </a:lnSpc>
            </a:pPr>
            <a:r>
              <a:rPr lang="zh-CN" altLang="en-US" sz="14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en-US" altLang="zh-CN" sz="1400" kern="1400" spc="1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8" name="文本框 27"/>
          <p:cNvSpPr txBox="1"/>
          <p:nvPr/>
        </p:nvSpPr>
        <p:spPr>
          <a:xfrm>
            <a:off x="6627495" y="3678555"/>
            <a:ext cx="4208145" cy="784860"/>
          </a:xfrm>
          <a:prstGeom prst="rect">
            <a:avLst/>
          </a:prstGeom>
          <a:noFill/>
        </p:spPr>
        <p:txBody>
          <a:bodyPr wrap="square">
            <a:noAutofit/>
          </a:bodyPr>
          <a:lstStyle/>
          <a:p>
            <a:pPr>
              <a:lnSpc>
                <a:spcPct val="150000"/>
              </a:lnSpc>
            </a:pPr>
            <a:r>
              <a:rPr lang="zh-CN" altLang="en-US" sz="14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en-US" altLang="zh-CN" sz="1400" kern="1400" spc="1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9" name="文本框 28"/>
          <p:cNvSpPr txBox="1"/>
          <p:nvPr/>
        </p:nvSpPr>
        <p:spPr>
          <a:xfrm>
            <a:off x="7070090" y="5290185"/>
            <a:ext cx="4208145" cy="737870"/>
          </a:xfrm>
          <a:prstGeom prst="rect">
            <a:avLst/>
          </a:prstGeom>
          <a:noFill/>
        </p:spPr>
        <p:txBody>
          <a:bodyPr wrap="square">
            <a:noAutofit/>
          </a:bodyPr>
          <a:lstStyle/>
          <a:p>
            <a:pPr>
              <a:lnSpc>
                <a:spcPct val="150000"/>
              </a:lnSpc>
            </a:pPr>
            <a:r>
              <a:rPr lang="zh-CN" altLang="en-US" sz="14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en-US" altLang="zh-CN" sz="1400" kern="1400" spc="1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8" name="箭头: 五边形 6"/>
          <p:cNvSpPr/>
          <p:nvPr>
            <p:custDataLst>
              <p:tags r:id="rId20"/>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21"/>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sp>
        <p:nvSpPr>
          <p:cNvPr id="7" name="矩形: 圆角 42"/>
          <p:cNvSpPr/>
          <p:nvPr/>
        </p:nvSpPr>
        <p:spPr>
          <a:xfrm>
            <a:off x="2839419" y="2468567"/>
            <a:ext cx="1940146" cy="3730058"/>
          </a:xfrm>
          <a:prstGeom prst="roundRect">
            <a:avLst>
              <a:gd name="adj" fmla="val 0"/>
            </a:avLst>
          </a:prstGeom>
          <a:gradFill>
            <a:gsLst>
              <a:gs pos="23000">
                <a:sysClr val="window" lastClr="FFFFFF">
                  <a:alpha val="0"/>
                </a:sysClr>
              </a:gs>
              <a:gs pos="92000">
                <a:sysClr val="window" lastClr="FFFFFF"/>
              </a:gs>
            </a:gsLst>
            <a:lin ang="5400000" scaled="0"/>
          </a:gradFill>
          <a:ln w="12700" cap="flat" cmpd="sng" algn="ctr">
            <a:noFill/>
            <a:prstDash val="solid"/>
            <a:miter lim="800000"/>
          </a:ln>
          <a:effectLst>
            <a:outerShdw blurRad="254000" dist="254000" dir="2700000" sx="95000" sy="95000" algn="tl" rotWithShape="0">
              <a:srgbClr val="4C93B3">
                <a:alpha val="20000"/>
              </a:srgbClr>
            </a:outerShdw>
          </a:effectLst>
        </p:spPr>
        <p:txBody>
          <a:bodyPr rtlCol="0" anchor="ctr"/>
          <a:lstStyle/>
          <a:p>
            <a:pPr algn="ctr">
              <a:defRPr/>
            </a:pPr>
            <a:endParaRPr lang="zh-CN" altLang="en-US" kern="0"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矩形: 圆角 43"/>
          <p:cNvSpPr/>
          <p:nvPr/>
        </p:nvSpPr>
        <p:spPr>
          <a:xfrm>
            <a:off x="2827870" y="6152608"/>
            <a:ext cx="1940146" cy="46017"/>
          </a:xfrm>
          <a:prstGeom prst="roundRect">
            <a:avLst>
              <a:gd name="adj" fmla="val 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9" name="矩形: 圆角 48"/>
          <p:cNvSpPr/>
          <p:nvPr/>
        </p:nvSpPr>
        <p:spPr>
          <a:xfrm>
            <a:off x="5142484" y="2468567"/>
            <a:ext cx="1940146" cy="3730058"/>
          </a:xfrm>
          <a:prstGeom prst="roundRect">
            <a:avLst>
              <a:gd name="adj" fmla="val 0"/>
            </a:avLst>
          </a:prstGeom>
          <a:gradFill>
            <a:gsLst>
              <a:gs pos="23000">
                <a:sysClr val="window" lastClr="FFFFFF">
                  <a:alpha val="0"/>
                </a:sysClr>
              </a:gs>
              <a:gs pos="92000">
                <a:sysClr val="window" lastClr="FFFFFF"/>
              </a:gs>
            </a:gsLst>
            <a:lin ang="5400000" scaled="0"/>
          </a:gradFill>
          <a:ln w="12700" cap="flat" cmpd="sng" algn="ctr">
            <a:noFill/>
            <a:prstDash val="solid"/>
            <a:miter lim="800000"/>
          </a:ln>
          <a:effectLst>
            <a:outerShdw blurRad="254000" dist="254000" dir="2700000" sx="95000" sy="95000" algn="tl" rotWithShape="0">
              <a:srgbClr val="4C93B3">
                <a:alpha val="20000"/>
              </a:srgbClr>
            </a:outerShdw>
          </a:effectLst>
        </p:spPr>
        <p:txBody>
          <a:bodyPr rtlCol="0" anchor="ctr"/>
          <a:lstStyle/>
          <a:p>
            <a:pPr algn="ctr">
              <a:defRPr/>
            </a:pPr>
            <a:endParaRPr lang="zh-CN" altLang="en-US" kern="0"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矩形: 圆角 49"/>
          <p:cNvSpPr/>
          <p:nvPr/>
        </p:nvSpPr>
        <p:spPr>
          <a:xfrm>
            <a:off x="5130935" y="6152608"/>
            <a:ext cx="1940146" cy="46017"/>
          </a:xfrm>
          <a:prstGeom prst="roundRect">
            <a:avLst>
              <a:gd name="adj" fmla="val 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1" name="矩形: 圆角 51"/>
          <p:cNvSpPr/>
          <p:nvPr/>
        </p:nvSpPr>
        <p:spPr>
          <a:xfrm>
            <a:off x="7445549" y="2468567"/>
            <a:ext cx="1940146" cy="3730058"/>
          </a:xfrm>
          <a:prstGeom prst="roundRect">
            <a:avLst>
              <a:gd name="adj" fmla="val 0"/>
            </a:avLst>
          </a:prstGeom>
          <a:gradFill>
            <a:gsLst>
              <a:gs pos="23000">
                <a:sysClr val="window" lastClr="FFFFFF">
                  <a:alpha val="0"/>
                </a:sysClr>
              </a:gs>
              <a:gs pos="92000">
                <a:sysClr val="window" lastClr="FFFFFF"/>
              </a:gs>
            </a:gsLst>
            <a:lin ang="5400000" scaled="0"/>
          </a:gradFill>
          <a:ln w="12700" cap="flat" cmpd="sng" algn="ctr">
            <a:noFill/>
            <a:prstDash val="solid"/>
            <a:miter lim="800000"/>
          </a:ln>
          <a:effectLst>
            <a:outerShdw blurRad="254000" dist="254000" dir="2700000" sx="95000" sy="95000" algn="tl" rotWithShape="0">
              <a:srgbClr val="4C93B3">
                <a:alpha val="20000"/>
              </a:srgbClr>
            </a:outerShdw>
          </a:effectLst>
        </p:spPr>
        <p:txBody>
          <a:bodyPr rtlCol="0" anchor="ctr"/>
          <a:lstStyle/>
          <a:p>
            <a:pPr algn="ctr">
              <a:defRPr/>
            </a:pPr>
            <a:endParaRPr lang="zh-CN" altLang="en-US" kern="0"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矩形: 圆角 52"/>
          <p:cNvSpPr/>
          <p:nvPr/>
        </p:nvSpPr>
        <p:spPr>
          <a:xfrm>
            <a:off x="7434000" y="6152608"/>
            <a:ext cx="1940146" cy="46017"/>
          </a:xfrm>
          <a:prstGeom prst="roundRect">
            <a:avLst>
              <a:gd name="adj" fmla="val 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7" name="矩形: 圆角 36"/>
          <p:cNvSpPr/>
          <p:nvPr/>
        </p:nvSpPr>
        <p:spPr>
          <a:xfrm>
            <a:off x="536354" y="2468567"/>
            <a:ext cx="1940146" cy="3730058"/>
          </a:xfrm>
          <a:prstGeom prst="roundRect">
            <a:avLst>
              <a:gd name="adj" fmla="val 0"/>
            </a:avLst>
          </a:prstGeom>
          <a:gradFill>
            <a:gsLst>
              <a:gs pos="23000">
                <a:sysClr val="window" lastClr="FFFFFF">
                  <a:alpha val="0"/>
                </a:sysClr>
              </a:gs>
              <a:gs pos="92000">
                <a:sysClr val="window" lastClr="FFFFFF"/>
              </a:gs>
            </a:gsLst>
            <a:lin ang="5400000" scaled="0"/>
          </a:gradFill>
          <a:ln w="12700" cap="flat" cmpd="sng" algn="ctr">
            <a:noFill/>
            <a:prstDash val="solid"/>
            <a:miter lim="800000"/>
          </a:ln>
          <a:effectLst>
            <a:outerShdw blurRad="254000" dist="254000" dir="2700000" sx="95000" sy="95000" algn="tl" rotWithShape="0">
              <a:srgbClr val="4C93B3">
                <a:alpha val="20000"/>
              </a:srgbClr>
            </a:outerShdw>
          </a:effectLst>
        </p:spPr>
        <p:txBody>
          <a:bodyPr rtlCol="0" anchor="ctr"/>
          <a:lstStyle/>
          <a:p>
            <a:pPr algn="ctr">
              <a:defRPr/>
            </a:pPr>
            <a:endParaRPr lang="zh-CN" altLang="en-US" kern="0"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 name="矩形: 圆角 37"/>
          <p:cNvSpPr/>
          <p:nvPr/>
        </p:nvSpPr>
        <p:spPr>
          <a:xfrm>
            <a:off x="524805" y="6152608"/>
            <a:ext cx="1940146" cy="46017"/>
          </a:xfrm>
          <a:prstGeom prst="roundRect">
            <a:avLst>
              <a:gd name="adj" fmla="val 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9" name="矩形: 圆角 45"/>
          <p:cNvSpPr/>
          <p:nvPr/>
        </p:nvSpPr>
        <p:spPr>
          <a:xfrm>
            <a:off x="9748615" y="2468567"/>
            <a:ext cx="1940146" cy="3730058"/>
          </a:xfrm>
          <a:prstGeom prst="roundRect">
            <a:avLst>
              <a:gd name="adj" fmla="val 0"/>
            </a:avLst>
          </a:prstGeom>
          <a:gradFill>
            <a:gsLst>
              <a:gs pos="23000">
                <a:sysClr val="window" lastClr="FFFFFF">
                  <a:alpha val="0"/>
                </a:sysClr>
              </a:gs>
              <a:gs pos="92000">
                <a:sysClr val="window" lastClr="FFFFFF"/>
              </a:gs>
            </a:gsLst>
            <a:lin ang="5400000" scaled="0"/>
          </a:gradFill>
          <a:ln w="12700" cap="flat" cmpd="sng" algn="ctr">
            <a:noFill/>
            <a:prstDash val="solid"/>
            <a:miter lim="800000"/>
          </a:ln>
          <a:effectLst>
            <a:outerShdw blurRad="254000" dist="254000" dir="2700000" sx="95000" sy="95000" algn="tl" rotWithShape="0">
              <a:srgbClr val="4C93B3">
                <a:alpha val="20000"/>
              </a:srgbClr>
            </a:outerShdw>
          </a:effectLst>
        </p:spPr>
        <p:txBody>
          <a:bodyPr rtlCol="0" anchor="ctr"/>
          <a:lstStyle/>
          <a:p>
            <a:pPr algn="ctr">
              <a:defRPr/>
            </a:pPr>
            <a:endParaRPr lang="zh-CN" altLang="en-US" kern="0"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矩形: 圆角 46"/>
          <p:cNvSpPr/>
          <p:nvPr/>
        </p:nvSpPr>
        <p:spPr>
          <a:xfrm>
            <a:off x="9737066" y="6152608"/>
            <a:ext cx="1940146" cy="46017"/>
          </a:xfrm>
          <a:prstGeom prst="roundRect">
            <a:avLst>
              <a:gd name="adj" fmla="val 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1" name="椭圆 20"/>
          <p:cNvSpPr/>
          <p:nvPr/>
        </p:nvSpPr>
        <p:spPr>
          <a:xfrm>
            <a:off x="766288" y="2402587"/>
            <a:ext cx="1480278" cy="1480278"/>
          </a:xfrm>
          <a:prstGeom prst="ellipse">
            <a:avLst/>
          </a:prstGeom>
          <a:solidFill>
            <a:srgbClr val="0074E0">
              <a:alpha val="16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2" name="椭圆 21"/>
          <p:cNvSpPr/>
          <p:nvPr/>
        </p:nvSpPr>
        <p:spPr>
          <a:xfrm>
            <a:off x="1002530" y="2638827"/>
            <a:ext cx="1007794" cy="100779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3" name="椭圆 22"/>
          <p:cNvSpPr/>
          <p:nvPr/>
        </p:nvSpPr>
        <p:spPr>
          <a:xfrm>
            <a:off x="3069853" y="2402587"/>
            <a:ext cx="1480278" cy="1480278"/>
          </a:xfrm>
          <a:prstGeom prst="ellipse">
            <a:avLst/>
          </a:prstGeom>
          <a:solidFill>
            <a:srgbClr val="0074E0">
              <a:alpha val="16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4" name="椭圆 23"/>
          <p:cNvSpPr/>
          <p:nvPr/>
        </p:nvSpPr>
        <p:spPr>
          <a:xfrm>
            <a:off x="3306095" y="2638827"/>
            <a:ext cx="1007794" cy="100779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5" name="椭圆 24"/>
          <p:cNvSpPr/>
          <p:nvPr/>
        </p:nvSpPr>
        <p:spPr>
          <a:xfrm>
            <a:off x="5373418" y="2402587"/>
            <a:ext cx="1480278" cy="1480278"/>
          </a:xfrm>
          <a:prstGeom prst="ellipse">
            <a:avLst/>
          </a:prstGeom>
          <a:solidFill>
            <a:srgbClr val="0074E0">
              <a:alpha val="16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6" name="椭圆 25"/>
          <p:cNvSpPr/>
          <p:nvPr/>
        </p:nvSpPr>
        <p:spPr>
          <a:xfrm>
            <a:off x="5609660" y="2638827"/>
            <a:ext cx="1007794" cy="100779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7" name="椭圆 26"/>
          <p:cNvSpPr/>
          <p:nvPr/>
        </p:nvSpPr>
        <p:spPr>
          <a:xfrm>
            <a:off x="7676983" y="2402587"/>
            <a:ext cx="1480278" cy="1480278"/>
          </a:xfrm>
          <a:prstGeom prst="ellipse">
            <a:avLst/>
          </a:prstGeom>
          <a:solidFill>
            <a:srgbClr val="0074E0">
              <a:alpha val="16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8" name="椭圆 27"/>
          <p:cNvSpPr/>
          <p:nvPr/>
        </p:nvSpPr>
        <p:spPr>
          <a:xfrm>
            <a:off x="7913225" y="2638827"/>
            <a:ext cx="1007794" cy="100779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9" name="椭圆 28"/>
          <p:cNvSpPr/>
          <p:nvPr/>
        </p:nvSpPr>
        <p:spPr>
          <a:xfrm>
            <a:off x="9980549" y="2402587"/>
            <a:ext cx="1480278" cy="1480278"/>
          </a:xfrm>
          <a:prstGeom prst="ellipse">
            <a:avLst/>
          </a:prstGeom>
          <a:solidFill>
            <a:srgbClr val="0074E0">
              <a:alpha val="16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0" name="椭圆 29"/>
          <p:cNvSpPr/>
          <p:nvPr/>
        </p:nvSpPr>
        <p:spPr>
          <a:xfrm>
            <a:off x="10216791" y="2638827"/>
            <a:ext cx="1007794" cy="100779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1" name="矩形 30"/>
          <p:cNvSpPr/>
          <p:nvPr/>
        </p:nvSpPr>
        <p:spPr>
          <a:xfrm>
            <a:off x="730943" y="4654751"/>
            <a:ext cx="1613143" cy="1107440"/>
          </a:xfrm>
          <a:prstGeom prst="rect">
            <a:avLst/>
          </a:prstGeom>
          <a:noFill/>
        </p:spPr>
        <p:txBody>
          <a:bodyPr wrap="square" lIns="0" tIns="0" rIns="0" bIns="0" rtlCol="0">
            <a:spAutoFit/>
          </a:bodyPr>
          <a:lstStyle/>
          <a:p>
            <a:pPr algn="ctr">
              <a:lnSpc>
                <a:spcPct val="15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a:t>
            </a:r>
            <a:endParaRPr lang="en-US" altLang="zh-CN" sz="12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2" name="矩形 31"/>
          <p:cNvSpPr/>
          <p:nvPr/>
        </p:nvSpPr>
        <p:spPr>
          <a:xfrm>
            <a:off x="3058796" y="4654751"/>
            <a:ext cx="1635012" cy="1107440"/>
          </a:xfrm>
          <a:prstGeom prst="rect">
            <a:avLst/>
          </a:prstGeom>
          <a:noFill/>
        </p:spPr>
        <p:txBody>
          <a:bodyPr wrap="square" lIns="0" tIns="0" rIns="0" bIns="0" rtlCol="0">
            <a:spAutoFit/>
          </a:bodyPr>
          <a:lstStyle/>
          <a:p>
            <a:pPr algn="ctr">
              <a:lnSpc>
                <a:spcPct val="15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a:t>
            </a:r>
            <a:endParaRPr lang="en-US" altLang="zh-CN" sz="12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3" name="矩形 32"/>
          <p:cNvSpPr/>
          <p:nvPr/>
        </p:nvSpPr>
        <p:spPr>
          <a:xfrm>
            <a:off x="9980549" y="4654751"/>
            <a:ext cx="1622070" cy="1107440"/>
          </a:xfrm>
          <a:prstGeom prst="rect">
            <a:avLst/>
          </a:prstGeom>
          <a:noFill/>
        </p:spPr>
        <p:txBody>
          <a:bodyPr wrap="square" lIns="0" tIns="0" rIns="0" bIns="0" rtlCol="0">
            <a:spAutoFit/>
          </a:bodyPr>
          <a:lstStyle/>
          <a:p>
            <a:pPr algn="ctr">
              <a:lnSpc>
                <a:spcPct val="15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a:t>
            </a:r>
            <a:endParaRPr lang="en-US" altLang="zh-CN" sz="12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4" name="矩形 33"/>
          <p:cNvSpPr/>
          <p:nvPr/>
        </p:nvSpPr>
        <p:spPr>
          <a:xfrm>
            <a:off x="7663385" y="4654751"/>
            <a:ext cx="1596639" cy="1107440"/>
          </a:xfrm>
          <a:prstGeom prst="rect">
            <a:avLst/>
          </a:prstGeom>
          <a:noFill/>
        </p:spPr>
        <p:txBody>
          <a:bodyPr wrap="square" lIns="0" tIns="0" rIns="0" bIns="0" rtlCol="0">
            <a:spAutoFit/>
          </a:bodyPr>
          <a:lstStyle/>
          <a:p>
            <a:pPr algn="ctr">
              <a:lnSpc>
                <a:spcPct val="15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a:t>
            </a:r>
            <a:endParaRPr lang="en-US" altLang="zh-CN" sz="12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5" name="矩形 34"/>
          <p:cNvSpPr/>
          <p:nvPr/>
        </p:nvSpPr>
        <p:spPr>
          <a:xfrm>
            <a:off x="5359819" y="4654751"/>
            <a:ext cx="1603656" cy="1107440"/>
          </a:xfrm>
          <a:prstGeom prst="rect">
            <a:avLst/>
          </a:prstGeom>
          <a:noFill/>
        </p:spPr>
        <p:txBody>
          <a:bodyPr wrap="square" lIns="0" tIns="0" rIns="0" bIns="0" rtlCol="0">
            <a:spAutoFit/>
          </a:bodyPr>
          <a:lstStyle/>
          <a:p>
            <a:pPr algn="ctr">
              <a:lnSpc>
                <a:spcPct val="15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a:t>
            </a:r>
            <a:endParaRPr lang="en-US" altLang="zh-CN" sz="12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6" name="矩形 35"/>
          <p:cNvSpPr/>
          <p:nvPr/>
        </p:nvSpPr>
        <p:spPr>
          <a:xfrm>
            <a:off x="2033105" y="1373790"/>
            <a:ext cx="8471343" cy="645795"/>
          </a:xfrm>
          <a:prstGeom prst="rect">
            <a:avLst/>
          </a:prstGeom>
          <a:noFill/>
        </p:spPr>
        <p:txBody>
          <a:bodyPr wrap="square" lIns="0" tIns="0" rIns="0" bIns="0" rtlCol="0">
            <a:spAutoFit/>
          </a:bodyPr>
          <a:lstStyle/>
          <a:p>
            <a:pPr>
              <a:lnSpc>
                <a:spcPct val="150000"/>
              </a:lnSpc>
            </a:pPr>
            <a:r>
              <a:rPr lang="zh-CN" altLang="en-US" sz="14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在这里输入文字在这里输入文字在这里输入文字在这里输入文字在这里输入文字在这里输入文字在这里输入文字在这里输入文字在这里输入文字在这里输入文字在这里输入文字在这里输入文字</a:t>
            </a:r>
            <a:endParaRPr lang="en-US" altLang="zh-CN" sz="1400" dirty="0">
              <a:solidFill>
                <a:prstClr val="black">
                  <a:lumMod val="75000"/>
                  <a:lumOff val="2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7" name="矩形 36"/>
          <p:cNvSpPr/>
          <p:nvPr/>
        </p:nvSpPr>
        <p:spPr>
          <a:xfrm>
            <a:off x="762401" y="1365129"/>
            <a:ext cx="9337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zh-CN" altLang="en-US" sz="5400" dirty="0">
                <a:solidFill>
                  <a:srgbClr val="0074E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endParaRPr lang="zh-CN" altLang="en-US" sz="5400" dirty="0">
              <a:solidFill>
                <a:srgbClr val="0074E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8" name="矩形 37"/>
          <p:cNvSpPr/>
          <p:nvPr/>
        </p:nvSpPr>
        <p:spPr>
          <a:xfrm>
            <a:off x="10420559" y="1728909"/>
            <a:ext cx="9337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zh-CN" altLang="en-US" sz="5400" dirty="0">
                <a:solidFill>
                  <a:srgbClr val="0074E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endParaRPr lang="zh-CN" altLang="en-US" sz="5400" dirty="0">
              <a:solidFill>
                <a:srgbClr val="0074E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9" name="文本框 38"/>
          <p:cNvSpPr txBox="1"/>
          <p:nvPr/>
        </p:nvSpPr>
        <p:spPr>
          <a:xfrm>
            <a:off x="224878" y="4262772"/>
            <a:ext cx="2540000" cy="246221"/>
          </a:xfrm>
          <a:prstGeom prst="rect">
            <a:avLst/>
          </a:prstGeom>
          <a:noFill/>
        </p:spPr>
        <p:txBody>
          <a:bodyPr vert="horz" lIns="0" tIns="0" rIns="0" bIns="0" rtlCol="0">
            <a:noAutofit/>
          </a:bodyPr>
          <a:lstStyle/>
          <a:p>
            <a:pPr algn="ctr"/>
            <a:r>
              <a:rPr lang="zh-CN" altLang="en-US" sz="2000"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40" name="文本框 39"/>
          <p:cNvSpPr txBox="1"/>
          <p:nvPr/>
        </p:nvSpPr>
        <p:spPr>
          <a:xfrm>
            <a:off x="2527943" y="4262772"/>
            <a:ext cx="2540000" cy="246221"/>
          </a:xfrm>
          <a:prstGeom prst="rect">
            <a:avLst/>
          </a:prstGeom>
          <a:noFill/>
        </p:spPr>
        <p:txBody>
          <a:bodyPr vert="horz" lIns="0" tIns="0" rIns="0" bIns="0" rtlCol="0">
            <a:noAutofit/>
          </a:bodyPr>
          <a:lstStyle/>
          <a:p>
            <a:pPr algn="ctr"/>
            <a:r>
              <a:rPr lang="zh-CN" altLang="en-US" sz="2000"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41" name="文本框 40"/>
          <p:cNvSpPr txBox="1"/>
          <p:nvPr/>
        </p:nvSpPr>
        <p:spPr>
          <a:xfrm>
            <a:off x="4854106" y="4262772"/>
            <a:ext cx="2540000" cy="246221"/>
          </a:xfrm>
          <a:prstGeom prst="rect">
            <a:avLst/>
          </a:prstGeom>
          <a:noFill/>
        </p:spPr>
        <p:txBody>
          <a:bodyPr vert="horz" lIns="0" tIns="0" rIns="0" bIns="0" rtlCol="0">
            <a:noAutofit/>
          </a:bodyPr>
          <a:lstStyle/>
          <a:p>
            <a:pPr algn="ctr"/>
            <a:r>
              <a:rPr lang="zh-CN" altLang="en-US" sz="2000"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42" name="文本框 41"/>
          <p:cNvSpPr txBox="1"/>
          <p:nvPr/>
        </p:nvSpPr>
        <p:spPr>
          <a:xfrm>
            <a:off x="7145622" y="4262772"/>
            <a:ext cx="2540000" cy="246221"/>
          </a:xfrm>
          <a:prstGeom prst="rect">
            <a:avLst/>
          </a:prstGeom>
          <a:noFill/>
        </p:spPr>
        <p:txBody>
          <a:bodyPr vert="horz" lIns="0" tIns="0" rIns="0" bIns="0" rtlCol="0">
            <a:noAutofit/>
          </a:bodyPr>
          <a:lstStyle/>
          <a:p>
            <a:pPr algn="ctr"/>
            <a:r>
              <a:rPr lang="zh-CN" altLang="en-US" sz="2000"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43" name="文本框 42"/>
          <p:cNvSpPr txBox="1"/>
          <p:nvPr/>
        </p:nvSpPr>
        <p:spPr>
          <a:xfrm>
            <a:off x="9448688" y="4262772"/>
            <a:ext cx="2540000" cy="246221"/>
          </a:xfrm>
          <a:prstGeom prst="rect">
            <a:avLst/>
          </a:prstGeom>
          <a:noFill/>
        </p:spPr>
        <p:txBody>
          <a:bodyPr vert="horz" lIns="0" tIns="0" rIns="0" bIns="0" rtlCol="0">
            <a:noAutofit/>
          </a:bodyPr>
          <a:lstStyle/>
          <a:p>
            <a:pPr algn="ctr"/>
            <a:r>
              <a:rPr lang="zh-CN" altLang="en-US" sz="2000"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grpSp>
        <p:nvGrpSpPr>
          <p:cNvPr id="44" name="Group 13"/>
          <p:cNvGrpSpPr/>
          <p:nvPr/>
        </p:nvGrpSpPr>
        <p:grpSpPr>
          <a:xfrm>
            <a:off x="1199294" y="2929238"/>
            <a:ext cx="600682" cy="426975"/>
            <a:chOff x="1401682" y="3992754"/>
            <a:chExt cx="617689" cy="439064"/>
          </a:xfrm>
          <a:solidFill>
            <a:sysClr val="window" lastClr="FFFFFF"/>
          </a:solidFill>
        </p:grpSpPr>
        <p:sp>
          <p:nvSpPr>
            <p:cNvPr id="45" name="图形 4" descr="原子 纯色填充"/>
            <p:cNvSpPr/>
            <p:nvPr/>
          </p:nvSpPr>
          <p:spPr>
            <a:xfrm>
              <a:off x="1661842" y="4179356"/>
              <a:ext cx="92653" cy="65859"/>
            </a:xfrm>
            <a:custGeom>
              <a:avLst/>
              <a:gdLst>
                <a:gd name="connsiteX0" fmla="*/ 139317 w 597041"/>
                <a:gd name="connsiteY0" fmla="*/ 213573 h 424388"/>
                <a:gd name="connsiteX1" fmla="*/ 394782 w 597041"/>
                <a:gd name="connsiteY1" fmla="*/ 299620 h 424388"/>
                <a:gd name="connsiteX2" fmla="*/ 488070 w 597041"/>
                <a:gd name="connsiteY2" fmla="*/ 216441 h 424388"/>
                <a:gd name="connsiteX3" fmla="*/ 488070 w 597041"/>
                <a:gd name="connsiteY3" fmla="*/ 326868 h 424388"/>
                <a:gd name="connsiteX4" fmla="*/ 434968 w 597041"/>
                <a:gd name="connsiteY4" fmla="*/ 362721 h 424388"/>
                <a:gd name="connsiteX5" fmla="*/ 377560 w 597041"/>
                <a:gd name="connsiteY5" fmla="*/ 424388 h 424388"/>
                <a:gd name="connsiteX6" fmla="*/ 241216 w 597041"/>
                <a:gd name="connsiteY6" fmla="*/ 355550 h 424388"/>
                <a:gd name="connsiteX7" fmla="*/ 139317 w 597041"/>
                <a:gd name="connsiteY7" fmla="*/ 355550 h 424388"/>
                <a:gd name="connsiteX8" fmla="*/ 262641 w 597041"/>
                <a:gd name="connsiteY8" fmla="*/ 0 h 424388"/>
                <a:gd name="connsiteX9" fmla="*/ 597041 w 597041"/>
                <a:gd name="connsiteY9" fmla="*/ 96010 h 424388"/>
                <a:gd name="connsiteX10" fmla="*/ 391808 w 597041"/>
                <a:gd name="connsiteY10" fmla="*/ 279433 h 424388"/>
                <a:gd name="connsiteX11" fmla="*/ 68889 w 597041"/>
                <a:gd name="connsiteY11" fmla="*/ 174825 h 424388"/>
                <a:gd name="connsiteX12" fmla="*/ 68889 w 597041"/>
                <a:gd name="connsiteY12" fmla="*/ 283732 h 424388"/>
                <a:gd name="connsiteX13" fmla="*/ 87547 w 597041"/>
                <a:gd name="connsiteY13" fmla="*/ 283732 h 424388"/>
                <a:gd name="connsiteX14" fmla="*/ 87547 w 597041"/>
                <a:gd name="connsiteY14" fmla="*/ 362546 h 424388"/>
                <a:gd name="connsiteX15" fmla="*/ 22963 w 597041"/>
                <a:gd name="connsiteY15" fmla="*/ 362546 h 424388"/>
                <a:gd name="connsiteX16" fmla="*/ 22963 w 597041"/>
                <a:gd name="connsiteY16" fmla="*/ 283732 h 424388"/>
                <a:gd name="connsiteX17" fmla="*/ 41621 w 597041"/>
                <a:gd name="connsiteY17" fmla="*/ 283732 h 424388"/>
                <a:gd name="connsiteX18" fmla="*/ 41621 w 597041"/>
                <a:gd name="connsiteY18" fmla="*/ 166227 h 424388"/>
                <a:gd name="connsiteX19" fmla="*/ 0 w 597041"/>
                <a:gd name="connsiteY19" fmla="*/ 153330 h 4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7041" h="424388">
                  <a:moveTo>
                    <a:pt x="139317" y="213573"/>
                  </a:moveTo>
                  <a:lnTo>
                    <a:pt x="394782" y="299620"/>
                  </a:lnTo>
                  <a:lnTo>
                    <a:pt x="488070" y="216441"/>
                  </a:lnTo>
                  <a:lnTo>
                    <a:pt x="488070" y="326868"/>
                  </a:lnTo>
                  <a:cubicBezTo>
                    <a:pt x="488070" y="326868"/>
                    <a:pt x="465107" y="342643"/>
                    <a:pt x="434968" y="362721"/>
                  </a:cubicBezTo>
                  <a:cubicBezTo>
                    <a:pt x="403393" y="381365"/>
                    <a:pt x="377560" y="424388"/>
                    <a:pt x="377560" y="424388"/>
                  </a:cubicBezTo>
                  <a:cubicBezTo>
                    <a:pt x="377560" y="424388"/>
                    <a:pt x="292883" y="372760"/>
                    <a:pt x="241216" y="355550"/>
                  </a:cubicBezTo>
                  <a:cubicBezTo>
                    <a:pt x="190984" y="338341"/>
                    <a:pt x="139317" y="355550"/>
                    <a:pt x="139317" y="355550"/>
                  </a:cubicBezTo>
                  <a:close/>
                  <a:moveTo>
                    <a:pt x="262641" y="0"/>
                  </a:moveTo>
                  <a:lnTo>
                    <a:pt x="597041" y="96010"/>
                  </a:lnTo>
                  <a:lnTo>
                    <a:pt x="391808" y="279433"/>
                  </a:lnTo>
                  <a:lnTo>
                    <a:pt x="68889" y="174825"/>
                  </a:lnTo>
                  <a:lnTo>
                    <a:pt x="68889" y="283732"/>
                  </a:lnTo>
                  <a:lnTo>
                    <a:pt x="87547" y="283732"/>
                  </a:lnTo>
                  <a:lnTo>
                    <a:pt x="87547" y="362546"/>
                  </a:lnTo>
                  <a:lnTo>
                    <a:pt x="22963" y="362546"/>
                  </a:lnTo>
                  <a:lnTo>
                    <a:pt x="22963" y="283732"/>
                  </a:lnTo>
                  <a:lnTo>
                    <a:pt x="41621" y="283732"/>
                  </a:lnTo>
                  <a:lnTo>
                    <a:pt x="41621" y="166227"/>
                  </a:lnTo>
                  <a:lnTo>
                    <a:pt x="0" y="153330"/>
                  </a:ln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6" name="图形 4" descr="原子 纯色填充"/>
            <p:cNvSpPr/>
            <p:nvPr/>
          </p:nvSpPr>
          <p:spPr>
            <a:xfrm>
              <a:off x="1401682" y="3992754"/>
              <a:ext cx="617689" cy="439064"/>
            </a:xfrm>
            <a:custGeom>
              <a:avLst/>
              <a:gdLst>
                <a:gd name="connsiteX0" fmla="*/ 139317 w 597041"/>
                <a:gd name="connsiteY0" fmla="*/ 213573 h 424388"/>
                <a:gd name="connsiteX1" fmla="*/ 394782 w 597041"/>
                <a:gd name="connsiteY1" fmla="*/ 299620 h 424388"/>
                <a:gd name="connsiteX2" fmla="*/ 488070 w 597041"/>
                <a:gd name="connsiteY2" fmla="*/ 216441 h 424388"/>
                <a:gd name="connsiteX3" fmla="*/ 488070 w 597041"/>
                <a:gd name="connsiteY3" fmla="*/ 326868 h 424388"/>
                <a:gd name="connsiteX4" fmla="*/ 434968 w 597041"/>
                <a:gd name="connsiteY4" fmla="*/ 362721 h 424388"/>
                <a:gd name="connsiteX5" fmla="*/ 377560 w 597041"/>
                <a:gd name="connsiteY5" fmla="*/ 424388 h 424388"/>
                <a:gd name="connsiteX6" fmla="*/ 241216 w 597041"/>
                <a:gd name="connsiteY6" fmla="*/ 355550 h 424388"/>
                <a:gd name="connsiteX7" fmla="*/ 139317 w 597041"/>
                <a:gd name="connsiteY7" fmla="*/ 355550 h 424388"/>
                <a:gd name="connsiteX8" fmla="*/ 262641 w 597041"/>
                <a:gd name="connsiteY8" fmla="*/ 0 h 424388"/>
                <a:gd name="connsiteX9" fmla="*/ 597041 w 597041"/>
                <a:gd name="connsiteY9" fmla="*/ 96010 h 424388"/>
                <a:gd name="connsiteX10" fmla="*/ 391808 w 597041"/>
                <a:gd name="connsiteY10" fmla="*/ 279433 h 424388"/>
                <a:gd name="connsiteX11" fmla="*/ 68889 w 597041"/>
                <a:gd name="connsiteY11" fmla="*/ 174825 h 424388"/>
                <a:gd name="connsiteX12" fmla="*/ 68889 w 597041"/>
                <a:gd name="connsiteY12" fmla="*/ 283732 h 424388"/>
                <a:gd name="connsiteX13" fmla="*/ 87547 w 597041"/>
                <a:gd name="connsiteY13" fmla="*/ 283732 h 424388"/>
                <a:gd name="connsiteX14" fmla="*/ 87547 w 597041"/>
                <a:gd name="connsiteY14" fmla="*/ 362546 h 424388"/>
                <a:gd name="connsiteX15" fmla="*/ 22963 w 597041"/>
                <a:gd name="connsiteY15" fmla="*/ 362546 h 424388"/>
                <a:gd name="connsiteX16" fmla="*/ 22963 w 597041"/>
                <a:gd name="connsiteY16" fmla="*/ 283732 h 424388"/>
                <a:gd name="connsiteX17" fmla="*/ 41621 w 597041"/>
                <a:gd name="connsiteY17" fmla="*/ 283732 h 424388"/>
                <a:gd name="connsiteX18" fmla="*/ 41621 w 597041"/>
                <a:gd name="connsiteY18" fmla="*/ 166227 h 424388"/>
                <a:gd name="connsiteX19" fmla="*/ 0 w 597041"/>
                <a:gd name="connsiteY19" fmla="*/ 153330 h 4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7041" h="424388">
                  <a:moveTo>
                    <a:pt x="139317" y="213573"/>
                  </a:moveTo>
                  <a:lnTo>
                    <a:pt x="394782" y="299620"/>
                  </a:lnTo>
                  <a:lnTo>
                    <a:pt x="488070" y="216441"/>
                  </a:lnTo>
                  <a:lnTo>
                    <a:pt x="488070" y="326868"/>
                  </a:lnTo>
                  <a:cubicBezTo>
                    <a:pt x="488070" y="326868"/>
                    <a:pt x="465107" y="342643"/>
                    <a:pt x="434968" y="362721"/>
                  </a:cubicBezTo>
                  <a:cubicBezTo>
                    <a:pt x="403393" y="381365"/>
                    <a:pt x="377560" y="424388"/>
                    <a:pt x="377560" y="424388"/>
                  </a:cubicBezTo>
                  <a:cubicBezTo>
                    <a:pt x="377560" y="424388"/>
                    <a:pt x="292883" y="372760"/>
                    <a:pt x="241216" y="355550"/>
                  </a:cubicBezTo>
                  <a:cubicBezTo>
                    <a:pt x="190984" y="338341"/>
                    <a:pt x="139317" y="355550"/>
                    <a:pt x="139317" y="355550"/>
                  </a:cubicBezTo>
                  <a:close/>
                  <a:moveTo>
                    <a:pt x="262641" y="0"/>
                  </a:moveTo>
                  <a:lnTo>
                    <a:pt x="597041" y="96010"/>
                  </a:lnTo>
                  <a:lnTo>
                    <a:pt x="391808" y="279433"/>
                  </a:lnTo>
                  <a:lnTo>
                    <a:pt x="68889" y="174825"/>
                  </a:lnTo>
                  <a:lnTo>
                    <a:pt x="68889" y="283732"/>
                  </a:lnTo>
                  <a:lnTo>
                    <a:pt x="87547" y="283732"/>
                  </a:lnTo>
                  <a:lnTo>
                    <a:pt x="87547" y="362546"/>
                  </a:lnTo>
                  <a:lnTo>
                    <a:pt x="22963" y="362546"/>
                  </a:lnTo>
                  <a:lnTo>
                    <a:pt x="22963" y="283732"/>
                  </a:lnTo>
                  <a:lnTo>
                    <a:pt x="41621" y="283732"/>
                  </a:lnTo>
                  <a:lnTo>
                    <a:pt x="41621" y="166227"/>
                  </a:lnTo>
                  <a:lnTo>
                    <a:pt x="0" y="153330"/>
                  </a:ln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grpSp>
      <p:grpSp>
        <p:nvGrpSpPr>
          <p:cNvPr id="47" name="Group 13"/>
          <p:cNvGrpSpPr/>
          <p:nvPr/>
        </p:nvGrpSpPr>
        <p:grpSpPr>
          <a:xfrm>
            <a:off x="3556174" y="2842385"/>
            <a:ext cx="516988" cy="600682"/>
            <a:chOff x="1444712" y="3903441"/>
            <a:chExt cx="531628" cy="617689"/>
          </a:xfrm>
          <a:solidFill>
            <a:sysClr val="window" lastClr="FFFFFF"/>
          </a:solidFill>
        </p:grpSpPr>
        <p:sp>
          <p:nvSpPr>
            <p:cNvPr id="48" name="图形 4" descr="原子 纯色填充"/>
            <p:cNvSpPr/>
            <p:nvPr/>
          </p:nvSpPr>
          <p:spPr>
            <a:xfrm>
              <a:off x="1668296" y="4165959"/>
              <a:ext cx="79744" cy="92653"/>
            </a:xfrm>
            <a:custGeom>
              <a:avLst/>
              <a:gdLst>
                <a:gd name="T0" fmla="*/ 6390 w 7040"/>
                <a:gd name="T1" fmla="*/ 4928 h 8178"/>
                <a:gd name="T2" fmla="*/ 4224 w 7040"/>
                <a:gd name="T3" fmla="*/ 4928 h 8178"/>
                <a:gd name="T4" fmla="*/ 4224 w 7040"/>
                <a:gd name="T5" fmla="*/ 3954 h 8178"/>
                <a:gd name="T6" fmla="*/ 6390 w 7040"/>
                <a:gd name="T7" fmla="*/ 3954 h 8178"/>
                <a:gd name="T8" fmla="*/ 7040 w 7040"/>
                <a:gd name="T9" fmla="*/ 3358 h 8178"/>
                <a:gd name="T10" fmla="*/ 6390 w 7040"/>
                <a:gd name="T11" fmla="*/ 2762 h 8178"/>
                <a:gd name="T12" fmla="*/ 5307 w 7040"/>
                <a:gd name="T13" fmla="*/ 2762 h 8178"/>
                <a:gd name="T14" fmla="*/ 6390 w 7040"/>
                <a:gd name="T15" fmla="*/ 812 h 8178"/>
                <a:gd name="T16" fmla="*/ 6065 w 7040"/>
                <a:gd name="T17" fmla="*/ 108 h 8178"/>
                <a:gd name="T18" fmla="*/ 5199 w 7040"/>
                <a:gd name="T19" fmla="*/ 271 h 8178"/>
                <a:gd name="T20" fmla="*/ 3791 w 7040"/>
                <a:gd name="T21" fmla="*/ 2762 h 8178"/>
                <a:gd name="T22" fmla="*/ 3412 w 7040"/>
                <a:gd name="T23" fmla="*/ 2762 h 8178"/>
                <a:gd name="T24" fmla="*/ 3357 w 7040"/>
                <a:gd name="T25" fmla="*/ 2708 h 8178"/>
                <a:gd name="T26" fmla="*/ 2058 w 7040"/>
                <a:gd name="T27" fmla="*/ 325 h 8178"/>
                <a:gd name="T28" fmla="*/ 1191 w 7040"/>
                <a:gd name="T29" fmla="*/ 271 h 8178"/>
                <a:gd name="T30" fmla="*/ 866 w 7040"/>
                <a:gd name="T31" fmla="*/ 921 h 8178"/>
                <a:gd name="T32" fmla="*/ 1949 w 7040"/>
                <a:gd name="T33" fmla="*/ 2762 h 8178"/>
                <a:gd name="T34" fmla="*/ 650 w 7040"/>
                <a:gd name="T35" fmla="*/ 2762 h 8178"/>
                <a:gd name="T36" fmla="*/ 0 w 7040"/>
                <a:gd name="T37" fmla="*/ 3358 h 8178"/>
                <a:gd name="T38" fmla="*/ 650 w 7040"/>
                <a:gd name="T39" fmla="*/ 3954 h 8178"/>
                <a:gd name="T40" fmla="*/ 2816 w 7040"/>
                <a:gd name="T41" fmla="*/ 3954 h 8178"/>
                <a:gd name="T42" fmla="*/ 2816 w 7040"/>
                <a:gd name="T43" fmla="*/ 4928 h 8178"/>
                <a:gd name="T44" fmla="*/ 650 w 7040"/>
                <a:gd name="T45" fmla="*/ 4928 h 8178"/>
                <a:gd name="T46" fmla="*/ 0 w 7040"/>
                <a:gd name="T47" fmla="*/ 5470 h 8178"/>
                <a:gd name="T48" fmla="*/ 650 w 7040"/>
                <a:gd name="T49" fmla="*/ 6066 h 8178"/>
                <a:gd name="T50" fmla="*/ 2816 w 7040"/>
                <a:gd name="T51" fmla="*/ 6066 h 8178"/>
                <a:gd name="T52" fmla="*/ 2816 w 7040"/>
                <a:gd name="T53" fmla="*/ 7582 h 8178"/>
                <a:gd name="T54" fmla="*/ 3466 w 7040"/>
                <a:gd name="T55" fmla="*/ 8178 h 8178"/>
                <a:gd name="T56" fmla="*/ 3466 w 7040"/>
                <a:gd name="T57" fmla="*/ 8178 h 8178"/>
                <a:gd name="T58" fmla="*/ 4116 w 7040"/>
                <a:gd name="T59" fmla="*/ 7582 h 8178"/>
                <a:gd name="T60" fmla="*/ 4116 w 7040"/>
                <a:gd name="T61" fmla="*/ 6066 h 8178"/>
                <a:gd name="T62" fmla="*/ 6282 w 7040"/>
                <a:gd name="T63" fmla="*/ 6066 h 8178"/>
                <a:gd name="T64" fmla="*/ 6932 w 7040"/>
                <a:gd name="T65" fmla="*/ 5470 h 8178"/>
                <a:gd name="T66" fmla="*/ 6391 w 7040"/>
                <a:gd name="T67" fmla="*/ 4928 h 8178"/>
                <a:gd name="T68" fmla="*/ 6391 w 7040"/>
                <a:gd name="T69" fmla="*/ 4928 h 8178"/>
                <a:gd name="T70" fmla="*/ 6391 w 7040"/>
                <a:gd name="T71" fmla="*/ 4928 h 8178"/>
                <a:gd name="T72" fmla="*/ 6390 w 7040"/>
                <a:gd name="T73" fmla="*/ 4928 h 8178"/>
                <a:gd name="T74" fmla="*/ 6390 w 7040"/>
                <a:gd name="T75" fmla="*/ 4928 h 8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40" h="8178">
                  <a:moveTo>
                    <a:pt x="6390" y="4928"/>
                  </a:moveTo>
                  <a:lnTo>
                    <a:pt x="4224" y="4928"/>
                  </a:lnTo>
                  <a:lnTo>
                    <a:pt x="4224" y="3954"/>
                  </a:lnTo>
                  <a:lnTo>
                    <a:pt x="6390" y="3954"/>
                  </a:lnTo>
                  <a:cubicBezTo>
                    <a:pt x="6770" y="3954"/>
                    <a:pt x="7040" y="3683"/>
                    <a:pt x="7040" y="3358"/>
                  </a:cubicBezTo>
                  <a:cubicBezTo>
                    <a:pt x="7040" y="3033"/>
                    <a:pt x="6715" y="2762"/>
                    <a:pt x="6390" y="2762"/>
                  </a:cubicBezTo>
                  <a:lnTo>
                    <a:pt x="5307" y="2762"/>
                  </a:lnTo>
                  <a:lnTo>
                    <a:pt x="6390" y="812"/>
                  </a:lnTo>
                  <a:cubicBezTo>
                    <a:pt x="6553" y="596"/>
                    <a:pt x="6390" y="271"/>
                    <a:pt x="6065" y="108"/>
                  </a:cubicBezTo>
                  <a:cubicBezTo>
                    <a:pt x="5686" y="0"/>
                    <a:pt x="5307" y="54"/>
                    <a:pt x="5199" y="271"/>
                  </a:cubicBezTo>
                  <a:lnTo>
                    <a:pt x="3791" y="2762"/>
                  </a:lnTo>
                  <a:lnTo>
                    <a:pt x="3412" y="2762"/>
                  </a:lnTo>
                  <a:cubicBezTo>
                    <a:pt x="3412" y="2762"/>
                    <a:pt x="3412" y="2708"/>
                    <a:pt x="3357" y="2708"/>
                  </a:cubicBezTo>
                  <a:lnTo>
                    <a:pt x="2058" y="325"/>
                  </a:lnTo>
                  <a:cubicBezTo>
                    <a:pt x="1895" y="108"/>
                    <a:pt x="1516" y="108"/>
                    <a:pt x="1191" y="271"/>
                  </a:cubicBezTo>
                  <a:cubicBezTo>
                    <a:pt x="866" y="433"/>
                    <a:pt x="758" y="704"/>
                    <a:pt x="866" y="921"/>
                  </a:cubicBezTo>
                  <a:lnTo>
                    <a:pt x="1949" y="2762"/>
                  </a:lnTo>
                  <a:lnTo>
                    <a:pt x="650" y="2762"/>
                  </a:lnTo>
                  <a:cubicBezTo>
                    <a:pt x="325" y="2762"/>
                    <a:pt x="0" y="3033"/>
                    <a:pt x="0" y="3358"/>
                  </a:cubicBezTo>
                  <a:cubicBezTo>
                    <a:pt x="0" y="3683"/>
                    <a:pt x="325" y="3954"/>
                    <a:pt x="650" y="3954"/>
                  </a:cubicBezTo>
                  <a:lnTo>
                    <a:pt x="2816" y="3954"/>
                  </a:lnTo>
                  <a:lnTo>
                    <a:pt x="2816" y="4928"/>
                  </a:lnTo>
                  <a:lnTo>
                    <a:pt x="650" y="4928"/>
                  </a:lnTo>
                  <a:cubicBezTo>
                    <a:pt x="325" y="4928"/>
                    <a:pt x="0" y="5145"/>
                    <a:pt x="0" y="5470"/>
                  </a:cubicBezTo>
                  <a:cubicBezTo>
                    <a:pt x="0" y="5795"/>
                    <a:pt x="325" y="6066"/>
                    <a:pt x="650" y="6066"/>
                  </a:cubicBezTo>
                  <a:lnTo>
                    <a:pt x="2816" y="6066"/>
                  </a:lnTo>
                  <a:lnTo>
                    <a:pt x="2816" y="7582"/>
                  </a:lnTo>
                  <a:cubicBezTo>
                    <a:pt x="2816" y="7907"/>
                    <a:pt x="3141" y="8178"/>
                    <a:pt x="3466" y="8178"/>
                  </a:cubicBezTo>
                  <a:lnTo>
                    <a:pt x="3466" y="8178"/>
                  </a:lnTo>
                  <a:cubicBezTo>
                    <a:pt x="3845" y="8178"/>
                    <a:pt x="4116" y="7907"/>
                    <a:pt x="4116" y="7582"/>
                  </a:cubicBezTo>
                  <a:lnTo>
                    <a:pt x="4116" y="6066"/>
                  </a:lnTo>
                  <a:lnTo>
                    <a:pt x="6282" y="6066"/>
                  </a:lnTo>
                  <a:cubicBezTo>
                    <a:pt x="6661" y="6066"/>
                    <a:pt x="6932" y="5795"/>
                    <a:pt x="6932" y="5470"/>
                  </a:cubicBezTo>
                  <a:cubicBezTo>
                    <a:pt x="7040" y="5145"/>
                    <a:pt x="6715" y="4928"/>
                    <a:pt x="6391" y="4928"/>
                  </a:cubicBezTo>
                  <a:lnTo>
                    <a:pt x="6391" y="4928"/>
                  </a:lnTo>
                  <a:lnTo>
                    <a:pt x="6391" y="4928"/>
                  </a:lnTo>
                  <a:lnTo>
                    <a:pt x="6390" y="4928"/>
                  </a:lnTo>
                  <a:close/>
                  <a:moveTo>
                    <a:pt x="6390" y="4928"/>
                  </a:move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9" name="图形 4" descr="原子 纯色填充"/>
            <p:cNvSpPr/>
            <p:nvPr/>
          </p:nvSpPr>
          <p:spPr>
            <a:xfrm>
              <a:off x="1444712" y="3903441"/>
              <a:ext cx="531628" cy="617689"/>
            </a:xfrm>
            <a:custGeom>
              <a:avLst/>
              <a:gdLst>
                <a:gd name="T0" fmla="*/ 6390 w 7040"/>
                <a:gd name="T1" fmla="*/ 4928 h 8178"/>
                <a:gd name="T2" fmla="*/ 4224 w 7040"/>
                <a:gd name="T3" fmla="*/ 4928 h 8178"/>
                <a:gd name="T4" fmla="*/ 4224 w 7040"/>
                <a:gd name="T5" fmla="*/ 3954 h 8178"/>
                <a:gd name="T6" fmla="*/ 6390 w 7040"/>
                <a:gd name="T7" fmla="*/ 3954 h 8178"/>
                <a:gd name="T8" fmla="*/ 7040 w 7040"/>
                <a:gd name="T9" fmla="*/ 3358 h 8178"/>
                <a:gd name="T10" fmla="*/ 6390 w 7040"/>
                <a:gd name="T11" fmla="*/ 2762 h 8178"/>
                <a:gd name="T12" fmla="*/ 5307 w 7040"/>
                <a:gd name="T13" fmla="*/ 2762 h 8178"/>
                <a:gd name="T14" fmla="*/ 6390 w 7040"/>
                <a:gd name="T15" fmla="*/ 812 h 8178"/>
                <a:gd name="T16" fmla="*/ 6065 w 7040"/>
                <a:gd name="T17" fmla="*/ 108 h 8178"/>
                <a:gd name="T18" fmla="*/ 5199 w 7040"/>
                <a:gd name="T19" fmla="*/ 271 h 8178"/>
                <a:gd name="T20" fmla="*/ 3791 w 7040"/>
                <a:gd name="T21" fmla="*/ 2762 h 8178"/>
                <a:gd name="T22" fmla="*/ 3412 w 7040"/>
                <a:gd name="T23" fmla="*/ 2762 h 8178"/>
                <a:gd name="T24" fmla="*/ 3357 w 7040"/>
                <a:gd name="T25" fmla="*/ 2708 h 8178"/>
                <a:gd name="T26" fmla="*/ 2058 w 7040"/>
                <a:gd name="T27" fmla="*/ 325 h 8178"/>
                <a:gd name="T28" fmla="*/ 1191 w 7040"/>
                <a:gd name="T29" fmla="*/ 271 h 8178"/>
                <a:gd name="T30" fmla="*/ 866 w 7040"/>
                <a:gd name="T31" fmla="*/ 921 h 8178"/>
                <a:gd name="T32" fmla="*/ 1949 w 7040"/>
                <a:gd name="T33" fmla="*/ 2762 h 8178"/>
                <a:gd name="T34" fmla="*/ 650 w 7040"/>
                <a:gd name="T35" fmla="*/ 2762 h 8178"/>
                <a:gd name="T36" fmla="*/ 0 w 7040"/>
                <a:gd name="T37" fmla="*/ 3358 h 8178"/>
                <a:gd name="T38" fmla="*/ 650 w 7040"/>
                <a:gd name="T39" fmla="*/ 3954 h 8178"/>
                <a:gd name="T40" fmla="*/ 2816 w 7040"/>
                <a:gd name="T41" fmla="*/ 3954 h 8178"/>
                <a:gd name="T42" fmla="*/ 2816 w 7040"/>
                <a:gd name="T43" fmla="*/ 4928 h 8178"/>
                <a:gd name="T44" fmla="*/ 650 w 7040"/>
                <a:gd name="T45" fmla="*/ 4928 h 8178"/>
                <a:gd name="T46" fmla="*/ 0 w 7040"/>
                <a:gd name="T47" fmla="*/ 5470 h 8178"/>
                <a:gd name="T48" fmla="*/ 650 w 7040"/>
                <a:gd name="T49" fmla="*/ 6066 h 8178"/>
                <a:gd name="T50" fmla="*/ 2816 w 7040"/>
                <a:gd name="T51" fmla="*/ 6066 h 8178"/>
                <a:gd name="T52" fmla="*/ 2816 w 7040"/>
                <a:gd name="T53" fmla="*/ 7582 h 8178"/>
                <a:gd name="T54" fmla="*/ 3466 w 7040"/>
                <a:gd name="T55" fmla="*/ 8178 h 8178"/>
                <a:gd name="T56" fmla="*/ 3466 w 7040"/>
                <a:gd name="T57" fmla="*/ 8178 h 8178"/>
                <a:gd name="T58" fmla="*/ 4116 w 7040"/>
                <a:gd name="T59" fmla="*/ 7582 h 8178"/>
                <a:gd name="T60" fmla="*/ 4116 w 7040"/>
                <a:gd name="T61" fmla="*/ 6066 h 8178"/>
                <a:gd name="T62" fmla="*/ 6282 w 7040"/>
                <a:gd name="T63" fmla="*/ 6066 h 8178"/>
                <a:gd name="T64" fmla="*/ 6932 w 7040"/>
                <a:gd name="T65" fmla="*/ 5470 h 8178"/>
                <a:gd name="T66" fmla="*/ 6391 w 7040"/>
                <a:gd name="T67" fmla="*/ 4928 h 8178"/>
                <a:gd name="T68" fmla="*/ 6391 w 7040"/>
                <a:gd name="T69" fmla="*/ 4928 h 8178"/>
                <a:gd name="T70" fmla="*/ 6391 w 7040"/>
                <a:gd name="T71" fmla="*/ 4928 h 8178"/>
                <a:gd name="T72" fmla="*/ 6390 w 7040"/>
                <a:gd name="T73" fmla="*/ 4928 h 8178"/>
                <a:gd name="T74" fmla="*/ 6390 w 7040"/>
                <a:gd name="T75" fmla="*/ 4928 h 8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40" h="8178">
                  <a:moveTo>
                    <a:pt x="6390" y="4928"/>
                  </a:moveTo>
                  <a:lnTo>
                    <a:pt x="4224" y="4928"/>
                  </a:lnTo>
                  <a:lnTo>
                    <a:pt x="4224" y="3954"/>
                  </a:lnTo>
                  <a:lnTo>
                    <a:pt x="6390" y="3954"/>
                  </a:lnTo>
                  <a:cubicBezTo>
                    <a:pt x="6770" y="3954"/>
                    <a:pt x="7040" y="3683"/>
                    <a:pt x="7040" y="3358"/>
                  </a:cubicBezTo>
                  <a:cubicBezTo>
                    <a:pt x="7040" y="3033"/>
                    <a:pt x="6715" y="2762"/>
                    <a:pt x="6390" y="2762"/>
                  </a:cubicBezTo>
                  <a:lnTo>
                    <a:pt x="5307" y="2762"/>
                  </a:lnTo>
                  <a:lnTo>
                    <a:pt x="6390" y="812"/>
                  </a:lnTo>
                  <a:cubicBezTo>
                    <a:pt x="6553" y="596"/>
                    <a:pt x="6390" y="271"/>
                    <a:pt x="6065" y="108"/>
                  </a:cubicBezTo>
                  <a:cubicBezTo>
                    <a:pt x="5686" y="0"/>
                    <a:pt x="5307" y="54"/>
                    <a:pt x="5199" y="271"/>
                  </a:cubicBezTo>
                  <a:lnTo>
                    <a:pt x="3791" y="2762"/>
                  </a:lnTo>
                  <a:lnTo>
                    <a:pt x="3412" y="2762"/>
                  </a:lnTo>
                  <a:cubicBezTo>
                    <a:pt x="3412" y="2762"/>
                    <a:pt x="3412" y="2708"/>
                    <a:pt x="3357" y="2708"/>
                  </a:cubicBezTo>
                  <a:lnTo>
                    <a:pt x="2058" y="325"/>
                  </a:lnTo>
                  <a:cubicBezTo>
                    <a:pt x="1895" y="108"/>
                    <a:pt x="1516" y="108"/>
                    <a:pt x="1191" y="271"/>
                  </a:cubicBezTo>
                  <a:cubicBezTo>
                    <a:pt x="866" y="433"/>
                    <a:pt x="758" y="704"/>
                    <a:pt x="866" y="921"/>
                  </a:cubicBezTo>
                  <a:lnTo>
                    <a:pt x="1949" y="2762"/>
                  </a:lnTo>
                  <a:lnTo>
                    <a:pt x="650" y="2762"/>
                  </a:lnTo>
                  <a:cubicBezTo>
                    <a:pt x="325" y="2762"/>
                    <a:pt x="0" y="3033"/>
                    <a:pt x="0" y="3358"/>
                  </a:cubicBezTo>
                  <a:cubicBezTo>
                    <a:pt x="0" y="3683"/>
                    <a:pt x="325" y="3954"/>
                    <a:pt x="650" y="3954"/>
                  </a:cubicBezTo>
                  <a:lnTo>
                    <a:pt x="2816" y="3954"/>
                  </a:lnTo>
                  <a:lnTo>
                    <a:pt x="2816" y="4928"/>
                  </a:lnTo>
                  <a:lnTo>
                    <a:pt x="650" y="4928"/>
                  </a:lnTo>
                  <a:cubicBezTo>
                    <a:pt x="325" y="4928"/>
                    <a:pt x="0" y="5145"/>
                    <a:pt x="0" y="5470"/>
                  </a:cubicBezTo>
                  <a:cubicBezTo>
                    <a:pt x="0" y="5795"/>
                    <a:pt x="325" y="6066"/>
                    <a:pt x="650" y="6066"/>
                  </a:cubicBezTo>
                  <a:lnTo>
                    <a:pt x="2816" y="6066"/>
                  </a:lnTo>
                  <a:lnTo>
                    <a:pt x="2816" y="7582"/>
                  </a:lnTo>
                  <a:cubicBezTo>
                    <a:pt x="2816" y="7907"/>
                    <a:pt x="3141" y="8178"/>
                    <a:pt x="3466" y="8178"/>
                  </a:cubicBezTo>
                  <a:lnTo>
                    <a:pt x="3466" y="8178"/>
                  </a:lnTo>
                  <a:cubicBezTo>
                    <a:pt x="3845" y="8178"/>
                    <a:pt x="4116" y="7907"/>
                    <a:pt x="4116" y="7582"/>
                  </a:cubicBezTo>
                  <a:lnTo>
                    <a:pt x="4116" y="6066"/>
                  </a:lnTo>
                  <a:lnTo>
                    <a:pt x="6282" y="6066"/>
                  </a:lnTo>
                  <a:cubicBezTo>
                    <a:pt x="6661" y="6066"/>
                    <a:pt x="6932" y="5795"/>
                    <a:pt x="6932" y="5470"/>
                  </a:cubicBezTo>
                  <a:cubicBezTo>
                    <a:pt x="7040" y="5145"/>
                    <a:pt x="6715" y="4928"/>
                    <a:pt x="6391" y="4928"/>
                  </a:cubicBezTo>
                  <a:lnTo>
                    <a:pt x="6391" y="4928"/>
                  </a:lnTo>
                  <a:lnTo>
                    <a:pt x="6391" y="4928"/>
                  </a:lnTo>
                  <a:lnTo>
                    <a:pt x="6390" y="4928"/>
                  </a:lnTo>
                  <a:close/>
                  <a:moveTo>
                    <a:pt x="6390" y="4928"/>
                  </a:move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grpSp>
      <p:grpSp>
        <p:nvGrpSpPr>
          <p:cNvPr id="50" name="Group 13"/>
          <p:cNvGrpSpPr/>
          <p:nvPr/>
        </p:nvGrpSpPr>
        <p:grpSpPr>
          <a:xfrm>
            <a:off x="5823765" y="2856672"/>
            <a:ext cx="600682" cy="572108"/>
            <a:chOff x="1401682" y="3918131"/>
            <a:chExt cx="617689" cy="588308"/>
          </a:xfrm>
          <a:solidFill>
            <a:sysClr val="window" lastClr="FFFFFF"/>
          </a:solidFill>
        </p:grpSpPr>
        <p:sp>
          <p:nvSpPr>
            <p:cNvPr id="51" name="图形 4" descr="原子 纯色填充"/>
            <p:cNvSpPr/>
            <p:nvPr/>
          </p:nvSpPr>
          <p:spPr>
            <a:xfrm>
              <a:off x="1661842" y="4168162"/>
              <a:ext cx="92653" cy="88245"/>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52" name="图形 4" descr="原子 纯色填充"/>
            <p:cNvSpPr/>
            <p:nvPr/>
          </p:nvSpPr>
          <p:spPr>
            <a:xfrm>
              <a:off x="1401682" y="3918131"/>
              <a:ext cx="617689" cy="588308"/>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grpSp>
      <p:grpSp>
        <p:nvGrpSpPr>
          <p:cNvPr id="53" name="Group 13"/>
          <p:cNvGrpSpPr/>
          <p:nvPr/>
        </p:nvGrpSpPr>
        <p:grpSpPr>
          <a:xfrm>
            <a:off x="8103732" y="2842838"/>
            <a:ext cx="600682" cy="599775"/>
            <a:chOff x="1401682" y="3903908"/>
            <a:chExt cx="617689" cy="616755"/>
          </a:xfrm>
          <a:solidFill>
            <a:sysClr val="window" lastClr="FFFFFF"/>
          </a:solidFill>
        </p:grpSpPr>
        <p:sp>
          <p:nvSpPr>
            <p:cNvPr id="54" name="图形 4" descr="原子 纯色填充"/>
            <p:cNvSpPr/>
            <p:nvPr/>
          </p:nvSpPr>
          <p:spPr>
            <a:xfrm>
              <a:off x="1661842" y="4166028"/>
              <a:ext cx="92653" cy="92513"/>
            </a:xfrm>
            <a:custGeom>
              <a:avLst/>
              <a:gdLst>
                <a:gd name="T0" fmla="*/ 6367 w 6638"/>
                <a:gd name="T1" fmla="*/ 3048 h 6638"/>
                <a:gd name="T2" fmla="*/ 5653 w 6638"/>
                <a:gd name="T3" fmla="*/ 3048 h 6638"/>
                <a:gd name="T4" fmla="*/ 3590 w 6638"/>
                <a:gd name="T5" fmla="*/ 1006 h 6638"/>
                <a:gd name="T6" fmla="*/ 3590 w 6638"/>
                <a:gd name="T7" fmla="*/ 271 h 6638"/>
                <a:gd name="T8" fmla="*/ 3319 w 6638"/>
                <a:gd name="T9" fmla="*/ 0 h 6638"/>
                <a:gd name="T10" fmla="*/ 3048 w 6638"/>
                <a:gd name="T11" fmla="*/ 271 h 6638"/>
                <a:gd name="T12" fmla="*/ 3048 w 6638"/>
                <a:gd name="T13" fmla="*/ 1004 h 6638"/>
                <a:gd name="T14" fmla="*/ 966 w 6638"/>
                <a:gd name="T15" fmla="*/ 3048 h 6638"/>
                <a:gd name="T16" fmla="*/ 271 w 6638"/>
                <a:gd name="T17" fmla="*/ 3048 h 6638"/>
                <a:gd name="T18" fmla="*/ 0 w 6638"/>
                <a:gd name="T19" fmla="*/ 3319 h 6638"/>
                <a:gd name="T20" fmla="*/ 271 w 6638"/>
                <a:gd name="T21" fmla="*/ 3590 h 6638"/>
                <a:gd name="T22" fmla="*/ 963 w 6638"/>
                <a:gd name="T23" fmla="*/ 3590 h 6638"/>
                <a:gd name="T24" fmla="*/ 3048 w 6638"/>
                <a:gd name="T25" fmla="*/ 5663 h 6638"/>
                <a:gd name="T26" fmla="*/ 3048 w 6638"/>
                <a:gd name="T27" fmla="*/ 6367 h 6638"/>
                <a:gd name="T28" fmla="*/ 3319 w 6638"/>
                <a:gd name="T29" fmla="*/ 6638 h 6638"/>
                <a:gd name="T30" fmla="*/ 3590 w 6638"/>
                <a:gd name="T31" fmla="*/ 6367 h 6638"/>
                <a:gd name="T32" fmla="*/ 3590 w 6638"/>
                <a:gd name="T33" fmla="*/ 5660 h 6638"/>
                <a:gd name="T34" fmla="*/ 5657 w 6638"/>
                <a:gd name="T35" fmla="*/ 3590 h 6638"/>
                <a:gd name="T36" fmla="*/ 6367 w 6638"/>
                <a:gd name="T37" fmla="*/ 3590 h 6638"/>
                <a:gd name="T38" fmla="*/ 6638 w 6638"/>
                <a:gd name="T39" fmla="*/ 3319 h 6638"/>
                <a:gd name="T40" fmla="*/ 6367 w 6638"/>
                <a:gd name="T41" fmla="*/ 3048 h 6638"/>
                <a:gd name="T42" fmla="*/ 3590 w 6638"/>
                <a:gd name="T43" fmla="*/ 5112 h 6638"/>
                <a:gd name="T44" fmla="*/ 3590 w 6638"/>
                <a:gd name="T45" fmla="*/ 4218 h 6638"/>
                <a:gd name="T46" fmla="*/ 3319 w 6638"/>
                <a:gd name="T47" fmla="*/ 3947 h 6638"/>
                <a:gd name="T48" fmla="*/ 3048 w 6638"/>
                <a:gd name="T49" fmla="*/ 4218 h 6638"/>
                <a:gd name="T50" fmla="*/ 3048 w 6638"/>
                <a:gd name="T51" fmla="*/ 5115 h 6638"/>
                <a:gd name="T52" fmla="*/ 1511 w 6638"/>
                <a:gd name="T53" fmla="*/ 3590 h 6638"/>
                <a:gd name="T54" fmla="*/ 2420 w 6638"/>
                <a:gd name="T55" fmla="*/ 3590 h 6638"/>
                <a:gd name="T56" fmla="*/ 2691 w 6638"/>
                <a:gd name="T57" fmla="*/ 3319 h 6638"/>
                <a:gd name="T58" fmla="*/ 2420 w 6638"/>
                <a:gd name="T59" fmla="*/ 3048 h 6638"/>
                <a:gd name="T60" fmla="*/ 1515 w 6638"/>
                <a:gd name="T61" fmla="*/ 3048 h 6638"/>
                <a:gd name="T62" fmla="*/ 3048 w 6638"/>
                <a:gd name="T63" fmla="*/ 1552 h 6638"/>
                <a:gd name="T64" fmla="*/ 3048 w 6638"/>
                <a:gd name="T65" fmla="*/ 2420 h 6638"/>
                <a:gd name="T66" fmla="*/ 3319 w 6638"/>
                <a:gd name="T67" fmla="*/ 2691 h 6638"/>
                <a:gd name="T68" fmla="*/ 3590 w 6638"/>
                <a:gd name="T69" fmla="*/ 2420 h 6638"/>
                <a:gd name="T70" fmla="*/ 3590 w 6638"/>
                <a:gd name="T71" fmla="*/ 1555 h 6638"/>
                <a:gd name="T72" fmla="*/ 5104 w 6638"/>
                <a:gd name="T73" fmla="*/ 3048 h 6638"/>
                <a:gd name="T74" fmla="*/ 4218 w 6638"/>
                <a:gd name="T75" fmla="*/ 3048 h 6638"/>
                <a:gd name="T76" fmla="*/ 3947 w 6638"/>
                <a:gd name="T77" fmla="*/ 3319 h 6638"/>
                <a:gd name="T78" fmla="*/ 4218 w 6638"/>
                <a:gd name="T79" fmla="*/ 3590 h 6638"/>
                <a:gd name="T80" fmla="*/ 5109 w 6638"/>
                <a:gd name="T81" fmla="*/ 3590 h 6638"/>
                <a:gd name="T82" fmla="*/ 3590 w 6638"/>
                <a:gd name="T83" fmla="*/ 5112 h 6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38" h="6638">
                  <a:moveTo>
                    <a:pt x="6367" y="3048"/>
                  </a:moveTo>
                  <a:lnTo>
                    <a:pt x="5653" y="3048"/>
                  </a:lnTo>
                  <a:cubicBezTo>
                    <a:pt x="5522" y="1981"/>
                    <a:pt x="4666" y="1133"/>
                    <a:pt x="3590" y="1006"/>
                  </a:cubicBezTo>
                  <a:lnTo>
                    <a:pt x="3590" y="271"/>
                  </a:lnTo>
                  <a:cubicBezTo>
                    <a:pt x="3590" y="121"/>
                    <a:pt x="3469" y="0"/>
                    <a:pt x="3319" y="0"/>
                  </a:cubicBezTo>
                  <a:cubicBezTo>
                    <a:pt x="3169" y="0"/>
                    <a:pt x="3048" y="121"/>
                    <a:pt x="3048" y="271"/>
                  </a:cubicBezTo>
                  <a:lnTo>
                    <a:pt x="3048" y="1004"/>
                  </a:lnTo>
                  <a:cubicBezTo>
                    <a:pt x="1963" y="1123"/>
                    <a:pt x="1098" y="1975"/>
                    <a:pt x="966" y="3048"/>
                  </a:cubicBezTo>
                  <a:lnTo>
                    <a:pt x="271" y="3048"/>
                  </a:lnTo>
                  <a:cubicBezTo>
                    <a:pt x="121" y="3048"/>
                    <a:pt x="0" y="3169"/>
                    <a:pt x="0" y="3319"/>
                  </a:cubicBezTo>
                  <a:cubicBezTo>
                    <a:pt x="0" y="3469"/>
                    <a:pt x="121" y="3590"/>
                    <a:pt x="271" y="3590"/>
                  </a:cubicBezTo>
                  <a:lnTo>
                    <a:pt x="963" y="3590"/>
                  </a:lnTo>
                  <a:cubicBezTo>
                    <a:pt x="1082" y="4677"/>
                    <a:pt x="1954" y="5542"/>
                    <a:pt x="3048" y="5663"/>
                  </a:cubicBezTo>
                  <a:lnTo>
                    <a:pt x="3048" y="6367"/>
                  </a:lnTo>
                  <a:cubicBezTo>
                    <a:pt x="3048" y="6517"/>
                    <a:pt x="3169" y="6638"/>
                    <a:pt x="3319" y="6638"/>
                  </a:cubicBezTo>
                  <a:cubicBezTo>
                    <a:pt x="3469" y="6638"/>
                    <a:pt x="3590" y="6517"/>
                    <a:pt x="3590" y="6367"/>
                  </a:cubicBezTo>
                  <a:lnTo>
                    <a:pt x="3590" y="5660"/>
                  </a:lnTo>
                  <a:cubicBezTo>
                    <a:pt x="4676" y="5532"/>
                    <a:pt x="5537" y="4671"/>
                    <a:pt x="5657" y="3590"/>
                  </a:cubicBezTo>
                  <a:lnTo>
                    <a:pt x="6367" y="3590"/>
                  </a:lnTo>
                  <a:cubicBezTo>
                    <a:pt x="6517" y="3590"/>
                    <a:pt x="6638" y="3469"/>
                    <a:pt x="6638" y="3319"/>
                  </a:cubicBezTo>
                  <a:cubicBezTo>
                    <a:pt x="6638" y="3169"/>
                    <a:pt x="6517" y="3048"/>
                    <a:pt x="6367" y="3048"/>
                  </a:cubicBezTo>
                  <a:close/>
                  <a:moveTo>
                    <a:pt x="3590" y="5112"/>
                  </a:moveTo>
                  <a:lnTo>
                    <a:pt x="3590" y="4218"/>
                  </a:lnTo>
                  <a:cubicBezTo>
                    <a:pt x="3590" y="4069"/>
                    <a:pt x="3469" y="3947"/>
                    <a:pt x="3319" y="3947"/>
                  </a:cubicBezTo>
                  <a:cubicBezTo>
                    <a:pt x="3169" y="3947"/>
                    <a:pt x="3048" y="4069"/>
                    <a:pt x="3048" y="4218"/>
                  </a:cubicBezTo>
                  <a:lnTo>
                    <a:pt x="3048" y="5115"/>
                  </a:lnTo>
                  <a:cubicBezTo>
                    <a:pt x="2253" y="5001"/>
                    <a:pt x="1625" y="4377"/>
                    <a:pt x="1511" y="3590"/>
                  </a:cubicBezTo>
                  <a:lnTo>
                    <a:pt x="2420" y="3590"/>
                  </a:lnTo>
                  <a:cubicBezTo>
                    <a:pt x="2570" y="3590"/>
                    <a:pt x="2691" y="3469"/>
                    <a:pt x="2691" y="3319"/>
                  </a:cubicBezTo>
                  <a:cubicBezTo>
                    <a:pt x="2691" y="3170"/>
                    <a:pt x="2570" y="3048"/>
                    <a:pt x="2420" y="3048"/>
                  </a:cubicBezTo>
                  <a:lnTo>
                    <a:pt x="1515" y="3048"/>
                  </a:lnTo>
                  <a:cubicBezTo>
                    <a:pt x="1640" y="2274"/>
                    <a:pt x="2263" y="1665"/>
                    <a:pt x="3048" y="1552"/>
                  </a:cubicBezTo>
                  <a:lnTo>
                    <a:pt x="3048" y="2420"/>
                  </a:lnTo>
                  <a:cubicBezTo>
                    <a:pt x="3048" y="2570"/>
                    <a:pt x="3170" y="2691"/>
                    <a:pt x="3319" y="2691"/>
                  </a:cubicBezTo>
                  <a:cubicBezTo>
                    <a:pt x="3469" y="2691"/>
                    <a:pt x="3590" y="2570"/>
                    <a:pt x="3590" y="2420"/>
                  </a:cubicBezTo>
                  <a:lnTo>
                    <a:pt x="3590" y="1555"/>
                  </a:lnTo>
                  <a:cubicBezTo>
                    <a:pt x="4366" y="1675"/>
                    <a:pt x="4980" y="2280"/>
                    <a:pt x="5104" y="3048"/>
                  </a:cubicBezTo>
                  <a:lnTo>
                    <a:pt x="4218" y="3048"/>
                  </a:lnTo>
                  <a:cubicBezTo>
                    <a:pt x="4068" y="3048"/>
                    <a:pt x="3947" y="3170"/>
                    <a:pt x="3947" y="3319"/>
                  </a:cubicBezTo>
                  <a:cubicBezTo>
                    <a:pt x="3947" y="3469"/>
                    <a:pt x="4068" y="3590"/>
                    <a:pt x="4218" y="3590"/>
                  </a:cubicBezTo>
                  <a:lnTo>
                    <a:pt x="5109" y="3590"/>
                  </a:lnTo>
                  <a:cubicBezTo>
                    <a:pt x="4995" y="4371"/>
                    <a:pt x="4376" y="4991"/>
                    <a:pt x="3590" y="5112"/>
                  </a:cubicBez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55" name="图形 4" descr="原子 纯色填充"/>
            <p:cNvSpPr/>
            <p:nvPr/>
          </p:nvSpPr>
          <p:spPr>
            <a:xfrm>
              <a:off x="1401682" y="3903908"/>
              <a:ext cx="617689" cy="616755"/>
            </a:xfrm>
            <a:custGeom>
              <a:avLst/>
              <a:gdLst>
                <a:gd name="T0" fmla="*/ 6367 w 6638"/>
                <a:gd name="T1" fmla="*/ 3048 h 6638"/>
                <a:gd name="T2" fmla="*/ 5653 w 6638"/>
                <a:gd name="T3" fmla="*/ 3048 h 6638"/>
                <a:gd name="T4" fmla="*/ 3590 w 6638"/>
                <a:gd name="T5" fmla="*/ 1006 h 6638"/>
                <a:gd name="T6" fmla="*/ 3590 w 6638"/>
                <a:gd name="T7" fmla="*/ 271 h 6638"/>
                <a:gd name="T8" fmla="*/ 3319 w 6638"/>
                <a:gd name="T9" fmla="*/ 0 h 6638"/>
                <a:gd name="T10" fmla="*/ 3048 w 6638"/>
                <a:gd name="T11" fmla="*/ 271 h 6638"/>
                <a:gd name="T12" fmla="*/ 3048 w 6638"/>
                <a:gd name="T13" fmla="*/ 1004 h 6638"/>
                <a:gd name="T14" fmla="*/ 966 w 6638"/>
                <a:gd name="T15" fmla="*/ 3048 h 6638"/>
                <a:gd name="T16" fmla="*/ 271 w 6638"/>
                <a:gd name="T17" fmla="*/ 3048 h 6638"/>
                <a:gd name="T18" fmla="*/ 0 w 6638"/>
                <a:gd name="T19" fmla="*/ 3319 h 6638"/>
                <a:gd name="T20" fmla="*/ 271 w 6638"/>
                <a:gd name="T21" fmla="*/ 3590 h 6638"/>
                <a:gd name="T22" fmla="*/ 963 w 6638"/>
                <a:gd name="T23" fmla="*/ 3590 h 6638"/>
                <a:gd name="T24" fmla="*/ 3048 w 6638"/>
                <a:gd name="T25" fmla="*/ 5663 h 6638"/>
                <a:gd name="T26" fmla="*/ 3048 w 6638"/>
                <a:gd name="T27" fmla="*/ 6367 h 6638"/>
                <a:gd name="T28" fmla="*/ 3319 w 6638"/>
                <a:gd name="T29" fmla="*/ 6638 h 6638"/>
                <a:gd name="T30" fmla="*/ 3590 w 6638"/>
                <a:gd name="T31" fmla="*/ 6367 h 6638"/>
                <a:gd name="T32" fmla="*/ 3590 w 6638"/>
                <a:gd name="T33" fmla="*/ 5660 h 6638"/>
                <a:gd name="T34" fmla="*/ 5657 w 6638"/>
                <a:gd name="T35" fmla="*/ 3590 h 6638"/>
                <a:gd name="T36" fmla="*/ 6367 w 6638"/>
                <a:gd name="T37" fmla="*/ 3590 h 6638"/>
                <a:gd name="T38" fmla="*/ 6638 w 6638"/>
                <a:gd name="T39" fmla="*/ 3319 h 6638"/>
                <a:gd name="T40" fmla="*/ 6367 w 6638"/>
                <a:gd name="T41" fmla="*/ 3048 h 6638"/>
                <a:gd name="T42" fmla="*/ 3590 w 6638"/>
                <a:gd name="T43" fmla="*/ 5112 h 6638"/>
                <a:gd name="T44" fmla="*/ 3590 w 6638"/>
                <a:gd name="T45" fmla="*/ 4218 h 6638"/>
                <a:gd name="T46" fmla="*/ 3319 w 6638"/>
                <a:gd name="T47" fmla="*/ 3947 h 6638"/>
                <a:gd name="T48" fmla="*/ 3048 w 6638"/>
                <a:gd name="T49" fmla="*/ 4218 h 6638"/>
                <a:gd name="T50" fmla="*/ 3048 w 6638"/>
                <a:gd name="T51" fmla="*/ 5115 h 6638"/>
                <a:gd name="T52" fmla="*/ 1511 w 6638"/>
                <a:gd name="T53" fmla="*/ 3590 h 6638"/>
                <a:gd name="T54" fmla="*/ 2420 w 6638"/>
                <a:gd name="T55" fmla="*/ 3590 h 6638"/>
                <a:gd name="T56" fmla="*/ 2691 w 6638"/>
                <a:gd name="T57" fmla="*/ 3319 h 6638"/>
                <a:gd name="T58" fmla="*/ 2420 w 6638"/>
                <a:gd name="T59" fmla="*/ 3048 h 6638"/>
                <a:gd name="T60" fmla="*/ 1515 w 6638"/>
                <a:gd name="T61" fmla="*/ 3048 h 6638"/>
                <a:gd name="T62" fmla="*/ 3048 w 6638"/>
                <a:gd name="T63" fmla="*/ 1552 h 6638"/>
                <a:gd name="T64" fmla="*/ 3048 w 6638"/>
                <a:gd name="T65" fmla="*/ 2420 h 6638"/>
                <a:gd name="T66" fmla="*/ 3319 w 6638"/>
                <a:gd name="T67" fmla="*/ 2691 h 6638"/>
                <a:gd name="T68" fmla="*/ 3590 w 6638"/>
                <a:gd name="T69" fmla="*/ 2420 h 6638"/>
                <a:gd name="T70" fmla="*/ 3590 w 6638"/>
                <a:gd name="T71" fmla="*/ 1555 h 6638"/>
                <a:gd name="T72" fmla="*/ 5104 w 6638"/>
                <a:gd name="T73" fmla="*/ 3048 h 6638"/>
                <a:gd name="T74" fmla="*/ 4218 w 6638"/>
                <a:gd name="T75" fmla="*/ 3048 h 6638"/>
                <a:gd name="T76" fmla="*/ 3947 w 6638"/>
                <a:gd name="T77" fmla="*/ 3319 h 6638"/>
                <a:gd name="T78" fmla="*/ 4218 w 6638"/>
                <a:gd name="T79" fmla="*/ 3590 h 6638"/>
                <a:gd name="T80" fmla="*/ 5109 w 6638"/>
                <a:gd name="T81" fmla="*/ 3590 h 6638"/>
                <a:gd name="T82" fmla="*/ 3590 w 6638"/>
                <a:gd name="T83" fmla="*/ 5112 h 6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38" h="6638">
                  <a:moveTo>
                    <a:pt x="6367" y="3048"/>
                  </a:moveTo>
                  <a:lnTo>
                    <a:pt x="5653" y="3048"/>
                  </a:lnTo>
                  <a:cubicBezTo>
                    <a:pt x="5522" y="1981"/>
                    <a:pt x="4666" y="1133"/>
                    <a:pt x="3590" y="1006"/>
                  </a:cubicBezTo>
                  <a:lnTo>
                    <a:pt x="3590" y="271"/>
                  </a:lnTo>
                  <a:cubicBezTo>
                    <a:pt x="3590" y="121"/>
                    <a:pt x="3469" y="0"/>
                    <a:pt x="3319" y="0"/>
                  </a:cubicBezTo>
                  <a:cubicBezTo>
                    <a:pt x="3169" y="0"/>
                    <a:pt x="3048" y="121"/>
                    <a:pt x="3048" y="271"/>
                  </a:cubicBezTo>
                  <a:lnTo>
                    <a:pt x="3048" y="1004"/>
                  </a:lnTo>
                  <a:cubicBezTo>
                    <a:pt x="1963" y="1123"/>
                    <a:pt x="1098" y="1975"/>
                    <a:pt x="966" y="3048"/>
                  </a:cubicBezTo>
                  <a:lnTo>
                    <a:pt x="271" y="3048"/>
                  </a:lnTo>
                  <a:cubicBezTo>
                    <a:pt x="121" y="3048"/>
                    <a:pt x="0" y="3169"/>
                    <a:pt x="0" y="3319"/>
                  </a:cubicBezTo>
                  <a:cubicBezTo>
                    <a:pt x="0" y="3469"/>
                    <a:pt x="121" y="3590"/>
                    <a:pt x="271" y="3590"/>
                  </a:cubicBezTo>
                  <a:lnTo>
                    <a:pt x="963" y="3590"/>
                  </a:lnTo>
                  <a:cubicBezTo>
                    <a:pt x="1082" y="4677"/>
                    <a:pt x="1954" y="5542"/>
                    <a:pt x="3048" y="5663"/>
                  </a:cubicBezTo>
                  <a:lnTo>
                    <a:pt x="3048" y="6367"/>
                  </a:lnTo>
                  <a:cubicBezTo>
                    <a:pt x="3048" y="6517"/>
                    <a:pt x="3169" y="6638"/>
                    <a:pt x="3319" y="6638"/>
                  </a:cubicBezTo>
                  <a:cubicBezTo>
                    <a:pt x="3469" y="6638"/>
                    <a:pt x="3590" y="6517"/>
                    <a:pt x="3590" y="6367"/>
                  </a:cubicBezTo>
                  <a:lnTo>
                    <a:pt x="3590" y="5660"/>
                  </a:lnTo>
                  <a:cubicBezTo>
                    <a:pt x="4676" y="5532"/>
                    <a:pt x="5537" y="4671"/>
                    <a:pt x="5657" y="3590"/>
                  </a:cubicBezTo>
                  <a:lnTo>
                    <a:pt x="6367" y="3590"/>
                  </a:lnTo>
                  <a:cubicBezTo>
                    <a:pt x="6517" y="3590"/>
                    <a:pt x="6638" y="3469"/>
                    <a:pt x="6638" y="3319"/>
                  </a:cubicBezTo>
                  <a:cubicBezTo>
                    <a:pt x="6638" y="3169"/>
                    <a:pt x="6517" y="3048"/>
                    <a:pt x="6367" y="3048"/>
                  </a:cubicBezTo>
                  <a:close/>
                  <a:moveTo>
                    <a:pt x="3590" y="5112"/>
                  </a:moveTo>
                  <a:lnTo>
                    <a:pt x="3590" y="4218"/>
                  </a:lnTo>
                  <a:cubicBezTo>
                    <a:pt x="3590" y="4069"/>
                    <a:pt x="3469" y="3947"/>
                    <a:pt x="3319" y="3947"/>
                  </a:cubicBezTo>
                  <a:cubicBezTo>
                    <a:pt x="3169" y="3947"/>
                    <a:pt x="3048" y="4069"/>
                    <a:pt x="3048" y="4218"/>
                  </a:cubicBezTo>
                  <a:lnTo>
                    <a:pt x="3048" y="5115"/>
                  </a:lnTo>
                  <a:cubicBezTo>
                    <a:pt x="2253" y="5001"/>
                    <a:pt x="1625" y="4377"/>
                    <a:pt x="1511" y="3590"/>
                  </a:cubicBezTo>
                  <a:lnTo>
                    <a:pt x="2420" y="3590"/>
                  </a:lnTo>
                  <a:cubicBezTo>
                    <a:pt x="2570" y="3590"/>
                    <a:pt x="2691" y="3469"/>
                    <a:pt x="2691" y="3319"/>
                  </a:cubicBezTo>
                  <a:cubicBezTo>
                    <a:pt x="2691" y="3170"/>
                    <a:pt x="2570" y="3048"/>
                    <a:pt x="2420" y="3048"/>
                  </a:cubicBezTo>
                  <a:lnTo>
                    <a:pt x="1515" y="3048"/>
                  </a:lnTo>
                  <a:cubicBezTo>
                    <a:pt x="1640" y="2274"/>
                    <a:pt x="2263" y="1665"/>
                    <a:pt x="3048" y="1552"/>
                  </a:cubicBezTo>
                  <a:lnTo>
                    <a:pt x="3048" y="2420"/>
                  </a:lnTo>
                  <a:cubicBezTo>
                    <a:pt x="3048" y="2570"/>
                    <a:pt x="3170" y="2691"/>
                    <a:pt x="3319" y="2691"/>
                  </a:cubicBezTo>
                  <a:cubicBezTo>
                    <a:pt x="3469" y="2691"/>
                    <a:pt x="3590" y="2570"/>
                    <a:pt x="3590" y="2420"/>
                  </a:cubicBezTo>
                  <a:lnTo>
                    <a:pt x="3590" y="1555"/>
                  </a:lnTo>
                  <a:cubicBezTo>
                    <a:pt x="4366" y="1675"/>
                    <a:pt x="4980" y="2280"/>
                    <a:pt x="5104" y="3048"/>
                  </a:cubicBezTo>
                  <a:lnTo>
                    <a:pt x="4218" y="3048"/>
                  </a:lnTo>
                  <a:cubicBezTo>
                    <a:pt x="4068" y="3048"/>
                    <a:pt x="3947" y="3170"/>
                    <a:pt x="3947" y="3319"/>
                  </a:cubicBezTo>
                  <a:cubicBezTo>
                    <a:pt x="3947" y="3469"/>
                    <a:pt x="4068" y="3590"/>
                    <a:pt x="4218" y="3590"/>
                  </a:cubicBezTo>
                  <a:lnTo>
                    <a:pt x="5109" y="3590"/>
                  </a:lnTo>
                  <a:cubicBezTo>
                    <a:pt x="4995" y="4371"/>
                    <a:pt x="4376" y="4991"/>
                    <a:pt x="3590" y="5112"/>
                  </a:cubicBez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grpSp>
      <p:sp>
        <p:nvSpPr>
          <p:cNvPr id="56" name="图形 4" descr="原子 纯色填充"/>
          <p:cNvSpPr/>
          <p:nvPr/>
        </p:nvSpPr>
        <p:spPr>
          <a:xfrm>
            <a:off x="10426850" y="2843549"/>
            <a:ext cx="600682" cy="598353"/>
          </a:xfrm>
          <a:custGeom>
            <a:avLst/>
            <a:gdLst>
              <a:gd name="T0" fmla="*/ 539 w 10742"/>
              <a:gd name="T1" fmla="*/ 7067 h 10699"/>
              <a:gd name="T2" fmla="*/ 43 w 10742"/>
              <a:gd name="T3" fmla="*/ 6171 h 10699"/>
              <a:gd name="T4" fmla="*/ 331 w 10742"/>
              <a:gd name="T5" fmla="*/ 5195 h 10699"/>
              <a:gd name="T6" fmla="*/ 3003 w 10742"/>
              <a:gd name="T7" fmla="*/ 1867 h 10699"/>
              <a:gd name="T8" fmla="*/ 3875 w 10742"/>
              <a:gd name="T9" fmla="*/ 1379 h 10699"/>
              <a:gd name="T10" fmla="*/ 4843 w 10742"/>
              <a:gd name="T11" fmla="*/ 1627 h 10699"/>
              <a:gd name="T12" fmla="*/ 6475 w 10742"/>
              <a:gd name="T13" fmla="*/ 2859 h 10699"/>
              <a:gd name="T14" fmla="*/ 8331 w 10742"/>
              <a:gd name="T15" fmla="*/ 539 h 10699"/>
              <a:gd name="T16" fmla="*/ 9227 w 10742"/>
              <a:gd name="T17" fmla="*/ 43 h 10699"/>
              <a:gd name="T18" fmla="*/ 10203 w 10742"/>
              <a:gd name="T19" fmla="*/ 331 h 10699"/>
              <a:gd name="T20" fmla="*/ 10699 w 10742"/>
              <a:gd name="T21" fmla="*/ 1227 h 10699"/>
              <a:gd name="T22" fmla="*/ 10411 w 10742"/>
              <a:gd name="T23" fmla="*/ 2203 h 10699"/>
              <a:gd name="T24" fmla="*/ 7755 w 10742"/>
              <a:gd name="T25" fmla="*/ 5531 h 10699"/>
              <a:gd name="T26" fmla="*/ 6883 w 10742"/>
              <a:gd name="T27" fmla="*/ 6019 h 10699"/>
              <a:gd name="T28" fmla="*/ 5915 w 10742"/>
              <a:gd name="T29" fmla="*/ 5771 h 10699"/>
              <a:gd name="T30" fmla="*/ 4283 w 10742"/>
              <a:gd name="T31" fmla="*/ 4539 h 10699"/>
              <a:gd name="T32" fmla="*/ 2411 w 10742"/>
              <a:gd name="T33" fmla="*/ 6859 h 10699"/>
              <a:gd name="T34" fmla="*/ 1371 w 10742"/>
              <a:gd name="T35" fmla="*/ 7371 h 10699"/>
              <a:gd name="T36" fmla="*/ 539 w 10742"/>
              <a:gd name="T37" fmla="*/ 7067 h 10699"/>
              <a:gd name="T38" fmla="*/ 715 w 10742"/>
              <a:gd name="T39" fmla="*/ 10699 h 10699"/>
              <a:gd name="T40" fmla="*/ 243 w 10742"/>
              <a:gd name="T41" fmla="*/ 10499 h 10699"/>
              <a:gd name="T42" fmla="*/ 43 w 10742"/>
              <a:gd name="T43" fmla="*/ 10027 h 10699"/>
              <a:gd name="T44" fmla="*/ 243 w 10742"/>
              <a:gd name="T45" fmla="*/ 9563 h 10699"/>
              <a:gd name="T46" fmla="*/ 715 w 10742"/>
              <a:gd name="T47" fmla="*/ 9371 h 10699"/>
              <a:gd name="T48" fmla="*/ 10043 w 10742"/>
              <a:gd name="T49" fmla="*/ 9371 h 10699"/>
              <a:gd name="T50" fmla="*/ 10515 w 10742"/>
              <a:gd name="T51" fmla="*/ 9563 h 10699"/>
              <a:gd name="T52" fmla="*/ 10715 w 10742"/>
              <a:gd name="T53" fmla="*/ 10027 h 10699"/>
              <a:gd name="T54" fmla="*/ 10515 w 10742"/>
              <a:gd name="T55" fmla="*/ 10499 h 10699"/>
              <a:gd name="T56" fmla="*/ 10043 w 10742"/>
              <a:gd name="T57" fmla="*/ 10699 h 10699"/>
              <a:gd name="T58" fmla="*/ 715 w 10742"/>
              <a:gd name="T59" fmla="*/ 10699 h 10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742" h="10699">
                <a:moveTo>
                  <a:pt x="539" y="7067"/>
                </a:moveTo>
                <a:cubicBezTo>
                  <a:pt x="251" y="6832"/>
                  <a:pt x="86" y="6533"/>
                  <a:pt x="43" y="6171"/>
                </a:cubicBezTo>
                <a:cubicBezTo>
                  <a:pt x="0" y="5808"/>
                  <a:pt x="96" y="5483"/>
                  <a:pt x="331" y="5195"/>
                </a:cubicBezTo>
                <a:lnTo>
                  <a:pt x="3003" y="1867"/>
                </a:lnTo>
                <a:cubicBezTo>
                  <a:pt x="3227" y="1589"/>
                  <a:pt x="3518" y="1427"/>
                  <a:pt x="3875" y="1379"/>
                </a:cubicBezTo>
                <a:cubicBezTo>
                  <a:pt x="4232" y="1331"/>
                  <a:pt x="4555" y="1413"/>
                  <a:pt x="4843" y="1627"/>
                </a:cubicBezTo>
                <a:lnTo>
                  <a:pt x="6475" y="2859"/>
                </a:lnTo>
                <a:lnTo>
                  <a:pt x="8331" y="539"/>
                </a:lnTo>
                <a:cubicBezTo>
                  <a:pt x="8566" y="251"/>
                  <a:pt x="8864" y="85"/>
                  <a:pt x="9227" y="43"/>
                </a:cubicBezTo>
                <a:cubicBezTo>
                  <a:pt x="9590" y="0"/>
                  <a:pt x="9915" y="96"/>
                  <a:pt x="10203" y="331"/>
                </a:cubicBezTo>
                <a:cubicBezTo>
                  <a:pt x="10491" y="565"/>
                  <a:pt x="10656" y="864"/>
                  <a:pt x="10699" y="1227"/>
                </a:cubicBezTo>
                <a:cubicBezTo>
                  <a:pt x="10742" y="1589"/>
                  <a:pt x="10646" y="1915"/>
                  <a:pt x="10411" y="2203"/>
                </a:cubicBezTo>
                <a:lnTo>
                  <a:pt x="7755" y="5531"/>
                </a:lnTo>
                <a:cubicBezTo>
                  <a:pt x="7531" y="5808"/>
                  <a:pt x="7240" y="5971"/>
                  <a:pt x="6883" y="6019"/>
                </a:cubicBezTo>
                <a:cubicBezTo>
                  <a:pt x="6526" y="6067"/>
                  <a:pt x="6203" y="5984"/>
                  <a:pt x="5915" y="5771"/>
                </a:cubicBezTo>
                <a:lnTo>
                  <a:pt x="4283" y="4539"/>
                </a:lnTo>
                <a:lnTo>
                  <a:pt x="2411" y="6859"/>
                </a:lnTo>
                <a:cubicBezTo>
                  <a:pt x="2155" y="7200"/>
                  <a:pt x="1808" y="7371"/>
                  <a:pt x="1371" y="7371"/>
                </a:cubicBezTo>
                <a:cubicBezTo>
                  <a:pt x="1072" y="7371"/>
                  <a:pt x="795" y="7269"/>
                  <a:pt x="539" y="7067"/>
                </a:cubicBezTo>
                <a:close/>
                <a:moveTo>
                  <a:pt x="715" y="10699"/>
                </a:moveTo>
                <a:cubicBezTo>
                  <a:pt x="534" y="10699"/>
                  <a:pt x="376" y="10632"/>
                  <a:pt x="243" y="10499"/>
                </a:cubicBezTo>
                <a:cubicBezTo>
                  <a:pt x="110" y="10365"/>
                  <a:pt x="43" y="10208"/>
                  <a:pt x="43" y="10027"/>
                </a:cubicBezTo>
                <a:cubicBezTo>
                  <a:pt x="43" y="9845"/>
                  <a:pt x="110" y="9691"/>
                  <a:pt x="243" y="9563"/>
                </a:cubicBezTo>
                <a:cubicBezTo>
                  <a:pt x="376" y="9435"/>
                  <a:pt x="534" y="9371"/>
                  <a:pt x="715" y="9371"/>
                </a:cubicBezTo>
                <a:lnTo>
                  <a:pt x="10043" y="9371"/>
                </a:lnTo>
                <a:cubicBezTo>
                  <a:pt x="10224" y="9371"/>
                  <a:pt x="10382" y="9435"/>
                  <a:pt x="10515" y="9563"/>
                </a:cubicBezTo>
                <a:cubicBezTo>
                  <a:pt x="10648" y="9691"/>
                  <a:pt x="10715" y="9845"/>
                  <a:pt x="10715" y="10027"/>
                </a:cubicBezTo>
                <a:cubicBezTo>
                  <a:pt x="10715" y="10208"/>
                  <a:pt x="10648" y="10365"/>
                  <a:pt x="10515" y="10499"/>
                </a:cubicBezTo>
                <a:cubicBezTo>
                  <a:pt x="10382" y="10632"/>
                  <a:pt x="10224" y="10699"/>
                  <a:pt x="10043" y="10699"/>
                </a:cubicBezTo>
                <a:lnTo>
                  <a:pt x="715" y="10699"/>
                </a:lnTo>
                <a:close/>
              </a:path>
            </a:pathLst>
          </a:custGeom>
          <a:solidFill>
            <a:sysClr val="window" lastClr="FFFFFF"/>
          </a:solid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 name="箭头: 五边形 6"/>
          <p:cNvSpPr/>
          <p:nvPr>
            <p:custDataLst>
              <p:tags r:id="rId1"/>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2"/>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cxnSp>
        <p:nvCxnSpPr>
          <p:cNvPr id="7" name="直接连接符 6"/>
          <p:cNvCxnSpPr/>
          <p:nvPr>
            <p:custDataLst>
              <p:tags r:id="rId1"/>
            </p:custDataLst>
          </p:nvPr>
        </p:nvCxnSpPr>
        <p:spPr>
          <a:xfrm>
            <a:off x="744220" y="3406427"/>
            <a:ext cx="10712447" cy="26556"/>
          </a:xfrm>
          <a:prstGeom prst="line">
            <a:avLst/>
          </a:prstGeom>
          <a:noFill/>
          <a:ln w="57150" cap="rnd" cmpd="sng" algn="ctr">
            <a:solidFill>
              <a:srgbClr val="0074E0">
                <a:alpha val="64000"/>
              </a:srgbClr>
            </a:solidFill>
            <a:prstDash val="solid"/>
            <a:round/>
          </a:ln>
          <a:effectLst/>
        </p:spPr>
      </p:cxnSp>
      <p:cxnSp>
        <p:nvCxnSpPr>
          <p:cNvPr id="8" name="直接连接符 7"/>
          <p:cNvCxnSpPr>
            <a:endCxn id="17" idx="0"/>
          </p:cNvCxnSpPr>
          <p:nvPr>
            <p:custDataLst>
              <p:tags r:id="rId2"/>
            </p:custDataLst>
          </p:nvPr>
        </p:nvCxnSpPr>
        <p:spPr>
          <a:xfrm>
            <a:off x="1189935" y="2295834"/>
            <a:ext cx="0" cy="1071801"/>
          </a:xfrm>
          <a:prstGeom prst="line">
            <a:avLst/>
          </a:prstGeom>
          <a:noFill/>
          <a:ln w="19050" cap="flat" cmpd="sng" algn="ctr">
            <a:solidFill>
              <a:srgbClr val="0074E0"/>
            </a:solidFill>
            <a:prstDash val="sysDash"/>
            <a:miter lim="800000"/>
          </a:ln>
          <a:effectLst/>
        </p:spPr>
      </p:cxnSp>
      <p:sp>
        <p:nvSpPr>
          <p:cNvPr id="9" name="圆角矩形 8"/>
          <p:cNvSpPr/>
          <p:nvPr>
            <p:custDataLst>
              <p:tags r:id="rId3"/>
            </p:custDataLst>
          </p:nvPr>
        </p:nvSpPr>
        <p:spPr>
          <a:xfrm>
            <a:off x="1172791" y="1702939"/>
            <a:ext cx="2152966" cy="655401"/>
          </a:xfrm>
          <a:prstGeom prst="roundRect">
            <a:avLst/>
          </a:prstGeom>
          <a:solidFill>
            <a:srgbClr val="0074E0">
              <a:alpha val="20000"/>
            </a:srgbClr>
          </a:solidFill>
          <a:ln w="12700" cap="flat" cmpd="sng" algn="ctr">
            <a:noFill/>
            <a:prstDash val="solid"/>
            <a:miter lim="800000"/>
          </a:ln>
          <a:effectLst/>
        </p:spPr>
        <p:txBody>
          <a:bodyPr rtlCol="0" anchor="ctr"/>
          <a:lstStyle/>
          <a:p>
            <a:pPr algn="ctr">
              <a:defRPr/>
            </a:pPr>
            <a:r>
              <a:rPr lang="zh-CN" altLang="en-US" sz="2000" kern="100" dirty="0">
                <a:solidFill>
                  <a:srgbClr val="0074E0"/>
                </a:solidFill>
                <a:latin typeface="思源黑体 CN Normal" panose="020B0400000000000000" pitchFamily="34" charset="-122"/>
                <a:ea typeface="思源黑体 CN Normal" panose="020B0400000000000000" pitchFamily="34" charset="-122"/>
                <a:cs typeface="Times New Roman" panose="02020603050405020304" charset="0"/>
                <a:sym typeface="思源黑体 CN Normal" panose="020B0400000000000000" pitchFamily="34" charset="-122"/>
              </a:rPr>
              <a:t>添加标题</a:t>
            </a:r>
            <a:endParaRPr lang="zh-CN" altLang="en-US" sz="2000" b="1" kern="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椭圆 9"/>
          <p:cNvSpPr/>
          <p:nvPr>
            <p:custDataLst>
              <p:tags r:id="rId4"/>
            </p:custDataLst>
          </p:nvPr>
        </p:nvSpPr>
        <p:spPr>
          <a:xfrm>
            <a:off x="856785" y="1691155"/>
            <a:ext cx="678968" cy="67896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en-US" altLang="zh-CN"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01</a:t>
            </a: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1" name="文本框 10"/>
          <p:cNvSpPr txBox="1"/>
          <p:nvPr>
            <p:custDataLst>
              <p:tags r:id="rId5"/>
            </p:custDataLst>
          </p:nvPr>
        </p:nvSpPr>
        <p:spPr>
          <a:xfrm>
            <a:off x="1553450" y="2382823"/>
            <a:ext cx="2678307" cy="607695"/>
          </a:xfrm>
          <a:prstGeom prst="rect">
            <a:avLst/>
          </a:prstGeom>
          <a:noFill/>
        </p:spPr>
        <p:txBody>
          <a:bodyPr wrap="square">
            <a:spAutoFit/>
          </a:bodyPr>
          <a:lstStyle/>
          <a:p>
            <a:pPr>
              <a:lnSpc>
                <a:spcPct val="120000"/>
              </a:lnSpc>
            </a:pPr>
            <a:r>
              <a:rPr lang="zh-CN" altLang="en-US" sz="14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a:t>
            </a:r>
            <a:endPar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椭圆 15"/>
          <p:cNvSpPr/>
          <p:nvPr>
            <p:custDataLst>
              <p:tags r:id="rId6"/>
            </p:custDataLst>
          </p:nvPr>
        </p:nvSpPr>
        <p:spPr>
          <a:xfrm>
            <a:off x="1032614" y="3290588"/>
            <a:ext cx="258234" cy="258234"/>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7" name="椭圆 16"/>
          <p:cNvSpPr/>
          <p:nvPr>
            <p:custDataLst>
              <p:tags r:id="rId7"/>
            </p:custDataLst>
          </p:nvPr>
        </p:nvSpPr>
        <p:spPr>
          <a:xfrm>
            <a:off x="1079181" y="3337155"/>
            <a:ext cx="165100" cy="165100"/>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cxnSp>
        <p:nvCxnSpPr>
          <p:cNvPr id="18" name="直接连接符 17"/>
          <p:cNvCxnSpPr>
            <a:endCxn id="23" idx="0"/>
          </p:cNvCxnSpPr>
          <p:nvPr>
            <p:custDataLst>
              <p:tags r:id="rId8"/>
            </p:custDataLst>
          </p:nvPr>
        </p:nvCxnSpPr>
        <p:spPr>
          <a:xfrm>
            <a:off x="5027771" y="2381317"/>
            <a:ext cx="0" cy="986318"/>
          </a:xfrm>
          <a:prstGeom prst="line">
            <a:avLst/>
          </a:prstGeom>
          <a:noFill/>
          <a:ln w="19050" cap="flat" cmpd="sng" algn="ctr">
            <a:solidFill>
              <a:srgbClr val="0074E0"/>
            </a:solidFill>
            <a:prstDash val="sysDash"/>
            <a:miter lim="800000"/>
          </a:ln>
          <a:effectLst/>
        </p:spPr>
      </p:cxnSp>
      <p:sp>
        <p:nvSpPr>
          <p:cNvPr id="19" name="圆角矩形 18"/>
          <p:cNvSpPr/>
          <p:nvPr>
            <p:custDataLst>
              <p:tags r:id="rId9"/>
            </p:custDataLst>
          </p:nvPr>
        </p:nvSpPr>
        <p:spPr>
          <a:xfrm>
            <a:off x="4990617" y="1659139"/>
            <a:ext cx="2138736" cy="672965"/>
          </a:xfrm>
          <a:prstGeom prst="roundRect">
            <a:avLst/>
          </a:prstGeom>
          <a:solidFill>
            <a:srgbClr val="0074E0">
              <a:alpha val="20000"/>
            </a:srgbClr>
          </a:solidFill>
          <a:ln w="12700" cap="flat" cmpd="sng" algn="ctr">
            <a:noFill/>
            <a:prstDash val="solid"/>
            <a:miter lim="800000"/>
          </a:ln>
          <a:effectLst/>
        </p:spPr>
        <p:txBody>
          <a:bodyPr rtlCol="0" anchor="ctr"/>
          <a:lstStyle/>
          <a:p>
            <a:pPr algn="ctr">
              <a:defRPr/>
            </a:pPr>
            <a:r>
              <a:rPr lang="zh-CN" altLang="en-US" sz="2000" kern="100" dirty="0">
                <a:solidFill>
                  <a:srgbClr val="0074E0"/>
                </a:solidFill>
                <a:latin typeface="思源黑体 CN Normal" panose="020B0400000000000000" pitchFamily="34" charset="-122"/>
                <a:ea typeface="思源黑体 CN Normal" panose="020B0400000000000000" pitchFamily="34" charset="-122"/>
                <a:cs typeface="Times New Roman" panose="02020603050405020304" charset="0"/>
                <a:sym typeface="思源黑体 CN Normal" panose="020B0400000000000000" pitchFamily="34" charset="-122"/>
              </a:rPr>
              <a:t>添加标题</a:t>
            </a:r>
            <a:endParaRPr lang="zh-CN" altLang="en-US" sz="2000" b="1" kern="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椭圆 19"/>
          <p:cNvSpPr/>
          <p:nvPr>
            <p:custDataLst>
              <p:tags r:id="rId10"/>
            </p:custDataLst>
          </p:nvPr>
        </p:nvSpPr>
        <p:spPr>
          <a:xfrm>
            <a:off x="4676700" y="1647039"/>
            <a:ext cx="674480" cy="697163"/>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en-US" altLang="zh-CN"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03</a:t>
            </a: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1" name="文本框 20"/>
          <p:cNvSpPr txBox="1"/>
          <p:nvPr>
            <p:custDataLst>
              <p:tags r:id="rId11"/>
            </p:custDataLst>
          </p:nvPr>
        </p:nvSpPr>
        <p:spPr>
          <a:xfrm>
            <a:off x="5366015" y="2357243"/>
            <a:ext cx="2781783" cy="609398"/>
          </a:xfrm>
          <a:prstGeom prst="rect">
            <a:avLst/>
          </a:prstGeom>
          <a:noFill/>
        </p:spPr>
        <p:txBody>
          <a:bodyPr wrap="square">
            <a:spAutoFit/>
          </a:bodyPr>
          <a:lstStyle/>
          <a:p>
            <a:pPr>
              <a:lnSpc>
                <a:spcPct val="120000"/>
              </a:lnSpc>
            </a:pPr>
            <a:r>
              <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在这里输入你的正文，阐述与关键词标题相关的具体内容。</a:t>
            </a:r>
            <a:endPar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2" name="椭圆 21"/>
          <p:cNvSpPr/>
          <p:nvPr>
            <p:custDataLst>
              <p:tags r:id="rId12"/>
            </p:custDataLst>
          </p:nvPr>
        </p:nvSpPr>
        <p:spPr>
          <a:xfrm>
            <a:off x="4878334" y="3290588"/>
            <a:ext cx="258234" cy="258234"/>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3" name="椭圆 22"/>
          <p:cNvSpPr/>
          <p:nvPr>
            <p:custDataLst>
              <p:tags r:id="rId13"/>
            </p:custDataLst>
          </p:nvPr>
        </p:nvSpPr>
        <p:spPr>
          <a:xfrm>
            <a:off x="4924901" y="3337155"/>
            <a:ext cx="165100" cy="165100"/>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cxnSp>
        <p:nvCxnSpPr>
          <p:cNvPr id="24" name="直接连接符 23"/>
          <p:cNvCxnSpPr/>
          <p:nvPr>
            <p:custDataLst>
              <p:tags r:id="rId14"/>
            </p:custDataLst>
          </p:nvPr>
        </p:nvCxnSpPr>
        <p:spPr>
          <a:xfrm>
            <a:off x="8749440" y="2256050"/>
            <a:ext cx="6424" cy="1085079"/>
          </a:xfrm>
          <a:prstGeom prst="line">
            <a:avLst/>
          </a:prstGeom>
          <a:noFill/>
          <a:ln w="19050" cap="flat" cmpd="sng" algn="ctr">
            <a:solidFill>
              <a:srgbClr val="0074E0"/>
            </a:solidFill>
            <a:prstDash val="sysDash"/>
            <a:miter lim="800000"/>
          </a:ln>
          <a:effectLst/>
        </p:spPr>
      </p:cxnSp>
      <p:sp>
        <p:nvSpPr>
          <p:cNvPr id="25" name="圆角矩形 24"/>
          <p:cNvSpPr/>
          <p:nvPr>
            <p:custDataLst>
              <p:tags r:id="rId15"/>
            </p:custDataLst>
          </p:nvPr>
        </p:nvSpPr>
        <p:spPr>
          <a:xfrm>
            <a:off x="8755864" y="1702939"/>
            <a:ext cx="2152966" cy="655401"/>
          </a:xfrm>
          <a:prstGeom prst="roundRect">
            <a:avLst/>
          </a:prstGeom>
          <a:solidFill>
            <a:srgbClr val="0074E0">
              <a:alpha val="20000"/>
            </a:srgbClr>
          </a:solidFill>
          <a:ln w="12700" cap="flat" cmpd="sng" algn="ctr">
            <a:noFill/>
            <a:prstDash val="solid"/>
            <a:miter lim="800000"/>
          </a:ln>
          <a:effectLst/>
        </p:spPr>
        <p:txBody>
          <a:bodyPr rtlCol="0" anchor="ctr"/>
          <a:lstStyle/>
          <a:p>
            <a:pPr algn="ctr">
              <a:defRPr/>
            </a:pPr>
            <a:r>
              <a:rPr lang="zh-CN" altLang="en-US" sz="2000" kern="100" dirty="0">
                <a:solidFill>
                  <a:srgbClr val="0074E0"/>
                </a:solidFill>
                <a:latin typeface="思源黑体 CN Normal" panose="020B0400000000000000" pitchFamily="34" charset="-122"/>
                <a:ea typeface="思源黑体 CN Normal" panose="020B0400000000000000" pitchFamily="34" charset="-122"/>
                <a:cs typeface="Times New Roman" panose="02020603050405020304" charset="0"/>
                <a:sym typeface="思源黑体 CN Normal" panose="020B0400000000000000" pitchFamily="34" charset="-122"/>
              </a:rPr>
              <a:t>添加标题</a:t>
            </a:r>
            <a:endParaRPr lang="zh-CN" altLang="en-US" sz="2000" b="1" kern="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6" name="椭圆 25"/>
          <p:cNvSpPr/>
          <p:nvPr>
            <p:custDataLst>
              <p:tags r:id="rId16"/>
            </p:custDataLst>
          </p:nvPr>
        </p:nvSpPr>
        <p:spPr>
          <a:xfrm>
            <a:off x="8439858" y="1691155"/>
            <a:ext cx="678968" cy="67896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en-US" altLang="zh-CN"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05</a:t>
            </a: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7" name="文本框 26"/>
          <p:cNvSpPr txBox="1"/>
          <p:nvPr>
            <p:custDataLst>
              <p:tags r:id="rId17"/>
            </p:custDataLst>
          </p:nvPr>
        </p:nvSpPr>
        <p:spPr>
          <a:xfrm>
            <a:off x="9167119" y="2382823"/>
            <a:ext cx="2673152" cy="609398"/>
          </a:xfrm>
          <a:prstGeom prst="rect">
            <a:avLst/>
          </a:prstGeom>
          <a:noFill/>
        </p:spPr>
        <p:txBody>
          <a:bodyPr wrap="square">
            <a:spAutoFit/>
          </a:bodyPr>
          <a:lstStyle/>
          <a:p>
            <a:pPr>
              <a:lnSpc>
                <a:spcPct val="120000"/>
              </a:lnSpc>
            </a:pPr>
            <a:r>
              <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在这里输入你的正文，阐述与关键词标题相关的具体内容。</a:t>
            </a:r>
            <a:endPar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8" name="椭圆 27"/>
          <p:cNvSpPr/>
          <p:nvPr>
            <p:custDataLst>
              <p:tags r:id="rId18"/>
            </p:custDataLst>
          </p:nvPr>
        </p:nvSpPr>
        <p:spPr>
          <a:xfrm>
            <a:off x="8626747" y="3292696"/>
            <a:ext cx="258234" cy="258234"/>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9" name="椭圆 28"/>
          <p:cNvSpPr/>
          <p:nvPr>
            <p:custDataLst>
              <p:tags r:id="rId19"/>
            </p:custDataLst>
          </p:nvPr>
        </p:nvSpPr>
        <p:spPr>
          <a:xfrm>
            <a:off x="8673314" y="3339263"/>
            <a:ext cx="165100" cy="165100"/>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cxnSp>
        <p:nvCxnSpPr>
          <p:cNvPr id="30" name="直接连接符 29"/>
          <p:cNvCxnSpPr>
            <a:stCxn id="35" idx="4"/>
            <a:endCxn id="32" idx="0"/>
          </p:cNvCxnSpPr>
          <p:nvPr>
            <p:custDataLst>
              <p:tags r:id="rId20"/>
            </p:custDataLst>
          </p:nvPr>
        </p:nvCxnSpPr>
        <p:spPr>
          <a:xfrm>
            <a:off x="6930311" y="3502255"/>
            <a:ext cx="2509" cy="1007538"/>
          </a:xfrm>
          <a:prstGeom prst="line">
            <a:avLst/>
          </a:prstGeom>
          <a:noFill/>
          <a:ln w="19050" cap="flat" cmpd="sng" algn="ctr">
            <a:solidFill>
              <a:srgbClr val="0074E0"/>
            </a:solidFill>
            <a:prstDash val="sysDash"/>
            <a:miter lim="800000"/>
          </a:ln>
          <a:effectLst/>
        </p:spPr>
      </p:cxnSp>
      <p:sp>
        <p:nvSpPr>
          <p:cNvPr id="31" name="圆角矩形 30"/>
          <p:cNvSpPr/>
          <p:nvPr>
            <p:custDataLst>
              <p:tags r:id="rId21"/>
            </p:custDataLst>
          </p:nvPr>
        </p:nvSpPr>
        <p:spPr>
          <a:xfrm>
            <a:off x="6909342" y="4521577"/>
            <a:ext cx="2152966" cy="655401"/>
          </a:xfrm>
          <a:prstGeom prst="roundRect">
            <a:avLst/>
          </a:prstGeom>
          <a:solidFill>
            <a:srgbClr val="0074E0">
              <a:alpha val="20000"/>
            </a:srgbClr>
          </a:solidFill>
          <a:ln w="12700" cap="flat" cmpd="sng" algn="ctr">
            <a:noFill/>
            <a:prstDash val="solid"/>
            <a:miter lim="800000"/>
          </a:ln>
          <a:effectLst/>
        </p:spPr>
        <p:txBody>
          <a:bodyPr rtlCol="0" anchor="ctr"/>
          <a:lstStyle/>
          <a:p>
            <a:pPr algn="ctr">
              <a:defRPr/>
            </a:pPr>
            <a:r>
              <a:rPr lang="zh-CN" altLang="en-US" sz="2000" kern="100" dirty="0">
                <a:solidFill>
                  <a:srgbClr val="0074E0"/>
                </a:solidFill>
                <a:latin typeface="思源黑体 CN Normal" panose="020B0400000000000000" pitchFamily="34" charset="-122"/>
                <a:ea typeface="思源黑体 CN Normal" panose="020B0400000000000000" pitchFamily="34" charset="-122"/>
                <a:cs typeface="Times New Roman" panose="02020603050405020304" charset="0"/>
                <a:sym typeface="思源黑体 CN Normal" panose="020B0400000000000000" pitchFamily="34" charset="-122"/>
              </a:rPr>
              <a:t>添加标题</a:t>
            </a:r>
            <a:endParaRPr lang="zh-CN" altLang="en-US" sz="2000" b="1" kern="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2" name="椭圆 31"/>
          <p:cNvSpPr/>
          <p:nvPr>
            <p:custDataLst>
              <p:tags r:id="rId22"/>
            </p:custDataLst>
          </p:nvPr>
        </p:nvSpPr>
        <p:spPr>
          <a:xfrm>
            <a:off x="6593336" y="4509793"/>
            <a:ext cx="678968" cy="67896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en-US" altLang="zh-CN"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04</a:t>
            </a: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3" name="文本框 32"/>
          <p:cNvSpPr txBox="1"/>
          <p:nvPr>
            <p:custDataLst>
              <p:tags r:id="rId23"/>
            </p:custDataLst>
          </p:nvPr>
        </p:nvSpPr>
        <p:spPr>
          <a:xfrm>
            <a:off x="7295102" y="5204517"/>
            <a:ext cx="2801545" cy="609398"/>
          </a:xfrm>
          <a:prstGeom prst="rect">
            <a:avLst/>
          </a:prstGeom>
          <a:noFill/>
        </p:spPr>
        <p:txBody>
          <a:bodyPr wrap="square">
            <a:spAutoFit/>
          </a:bodyPr>
          <a:lstStyle/>
          <a:p>
            <a:pPr>
              <a:lnSpc>
                <a:spcPct val="120000"/>
              </a:lnSpc>
            </a:pPr>
            <a:r>
              <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在这里输入你的正文，阐述与关键词标题相关的具体内容。</a:t>
            </a:r>
            <a:endPar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4" name="椭圆 33"/>
          <p:cNvSpPr/>
          <p:nvPr>
            <p:custDataLst>
              <p:tags r:id="rId24"/>
            </p:custDataLst>
          </p:nvPr>
        </p:nvSpPr>
        <p:spPr>
          <a:xfrm>
            <a:off x="6801194" y="3290588"/>
            <a:ext cx="258234" cy="258234"/>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5" name="椭圆 34"/>
          <p:cNvSpPr/>
          <p:nvPr>
            <p:custDataLst>
              <p:tags r:id="rId25"/>
            </p:custDataLst>
          </p:nvPr>
        </p:nvSpPr>
        <p:spPr>
          <a:xfrm>
            <a:off x="6847761" y="3337155"/>
            <a:ext cx="165100" cy="165100"/>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cxnSp>
        <p:nvCxnSpPr>
          <p:cNvPr id="36" name="直接连接符 35"/>
          <p:cNvCxnSpPr>
            <a:stCxn id="41" idx="4"/>
            <a:endCxn id="38" idx="0"/>
          </p:cNvCxnSpPr>
          <p:nvPr>
            <p:custDataLst>
              <p:tags r:id="rId26"/>
            </p:custDataLst>
          </p:nvPr>
        </p:nvCxnSpPr>
        <p:spPr>
          <a:xfrm>
            <a:off x="3084591" y="3502255"/>
            <a:ext cx="7490" cy="995130"/>
          </a:xfrm>
          <a:prstGeom prst="line">
            <a:avLst/>
          </a:prstGeom>
          <a:noFill/>
          <a:ln w="19050" cap="flat" cmpd="sng" algn="ctr">
            <a:solidFill>
              <a:srgbClr val="0074E0"/>
            </a:solidFill>
            <a:prstDash val="sysDash"/>
            <a:miter lim="800000"/>
          </a:ln>
          <a:effectLst/>
        </p:spPr>
      </p:cxnSp>
      <p:sp>
        <p:nvSpPr>
          <p:cNvPr id="37" name="圆角矩形 36"/>
          <p:cNvSpPr/>
          <p:nvPr>
            <p:custDataLst>
              <p:tags r:id="rId27"/>
            </p:custDataLst>
          </p:nvPr>
        </p:nvSpPr>
        <p:spPr>
          <a:xfrm>
            <a:off x="3068603" y="4509169"/>
            <a:ext cx="2152966" cy="655401"/>
          </a:xfrm>
          <a:prstGeom prst="roundRect">
            <a:avLst/>
          </a:prstGeom>
          <a:solidFill>
            <a:srgbClr val="0074E0">
              <a:alpha val="20000"/>
            </a:srgbClr>
          </a:solidFill>
          <a:ln w="12700" cap="flat" cmpd="sng" algn="ctr">
            <a:noFill/>
            <a:prstDash val="solid"/>
            <a:miter lim="800000"/>
          </a:ln>
          <a:effectLst/>
        </p:spPr>
        <p:txBody>
          <a:bodyPr rtlCol="0" anchor="ctr"/>
          <a:lstStyle/>
          <a:p>
            <a:pPr algn="ctr">
              <a:defRPr/>
            </a:pPr>
            <a:r>
              <a:rPr lang="zh-CN" altLang="en-US" sz="2000" kern="100" dirty="0">
                <a:solidFill>
                  <a:srgbClr val="0074E0"/>
                </a:solidFill>
                <a:latin typeface="思源黑体 CN Normal" panose="020B0400000000000000" pitchFamily="34" charset="-122"/>
                <a:ea typeface="思源黑体 CN Normal" panose="020B0400000000000000" pitchFamily="34" charset="-122"/>
                <a:cs typeface="Times New Roman" panose="02020603050405020304" charset="0"/>
                <a:sym typeface="思源黑体 CN Normal" panose="020B0400000000000000" pitchFamily="34" charset="-122"/>
              </a:rPr>
              <a:t>添加标题</a:t>
            </a:r>
            <a:endParaRPr lang="zh-CN" altLang="en-US" sz="2000" b="1" kern="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8" name="椭圆 37"/>
          <p:cNvSpPr/>
          <p:nvPr>
            <p:custDataLst>
              <p:tags r:id="rId28"/>
            </p:custDataLst>
          </p:nvPr>
        </p:nvSpPr>
        <p:spPr>
          <a:xfrm>
            <a:off x="2752597" y="4497385"/>
            <a:ext cx="678968" cy="67896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en-US" altLang="zh-CN"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02</a:t>
            </a: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9" name="文本框 38"/>
          <p:cNvSpPr txBox="1"/>
          <p:nvPr>
            <p:custDataLst>
              <p:tags r:id="rId29"/>
            </p:custDataLst>
          </p:nvPr>
        </p:nvSpPr>
        <p:spPr>
          <a:xfrm>
            <a:off x="3457200" y="5192109"/>
            <a:ext cx="2662164" cy="609398"/>
          </a:xfrm>
          <a:prstGeom prst="rect">
            <a:avLst/>
          </a:prstGeom>
          <a:noFill/>
        </p:spPr>
        <p:txBody>
          <a:bodyPr wrap="square">
            <a:spAutoFit/>
          </a:bodyPr>
          <a:lstStyle/>
          <a:p>
            <a:pPr>
              <a:lnSpc>
                <a:spcPct val="120000"/>
              </a:lnSpc>
            </a:pPr>
            <a:r>
              <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在这里输入你的正文，阐述与关键词标题相关的具体内容。</a:t>
            </a:r>
            <a:endPar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0" name="椭圆 39"/>
          <p:cNvSpPr/>
          <p:nvPr>
            <p:custDataLst>
              <p:tags r:id="rId30"/>
            </p:custDataLst>
          </p:nvPr>
        </p:nvSpPr>
        <p:spPr>
          <a:xfrm>
            <a:off x="2955474" y="3290588"/>
            <a:ext cx="258234" cy="258234"/>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41" name="椭圆 40"/>
          <p:cNvSpPr/>
          <p:nvPr>
            <p:custDataLst>
              <p:tags r:id="rId31"/>
            </p:custDataLst>
          </p:nvPr>
        </p:nvSpPr>
        <p:spPr>
          <a:xfrm>
            <a:off x="3002041" y="3337155"/>
            <a:ext cx="165100" cy="165100"/>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4" name="箭头: 五边形 6"/>
          <p:cNvSpPr/>
          <p:nvPr>
            <p:custDataLst>
              <p:tags r:id="rId32"/>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33"/>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cxnSp>
        <p:nvCxnSpPr>
          <p:cNvPr id="7" name="直接连接符 6"/>
          <p:cNvCxnSpPr/>
          <p:nvPr>
            <p:custDataLst>
              <p:tags r:id="rId1"/>
            </p:custDataLst>
          </p:nvPr>
        </p:nvCxnSpPr>
        <p:spPr>
          <a:xfrm>
            <a:off x="1015678" y="4149591"/>
            <a:ext cx="10160643" cy="0"/>
          </a:xfrm>
          <a:prstGeom prst="line">
            <a:avLst/>
          </a:prstGeom>
          <a:noFill/>
          <a:ln w="12700" cap="flat" cmpd="sng" algn="ctr">
            <a:solidFill>
              <a:srgbClr val="FFFFFF">
                <a:lumMod val="85000"/>
              </a:srgbClr>
            </a:solidFill>
            <a:prstDash val="solid"/>
            <a:miter lim="800000"/>
          </a:ln>
          <a:effectLst/>
        </p:spPr>
      </p:cxnSp>
      <p:sp>
        <p:nvSpPr>
          <p:cNvPr id="8" name="六边形 7"/>
          <p:cNvSpPr/>
          <p:nvPr>
            <p:custDataLst>
              <p:tags r:id="rId2"/>
            </p:custDataLst>
          </p:nvPr>
        </p:nvSpPr>
        <p:spPr>
          <a:xfrm>
            <a:off x="1784690" y="3929667"/>
            <a:ext cx="520746" cy="448919"/>
          </a:xfrm>
          <a:prstGeom prst="hexagon">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en-US" altLang="zh-CN" sz="11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01</a:t>
            </a:r>
            <a:endParaRPr lang="zh-CN" altLang="en-US" sz="11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9" name="文本框 8"/>
          <p:cNvSpPr txBox="1"/>
          <p:nvPr>
            <p:custDataLst>
              <p:tags r:id="rId3"/>
            </p:custDataLst>
          </p:nvPr>
        </p:nvSpPr>
        <p:spPr>
          <a:xfrm>
            <a:off x="1108633" y="4831397"/>
            <a:ext cx="1872861" cy="922020"/>
          </a:xfrm>
          <a:prstGeom prst="rect">
            <a:avLst/>
          </a:prstGeom>
        </p:spPr>
        <p:txBody>
          <a:bodyPr wrap="square">
            <a:spAutoFit/>
          </a:bodyPr>
          <a:lstStyle>
            <a:defPPr>
              <a:defRPr lang="zh-CN"/>
            </a:defPPr>
            <a:lvl1pPr>
              <a:lnSpc>
                <a:spcPct val="15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50000"/>
              </a:lnSpc>
              <a:spcBef>
                <a:spcPts val="0"/>
              </a:spcBef>
              <a:spcAft>
                <a:spcPts val="0"/>
              </a:spcAft>
              <a:buClrTx/>
              <a:buSzTx/>
              <a:buFontTx/>
              <a:buNone/>
              <a:defRPr/>
            </a:pPr>
            <a:r>
              <a:rPr lang="zh-CN" altLang="en-US"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2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文本框 9"/>
          <p:cNvSpPr txBox="1"/>
          <p:nvPr>
            <p:custDataLst>
              <p:tags r:id="rId4"/>
            </p:custDataLst>
          </p:nvPr>
        </p:nvSpPr>
        <p:spPr>
          <a:xfrm>
            <a:off x="1530337" y="4549646"/>
            <a:ext cx="1025922" cy="307777"/>
          </a:xfrm>
          <a:prstGeom prst="rect">
            <a:avLst/>
          </a:prstGeom>
          <a:noFill/>
          <a:ln>
            <a:noFill/>
          </a:ln>
        </p:spPr>
        <p:txBody>
          <a:bodyPr vert="horz" wrap="none" lIns="0" tIns="0" rIns="0" bIns="0" rtlCol="0" anchor="t">
            <a:spAutoFit/>
          </a:bodyPr>
          <a:lstStyle>
            <a:defPPr>
              <a:defRPr lang="zh-CN"/>
            </a:defPPr>
            <a:lvl1pPr>
              <a:defRPr sz="2400">
                <a:gradFill>
                  <a:gsLst>
                    <a:gs pos="100000">
                      <a:srgbClr val="0242AA"/>
                    </a:gs>
                    <a:gs pos="10000">
                      <a:srgbClr val="337DF7"/>
                    </a:gs>
                  </a:gsLst>
                  <a:lin ang="2700000" scaled="0"/>
                </a:gradFill>
                <a:latin typeface="思源黑体 CN Medium" panose="020B0600000000000000" pitchFamily="34" charset="-122"/>
                <a:ea typeface="思源黑体 CN Medium" panose="020B0600000000000000" pitchFamily="34" charset="-122"/>
              </a:defRPr>
            </a:lvl1pPr>
          </a:lstStyle>
          <a:p>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六边形 10"/>
          <p:cNvSpPr/>
          <p:nvPr>
            <p:custDataLst>
              <p:tags r:id="rId5"/>
            </p:custDataLst>
          </p:nvPr>
        </p:nvSpPr>
        <p:spPr>
          <a:xfrm>
            <a:off x="946228" y="1588355"/>
            <a:ext cx="2197672" cy="1894545"/>
          </a:xfrm>
          <a:prstGeom prst="hexagon">
            <a:avLst/>
          </a:prstGeom>
          <a:noFill/>
          <a:ln w="12700" cap="flat" cmpd="sng" algn="ctr">
            <a:gradFill>
              <a:gsLst>
                <a:gs pos="50000">
                  <a:srgbClr val="0074E0"/>
                </a:gs>
                <a:gs pos="0">
                  <a:srgbClr val="0074E0">
                    <a:alpha val="0"/>
                  </a:srgbClr>
                </a:gs>
                <a:gs pos="100000">
                  <a:srgbClr val="0074E0">
                    <a:alpha val="0"/>
                  </a:srgbClr>
                </a:gs>
              </a:gsLst>
              <a:lin ang="5400000" scaled="1"/>
            </a:gradFill>
            <a:prstDash val="solid"/>
            <a:miter lim="800000"/>
          </a:ln>
          <a:effectLst/>
        </p:spPr>
        <p:txBody>
          <a:bodyPr rtlCol="0" anchor="ctr"/>
          <a:lstStyle/>
          <a:p>
            <a:pPr algn="ctr" defTabSz="457200">
              <a:defRPr/>
            </a:pPr>
            <a:endParaRPr lang="zh-CN" altLang="en-US"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六边形 15"/>
          <p:cNvSpPr/>
          <p:nvPr>
            <p:custDataLst>
              <p:tags r:id="rId6"/>
            </p:custDataLst>
          </p:nvPr>
        </p:nvSpPr>
        <p:spPr>
          <a:xfrm>
            <a:off x="1322289" y="1912546"/>
            <a:ext cx="1445551" cy="1246164"/>
          </a:xfrm>
          <a:prstGeom prst="hexagon">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1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grpSp>
        <p:nvGrpSpPr>
          <p:cNvPr id="17" name="组合 16"/>
          <p:cNvGrpSpPr/>
          <p:nvPr>
            <p:custDataLst>
              <p:tags r:id="rId7"/>
            </p:custDataLst>
          </p:nvPr>
        </p:nvGrpSpPr>
        <p:grpSpPr>
          <a:xfrm>
            <a:off x="1787094" y="2314790"/>
            <a:ext cx="518342" cy="441674"/>
            <a:chOff x="2404011" y="3458977"/>
            <a:chExt cx="461880" cy="393564"/>
          </a:xfrm>
        </p:grpSpPr>
        <p:sp>
          <p:nvSpPr>
            <p:cNvPr id="18" name="任意多边形 17"/>
            <p:cNvSpPr/>
            <p:nvPr>
              <p:custDataLst>
                <p:tags r:id="rId8"/>
              </p:custDataLst>
            </p:nvPr>
          </p:nvSpPr>
          <p:spPr>
            <a:xfrm flipH="1">
              <a:off x="2404011" y="3629074"/>
              <a:ext cx="183024" cy="223467"/>
            </a:xfrm>
            <a:custGeom>
              <a:avLst/>
              <a:gdLst>
                <a:gd name="connsiteX0" fmla="*/ 7 w 183024"/>
                <a:gd name="connsiteY0" fmla="*/ 25910 h 223467"/>
                <a:gd name="connsiteX1" fmla="*/ 91070 w 183024"/>
                <a:gd name="connsiteY1" fmla="*/ 5 h 223467"/>
                <a:gd name="connsiteX2" fmla="*/ 183024 w 183024"/>
                <a:gd name="connsiteY2" fmla="*/ 26957 h 223467"/>
                <a:gd name="connsiteX3" fmla="*/ 182538 w 183024"/>
                <a:gd name="connsiteY3" fmla="*/ 142270 h 223467"/>
                <a:gd name="connsiteX4" fmla="*/ 89043 w 183024"/>
                <a:gd name="connsiteY4" fmla="*/ 223416 h 223467"/>
                <a:gd name="connsiteX5" fmla="*/ 0 w 183024"/>
                <a:gd name="connsiteY5" fmla="*/ 145303 h 223467"/>
                <a:gd name="connsiteX6" fmla="*/ 7 w 183024"/>
                <a:gd name="connsiteY6" fmla="*/ 25910 h 22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024" h="223467">
                  <a:moveTo>
                    <a:pt x="7" y="25910"/>
                  </a:moveTo>
                  <a:cubicBezTo>
                    <a:pt x="7" y="25910"/>
                    <a:pt x="65975" y="-401"/>
                    <a:pt x="91070" y="5"/>
                  </a:cubicBezTo>
                  <a:cubicBezTo>
                    <a:pt x="116164" y="410"/>
                    <a:pt x="173716" y="24525"/>
                    <a:pt x="183024" y="26957"/>
                  </a:cubicBezTo>
                  <a:cubicBezTo>
                    <a:pt x="183024" y="26957"/>
                    <a:pt x="182538" y="94107"/>
                    <a:pt x="182538" y="142270"/>
                  </a:cubicBezTo>
                  <a:cubicBezTo>
                    <a:pt x="182538" y="166466"/>
                    <a:pt x="103208" y="225443"/>
                    <a:pt x="89043" y="223416"/>
                  </a:cubicBezTo>
                  <a:cubicBezTo>
                    <a:pt x="74878" y="221390"/>
                    <a:pt x="0" y="166756"/>
                    <a:pt x="0" y="145303"/>
                  </a:cubicBezTo>
                  <a:cubicBezTo>
                    <a:pt x="0" y="123849"/>
                    <a:pt x="7" y="25910"/>
                    <a:pt x="7" y="25910"/>
                  </a:cubicBezTo>
                  <a:close/>
                </a:path>
              </a:pathLst>
            </a:custGeom>
            <a:noFill/>
            <a:ln w="20003" cap="flat">
              <a:solidFill>
                <a:srgbClr val="FFFFFF"/>
              </a:solidFill>
              <a:prstDash val="solid"/>
              <a:miter/>
            </a:ln>
          </p:spPr>
          <p:txBody>
            <a:bodyPr rtlCol="0" anchor="ctr"/>
            <a:lstStyle/>
            <a:p>
              <a:pPr defTabSz="457200">
                <a:defRPr/>
              </a:pPr>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9" name="任意多边形 18"/>
            <p:cNvSpPr/>
            <p:nvPr>
              <p:custDataLst>
                <p:tags r:id="rId9"/>
              </p:custDataLst>
            </p:nvPr>
          </p:nvSpPr>
          <p:spPr>
            <a:xfrm flipH="1">
              <a:off x="2441164" y="3713609"/>
              <a:ext cx="99175" cy="45251"/>
            </a:xfrm>
            <a:custGeom>
              <a:avLst/>
              <a:gdLst>
                <a:gd name="connsiteX0" fmla="*/ 0 w 99175"/>
                <a:gd name="connsiteY0" fmla="*/ 11551 h 45251"/>
                <a:gd name="connsiteX1" fmla="*/ 42367 w 99175"/>
                <a:gd name="connsiteY1" fmla="*/ 45251 h 45251"/>
                <a:gd name="connsiteX2" fmla="*/ 99175 w 99175"/>
                <a:gd name="connsiteY2" fmla="*/ 0 h 45251"/>
              </a:gdLst>
              <a:ahLst/>
              <a:cxnLst>
                <a:cxn ang="0">
                  <a:pos x="connsiteX0" y="connsiteY0"/>
                </a:cxn>
                <a:cxn ang="0">
                  <a:pos x="connsiteX1" y="connsiteY1"/>
                </a:cxn>
                <a:cxn ang="0">
                  <a:pos x="connsiteX2" y="connsiteY2"/>
                </a:cxn>
              </a:cxnLst>
              <a:rect l="l" t="t" r="r" b="b"/>
              <a:pathLst>
                <a:path w="99175" h="45251">
                  <a:moveTo>
                    <a:pt x="0" y="11551"/>
                  </a:moveTo>
                  <a:lnTo>
                    <a:pt x="42367" y="45251"/>
                  </a:lnTo>
                  <a:lnTo>
                    <a:pt x="99175" y="0"/>
                  </a:lnTo>
                </a:path>
              </a:pathLst>
            </a:custGeom>
            <a:noFill/>
            <a:ln w="20003" cap="rnd">
              <a:solidFill>
                <a:srgbClr val="FFFFFF"/>
              </a:solidFill>
              <a:prstDash val="solid"/>
              <a:round/>
            </a:ln>
          </p:spPr>
          <p:txBody>
            <a:bodyPr rtlCol="0" anchor="ctr"/>
            <a:lstStyle/>
            <a:p>
              <a:pPr defTabSz="457200">
                <a:defRPr/>
              </a:pPr>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任意多边形 19"/>
            <p:cNvSpPr/>
            <p:nvPr>
              <p:custDataLst>
                <p:tags r:id="rId10"/>
              </p:custDataLst>
            </p:nvPr>
          </p:nvSpPr>
          <p:spPr>
            <a:xfrm flipH="1">
              <a:off x="2458024" y="3458977"/>
              <a:ext cx="407867" cy="369560"/>
            </a:xfrm>
            <a:custGeom>
              <a:avLst/>
              <a:gdLst>
                <a:gd name="connsiteX0" fmla="*/ 282281 w 407867"/>
                <a:gd name="connsiteY0" fmla="*/ 369561 h 369560"/>
                <a:gd name="connsiteX1" fmla="*/ 41205 w 407867"/>
                <a:gd name="connsiteY1" fmla="*/ 369561 h 369560"/>
                <a:gd name="connsiteX2" fmla="*/ 0 w 407867"/>
                <a:gd name="connsiteY2" fmla="*/ 328356 h 369560"/>
                <a:gd name="connsiteX3" fmla="*/ 0 w 407867"/>
                <a:gd name="connsiteY3" fmla="*/ 41205 h 369560"/>
                <a:gd name="connsiteX4" fmla="*/ 41205 w 407867"/>
                <a:gd name="connsiteY4" fmla="*/ 0 h 369560"/>
                <a:gd name="connsiteX5" fmla="*/ 366663 w 407867"/>
                <a:gd name="connsiteY5" fmla="*/ 0 h 369560"/>
                <a:gd name="connsiteX6" fmla="*/ 407868 w 407867"/>
                <a:gd name="connsiteY6" fmla="*/ 41205 h 369560"/>
                <a:gd name="connsiteX7" fmla="*/ 407868 w 407867"/>
                <a:gd name="connsiteY7" fmla="*/ 147581 h 3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67" h="369560">
                  <a:moveTo>
                    <a:pt x="282281" y="369561"/>
                  </a:moveTo>
                  <a:lnTo>
                    <a:pt x="41205" y="369561"/>
                  </a:lnTo>
                  <a:cubicBezTo>
                    <a:pt x="18448" y="369561"/>
                    <a:pt x="0" y="351113"/>
                    <a:pt x="0" y="328356"/>
                  </a:cubicBezTo>
                  <a:lnTo>
                    <a:pt x="0" y="41205"/>
                  </a:lnTo>
                  <a:cubicBezTo>
                    <a:pt x="0" y="18448"/>
                    <a:pt x="18448" y="0"/>
                    <a:pt x="41205" y="0"/>
                  </a:cubicBezTo>
                  <a:lnTo>
                    <a:pt x="366663" y="0"/>
                  </a:lnTo>
                  <a:cubicBezTo>
                    <a:pt x="389420" y="0"/>
                    <a:pt x="407868" y="18448"/>
                    <a:pt x="407868" y="41205"/>
                  </a:cubicBezTo>
                  <a:lnTo>
                    <a:pt x="407868" y="147581"/>
                  </a:lnTo>
                </a:path>
              </a:pathLst>
            </a:custGeom>
            <a:noFill/>
            <a:ln w="20003" cap="rnd">
              <a:solidFill>
                <a:srgbClr val="FFFFFF"/>
              </a:solidFill>
              <a:prstDash val="solid"/>
              <a:round/>
            </a:ln>
          </p:spPr>
          <p:txBody>
            <a:bodyPr rtlCol="0" anchor="ctr"/>
            <a:lstStyle/>
            <a:p>
              <a:pPr defTabSz="457200">
                <a:defRPr/>
              </a:pPr>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任意多边形 20"/>
            <p:cNvSpPr/>
            <p:nvPr>
              <p:custDataLst>
                <p:tags r:id="rId11"/>
              </p:custDataLst>
            </p:nvPr>
          </p:nvSpPr>
          <p:spPr>
            <a:xfrm flipH="1">
              <a:off x="2497675" y="3572655"/>
              <a:ext cx="325586" cy="213900"/>
            </a:xfrm>
            <a:custGeom>
              <a:avLst/>
              <a:gdLst>
                <a:gd name="connsiteX0" fmla="*/ 325586 w 325586"/>
                <a:gd name="connsiteY0" fmla="*/ 28215 h 213900"/>
                <a:gd name="connsiteX1" fmla="*/ 284955 w 325586"/>
                <a:gd name="connsiteY1" fmla="*/ 0 h 213900"/>
                <a:gd name="connsiteX2" fmla="*/ 218528 w 325586"/>
                <a:gd name="connsiteY2" fmla="*/ 0 h 213900"/>
                <a:gd name="connsiteX3" fmla="*/ 188097 w 325586"/>
                <a:gd name="connsiteY3" fmla="*/ 0 h 213900"/>
                <a:gd name="connsiteX4" fmla="*/ 43339 w 325586"/>
                <a:gd name="connsiteY4" fmla="*/ 0 h 213900"/>
                <a:gd name="connsiteX5" fmla="*/ 0 w 325586"/>
                <a:gd name="connsiteY5" fmla="*/ 43339 h 213900"/>
                <a:gd name="connsiteX6" fmla="*/ 0 w 325586"/>
                <a:gd name="connsiteY6" fmla="*/ 170561 h 213900"/>
                <a:gd name="connsiteX7" fmla="*/ 43339 w 325586"/>
                <a:gd name="connsiteY7" fmla="*/ 213901 h 213900"/>
                <a:gd name="connsiteX8" fmla="*/ 68616 w 325586"/>
                <a:gd name="connsiteY8" fmla="*/ 213901 h 213900"/>
                <a:gd name="connsiteX9" fmla="*/ 201809 w 325586"/>
                <a:gd name="connsiteY9" fmla="*/ 213901 h 21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586" h="213900">
                  <a:moveTo>
                    <a:pt x="325586" y="28215"/>
                  </a:moveTo>
                  <a:cubicBezTo>
                    <a:pt x="319453" y="11733"/>
                    <a:pt x="303572" y="0"/>
                    <a:pt x="284955" y="0"/>
                  </a:cubicBezTo>
                  <a:lnTo>
                    <a:pt x="218528" y="0"/>
                  </a:lnTo>
                  <a:lnTo>
                    <a:pt x="188097" y="0"/>
                  </a:lnTo>
                  <a:lnTo>
                    <a:pt x="43339" y="0"/>
                  </a:lnTo>
                  <a:cubicBezTo>
                    <a:pt x="19407" y="0"/>
                    <a:pt x="0" y="19407"/>
                    <a:pt x="0" y="43339"/>
                  </a:cubicBezTo>
                  <a:lnTo>
                    <a:pt x="0" y="170561"/>
                  </a:lnTo>
                  <a:cubicBezTo>
                    <a:pt x="0" y="194494"/>
                    <a:pt x="19407" y="213901"/>
                    <a:pt x="43339" y="213901"/>
                  </a:cubicBezTo>
                  <a:lnTo>
                    <a:pt x="68616" y="213901"/>
                  </a:lnTo>
                  <a:lnTo>
                    <a:pt x="201809" y="213901"/>
                  </a:lnTo>
                </a:path>
              </a:pathLst>
            </a:custGeom>
            <a:noFill/>
            <a:ln w="20003" cap="rnd">
              <a:solidFill>
                <a:srgbClr val="FFFFFF"/>
              </a:solidFill>
              <a:prstDash val="solid"/>
              <a:round/>
            </a:ln>
          </p:spPr>
          <p:txBody>
            <a:bodyPr rtlCol="0" anchor="ctr"/>
            <a:lstStyle/>
            <a:p>
              <a:pPr defTabSz="457200">
                <a:defRPr/>
              </a:pPr>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2" name="任意多边形 21"/>
            <p:cNvSpPr/>
            <p:nvPr>
              <p:custDataLst>
                <p:tags r:id="rId12"/>
              </p:custDataLst>
            </p:nvPr>
          </p:nvSpPr>
          <p:spPr>
            <a:xfrm flipH="1">
              <a:off x="2779827" y="3495115"/>
              <a:ext cx="43434" cy="43434"/>
            </a:xfrm>
            <a:custGeom>
              <a:avLst/>
              <a:gdLst>
                <a:gd name="connsiteX0" fmla="*/ 43434 w 43434"/>
                <a:gd name="connsiteY0" fmla="*/ 21717 h 43434"/>
                <a:gd name="connsiteX1" fmla="*/ 21717 w 43434"/>
                <a:gd name="connsiteY1" fmla="*/ 43434 h 43434"/>
                <a:gd name="connsiteX2" fmla="*/ 0 w 43434"/>
                <a:gd name="connsiteY2" fmla="*/ 21717 h 43434"/>
                <a:gd name="connsiteX3" fmla="*/ 21717 w 43434"/>
                <a:gd name="connsiteY3" fmla="*/ 0 h 43434"/>
                <a:gd name="connsiteX4" fmla="*/ 43434 w 43434"/>
                <a:gd name="connsiteY4" fmla="*/ 21717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 h="43434">
                  <a:moveTo>
                    <a:pt x="43434" y="21717"/>
                  </a:moveTo>
                  <a:cubicBezTo>
                    <a:pt x="43434" y="33711"/>
                    <a:pt x="33711" y="43434"/>
                    <a:pt x="21717" y="43434"/>
                  </a:cubicBezTo>
                  <a:cubicBezTo>
                    <a:pt x="9723" y="43434"/>
                    <a:pt x="0" y="33711"/>
                    <a:pt x="0" y="21717"/>
                  </a:cubicBezTo>
                  <a:cubicBezTo>
                    <a:pt x="0" y="9723"/>
                    <a:pt x="9723" y="0"/>
                    <a:pt x="21717" y="0"/>
                  </a:cubicBezTo>
                  <a:cubicBezTo>
                    <a:pt x="33711" y="0"/>
                    <a:pt x="43434" y="9723"/>
                    <a:pt x="43434" y="21717"/>
                  </a:cubicBezTo>
                  <a:close/>
                </a:path>
              </a:pathLst>
            </a:custGeom>
            <a:noFill/>
            <a:ln w="20003" cap="rnd">
              <a:solidFill>
                <a:srgbClr val="FFFFFF"/>
              </a:solidFill>
              <a:prstDash val="solid"/>
              <a:round/>
            </a:ln>
          </p:spPr>
          <p:txBody>
            <a:bodyPr rtlCol="0" anchor="ctr"/>
            <a:lstStyle/>
            <a:p>
              <a:pPr defTabSz="457200">
                <a:defRPr/>
              </a:pPr>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任意多边形 22"/>
            <p:cNvSpPr/>
            <p:nvPr>
              <p:custDataLst>
                <p:tags r:id="rId13"/>
              </p:custDataLst>
            </p:nvPr>
          </p:nvSpPr>
          <p:spPr>
            <a:xfrm flipH="1">
              <a:off x="2707455" y="3495115"/>
              <a:ext cx="43434" cy="43434"/>
            </a:xfrm>
            <a:custGeom>
              <a:avLst/>
              <a:gdLst>
                <a:gd name="connsiteX0" fmla="*/ 43434 w 43434"/>
                <a:gd name="connsiteY0" fmla="*/ 21717 h 43434"/>
                <a:gd name="connsiteX1" fmla="*/ 21717 w 43434"/>
                <a:gd name="connsiteY1" fmla="*/ 43434 h 43434"/>
                <a:gd name="connsiteX2" fmla="*/ 0 w 43434"/>
                <a:gd name="connsiteY2" fmla="*/ 21717 h 43434"/>
                <a:gd name="connsiteX3" fmla="*/ 21717 w 43434"/>
                <a:gd name="connsiteY3" fmla="*/ 0 h 43434"/>
                <a:gd name="connsiteX4" fmla="*/ 43434 w 43434"/>
                <a:gd name="connsiteY4" fmla="*/ 21717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 h="43434">
                  <a:moveTo>
                    <a:pt x="43434" y="21717"/>
                  </a:moveTo>
                  <a:cubicBezTo>
                    <a:pt x="43434" y="33711"/>
                    <a:pt x="33711" y="43434"/>
                    <a:pt x="21717" y="43434"/>
                  </a:cubicBezTo>
                  <a:cubicBezTo>
                    <a:pt x="9723" y="43434"/>
                    <a:pt x="0" y="33711"/>
                    <a:pt x="0" y="21717"/>
                  </a:cubicBezTo>
                  <a:cubicBezTo>
                    <a:pt x="0" y="9723"/>
                    <a:pt x="9723" y="0"/>
                    <a:pt x="21717" y="0"/>
                  </a:cubicBezTo>
                  <a:cubicBezTo>
                    <a:pt x="33711" y="0"/>
                    <a:pt x="43434" y="9723"/>
                    <a:pt x="43434" y="21717"/>
                  </a:cubicBezTo>
                  <a:close/>
                </a:path>
              </a:pathLst>
            </a:custGeom>
            <a:noFill/>
            <a:ln w="20003" cap="rnd">
              <a:solidFill>
                <a:srgbClr val="FFFFFF"/>
              </a:solidFill>
              <a:prstDash val="solid"/>
              <a:round/>
            </a:ln>
          </p:spPr>
          <p:txBody>
            <a:bodyPr rtlCol="0" anchor="ctr"/>
            <a:lstStyle/>
            <a:p>
              <a:pPr defTabSz="457200">
                <a:defRPr/>
              </a:pPr>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4" name="任意多边形 23"/>
            <p:cNvSpPr/>
            <p:nvPr>
              <p:custDataLst>
                <p:tags r:id="rId14"/>
              </p:custDataLst>
            </p:nvPr>
          </p:nvSpPr>
          <p:spPr>
            <a:xfrm flipH="1">
              <a:off x="2635164" y="3495115"/>
              <a:ext cx="43434" cy="43434"/>
            </a:xfrm>
            <a:custGeom>
              <a:avLst/>
              <a:gdLst>
                <a:gd name="connsiteX0" fmla="*/ 43434 w 43434"/>
                <a:gd name="connsiteY0" fmla="*/ 21717 h 43434"/>
                <a:gd name="connsiteX1" fmla="*/ 21717 w 43434"/>
                <a:gd name="connsiteY1" fmla="*/ 43434 h 43434"/>
                <a:gd name="connsiteX2" fmla="*/ 0 w 43434"/>
                <a:gd name="connsiteY2" fmla="*/ 21717 h 43434"/>
                <a:gd name="connsiteX3" fmla="*/ 21717 w 43434"/>
                <a:gd name="connsiteY3" fmla="*/ 0 h 43434"/>
                <a:gd name="connsiteX4" fmla="*/ 43434 w 43434"/>
                <a:gd name="connsiteY4" fmla="*/ 21717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 h="43434">
                  <a:moveTo>
                    <a:pt x="43434" y="21717"/>
                  </a:moveTo>
                  <a:cubicBezTo>
                    <a:pt x="43434" y="33711"/>
                    <a:pt x="33711" y="43434"/>
                    <a:pt x="21717" y="43434"/>
                  </a:cubicBezTo>
                  <a:cubicBezTo>
                    <a:pt x="9723" y="43434"/>
                    <a:pt x="0" y="33711"/>
                    <a:pt x="0" y="21717"/>
                  </a:cubicBezTo>
                  <a:cubicBezTo>
                    <a:pt x="0" y="9723"/>
                    <a:pt x="9723" y="0"/>
                    <a:pt x="21717" y="0"/>
                  </a:cubicBezTo>
                  <a:cubicBezTo>
                    <a:pt x="33711" y="0"/>
                    <a:pt x="43434" y="9723"/>
                    <a:pt x="43434" y="21717"/>
                  </a:cubicBezTo>
                  <a:close/>
                </a:path>
              </a:pathLst>
            </a:custGeom>
            <a:noFill/>
            <a:ln w="20003" cap="rnd">
              <a:solidFill>
                <a:srgbClr val="FFFFFF"/>
              </a:solidFill>
              <a:prstDash val="solid"/>
              <a:round/>
            </a:ln>
          </p:spPr>
          <p:txBody>
            <a:bodyPr rtlCol="0" anchor="ctr"/>
            <a:lstStyle/>
            <a:p>
              <a:pPr defTabSz="457200">
                <a:defRPr/>
              </a:pPr>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25" name="六边形 24"/>
          <p:cNvSpPr/>
          <p:nvPr>
            <p:custDataLst>
              <p:tags r:id="rId15"/>
            </p:custDataLst>
          </p:nvPr>
        </p:nvSpPr>
        <p:spPr>
          <a:xfrm>
            <a:off x="3831785" y="3913557"/>
            <a:ext cx="520746" cy="448919"/>
          </a:xfrm>
          <a:prstGeom prst="hexagon">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en-US" altLang="zh-CN" sz="11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02</a:t>
            </a:r>
            <a:endParaRPr lang="zh-CN" altLang="en-US" sz="11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6" name="文本框 25"/>
          <p:cNvSpPr txBox="1"/>
          <p:nvPr>
            <p:custDataLst>
              <p:tags r:id="rId16"/>
            </p:custDataLst>
          </p:nvPr>
        </p:nvSpPr>
        <p:spPr>
          <a:xfrm>
            <a:off x="3119349" y="4847507"/>
            <a:ext cx="1945619" cy="922020"/>
          </a:xfrm>
          <a:prstGeom prst="rect">
            <a:avLst/>
          </a:prstGeom>
        </p:spPr>
        <p:txBody>
          <a:bodyPr wrap="square">
            <a:spAutoFit/>
          </a:bodyPr>
          <a:lstStyle>
            <a:defPPr>
              <a:defRPr lang="zh-CN"/>
            </a:defPPr>
            <a:lvl1pPr>
              <a:lnSpc>
                <a:spcPct val="15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50000"/>
              </a:lnSpc>
              <a:spcBef>
                <a:spcPts val="0"/>
              </a:spcBef>
              <a:spcAft>
                <a:spcPts val="0"/>
              </a:spcAft>
              <a:buClrTx/>
              <a:buSzTx/>
              <a:buFontTx/>
              <a:buNone/>
              <a:defRPr/>
            </a:pPr>
            <a:r>
              <a:rPr lang="zh-CN" altLang="en-US"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2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7" name="文本框 26"/>
          <p:cNvSpPr txBox="1"/>
          <p:nvPr>
            <p:custDataLst>
              <p:tags r:id="rId17"/>
            </p:custDataLst>
          </p:nvPr>
        </p:nvSpPr>
        <p:spPr>
          <a:xfrm>
            <a:off x="3581758" y="4549646"/>
            <a:ext cx="1025922" cy="307777"/>
          </a:xfrm>
          <a:prstGeom prst="rect">
            <a:avLst/>
          </a:prstGeom>
          <a:noFill/>
          <a:ln>
            <a:noFill/>
          </a:ln>
        </p:spPr>
        <p:txBody>
          <a:bodyPr vert="horz" wrap="none" lIns="0" tIns="0" rIns="0" bIns="0" rtlCol="0" anchor="t">
            <a:spAutoFit/>
          </a:bodyPr>
          <a:lstStyle>
            <a:defPPr>
              <a:defRPr lang="zh-CN"/>
            </a:defPPr>
            <a:lvl1pPr>
              <a:defRPr sz="2400">
                <a:gradFill>
                  <a:gsLst>
                    <a:gs pos="100000">
                      <a:srgbClr val="0242AA"/>
                    </a:gs>
                    <a:gs pos="10000">
                      <a:srgbClr val="337DF7"/>
                    </a:gs>
                  </a:gsLst>
                  <a:lin ang="2700000" scaled="0"/>
                </a:gradFill>
                <a:latin typeface="思源黑体 CN Medium" panose="020B0600000000000000" pitchFamily="34" charset="-122"/>
                <a:ea typeface="思源黑体 CN Medium" panose="020B0600000000000000" pitchFamily="34" charset="-122"/>
              </a:defRPr>
            </a:lvl1pPr>
          </a:lstStyle>
          <a:p>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8" name="六边形 27"/>
          <p:cNvSpPr/>
          <p:nvPr>
            <p:custDataLst>
              <p:tags r:id="rId18"/>
            </p:custDataLst>
          </p:nvPr>
        </p:nvSpPr>
        <p:spPr>
          <a:xfrm>
            <a:off x="2973584" y="1588355"/>
            <a:ext cx="2197672" cy="1894545"/>
          </a:xfrm>
          <a:prstGeom prst="hexagon">
            <a:avLst/>
          </a:prstGeom>
          <a:noFill/>
          <a:ln w="12700" cap="flat" cmpd="sng" algn="ctr">
            <a:gradFill>
              <a:gsLst>
                <a:gs pos="50000">
                  <a:srgbClr val="0074E0"/>
                </a:gs>
                <a:gs pos="0">
                  <a:srgbClr val="0074E0">
                    <a:alpha val="0"/>
                  </a:srgbClr>
                </a:gs>
                <a:gs pos="100000">
                  <a:srgbClr val="0074E0">
                    <a:alpha val="0"/>
                  </a:srgbClr>
                </a:gs>
              </a:gsLst>
              <a:lin ang="5400000" scaled="1"/>
            </a:gradFill>
            <a:prstDash val="solid"/>
            <a:miter lim="800000"/>
          </a:ln>
          <a:effectLst/>
        </p:spPr>
        <p:txBody>
          <a:bodyPr rtlCol="0" anchor="ctr"/>
          <a:lstStyle/>
          <a:p>
            <a:pPr algn="ctr" defTabSz="457200">
              <a:defRPr/>
            </a:pPr>
            <a:endParaRPr lang="zh-CN" altLang="en-US"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9" name="六边形 28"/>
          <p:cNvSpPr/>
          <p:nvPr>
            <p:custDataLst>
              <p:tags r:id="rId19"/>
            </p:custDataLst>
          </p:nvPr>
        </p:nvSpPr>
        <p:spPr>
          <a:xfrm>
            <a:off x="3349645" y="1912546"/>
            <a:ext cx="1445551" cy="1246164"/>
          </a:xfrm>
          <a:prstGeom prst="hexagon">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1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pic>
        <p:nvPicPr>
          <p:cNvPr id="30" name="图片 29"/>
          <p:cNvPicPr/>
          <p:nvPr>
            <p:custDataLst>
              <p:tags r:id="rId20"/>
            </p:custDataLst>
          </p:nvPr>
        </p:nvPicPr>
        <p:blipFill>
          <a:blip r:embed="rId21" cstate="screen">
            <a:extLst>
              <a:ext uri="{96DAC541-7B7A-43D3-8B79-37D633B846F1}">
                <asvg:svgBlip xmlns:asvg="http://schemas.microsoft.com/office/drawing/2016/SVG/main" r:embed="rId22"/>
              </a:ext>
            </a:extLst>
          </a:blip>
          <a:stretch>
            <a:fillRect/>
          </a:stretch>
        </p:blipFill>
        <p:spPr>
          <a:xfrm>
            <a:off x="3754506" y="2233758"/>
            <a:ext cx="635262" cy="635262"/>
          </a:xfrm>
          <a:prstGeom prst="rect">
            <a:avLst/>
          </a:prstGeom>
        </p:spPr>
      </p:pic>
      <p:sp>
        <p:nvSpPr>
          <p:cNvPr id="31" name="六边形 30"/>
          <p:cNvSpPr/>
          <p:nvPr>
            <p:custDataLst>
              <p:tags r:id="rId23"/>
            </p:custDataLst>
          </p:nvPr>
        </p:nvSpPr>
        <p:spPr>
          <a:xfrm>
            <a:off x="5878880" y="3913557"/>
            <a:ext cx="520746" cy="448919"/>
          </a:xfrm>
          <a:prstGeom prst="hexagon">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en-US" altLang="zh-CN" sz="11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03</a:t>
            </a:r>
            <a:endParaRPr lang="zh-CN" altLang="en-US" sz="11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2" name="文本框 31"/>
          <p:cNvSpPr txBox="1"/>
          <p:nvPr>
            <p:custDataLst>
              <p:tags r:id="rId24"/>
            </p:custDataLst>
          </p:nvPr>
        </p:nvSpPr>
        <p:spPr>
          <a:xfrm>
            <a:off x="5176313" y="4847507"/>
            <a:ext cx="1925880" cy="922020"/>
          </a:xfrm>
          <a:prstGeom prst="rect">
            <a:avLst/>
          </a:prstGeom>
        </p:spPr>
        <p:txBody>
          <a:bodyPr wrap="square">
            <a:spAutoFit/>
          </a:bodyPr>
          <a:lstStyle>
            <a:defPPr>
              <a:defRPr lang="zh-CN"/>
            </a:defPPr>
            <a:lvl1pPr>
              <a:lnSpc>
                <a:spcPct val="15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50000"/>
              </a:lnSpc>
              <a:spcBef>
                <a:spcPts val="0"/>
              </a:spcBef>
              <a:spcAft>
                <a:spcPts val="0"/>
              </a:spcAft>
              <a:buClrTx/>
              <a:buSzTx/>
              <a:buFontTx/>
              <a:buNone/>
              <a:defRPr/>
            </a:pPr>
            <a:r>
              <a:rPr lang="zh-CN" altLang="en-US"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2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3" name="文本框 32"/>
          <p:cNvSpPr txBox="1"/>
          <p:nvPr>
            <p:custDataLst>
              <p:tags r:id="rId25"/>
            </p:custDataLst>
          </p:nvPr>
        </p:nvSpPr>
        <p:spPr>
          <a:xfrm>
            <a:off x="5622330" y="4549646"/>
            <a:ext cx="1025922" cy="307777"/>
          </a:xfrm>
          <a:prstGeom prst="rect">
            <a:avLst/>
          </a:prstGeom>
          <a:noFill/>
          <a:ln>
            <a:noFill/>
          </a:ln>
        </p:spPr>
        <p:txBody>
          <a:bodyPr vert="horz" wrap="none" lIns="0" tIns="0" rIns="0" bIns="0" rtlCol="0" anchor="t">
            <a:spAutoFit/>
          </a:bodyPr>
          <a:lstStyle>
            <a:defPPr>
              <a:defRPr lang="zh-CN"/>
            </a:defPPr>
            <a:lvl1pPr>
              <a:defRPr sz="2400">
                <a:gradFill>
                  <a:gsLst>
                    <a:gs pos="100000">
                      <a:srgbClr val="0242AA"/>
                    </a:gs>
                    <a:gs pos="10000">
                      <a:srgbClr val="337DF7"/>
                    </a:gs>
                  </a:gsLst>
                  <a:lin ang="2700000" scaled="0"/>
                </a:gradFill>
                <a:latin typeface="思源黑体 CN Medium" panose="020B0600000000000000" pitchFamily="34" charset="-122"/>
                <a:ea typeface="思源黑体 CN Medium" panose="020B0600000000000000" pitchFamily="34" charset="-122"/>
              </a:defRPr>
            </a:lvl1pPr>
          </a:lstStyle>
          <a:p>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4" name="六边形 33"/>
          <p:cNvSpPr/>
          <p:nvPr>
            <p:custDataLst>
              <p:tags r:id="rId26"/>
            </p:custDataLst>
          </p:nvPr>
        </p:nvSpPr>
        <p:spPr>
          <a:xfrm>
            <a:off x="5000940" y="1588355"/>
            <a:ext cx="2197672" cy="1894545"/>
          </a:xfrm>
          <a:prstGeom prst="hexagon">
            <a:avLst/>
          </a:prstGeom>
          <a:noFill/>
          <a:ln w="12700" cap="flat" cmpd="sng" algn="ctr">
            <a:gradFill>
              <a:gsLst>
                <a:gs pos="50000">
                  <a:srgbClr val="0074E0"/>
                </a:gs>
                <a:gs pos="0">
                  <a:srgbClr val="0074E0">
                    <a:alpha val="0"/>
                  </a:srgbClr>
                </a:gs>
                <a:gs pos="100000">
                  <a:srgbClr val="0074E0">
                    <a:alpha val="0"/>
                  </a:srgbClr>
                </a:gs>
              </a:gsLst>
              <a:lin ang="5400000" scaled="1"/>
            </a:gradFill>
            <a:prstDash val="solid"/>
            <a:miter lim="800000"/>
          </a:ln>
          <a:effectLst/>
        </p:spPr>
        <p:txBody>
          <a:bodyPr rtlCol="0" anchor="ctr"/>
          <a:lstStyle/>
          <a:p>
            <a:pPr algn="ctr" defTabSz="457200">
              <a:defRPr/>
            </a:pPr>
            <a:endParaRPr lang="zh-CN" altLang="en-US"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5" name="六边形 34"/>
          <p:cNvSpPr/>
          <p:nvPr>
            <p:custDataLst>
              <p:tags r:id="rId27"/>
            </p:custDataLst>
          </p:nvPr>
        </p:nvSpPr>
        <p:spPr>
          <a:xfrm>
            <a:off x="5377001" y="1912546"/>
            <a:ext cx="1445551" cy="1246164"/>
          </a:xfrm>
          <a:prstGeom prst="hexagon">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1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pic>
        <p:nvPicPr>
          <p:cNvPr id="36" name="图片 35"/>
          <p:cNvPicPr/>
          <p:nvPr>
            <p:custDataLst>
              <p:tags r:id="rId28"/>
            </p:custDataLst>
          </p:nvPr>
        </p:nvPicPr>
        <p:blipFill>
          <a:blip r:embed="rId29" cstate="screen">
            <a:extLst>
              <a:ext uri="{96DAC541-7B7A-43D3-8B79-37D633B846F1}">
                <asvg:svgBlip xmlns:asvg="http://schemas.microsoft.com/office/drawing/2016/SVG/main" r:embed="rId30"/>
              </a:ext>
            </a:extLst>
          </a:blip>
          <a:stretch>
            <a:fillRect/>
          </a:stretch>
        </p:blipFill>
        <p:spPr>
          <a:xfrm>
            <a:off x="5824483" y="2243717"/>
            <a:ext cx="621616" cy="621616"/>
          </a:xfrm>
          <a:prstGeom prst="rect">
            <a:avLst/>
          </a:prstGeom>
        </p:spPr>
      </p:pic>
      <p:sp>
        <p:nvSpPr>
          <p:cNvPr id="37" name="六边形 36"/>
          <p:cNvSpPr/>
          <p:nvPr>
            <p:custDataLst>
              <p:tags r:id="rId31"/>
            </p:custDataLst>
          </p:nvPr>
        </p:nvSpPr>
        <p:spPr>
          <a:xfrm>
            <a:off x="7925975" y="3913557"/>
            <a:ext cx="520746" cy="448919"/>
          </a:xfrm>
          <a:prstGeom prst="hexagon">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en-US" altLang="zh-CN" sz="11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04</a:t>
            </a:r>
            <a:endParaRPr lang="zh-CN" altLang="en-US" sz="11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8" name="文本框 37"/>
          <p:cNvSpPr txBox="1"/>
          <p:nvPr>
            <p:custDataLst>
              <p:tags r:id="rId32"/>
            </p:custDataLst>
          </p:nvPr>
        </p:nvSpPr>
        <p:spPr>
          <a:xfrm>
            <a:off x="7162802" y="4847507"/>
            <a:ext cx="2047093" cy="922020"/>
          </a:xfrm>
          <a:prstGeom prst="rect">
            <a:avLst/>
          </a:prstGeom>
        </p:spPr>
        <p:txBody>
          <a:bodyPr wrap="square">
            <a:spAutoFit/>
          </a:bodyPr>
          <a:lstStyle>
            <a:defPPr>
              <a:defRPr lang="zh-CN"/>
            </a:defPPr>
            <a:lvl1pPr>
              <a:lnSpc>
                <a:spcPct val="15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50000"/>
              </a:lnSpc>
              <a:spcBef>
                <a:spcPts val="0"/>
              </a:spcBef>
              <a:spcAft>
                <a:spcPts val="0"/>
              </a:spcAft>
              <a:buClrTx/>
              <a:buSzTx/>
              <a:buFontTx/>
              <a:buNone/>
              <a:defRPr/>
            </a:pPr>
            <a:r>
              <a:rPr lang="zh-CN" altLang="en-US"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2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9" name="文本框 38"/>
          <p:cNvSpPr txBox="1"/>
          <p:nvPr>
            <p:custDataLst>
              <p:tags r:id="rId33"/>
            </p:custDataLst>
          </p:nvPr>
        </p:nvSpPr>
        <p:spPr>
          <a:xfrm>
            <a:off x="7659555" y="4549646"/>
            <a:ext cx="1025922" cy="307777"/>
          </a:xfrm>
          <a:prstGeom prst="rect">
            <a:avLst/>
          </a:prstGeom>
          <a:noFill/>
          <a:ln>
            <a:noFill/>
          </a:ln>
        </p:spPr>
        <p:txBody>
          <a:bodyPr vert="horz" wrap="none" lIns="0" tIns="0" rIns="0" bIns="0" rtlCol="0" anchor="t">
            <a:spAutoFit/>
          </a:bodyPr>
          <a:lstStyle>
            <a:defPPr>
              <a:defRPr lang="zh-CN"/>
            </a:defPPr>
            <a:lvl1pPr>
              <a:defRPr sz="2400">
                <a:gradFill>
                  <a:gsLst>
                    <a:gs pos="100000">
                      <a:srgbClr val="0242AA"/>
                    </a:gs>
                    <a:gs pos="10000">
                      <a:srgbClr val="337DF7"/>
                    </a:gs>
                  </a:gsLst>
                  <a:lin ang="2700000" scaled="0"/>
                </a:gradFill>
                <a:latin typeface="思源黑体 CN Medium" panose="020B0600000000000000" pitchFamily="34" charset="-122"/>
                <a:ea typeface="思源黑体 CN Medium" panose="020B0600000000000000" pitchFamily="34" charset="-122"/>
              </a:defRPr>
            </a:lvl1pPr>
          </a:lstStyle>
          <a:p>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0" name="六边形 39"/>
          <p:cNvSpPr/>
          <p:nvPr>
            <p:custDataLst>
              <p:tags r:id="rId34"/>
            </p:custDataLst>
          </p:nvPr>
        </p:nvSpPr>
        <p:spPr>
          <a:xfrm>
            <a:off x="7028296" y="1588355"/>
            <a:ext cx="2197672" cy="1894545"/>
          </a:xfrm>
          <a:prstGeom prst="hexagon">
            <a:avLst/>
          </a:prstGeom>
          <a:noFill/>
          <a:ln w="12700" cap="flat" cmpd="sng" algn="ctr">
            <a:gradFill>
              <a:gsLst>
                <a:gs pos="50000">
                  <a:srgbClr val="0074E0"/>
                </a:gs>
                <a:gs pos="0">
                  <a:srgbClr val="0074E0">
                    <a:alpha val="0"/>
                  </a:srgbClr>
                </a:gs>
                <a:gs pos="100000">
                  <a:srgbClr val="0074E0">
                    <a:alpha val="0"/>
                  </a:srgbClr>
                </a:gs>
              </a:gsLst>
              <a:lin ang="5400000" scaled="1"/>
            </a:gradFill>
            <a:prstDash val="solid"/>
            <a:miter lim="800000"/>
          </a:ln>
          <a:effectLst/>
        </p:spPr>
        <p:txBody>
          <a:bodyPr rtlCol="0" anchor="ctr"/>
          <a:lstStyle/>
          <a:p>
            <a:pPr algn="ctr" defTabSz="457200">
              <a:defRPr/>
            </a:pPr>
            <a:endParaRPr lang="zh-CN" altLang="en-US"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1" name="六边形 40"/>
          <p:cNvSpPr/>
          <p:nvPr>
            <p:custDataLst>
              <p:tags r:id="rId35"/>
            </p:custDataLst>
          </p:nvPr>
        </p:nvSpPr>
        <p:spPr>
          <a:xfrm>
            <a:off x="7404357" y="1912546"/>
            <a:ext cx="1445551" cy="1246164"/>
          </a:xfrm>
          <a:prstGeom prst="hexagon">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1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pic>
        <p:nvPicPr>
          <p:cNvPr id="42" name="图片 41"/>
          <p:cNvPicPr>
            <a:picLocks noChangeAspect="1"/>
          </p:cNvPicPr>
          <p:nvPr>
            <p:custDataLst>
              <p:tags r:id="rId36"/>
            </p:custDataLst>
          </p:nvPr>
        </p:nvPicPr>
        <p:blipFill>
          <a:blip r:embed="rId37" cstate="screen">
            <a:extLst>
              <a:ext uri="{96DAC541-7B7A-43D3-8B79-37D633B846F1}">
                <asvg:svgBlip xmlns:asvg="http://schemas.microsoft.com/office/drawing/2016/SVG/main" r:embed="rId38"/>
              </a:ext>
            </a:extLst>
          </a:blip>
          <a:stretch>
            <a:fillRect/>
          </a:stretch>
        </p:blipFill>
        <p:spPr>
          <a:xfrm>
            <a:off x="7869127" y="2277622"/>
            <a:ext cx="516010" cy="516010"/>
          </a:xfrm>
          <a:prstGeom prst="rect">
            <a:avLst/>
          </a:prstGeom>
        </p:spPr>
      </p:pic>
      <p:sp>
        <p:nvSpPr>
          <p:cNvPr id="43" name="六边形 42"/>
          <p:cNvSpPr/>
          <p:nvPr>
            <p:custDataLst>
              <p:tags r:id="rId39"/>
            </p:custDataLst>
          </p:nvPr>
        </p:nvSpPr>
        <p:spPr>
          <a:xfrm>
            <a:off x="9973069" y="3913557"/>
            <a:ext cx="520746" cy="448919"/>
          </a:xfrm>
          <a:prstGeom prst="hexagon">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en-US" altLang="zh-CN" sz="11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05</a:t>
            </a:r>
            <a:endParaRPr lang="zh-CN" altLang="en-US" sz="11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44" name="文本框 43"/>
          <p:cNvSpPr txBox="1"/>
          <p:nvPr>
            <p:custDataLst>
              <p:tags r:id="rId40"/>
            </p:custDataLst>
          </p:nvPr>
        </p:nvSpPr>
        <p:spPr>
          <a:xfrm>
            <a:off x="9243584" y="4847507"/>
            <a:ext cx="1979716" cy="922020"/>
          </a:xfrm>
          <a:prstGeom prst="rect">
            <a:avLst/>
          </a:prstGeom>
        </p:spPr>
        <p:txBody>
          <a:bodyPr wrap="square">
            <a:spAutoFit/>
          </a:bodyPr>
          <a:lstStyle>
            <a:defPPr>
              <a:defRPr lang="zh-CN"/>
            </a:defPPr>
            <a:lvl1pPr>
              <a:lnSpc>
                <a:spcPct val="15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50000"/>
              </a:lnSpc>
              <a:spcBef>
                <a:spcPts val="0"/>
              </a:spcBef>
              <a:spcAft>
                <a:spcPts val="0"/>
              </a:spcAft>
              <a:buClrTx/>
              <a:buSzTx/>
              <a:buFontTx/>
              <a:buNone/>
              <a:defRPr/>
            </a:pPr>
            <a:r>
              <a:rPr lang="zh-CN" altLang="en-US"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2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5" name="文本框 44"/>
          <p:cNvSpPr txBox="1"/>
          <p:nvPr>
            <p:custDataLst>
              <p:tags r:id="rId41"/>
            </p:custDataLst>
          </p:nvPr>
        </p:nvSpPr>
        <p:spPr>
          <a:xfrm>
            <a:off x="9720481" y="4549646"/>
            <a:ext cx="1025922" cy="307777"/>
          </a:xfrm>
          <a:prstGeom prst="rect">
            <a:avLst/>
          </a:prstGeom>
          <a:noFill/>
          <a:ln>
            <a:noFill/>
          </a:ln>
        </p:spPr>
        <p:txBody>
          <a:bodyPr vert="horz" wrap="none" lIns="0" tIns="0" rIns="0" bIns="0" rtlCol="0" anchor="t">
            <a:spAutoFit/>
          </a:bodyPr>
          <a:lstStyle>
            <a:defPPr>
              <a:defRPr lang="zh-CN"/>
            </a:defPPr>
            <a:lvl1pPr>
              <a:defRPr sz="2400">
                <a:gradFill>
                  <a:gsLst>
                    <a:gs pos="100000">
                      <a:srgbClr val="0242AA"/>
                    </a:gs>
                    <a:gs pos="10000">
                      <a:srgbClr val="337DF7"/>
                    </a:gs>
                  </a:gsLst>
                  <a:lin ang="2700000" scaled="0"/>
                </a:gradFill>
                <a:latin typeface="思源黑体 CN Medium" panose="020B0600000000000000" pitchFamily="34" charset="-122"/>
                <a:ea typeface="思源黑体 CN Medium" panose="020B0600000000000000" pitchFamily="34" charset="-122"/>
              </a:defRPr>
            </a:lvl1pPr>
          </a:lstStyle>
          <a:p>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6" name="六边形 45"/>
          <p:cNvSpPr/>
          <p:nvPr>
            <p:custDataLst>
              <p:tags r:id="rId42"/>
            </p:custDataLst>
          </p:nvPr>
        </p:nvSpPr>
        <p:spPr>
          <a:xfrm>
            <a:off x="9055651" y="1606325"/>
            <a:ext cx="2197672" cy="1894545"/>
          </a:xfrm>
          <a:prstGeom prst="hexagon">
            <a:avLst/>
          </a:prstGeom>
          <a:noFill/>
          <a:ln w="12700" cap="flat" cmpd="sng" algn="ctr">
            <a:gradFill>
              <a:gsLst>
                <a:gs pos="50000">
                  <a:srgbClr val="0074E0"/>
                </a:gs>
                <a:gs pos="0">
                  <a:srgbClr val="0074E0">
                    <a:alpha val="0"/>
                  </a:srgbClr>
                </a:gs>
                <a:gs pos="100000">
                  <a:srgbClr val="0074E0">
                    <a:alpha val="0"/>
                  </a:srgbClr>
                </a:gs>
              </a:gsLst>
              <a:lin ang="5400000" scaled="1"/>
            </a:gradFill>
            <a:prstDash val="solid"/>
            <a:miter lim="800000"/>
          </a:ln>
          <a:effectLst/>
        </p:spPr>
        <p:txBody>
          <a:bodyPr rtlCol="0" anchor="ctr"/>
          <a:lstStyle/>
          <a:p>
            <a:pPr algn="ctr" defTabSz="457200">
              <a:defRPr/>
            </a:pPr>
            <a:endParaRPr lang="zh-CN" altLang="en-US"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7" name="六边形 46"/>
          <p:cNvSpPr/>
          <p:nvPr>
            <p:custDataLst>
              <p:tags r:id="rId43"/>
            </p:custDataLst>
          </p:nvPr>
        </p:nvSpPr>
        <p:spPr>
          <a:xfrm>
            <a:off x="9431712" y="1930516"/>
            <a:ext cx="1445551" cy="1246164"/>
          </a:xfrm>
          <a:prstGeom prst="hexagon">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1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pic>
        <p:nvPicPr>
          <p:cNvPr id="48" name="图片 47"/>
          <p:cNvPicPr/>
          <p:nvPr>
            <p:custDataLst>
              <p:tags r:id="rId44"/>
            </p:custDataLst>
          </p:nvPr>
        </p:nvPicPr>
        <p:blipFill>
          <a:blip r:embed="rId29" cstate="screen">
            <a:extLst>
              <a:ext uri="{96DAC541-7B7A-43D3-8B79-37D633B846F1}">
                <asvg:svgBlip xmlns:asvg="http://schemas.microsoft.com/office/drawing/2016/SVG/main" r:embed="rId30"/>
              </a:ext>
            </a:extLst>
          </a:blip>
          <a:stretch>
            <a:fillRect/>
          </a:stretch>
        </p:blipFill>
        <p:spPr>
          <a:xfrm>
            <a:off x="9872199" y="2212812"/>
            <a:ext cx="621616" cy="621616"/>
          </a:xfrm>
          <a:prstGeom prst="rect">
            <a:avLst/>
          </a:prstGeom>
        </p:spPr>
      </p:pic>
      <p:sp>
        <p:nvSpPr>
          <p:cNvPr id="4" name="箭头: 五边形 6"/>
          <p:cNvSpPr/>
          <p:nvPr>
            <p:custDataLst>
              <p:tags r:id="rId45"/>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46"/>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sp>
        <p:nvSpPr>
          <p:cNvPr id="7" name="文本框 6"/>
          <p:cNvSpPr txBox="1"/>
          <p:nvPr/>
        </p:nvSpPr>
        <p:spPr>
          <a:xfrm>
            <a:off x="810229" y="1659227"/>
            <a:ext cx="5245854" cy="459998"/>
          </a:xfrm>
          <a:prstGeom prst="rect">
            <a:avLst/>
          </a:prstGeom>
          <a:noFill/>
        </p:spPr>
        <p:txBody>
          <a:bodyPr wrap="square" rtlCol="0">
            <a:spAutoFit/>
          </a:bodyPr>
          <a:lstStyle/>
          <a:p>
            <a:pPr algn="r">
              <a:lnSpc>
                <a:spcPct val="130000"/>
              </a:lnSpc>
            </a:pPr>
            <a:r>
              <a:rPr lang="zh-CN" altLang="en-US" sz="2000" spc="1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en-US" altLang="zh-CN" sz="2000" spc="1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矩形: 圆角 17"/>
          <p:cNvSpPr/>
          <p:nvPr/>
        </p:nvSpPr>
        <p:spPr>
          <a:xfrm>
            <a:off x="3715472" y="3705995"/>
            <a:ext cx="792000" cy="1729534"/>
          </a:xfrm>
          <a:prstGeom prst="roundRect">
            <a:avLst>
              <a:gd name="adj" fmla="val 5000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9" name="矩形: 圆角 19"/>
          <p:cNvSpPr/>
          <p:nvPr/>
        </p:nvSpPr>
        <p:spPr>
          <a:xfrm>
            <a:off x="4776485" y="3104111"/>
            <a:ext cx="792000" cy="1729534"/>
          </a:xfrm>
          <a:prstGeom prst="roundRect">
            <a:avLst>
              <a:gd name="adj" fmla="val 5000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0" name="矩形: 圆角 20"/>
          <p:cNvSpPr/>
          <p:nvPr/>
        </p:nvSpPr>
        <p:spPr>
          <a:xfrm>
            <a:off x="5837498" y="2606400"/>
            <a:ext cx="792000" cy="1729534"/>
          </a:xfrm>
          <a:prstGeom prst="roundRect">
            <a:avLst>
              <a:gd name="adj" fmla="val 5000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1" name="矩形: 圆角 21"/>
          <p:cNvSpPr/>
          <p:nvPr/>
        </p:nvSpPr>
        <p:spPr>
          <a:xfrm>
            <a:off x="6898511" y="2004516"/>
            <a:ext cx="792000" cy="1729534"/>
          </a:xfrm>
          <a:prstGeom prst="roundRect">
            <a:avLst>
              <a:gd name="adj" fmla="val 5000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6" name="文本框 15"/>
          <p:cNvSpPr txBox="1"/>
          <p:nvPr/>
        </p:nvSpPr>
        <p:spPr>
          <a:xfrm>
            <a:off x="428263" y="3535868"/>
            <a:ext cx="3199481" cy="400110"/>
          </a:xfrm>
          <a:prstGeom prst="rect">
            <a:avLst/>
          </a:prstGeom>
          <a:noFill/>
        </p:spPr>
        <p:txBody>
          <a:bodyPr wrap="square" rtlCol="0">
            <a:spAutoFit/>
          </a:bodyPr>
          <a:lstStyle/>
          <a:p>
            <a:pPr algn="r"/>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en-US" altLang="zh-CN"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7" name="文本框 16"/>
          <p:cNvSpPr txBox="1"/>
          <p:nvPr/>
        </p:nvSpPr>
        <p:spPr>
          <a:xfrm>
            <a:off x="7879801" y="2041835"/>
            <a:ext cx="3370791" cy="400110"/>
          </a:xfrm>
          <a:prstGeom prst="rect">
            <a:avLst/>
          </a:prstGeom>
          <a:noFill/>
        </p:spPr>
        <p:txBody>
          <a:bodyPr wrap="square" rtlCol="0">
            <a:spAutoFit/>
          </a:bodyPr>
          <a:lstStyle/>
          <a:p>
            <a:r>
              <a:rPr lang="zh-CN" altLang="en-US" sz="2000" spc="1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1400" spc="1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 name="文本框 17"/>
          <p:cNvSpPr txBox="1"/>
          <p:nvPr/>
        </p:nvSpPr>
        <p:spPr>
          <a:xfrm>
            <a:off x="5674567" y="4471104"/>
            <a:ext cx="5298232" cy="400110"/>
          </a:xfrm>
          <a:prstGeom prst="rect">
            <a:avLst/>
          </a:prstGeom>
          <a:noFill/>
        </p:spPr>
        <p:txBody>
          <a:bodyPr wrap="square" rtlCol="0">
            <a:spAutoFit/>
          </a:bodyPr>
          <a:lstStyle/>
          <a:p>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1400" spc="1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9" name="iconfont-117-337963"/>
          <p:cNvSpPr/>
          <p:nvPr/>
        </p:nvSpPr>
        <p:spPr>
          <a:xfrm>
            <a:off x="3931472" y="4390762"/>
            <a:ext cx="360000" cy="360000"/>
          </a:xfrm>
          <a:custGeom>
            <a:avLst/>
            <a:gdLst>
              <a:gd name="T0" fmla="*/ 0 w 12400"/>
              <a:gd name="T1" fmla="*/ 6200 h 12400"/>
              <a:gd name="T2" fmla="*/ 12400 w 12400"/>
              <a:gd name="T3" fmla="*/ 6200 h 12400"/>
              <a:gd name="T4" fmla="*/ 11590 w 12400"/>
              <a:gd name="T5" fmla="*/ 6000 h 12400"/>
              <a:gd name="T6" fmla="*/ 8732 w 12400"/>
              <a:gd name="T7" fmla="*/ 3493 h 12400"/>
              <a:gd name="T8" fmla="*/ 11590 w 12400"/>
              <a:gd name="T9" fmla="*/ 6000 h 12400"/>
              <a:gd name="T10" fmla="*/ 4348 w 12400"/>
              <a:gd name="T11" fmla="*/ 9482 h 12400"/>
              <a:gd name="T12" fmla="*/ 6000 w 12400"/>
              <a:gd name="T13" fmla="*/ 11590 h 12400"/>
              <a:gd name="T14" fmla="*/ 6420 w 12400"/>
              <a:gd name="T15" fmla="*/ 811 h 12400"/>
              <a:gd name="T16" fmla="*/ 6400 w 12400"/>
              <a:gd name="T17" fmla="*/ 3590 h 12400"/>
              <a:gd name="T18" fmla="*/ 6420 w 12400"/>
              <a:gd name="T19" fmla="*/ 811 h 12400"/>
              <a:gd name="T20" fmla="*/ 9952 w 12400"/>
              <a:gd name="T21" fmla="*/ 2325 h 12400"/>
              <a:gd name="T22" fmla="*/ 7087 w 12400"/>
              <a:gd name="T23" fmla="*/ 879 h 12400"/>
              <a:gd name="T24" fmla="*/ 6000 w 12400"/>
              <a:gd name="T25" fmla="*/ 3590 h 12400"/>
              <a:gd name="T26" fmla="*/ 5979 w 12400"/>
              <a:gd name="T27" fmla="*/ 811 h 12400"/>
              <a:gd name="T28" fmla="*/ 3818 w 12400"/>
              <a:gd name="T29" fmla="*/ 3124 h 12400"/>
              <a:gd name="T30" fmla="*/ 5313 w 12400"/>
              <a:gd name="T31" fmla="*/ 880 h 12400"/>
              <a:gd name="T32" fmla="*/ 4042 w 12400"/>
              <a:gd name="T33" fmla="*/ 3630 h 12400"/>
              <a:gd name="T34" fmla="*/ 6000 w 12400"/>
              <a:gd name="T35" fmla="*/ 6000 h 12400"/>
              <a:gd name="T36" fmla="*/ 4042 w 12400"/>
              <a:gd name="T37" fmla="*/ 3630 h 12400"/>
              <a:gd name="T38" fmla="*/ 6000 w 12400"/>
              <a:gd name="T39" fmla="*/ 8810 h 12400"/>
              <a:gd name="T40" fmla="*/ 3608 w 12400"/>
              <a:gd name="T41" fmla="*/ 6400 h 12400"/>
              <a:gd name="T42" fmla="*/ 5313 w 12400"/>
              <a:gd name="T43" fmla="*/ 11521 h 12400"/>
              <a:gd name="T44" fmla="*/ 3970 w 12400"/>
              <a:gd name="T45" fmla="*/ 9620 h 12400"/>
              <a:gd name="T46" fmla="*/ 6400 w 12400"/>
              <a:gd name="T47" fmla="*/ 11590 h 12400"/>
              <a:gd name="T48" fmla="*/ 8052 w 12400"/>
              <a:gd name="T49" fmla="*/ 9482 h 12400"/>
              <a:gd name="T50" fmla="*/ 6400 w 12400"/>
              <a:gd name="T51" fmla="*/ 11590 h 12400"/>
              <a:gd name="T52" fmla="*/ 9705 w 12400"/>
              <a:gd name="T53" fmla="*/ 10300 h 12400"/>
              <a:gd name="T54" fmla="*/ 8430 w 12400"/>
              <a:gd name="T55" fmla="*/ 9620 h 12400"/>
              <a:gd name="T56" fmla="*/ 6400 w 12400"/>
              <a:gd name="T57" fmla="*/ 8810 h 12400"/>
              <a:gd name="T58" fmla="*/ 8792 w 12400"/>
              <a:gd name="T59" fmla="*/ 6400 h 12400"/>
              <a:gd name="T60" fmla="*/ 6400 w 12400"/>
              <a:gd name="T61" fmla="*/ 6000 h 12400"/>
              <a:gd name="T62" fmla="*/ 8358 w 12400"/>
              <a:gd name="T63" fmla="*/ 3631 h 12400"/>
              <a:gd name="T64" fmla="*/ 6400 w 12400"/>
              <a:gd name="T65" fmla="*/ 6000 h 12400"/>
              <a:gd name="T66" fmla="*/ 3668 w 12400"/>
              <a:gd name="T67" fmla="*/ 3493 h 12400"/>
              <a:gd name="T68" fmla="*/ 810 w 12400"/>
              <a:gd name="T69" fmla="*/ 6000 h 12400"/>
              <a:gd name="T70" fmla="*/ 810 w 12400"/>
              <a:gd name="T71" fmla="*/ 6400 h 12400"/>
              <a:gd name="T72" fmla="*/ 3810 w 12400"/>
              <a:gd name="T73" fmla="*/ 9255 h 12400"/>
              <a:gd name="T74" fmla="*/ 810 w 12400"/>
              <a:gd name="T75" fmla="*/ 6400 h 12400"/>
              <a:gd name="T76" fmla="*/ 8590 w 12400"/>
              <a:gd name="T77" fmla="*/ 9254 h 12400"/>
              <a:gd name="T78" fmla="*/ 11590 w 12400"/>
              <a:gd name="T79" fmla="*/ 6400 h 1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00" h="12400">
                <a:moveTo>
                  <a:pt x="6200" y="0"/>
                </a:moveTo>
                <a:cubicBezTo>
                  <a:pt x="2776" y="0"/>
                  <a:pt x="0" y="2776"/>
                  <a:pt x="0" y="6200"/>
                </a:cubicBezTo>
                <a:cubicBezTo>
                  <a:pt x="0" y="9624"/>
                  <a:pt x="2776" y="12400"/>
                  <a:pt x="6200" y="12400"/>
                </a:cubicBezTo>
                <a:cubicBezTo>
                  <a:pt x="9624" y="12400"/>
                  <a:pt x="12400" y="9624"/>
                  <a:pt x="12400" y="6200"/>
                </a:cubicBezTo>
                <a:cubicBezTo>
                  <a:pt x="12400" y="2776"/>
                  <a:pt x="9624" y="0"/>
                  <a:pt x="6200" y="0"/>
                </a:cubicBezTo>
                <a:close/>
                <a:moveTo>
                  <a:pt x="11590" y="6000"/>
                </a:moveTo>
                <a:lnTo>
                  <a:pt x="9192" y="6000"/>
                </a:lnTo>
                <a:cubicBezTo>
                  <a:pt x="9170" y="5114"/>
                  <a:pt x="9012" y="4268"/>
                  <a:pt x="8732" y="3493"/>
                </a:cubicBezTo>
                <a:cubicBezTo>
                  <a:pt x="9272" y="3268"/>
                  <a:pt x="9772" y="2968"/>
                  <a:pt x="10227" y="2614"/>
                </a:cubicBezTo>
                <a:cubicBezTo>
                  <a:pt x="11036" y="3522"/>
                  <a:pt x="11542" y="4702"/>
                  <a:pt x="11590" y="6000"/>
                </a:cubicBezTo>
                <a:close/>
                <a:moveTo>
                  <a:pt x="5979" y="11589"/>
                </a:moveTo>
                <a:cubicBezTo>
                  <a:pt x="5314" y="11035"/>
                  <a:pt x="4756" y="10316"/>
                  <a:pt x="4348" y="9482"/>
                </a:cubicBezTo>
                <a:cubicBezTo>
                  <a:pt x="4872" y="9318"/>
                  <a:pt x="5427" y="9228"/>
                  <a:pt x="6000" y="9210"/>
                </a:cubicBezTo>
                <a:lnTo>
                  <a:pt x="6000" y="11590"/>
                </a:lnTo>
                <a:cubicBezTo>
                  <a:pt x="5993" y="11590"/>
                  <a:pt x="5986" y="11589"/>
                  <a:pt x="5979" y="11589"/>
                </a:cubicBezTo>
                <a:close/>
                <a:moveTo>
                  <a:pt x="6420" y="811"/>
                </a:moveTo>
                <a:cubicBezTo>
                  <a:pt x="7175" y="1439"/>
                  <a:pt x="7790" y="2280"/>
                  <a:pt x="8207" y="3262"/>
                </a:cubicBezTo>
                <a:cubicBezTo>
                  <a:pt x="7636" y="3456"/>
                  <a:pt x="7030" y="3570"/>
                  <a:pt x="6400" y="3590"/>
                </a:cubicBezTo>
                <a:lnTo>
                  <a:pt x="6400" y="810"/>
                </a:lnTo>
                <a:cubicBezTo>
                  <a:pt x="6407" y="810"/>
                  <a:pt x="6414" y="811"/>
                  <a:pt x="6420" y="811"/>
                </a:cubicBezTo>
                <a:close/>
                <a:moveTo>
                  <a:pt x="7087" y="879"/>
                </a:moveTo>
                <a:cubicBezTo>
                  <a:pt x="8191" y="1063"/>
                  <a:pt x="9181" y="1578"/>
                  <a:pt x="9952" y="2325"/>
                </a:cubicBezTo>
                <a:cubicBezTo>
                  <a:pt x="9534" y="2646"/>
                  <a:pt x="9076" y="2918"/>
                  <a:pt x="8581" y="3124"/>
                </a:cubicBezTo>
                <a:cubicBezTo>
                  <a:pt x="8217" y="2261"/>
                  <a:pt x="7706" y="1498"/>
                  <a:pt x="7087" y="879"/>
                </a:cubicBezTo>
                <a:close/>
                <a:moveTo>
                  <a:pt x="6000" y="810"/>
                </a:moveTo>
                <a:lnTo>
                  <a:pt x="6000" y="3590"/>
                </a:lnTo>
                <a:cubicBezTo>
                  <a:pt x="5369" y="3569"/>
                  <a:pt x="4763" y="3456"/>
                  <a:pt x="4193" y="3262"/>
                </a:cubicBezTo>
                <a:cubicBezTo>
                  <a:pt x="4609" y="2280"/>
                  <a:pt x="5225" y="1439"/>
                  <a:pt x="5979" y="811"/>
                </a:cubicBezTo>
                <a:cubicBezTo>
                  <a:pt x="5986" y="811"/>
                  <a:pt x="5993" y="810"/>
                  <a:pt x="6000" y="810"/>
                </a:cubicBezTo>
                <a:close/>
                <a:moveTo>
                  <a:pt x="3818" y="3124"/>
                </a:moveTo>
                <a:cubicBezTo>
                  <a:pt x="3324" y="2918"/>
                  <a:pt x="2866" y="2646"/>
                  <a:pt x="2448" y="2325"/>
                </a:cubicBezTo>
                <a:cubicBezTo>
                  <a:pt x="3218" y="1579"/>
                  <a:pt x="4209" y="1063"/>
                  <a:pt x="5313" y="880"/>
                </a:cubicBezTo>
                <a:cubicBezTo>
                  <a:pt x="4693" y="1498"/>
                  <a:pt x="4183" y="2261"/>
                  <a:pt x="3818" y="3124"/>
                </a:cubicBezTo>
                <a:close/>
                <a:moveTo>
                  <a:pt x="4042" y="3630"/>
                </a:moveTo>
                <a:cubicBezTo>
                  <a:pt x="4659" y="3844"/>
                  <a:pt x="5316" y="3969"/>
                  <a:pt x="6000" y="3990"/>
                </a:cubicBezTo>
                <a:lnTo>
                  <a:pt x="6000" y="6000"/>
                </a:lnTo>
                <a:lnTo>
                  <a:pt x="3608" y="6000"/>
                </a:lnTo>
                <a:cubicBezTo>
                  <a:pt x="3630" y="5162"/>
                  <a:pt x="3778" y="4362"/>
                  <a:pt x="4042" y="3630"/>
                </a:cubicBezTo>
                <a:close/>
                <a:moveTo>
                  <a:pt x="6000" y="6400"/>
                </a:moveTo>
                <a:lnTo>
                  <a:pt x="6000" y="8810"/>
                </a:lnTo>
                <a:cubicBezTo>
                  <a:pt x="5369" y="8829"/>
                  <a:pt x="4759" y="8932"/>
                  <a:pt x="4184" y="9118"/>
                </a:cubicBezTo>
                <a:cubicBezTo>
                  <a:pt x="3838" y="8293"/>
                  <a:pt x="3634" y="7374"/>
                  <a:pt x="3608" y="6400"/>
                </a:cubicBezTo>
                <a:lnTo>
                  <a:pt x="6000" y="6400"/>
                </a:lnTo>
                <a:close/>
                <a:moveTo>
                  <a:pt x="5313" y="11521"/>
                </a:moveTo>
                <a:cubicBezTo>
                  <a:pt x="4324" y="11356"/>
                  <a:pt x="3426" y="10926"/>
                  <a:pt x="2695" y="10300"/>
                </a:cubicBezTo>
                <a:cubicBezTo>
                  <a:pt x="3089" y="10027"/>
                  <a:pt x="3515" y="9796"/>
                  <a:pt x="3970" y="9620"/>
                </a:cubicBezTo>
                <a:cubicBezTo>
                  <a:pt x="4319" y="10343"/>
                  <a:pt x="4776" y="10985"/>
                  <a:pt x="5313" y="11521"/>
                </a:cubicBezTo>
                <a:close/>
                <a:moveTo>
                  <a:pt x="6400" y="11590"/>
                </a:moveTo>
                <a:lnTo>
                  <a:pt x="6400" y="9210"/>
                </a:lnTo>
                <a:cubicBezTo>
                  <a:pt x="6973" y="9229"/>
                  <a:pt x="7528" y="9318"/>
                  <a:pt x="8052" y="9482"/>
                </a:cubicBezTo>
                <a:cubicBezTo>
                  <a:pt x="7643" y="10317"/>
                  <a:pt x="7086" y="11036"/>
                  <a:pt x="6421" y="11589"/>
                </a:cubicBezTo>
                <a:cubicBezTo>
                  <a:pt x="6414" y="11589"/>
                  <a:pt x="6407" y="11590"/>
                  <a:pt x="6400" y="11590"/>
                </a:cubicBezTo>
                <a:close/>
                <a:moveTo>
                  <a:pt x="8430" y="9620"/>
                </a:moveTo>
                <a:cubicBezTo>
                  <a:pt x="8884" y="9796"/>
                  <a:pt x="9310" y="10027"/>
                  <a:pt x="9705" y="10300"/>
                </a:cubicBezTo>
                <a:cubicBezTo>
                  <a:pt x="8974" y="10925"/>
                  <a:pt x="8076" y="11356"/>
                  <a:pt x="7087" y="11521"/>
                </a:cubicBezTo>
                <a:cubicBezTo>
                  <a:pt x="7624" y="10985"/>
                  <a:pt x="8080" y="10343"/>
                  <a:pt x="8430" y="9620"/>
                </a:cubicBezTo>
                <a:close/>
                <a:moveTo>
                  <a:pt x="8216" y="9118"/>
                </a:moveTo>
                <a:cubicBezTo>
                  <a:pt x="7640" y="8932"/>
                  <a:pt x="7030" y="8829"/>
                  <a:pt x="6400" y="8810"/>
                </a:cubicBezTo>
                <a:lnTo>
                  <a:pt x="6400" y="6400"/>
                </a:lnTo>
                <a:lnTo>
                  <a:pt x="8792" y="6400"/>
                </a:lnTo>
                <a:cubicBezTo>
                  <a:pt x="8766" y="7374"/>
                  <a:pt x="8562" y="8293"/>
                  <a:pt x="8216" y="9118"/>
                </a:cubicBezTo>
                <a:close/>
                <a:moveTo>
                  <a:pt x="6400" y="6000"/>
                </a:moveTo>
                <a:lnTo>
                  <a:pt x="6400" y="3990"/>
                </a:lnTo>
                <a:cubicBezTo>
                  <a:pt x="7084" y="3969"/>
                  <a:pt x="7741" y="3845"/>
                  <a:pt x="8358" y="3631"/>
                </a:cubicBezTo>
                <a:cubicBezTo>
                  <a:pt x="8621" y="4362"/>
                  <a:pt x="8770" y="5163"/>
                  <a:pt x="8792" y="6000"/>
                </a:cubicBezTo>
                <a:lnTo>
                  <a:pt x="6400" y="6000"/>
                </a:lnTo>
                <a:close/>
                <a:moveTo>
                  <a:pt x="2174" y="2614"/>
                </a:moveTo>
                <a:cubicBezTo>
                  <a:pt x="2629" y="2968"/>
                  <a:pt x="3128" y="3268"/>
                  <a:pt x="3668" y="3493"/>
                </a:cubicBezTo>
                <a:cubicBezTo>
                  <a:pt x="3388" y="4268"/>
                  <a:pt x="3230" y="5114"/>
                  <a:pt x="3208" y="6000"/>
                </a:cubicBezTo>
                <a:lnTo>
                  <a:pt x="810" y="6000"/>
                </a:lnTo>
                <a:cubicBezTo>
                  <a:pt x="858" y="4702"/>
                  <a:pt x="1364" y="3522"/>
                  <a:pt x="2174" y="2614"/>
                </a:cubicBezTo>
                <a:close/>
                <a:moveTo>
                  <a:pt x="810" y="6400"/>
                </a:moveTo>
                <a:lnTo>
                  <a:pt x="3208" y="6400"/>
                </a:lnTo>
                <a:cubicBezTo>
                  <a:pt x="3233" y="7422"/>
                  <a:pt x="3447" y="8387"/>
                  <a:pt x="3810" y="9255"/>
                </a:cubicBezTo>
                <a:cubicBezTo>
                  <a:pt x="3303" y="9452"/>
                  <a:pt x="2830" y="9716"/>
                  <a:pt x="2394" y="10027"/>
                </a:cubicBezTo>
                <a:cubicBezTo>
                  <a:pt x="1455" y="9092"/>
                  <a:pt x="862" y="7814"/>
                  <a:pt x="810" y="6400"/>
                </a:cubicBezTo>
                <a:close/>
                <a:moveTo>
                  <a:pt x="10006" y="10027"/>
                </a:moveTo>
                <a:cubicBezTo>
                  <a:pt x="9570" y="9716"/>
                  <a:pt x="9097" y="9452"/>
                  <a:pt x="8590" y="9254"/>
                </a:cubicBezTo>
                <a:cubicBezTo>
                  <a:pt x="8953" y="8387"/>
                  <a:pt x="9166" y="7422"/>
                  <a:pt x="9192" y="6400"/>
                </a:cubicBezTo>
                <a:lnTo>
                  <a:pt x="11590" y="6400"/>
                </a:lnTo>
                <a:cubicBezTo>
                  <a:pt x="11538" y="7814"/>
                  <a:pt x="10944" y="9092"/>
                  <a:pt x="10006" y="10027"/>
                </a:cubicBezTo>
                <a:close/>
              </a:path>
            </a:pathLst>
          </a:custGeom>
          <a:solidFill>
            <a:sysClr val="window" lastClr="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iconfont-117-337963"/>
          <p:cNvSpPr/>
          <p:nvPr/>
        </p:nvSpPr>
        <p:spPr>
          <a:xfrm>
            <a:off x="6071498" y="3309167"/>
            <a:ext cx="324000" cy="324000"/>
          </a:xfrm>
          <a:custGeom>
            <a:avLst/>
            <a:gdLst>
              <a:gd name="T0" fmla="*/ 2000 w 12800"/>
              <a:gd name="T1" fmla="*/ 0 h 12800"/>
              <a:gd name="T2" fmla="*/ 0 w 12800"/>
              <a:gd name="T3" fmla="*/ 4000 h 12800"/>
              <a:gd name="T4" fmla="*/ 2000 w 12800"/>
              <a:gd name="T5" fmla="*/ 12800 h 12800"/>
              <a:gd name="T6" fmla="*/ 4000 w 12800"/>
              <a:gd name="T7" fmla="*/ 4000 h 12800"/>
              <a:gd name="T8" fmla="*/ 2000 w 12800"/>
              <a:gd name="T9" fmla="*/ 800 h 12800"/>
              <a:gd name="T10" fmla="*/ 2000 w 12800"/>
              <a:gd name="T11" fmla="*/ 2000 h 12800"/>
              <a:gd name="T12" fmla="*/ 2400 w 12800"/>
              <a:gd name="T13" fmla="*/ 11600 h 12800"/>
              <a:gd name="T14" fmla="*/ 1600 w 12800"/>
              <a:gd name="T15" fmla="*/ 5959 h 12800"/>
              <a:gd name="T16" fmla="*/ 2400 w 12800"/>
              <a:gd name="T17" fmla="*/ 11600 h 12800"/>
              <a:gd name="T18" fmla="*/ 2975 w 12800"/>
              <a:gd name="T19" fmla="*/ 4694 h 12800"/>
              <a:gd name="T20" fmla="*/ 2719 w 12800"/>
              <a:gd name="T21" fmla="*/ 4954 h 12800"/>
              <a:gd name="T22" fmla="*/ 1600 w 12800"/>
              <a:gd name="T23" fmla="*/ 5126 h 12800"/>
              <a:gd name="T24" fmla="*/ 1030 w 12800"/>
              <a:gd name="T25" fmla="*/ 4700 h 12800"/>
              <a:gd name="T26" fmla="*/ 854 w 12800"/>
              <a:gd name="T27" fmla="*/ 4336 h 12800"/>
              <a:gd name="T28" fmla="*/ 874 w 12800"/>
              <a:gd name="T29" fmla="*/ 3601 h 12800"/>
              <a:gd name="T30" fmla="*/ 1277 w 12800"/>
              <a:gd name="T31" fmla="*/ 3048 h 12800"/>
              <a:gd name="T32" fmla="*/ 2000 w 12800"/>
              <a:gd name="T33" fmla="*/ 2800 h 12800"/>
              <a:gd name="T34" fmla="*/ 2724 w 12800"/>
              <a:gd name="T35" fmla="*/ 3049 h 12800"/>
              <a:gd name="T36" fmla="*/ 3126 w 12800"/>
              <a:gd name="T37" fmla="*/ 3601 h 12800"/>
              <a:gd name="T38" fmla="*/ 3146 w 12800"/>
              <a:gd name="T39" fmla="*/ 4336 h 12800"/>
              <a:gd name="T40" fmla="*/ 10800 w 12800"/>
              <a:gd name="T41" fmla="*/ 0 h 12800"/>
              <a:gd name="T42" fmla="*/ 8800 w 12800"/>
              <a:gd name="T43" fmla="*/ 4000 h 12800"/>
              <a:gd name="T44" fmla="*/ 10800 w 12800"/>
              <a:gd name="T45" fmla="*/ 12800 h 12800"/>
              <a:gd name="T46" fmla="*/ 12800 w 12800"/>
              <a:gd name="T47" fmla="*/ 4000 h 12800"/>
              <a:gd name="T48" fmla="*/ 10800 w 12800"/>
              <a:gd name="T49" fmla="*/ 800 h 12800"/>
              <a:gd name="T50" fmla="*/ 10800 w 12800"/>
              <a:gd name="T51" fmla="*/ 2000 h 12800"/>
              <a:gd name="T52" fmla="*/ 11200 w 12800"/>
              <a:gd name="T53" fmla="*/ 11600 h 12800"/>
              <a:gd name="T54" fmla="*/ 10400 w 12800"/>
              <a:gd name="T55" fmla="*/ 5959 h 12800"/>
              <a:gd name="T56" fmla="*/ 11200 w 12800"/>
              <a:gd name="T57" fmla="*/ 11600 h 12800"/>
              <a:gd name="T58" fmla="*/ 11775 w 12800"/>
              <a:gd name="T59" fmla="*/ 4694 h 12800"/>
              <a:gd name="T60" fmla="*/ 11519 w 12800"/>
              <a:gd name="T61" fmla="*/ 4954 h 12800"/>
              <a:gd name="T62" fmla="*/ 10400 w 12800"/>
              <a:gd name="T63" fmla="*/ 5126 h 12800"/>
              <a:gd name="T64" fmla="*/ 9830 w 12800"/>
              <a:gd name="T65" fmla="*/ 4700 h 12800"/>
              <a:gd name="T66" fmla="*/ 9654 w 12800"/>
              <a:gd name="T67" fmla="*/ 4336 h 12800"/>
              <a:gd name="T68" fmla="*/ 9674 w 12800"/>
              <a:gd name="T69" fmla="*/ 3601 h 12800"/>
              <a:gd name="T70" fmla="*/ 10077 w 12800"/>
              <a:gd name="T71" fmla="*/ 3048 h 12800"/>
              <a:gd name="T72" fmla="*/ 10800 w 12800"/>
              <a:gd name="T73" fmla="*/ 2800 h 12800"/>
              <a:gd name="T74" fmla="*/ 11524 w 12800"/>
              <a:gd name="T75" fmla="*/ 3049 h 12800"/>
              <a:gd name="T76" fmla="*/ 11927 w 12800"/>
              <a:gd name="T77" fmla="*/ 3601 h 12800"/>
              <a:gd name="T78" fmla="*/ 11946 w 12800"/>
              <a:gd name="T79" fmla="*/ 4336 h 12800"/>
              <a:gd name="T80" fmla="*/ 6400 w 12800"/>
              <a:gd name="T81" fmla="*/ 0 h 12800"/>
              <a:gd name="T82" fmla="*/ 4400 w 12800"/>
              <a:gd name="T83" fmla="*/ 8800 h 12800"/>
              <a:gd name="T84" fmla="*/ 6400 w 12800"/>
              <a:gd name="T85" fmla="*/ 12800 h 12800"/>
              <a:gd name="T86" fmla="*/ 8400 w 12800"/>
              <a:gd name="T87" fmla="*/ 8800 h 12800"/>
              <a:gd name="T88" fmla="*/ 6400 w 12800"/>
              <a:gd name="T89" fmla="*/ 800 h 12800"/>
              <a:gd name="T90" fmla="*/ 6400 w 12800"/>
              <a:gd name="T91" fmla="*/ 6800 h 12800"/>
              <a:gd name="T92" fmla="*/ 6800 w 12800"/>
              <a:gd name="T93" fmla="*/ 11600 h 12800"/>
              <a:gd name="T94" fmla="*/ 6000 w 12800"/>
              <a:gd name="T95" fmla="*/ 10759 h 12800"/>
              <a:gd name="T96" fmla="*/ 6800 w 12800"/>
              <a:gd name="T97" fmla="*/ 11600 h 12800"/>
              <a:gd name="T98" fmla="*/ 7375 w 12800"/>
              <a:gd name="T99" fmla="*/ 9494 h 12800"/>
              <a:gd name="T100" fmla="*/ 7119 w 12800"/>
              <a:gd name="T101" fmla="*/ 9754 h 12800"/>
              <a:gd name="T102" fmla="*/ 6000 w 12800"/>
              <a:gd name="T103" fmla="*/ 9926 h 12800"/>
              <a:gd name="T104" fmla="*/ 5430 w 12800"/>
              <a:gd name="T105" fmla="*/ 9500 h 12800"/>
              <a:gd name="T106" fmla="*/ 5254 w 12800"/>
              <a:gd name="T107" fmla="*/ 9136 h 12800"/>
              <a:gd name="T108" fmla="*/ 5274 w 12800"/>
              <a:gd name="T109" fmla="*/ 8401 h 12800"/>
              <a:gd name="T110" fmla="*/ 5677 w 12800"/>
              <a:gd name="T111" fmla="*/ 7848 h 12800"/>
              <a:gd name="T112" fmla="*/ 6400 w 12800"/>
              <a:gd name="T113" fmla="*/ 7600 h 12800"/>
              <a:gd name="T114" fmla="*/ 7124 w 12800"/>
              <a:gd name="T115" fmla="*/ 7849 h 12800"/>
              <a:gd name="T116" fmla="*/ 7527 w 12800"/>
              <a:gd name="T117" fmla="*/ 8401 h 12800"/>
              <a:gd name="T118" fmla="*/ 7546 w 12800"/>
              <a:gd name="T119" fmla="*/ 9136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00" h="12800">
                <a:moveTo>
                  <a:pt x="3200" y="2408"/>
                </a:moveTo>
                <a:lnTo>
                  <a:pt x="3200" y="1200"/>
                </a:lnTo>
                <a:cubicBezTo>
                  <a:pt x="3200" y="538"/>
                  <a:pt x="2662" y="0"/>
                  <a:pt x="2000" y="0"/>
                </a:cubicBezTo>
                <a:cubicBezTo>
                  <a:pt x="1338" y="0"/>
                  <a:pt x="800" y="538"/>
                  <a:pt x="800" y="1200"/>
                </a:cubicBezTo>
                <a:lnTo>
                  <a:pt x="800" y="2408"/>
                </a:lnTo>
                <a:cubicBezTo>
                  <a:pt x="317" y="2774"/>
                  <a:pt x="0" y="3348"/>
                  <a:pt x="0" y="4000"/>
                </a:cubicBezTo>
                <a:cubicBezTo>
                  <a:pt x="0" y="4652"/>
                  <a:pt x="317" y="5226"/>
                  <a:pt x="800" y="5591"/>
                </a:cubicBezTo>
                <a:lnTo>
                  <a:pt x="800" y="11600"/>
                </a:lnTo>
                <a:cubicBezTo>
                  <a:pt x="800" y="12262"/>
                  <a:pt x="1338" y="12800"/>
                  <a:pt x="2000" y="12800"/>
                </a:cubicBezTo>
                <a:cubicBezTo>
                  <a:pt x="2662" y="12800"/>
                  <a:pt x="3200" y="12262"/>
                  <a:pt x="3200" y="11600"/>
                </a:cubicBezTo>
                <a:lnTo>
                  <a:pt x="3200" y="5591"/>
                </a:lnTo>
                <a:cubicBezTo>
                  <a:pt x="3683" y="5226"/>
                  <a:pt x="4000" y="4652"/>
                  <a:pt x="4000" y="4000"/>
                </a:cubicBezTo>
                <a:cubicBezTo>
                  <a:pt x="4000" y="3348"/>
                  <a:pt x="3683" y="2774"/>
                  <a:pt x="3200" y="2408"/>
                </a:cubicBezTo>
                <a:close/>
                <a:moveTo>
                  <a:pt x="1600" y="1200"/>
                </a:moveTo>
                <a:cubicBezTo>
                  <a:pt x="1600" y="979"/>
                  <a:pt x="1779" y="800"/>
                  <a:pt x="2000" y="800"/>
                </a:cubicBezTo>
                <a:cubicBezTo>
                  <a:pt x="2221" y="800"/>
                  <a:pt x="2400" y="979"/>
                  <a:pt x="2400" y="1200"/>
                </a:cubicBezTo>
                <a:lnTo>
                  <a:pt x="2400" y="2040"/>
                </a:lnTo>
                <a:cubicBezTo>
                  <a:pt x="2271" y="2014"/>
                  <a:pt x="2137" y="2000"/>
                  <a:pt x="2000" y="2000"/>
                </a:cubicBezTo>
                <a:cubicBezTo>
                  <a:pt x="1863" y="2000"/>
                  <a:pt x="1729" y="2014"/>
                  <a:pt x="1600" y="2040"/>
                </a:cubicBezTo>
                <a:lnTo>
                  <a:pt x="1600" y="1200"/>
                </a:lnTo>
                <a:close/>
                <a:moveTo>
                  <a:pt x="2400" y="11600"/>
                </a:moveTo>
                <a:cubicBezTo>
                  <a:pt x="2400" y="11821"/>
                  <a:pt x="2221" y="12000"/>
                  <a:pt x="2000" y="12000"/>
                </a:cubicBezTo>
                <a:cubicBezTo>
                  <a:pt x="1779" y="12000"/>
                  <a:pt x="1600" y="11821"/>
                  <a:pt x="1600" y="11600"/>
                </a:cubicBezTo>
                <a:lnTo>
                  <a:pt x="1600" y="5959"/>
                </a:lnTo>
                <a:cubicBezTo>
                  <a:pt x="1729" y="5986"/>
                  <a:pt x="1863" y="6000"/>
                  <a:pt x="2000" y="6000"/>
                </a:cubicBezTo>
                <a:cubicBezTo>
                  <a:pt x="2137" y="6000"/>
                  <a:pt x="2271" y="5986"/>
                  <a:pt x="2400" y="5959"/>
                </a:cubicBezTo>
                <a:lnTo>
                  <a:pt x="2400" y="11600"/>
                </a:lnTo>
                <a:close/>
                <a:moveTo>
                  <a:pt x="3146" y="4336"/>
                </a:moveTo>
                <a:cubicBezTo>
                  <a:pt x="3140" y="4357"/>
                  <a:pt x="3134" y="4378"/>
                  <a:pt x="3126" y="4399"/>
                </a:cubicBezTo>
                <a:cubicBezTo>
                  <a:pt x="3088" y="4505"/>
                  <a:pt x="3040" y="4605"/>
                  <a:pt x="2975" y="4694"/>
                </a:cubicBezTo>
                <a:cubicBezTo>
                  <a:pt x="2974" y="4696"/>
                  <a:pt x="2971" y="4698"/>
                  <a:pt x="2970" y="4700"/>
                </a:cubicBezTo>
                <a:cubicBezTo>
                  <a:pt x="2900" y="4795"/>
                  <a:pt x="2817" y="4880"/>
                  <a:pt x="2723" y="4951"/>
                </a:cubicBezTo>
                <a:cubicBezTo>
                  <a:pt x="2722" y="4952"/>
                  <a:pt x="2720" y="4953"/>
                  <a:pt x="2719" y="4954"/>
                </a:cubicBezTo>
                <a:cubicBezTo>
                  <a:pt x="2623" y="5027"/>
                  <a:pt x="2515" y="5085"/>
                  <a:pt x="2400" y="5126"/>
                </a:cubicBezTo>
                <a:cubicBezTo>
                  <a:pt x="2274" y="5171"/>
                  <a:pt x="2141" y="5200"/>
                  <a:pt x="2000" y="5200"/>
                </a:cubicBezTo>
                <a:cubicBezTo>
                  <a:pt x="1859" y="5200"/>
                  <a:pt x="1726" y="5171"/>
                  <a:pt x="1600" y="5126"/>
                </a:cubicBezTo>
                <a:cubicBezTo>
                  <a:pt x="1484" y="5085"/>
                  <a:pt x="1377" y="5026"/>
                  <a:pt x="1280" y="4954"/>
                </a:cubicBezTo>
                <a:cubicBezTo>
                  <a:pt x="1279" y="4953"/>
                  <a:pt x="1278" y="4952"/>
                  <a:pt x="1276" y="4950"/>
                </a:cubicBezTo>
                <a:cubicBezTo>
                  <a:pt x="1182" y="4879"/>
                  <a:pt x="1100" y="4795"/>
                  <a:pt x="1030" y="4700"/>
                </a:cubicBezTo>
                <a:cubicBezTo>
                  <a:pt x="1028" y="4697"/>
                  <a:pt x="1026" y="4696"/>
                  <a:pt x="1024" y="4693"/>
                </a:cubicBezTo>
                <a:cubicBezTo>
                  <a:pt x="960" y="4604"/>
                  <a:pt x="911" y="4504"/>
                  <a:pt x="873" y="4399"/>
                </a:cubicBezTo>
                <a:cubicBezTo>
                  <a:pt x="866" y="4378"/>
                  <a:pt x="860" y="4357"/>
                  <a:pt x="854" y="4336"/>
                </a:cubicBezTo>
                <a:cubicBezTo>
                  <a:pt x="822" y="4229"/>
                  <a:pt x="800" y="4117"/>
                  <a:pt x="800" y="4000"/>
                </a:cubicBezTo>
                <a:cubicBezTo>
                  <a:pt x="800" y="3882"/>
                  <a:pt x="822" y="3770"/>
                  <a:pt x="854" y="3663"/>
                </a:cubicBezTo>
                <a:cubicBezTo>
                  <a:pt x="860" y="3642"/>
                  <a:pt x="866" y="3621"/>
                  <a:pt x="874" y="3601"/>
                </a:cubicBezTo>
                <a:cubicBezTo>
                  <a:pt x="911" y="3495"/>
                  <a:pt x="960" y="3395"/>
                  <a:pt x="1025" y="3306"/>
                </a:cubicBezTo>
                <a:cubicBezTo>
                  <a:pt x="1026" y="3303"/>
                  <a:pt x="1029" y="3302"/>
                  <a:pt x="1030" y="3299"/>
                </a:cubicBezTo>
                <a:cubicBezTo>
                  <a:pt x="1100" y="3205"/>
                  <a:pt x="1183" y="3120"/>
                  <a:pt x="1277" y="3048"/>
                </a:cubicBezTo>
                <a:cubicBezTo>
                  <a:pt x="1278" y="3048"/>
                  <a:pt x="1280" y="3046"/>
                  <a:pt x="1281" y="3045"/>
                </a:cubicBezTo>
                <a:cubicBezTo>
                  <a:pt x="1377" y="2974"/>
                  <a:pt x="1484" y="2915"/>
                  <a:pt x="1600" y="2874"/>
                </a:cubicBezTo>
                <a:cubicBezTo>
                  <a:pt x="1726" y="2829"/>
                  <a:pt x="1859" y="2800"/>
                  <a:pt x="2000" y="2800"/>
                </a:cubicBezTo>
                <a:cubicBezTo>
                  <a:pt x="2141" y="2800"/>
                  <a:pt x="2274" y="2829"/>
                  <a:pt x="2400" y="2874"/>
                </a:cubicBezTo>
                <a:cubicBezTo>
                  <a:pt x="2516" y="2915"/>
                  <a:pt x="2623" y="2974"/>
                  <a:pt x="2720" y="3046"/>
                </a:cubicBezTo>
                <a:cubicBezTo>
                  <a:pt x="2721" y="3046"/>
                  <a:pt x="2722" y="3048"/>
                  <a:pt x="2724" y="3049"/>
                </a:cubicBezTo>
                <a:cubicBezTo>
                  <a:pt x="2818" y="3120"/>
                  <a:pt x="2900" y="3205"/>
                  <a:pt x="2970" y="3300"/>
                </a:cubicBezTo>
                <a:cubicBezTo>
                  <a:pt x="2972" y="3302"/>
                  <a:pt x="2974" y="3304"/>
                  <a:pt x="2976" y="3306"/>
                </a:cubicBezTo>
                <a:cubicBezTo>
                  <a:pt x="3040" y="3395"/>
                  <a:pt x="3089" y="3495"/>
                  <a:pt x="3126" y="3601"/>
                </a:cubicBezTo>
                <a:cubicBezTo>
                  <a:pt x="3134" y="3621"/>
                  <a:pt x="3140" y="3642"/>
                  <a:pt x="3146" y="3663"/>
                </a:cubicBezTo>
                <a:cubicBezTo>
                  <a:pt x="3178" y="3770"/>
                  <a:pt x="3200" y="3882"/>
                  <a:pt x="3200" y="4000"/>
                </a:cubicBezTo>
                <a:cubicBezTo>
                  <a:pt x="3200" y="4117"/>
                  <a:pt x="3178" y="4229"/>
                  <a:pt x="3146" y="4336"/>
                </a:cubicBezTo>
                <a:close/>
                <a:moveTo>
                  <a:pt x="12000" y="2408"/>
                </a:moveTo>
                <a:lnTo>
                  <a:pt x="12000" y="1200"/>
                </a:lnTo>
                <a:cubicBezTo>
                  <a:pt x="12000" y="538"/>
                  <a:pt x="11462" y="0"/>
                  <a:pt x="10800" y="0"/>
                </a:cubicBezTo>
                <a:cubicBezTo>
                  <a:pt x="10138" y="0"/>
                  <a:pt x="9600" y="538"/>
                  <a:pt x="9600" y="1200"/>
                </a:cubicBezTo>
                <a:lnTo>
                  <a:pt x="9600" y="2408"/>
                </a:lnTo>
                <a:cubicBezTo>
                  <a:pt x="9116" y="2774"/>
                  <a:pt x="8800" y="3348"/>
                  <a:pt x="8800" y="4000"/>
                </a:cubicBezTo>
                <a:cubicBezTo>
                  <a:pt x="8800" y="4652"/>
                  <a:pt x="9116" y="5226"/>
                  <a:pt x="9600" y="5591"/>
                </a:cubicBezTo>
                <a:lnTo>
                  <a:pt x="9600" y="11600"/>
                </a:lnTo>
                <a:cubicBezTo>
                  <a:pt x="9600" y="12262"/>
                  <a:pt x="10138" y="12800"/>
                  <a:pt x="10800" y="12800"/>
                </a:cubicBezTo>
                <a:cubicBezTo>
                  <a:pt x="11462" y="12800"/>
                  <a:pt x="12000" y="12262"/>
                  <a:pt x="12000" y="11600"/>
                </a:cubicBezTo>
                <a:lnTo>
                  <a:pt x="12000" y="5591"/>
                </a:lnTo>
                <a:cubicBezTo>
                  <a:pt x="12483" y="5226"/>
                  <a:pt x="12800" y="4652"/>
                  <a:pt x="12800" y="4000"/>
                </a:cubicBezTo>
                <a:cubicBezTo>
                  <a:pt x="12800" y="3348"/>
                  <a:pt x="12483" y="2774"/>
                  <a:pt x="12000" y="2408"/>
                </a:cubicBezTo>
                <a:close/>
                <a:moveTo>
                  <a:pt x="10400" y="1200"/>
                </a:moveTo>
                <a:cubicBezTo>
                  <a:pt x="10400" y="979"/>
                  <a:pt x="10579" y="800"/>
                  <a:pt x="10800" y="800"/>
                </a:cubicBezTo>
                <a:cubicBezTo>
                  <a:pt x="11021" y="800"/>
                  <a:pt x="11200" y="979"/>
                  <a:pt x="11200" y="1200"/>
                </a:cubicBezTo>
                <a:lnTo>
                  <a:pt x="11200" y="2040"/>
                </a:lnTo>
                <a:cubicBezTo>
                  <a:pt x="11070" y="2014"/>
                  <a:pt x="10937" y="2000"/>
                  <a:pt x="10800" y="2000"/>
                </a:cubicBezTo>
                <a:cubicBezTo>
                  <a:pt x="10662" y="2000"/>
                  <a:pt x="10529" y="2014"/>
                  <a:pt x="10400" y="2040"/>
                </a:cubicBezTo>
                <a:lnTo>
                  <a:pt x="10400" y="1200"/>
                </a:lnTo>
                <a:close/>
                <a:moveTo>
                  <a:pt x="11200" y="11600"/>
                </a:moveTo>
                <a:cubicBezTo>
                  <a:pt x="11200" y="11821"/>
                  <a:pt x="11021" y="12000"/>
                  <a:pt x="10800" y="12000"/>
                </a:cubicBezTo>
                <a:cubicBezTo>
                  <a:pt x="10579" y="12000"/>
                  <a:pt x="10400" y="11821"/>
                  <a:pt x="10400" y="11600"/>
                </a:cubicBezTo>
                <a:lnTo>
                  <a:pt x="10400" y="5959"/>
                </a:lnTo>
                <a:cubicBezTo>
                  <a:pt x="10529" y="5986"/>
                  <a:pt x="10662" y="6000"/>
                  <a:pt x="10800" y="6000"/>
                </a:cubicBezTo>
                <a:cubicBezTo>
                  <a:pt x="10937" y="6000"/>
                  <a:pt x="11070" y="5986"/>
                  <a:pt x="11200" y="5959"/>
                </a:cubicBezTo>
                <a:lnTo>
                  <a:pt x="11200" y="11600"/>
                </a:lnTo>
                <a:close/>
                <a:moveTo>
                  <a:pt x="11946" y="4336"/>
                </a:moveTo>
                <a:cubicBezTo>
                  <a:pt x="11940" y="4357"/>
                  <a:pt x="11934" y="4378"/>
                  <a:pt x="11926" y="4399"/>
                </a:cubicBezTo>
                <a:cubicBezTo>
                  <a:pt x="11888" y="4505"/>
                  <a:pt x="11840" y="4605"/>
                  <a:pt x="11775" y="4694"/>
                </a:cubicBezTo>
                <a:cubicBezTo>
                  <a:pt x="11773" y="4696"/>
                  <a:pt x="11771" y="4698"/>
                  <a:pt x="11769" y="4700"/>
                </a:cubicBezTo>
                <a:cubicBezTo>
                  <a:pt x="11700" y="4795"/>
                  <a:pt x="11617" y="4880"/>
                  <a:pt x="11523" y="4951"/>
                </a:cubicBezTo>
                <a:cubicBezTo>
                  <a:pt x="11522" y="4952"/>
                  <a:pt x="11520" y="4953"/>
                  <a:pt x="11519" y="4954"/>
                </a:cubicBezTo>
                <a:cubicBezTo>
                  <a:pt x="11422" y="5027"/>
                  <a:pt x="11315" y="5085"/>
                  <a:pt x="11200" y="5126"/>
                </a:cubicBezTo>
                <a:cubicBezTo>
                  <a:pt x="11074" y="5171"/>
                  <a:pt x="10941" y="5200"/>
                  <a:pt x="10800" y="5200"/>
                </a:cubicBezTo>
                <a:cubicBezTo>
                  <a:pt x="10658" y="5200"/>
                  <a:pt x="10526" y="5171"/>
                  <a:pt x="10400" y="5126"/>
                </a:cubicBezTo>
                <a:cubicBezTo>
                  <a:pt x="10284" y="5085"/>
                  <a:pt x="10176" y="5026"/>
                  <a:pt x="10080" y="4954"/>
                </a:cubicBezTo>
                <a:cubicBezTo>
                  <a:pt x="10079" y="4953"/>
                  <a:pt x="10078" y="4952"/>
                  <a:pt x="10076" y="4950"/>
                </a:cubicBezTo>
                <a:cubicBezTo>
                  <a:pt x="9982" y="4879"/>
                  <a:pt x="9899" y="4795"/>
                  <a:pt x="9830" y="4700"/>
                </a:cubicBezTo>
                <a:cubicBezTo>
                  <a:pt x="9828" y="4697"/>
                  <a:pt x="9826" y="4696"/>
                  <a:pt x="9824" y="4693"/>
                </a:cubicBezTo>
                <a:cubicBezTo>
                  <a:pt x="9760" y="4604"/>
                  <a:pt x="9711" y="4504"/>
                  <a:pt x="9673" y="4399"/>
                </a:cubicBezTo>
                <a:cubicBezTo>
                  <a:pt x="9665" y="4378"/>
                  <a:pt x="9660" y="4357"/>
                  <a:pt x="9654" y="4336"/>
                </a:cubicBezTo>
                <a:cubicBezTo>
                  <a:pt x="9622" y="4229"/>
                  <a:pt x="9600" y="4117"/>
                  <a:pt x="9600" y="4000"/>
                </a:cubicBezTo>
                <a:cubicBezTo>
                  <a:pt x="9600" y="3882"/>
                  <a:pt x="9622" y="3770"/>
                  <a:pt x="9654" y="3663"/>
                </a:cubicBezTo>
                <a:cubicBezTo>
                  <a:pt x="9660" y="3642"/>
                  <a:pt x="9666" y="3621"/>
                  <a:pt x="9674" y="3601"/>
                </a:cubicBezTo>
                <a:cubicBezTo>
                  <a:pt x="9711" y="3495"/>
                  <a:pt x="9760" y="3395"/>
                  <a:pt x="9824" y="3306"/>
                </a:cubicBezTo>
                <a:cubicBezTo>
                  <a:pt x="9826" y="3303"/>
                  <a:pt x="9828" y="3302"/>
                  <a:pt x="9830" y="3299"/>
                </a:cubicBezTo>
                <a:cubicBezTo>
                  <a:pt x="9900" y="3205"/>
                  <a:pt x="9982" y="3120"/>
                  <a:pt x="10077" y="3048"/>
                </a:cubicBezTo>
                <a:cubicBezTo>
                  <a:pt x="10078" y="3048"/>
                  <a:pt x="10079" y="3046"/>
                  <a:pt x="10081" y="3045"/>
                </a:cubicBezTo>
                <a:cubicBezTo>
                  <a:pt x="10177" y="2973"/>
                  <a:pt x="10285" y="2915"/>
                  <a:pt x="10400" y="2873"/>
                </a:cubicBezTo>
                <a:cubicBezTo>
                  <a:pt x="10526" y="2829"/>
                  <a:pt x="10658" y="2800"/>
                  <a:pt x="10800" y="2800"/>
                </a:cubicBezTo>
                <a:cubicBezTo>
                  <a:pt x="10941" y="2800"/>
                  <a:pt x="11074" y="2829"/>
                  <a:pt x="11200" y="2874"/>
                </a:cubicBezTo>
                <a:cubicBezTo>
                  <a:pt x="11316" y="2915"/>
                  <a:pt x="11423" y="2974"/>
                  <a:pt x="11520" y="3046"/>
                </a:cubicBezTo>
                <a:cubicBezTo>
                  <a:pt x="11520" y="3046"/>
                  <a:pt x="11522" y="3048"/>
                  <a:pt x="11524" y="3049"/>
                </a:cubicBezTo>
                <a:cubicBezTo>
                  <a:pt x="11617" y="3120"/>
                  <a:pt x="11700" y="3205"/>
                  <a:pt x="11770" y="3300"/>
                </a:cubicBezTo>
                <a:cubicBezTo>
                  <a:pt x="11771" y="3302"/>
                  <a:pt x="11774" y="3304"/>
                  <a:pt x="11775" y="3306"/>
                </a:cubicBezTo>
                <a:cubicBezTo>
                  <a:pt x="11840" y="3396"/>
                  <a:pt x="11888" y="3496"/>
                  <a:pt x="11927" y="3601"/>
                </a:cubicBezTo>
                <a:cubicBezTo>
                  <a:pt x="11934" y="3622"/>
                  <a:pt x="11940" y="3643"/>
                  <a:pt x="11946" y="3664"/>
                </a:cubicBezTo>
                <a:cubicBezTo>
                  <a:pt x="11978" y="3770"/>
                  <a:pt x="12000" y="3882"/>
                  <a:pt x="12000" y="4000"/>
                </a:cubicBezTo>
                <a:cubicBezTo>
                  <a:pt x="12000" y="4117"/>
                  <a:pt x="11978" y="4229"/>
                  <a:pt x="11946" y="4336"/>
                </a:cubicBezTo>
                <a:close/>
                <a:moveTo>
                  <a:pt x="7600" y="7208"/>
                </a:moveTo>
                <a:lnTo>
                  <a:pt x="7600" y="1200"/>
                </a:lnTo>
                <a:cubicBezTo>
                  <a:pt x="7600" y="538"/>
                  <a:pt x="7062" y="0"/>
                  <a:pt x="6400" y="0"/>
                </a:cubicBezTo>
                <a:cubicBezTo>
                  <a:pt x="5738" y="0"/>
                  <a:pt x="5200" y="538"/>
                  <a:pt x="5200" y="1200"/>
                </a:cubicBezTo>
                <a:lnTo>
                  <a:pt x="5200" y="7208"/>
                </a:lnTo>
                <a:cubicBezTo>
                  <a:pt x="4717" y="7574"/>
                  <a:pt x="4400" y="8148"/>
                  <a:pt x="4400" y="8800"/>
                </a:cubicBezTo>
                <a:cubicBezTo>
                  <a:pt x="4400" y="9452"/>
                  <a:pt x="4717" y="10026"/>
                  <a:pt x="5200" y="10391"/>
                </a:cubicBezTo>
                <a:lnTo>
                  <a:pt x="5200" y="11600"/>
                </a:lnTo>
                <a:cubicBezTo>
                  <a:pt x="5200" y="12262"/>
                  <a:pt x="5738" y="12800"/>
                  <a:pt x="6400" y="12800"/>
                </a:cubicBezTo>
                <a:cubicBezTo>
                  <a:pt x="7062" y="12800"/>
                  <a:pt x="7600" y="12262"/>
                  <a:pt x="7600" y="11600"/>
                </a:cubicBezTo>
                <a:lnTo>
                  <a:pt x="7600" y="10391"/>
                </a:lnTo>
                <a:cubicBezTo>
                  <a:pt x="8083" y="10026"/>
                  <a:pt x="8400" y="9452"/>
                  <a:pt x="8400" y="8800"/>
                </a:cubicBezTo>
                <a:cubicBezTo>
                  <a:pt x="8400" y="8148"/>
                  <a:pt x="8083" y="7574"/>
                  <a:pt x="7600" y="7208"/>
                </a:cubicBezTo>
                <a:close/>
                <a:moveTo>
                  <a:pt x="6000" y="1200"/>
                </a:moveTo>
                <a:cubicBezTo>
                  <a:pt x="6000" y="979"/>
                  <a:pt x="6179" y="800"/>
                  <a:pt x="6400" y="800"/>
                </a:cubicBezTo>
                <a:cubicBezTo>
                  <a:pt x="6621" y="800"/>
                  <a:pt x="6800" y="979"/>
                  <a:pt x="6800" y="1200"/>
                </a:cubicBezTo>
                <a:lnTo>
                  <a:pt x="6800" y="6840"/>
                </a:lnTo>
                <a:cubicBezTo>
                  <a:pt x="6670" y="6814"/>
                  <a:pt x="6537" y="6800"/>
                  <a:pt x="6400" y="6800"/>
                </a:cubicBezTo>
                <a:cubicBezTo>
                  <a:pt x="6263" y="6800"/>
                  <a:pt x="6129" y="6814"/>
                  <a:pt x="6000" y="6840"/>
                </a:cubicBezTo>
                <a:lnTo>
                  <a:pt x="6000" y="1200"/>
                </a:lnTo>
                <a:close/>
                <a:moveTo>
                  <a:pt x="6800" y="11600"/>
                </a:moveTo>
                <a:cubicBezTo>
                  <a:pt x="6800" y="11821"/>
                  <a:pt x="6621" y="12000"/>
                  <a:pt x="6400" y="12000"/>
                </a:cubicBezTo>
                <a:cubicBezTo>
                  <a:pt x="6179" y="12000"/>
                  <a:pt x="6000" y="11821"/>
                  <a:pt x="6000" y="11600"/>
                </a:cubicBezTo>
                <a:lnTo>
                  <a:pt x="6000" y="10759"/>
                </a:lnTo>
                <a:cubicBezTo>
                  <a:pt x="6129" y="10786"/>
                  <a:pt x="6263" y="10800"/>
                  <a:pt x="6400" y="10800"/>
                </a:cubicBezTo>
                <a:cubicBezTo>
                  <a:pt x="6537" y="10800"/>
                  <a:pt x="6670" y="10786"/>
                  <a:pt x="6800" y="10759"/>
                </a:cubicBezTo>
                <a:lnTo>
                  <a:pt x="6800" y="11600"/>
                </a:lnTo>
                <a:close/>
                <a:moveTo>
                  <a:pt x="7546" y="9136"/>
                </a:moveTo>
                <a:cubicBezTo>
                  <a:pt x="7540" y="9157"/>
                  <a:pt x="7534" y="9178"/>
                  <a:pt x="7526" y="9199"/>
                </a:cubicBezTo>
                <a:cubicBezTo>
                  <a:pt x="7488" y="9305"/>
                  <a:pt x="7440" y="9405"/>
                  <a:pt x="7375" y="9494"/>
                </a:cubicBezTo>
                <a:cubicBezTo>
                  <a:pt x="7373" y="9496"/>
                  <a:pt x="7371" y="9498"/>
                  <a:pt x="7369" y="9500"/>
                </a:cubicBezTo>
                <a:cubicBezTo>
                  <a:pt x="7300" y="9595"/>
                  <a:pt x="7217" y="9680"/>
                  <a:pt x="7123" y="9751"/>
                </a:cubicBezTo>
                <a:cubicBezTo>
                  <a:pt x="7122" y="9752"/>
                  <a:pt x="7120" y="9753"/>
                  <a:pt x="7119" y="9754"/>
                </a:cubicBezTo>
                <a:cubicBezTo>
                  <a:pt x="7022" y="9827"/>
                  <a:pt x="6915" y="9885"/>
                  <a:pt x="6800" y="9926"/>
                </a:cubicBezTo>
                <a:cubicBezTo>
                  <a:pt x="6674" y="9971"/>
                  <a:pt x="6541" y="10000"/>
                  <a:pt x="6400" y="10000"/>
                </a:cubicBezTo>
                <a:cubicBezTo>
                  <a:pt x="6259" y="10000"/>
                  <a:pt x="6126" y="9971"/>
                  <a:pt x="6000" y="9926"/>
                </a:cubicBezTo>
                <a:cubicBezTo>
                  <a:pt x="5884" y="9885"/>
                  <a:pt x="5777" y="9826"/>
                  <a:pt x="5680" y="9754"/>
                </a:cubicBezTo>
                <a:cubicBezTo>
                  <a:pt x="5679" y="9753"/>
                  <a:pt x="5678" y="9752"/>
                  <a:pt x="5676" y="9750"/>
                </a:cubicBezTo>
                <a:cubicBezTo>
                  <a:pt x="5582" y="9679"/>
                  <a:pt x="5500" y="9595"/>
                  <a:pt x="5430" y="9500"/>
                </a:cubicBezTo>
                <a:cubicBezTo>
                  <a:pt x="5428" y="9497"/>
                  <a:pt x="5426" y="9496"/>
                  <a:pt x="5424" y="9493"/>
                </a:cubicBezTo>
                <a:cubicBezTo>
                  <a:pt x="5360" y="9404"/>
                  <a:pt x="5311" y="9304"/>
                  <a:pt x="5273" y="9199"/>
                </a:cubicBezTo>
                <a:cubicBezTo>
                  <a:pt x="5266" y="9178"/>
                  <a:pt x="5260" y="9157"/>
                  <a:pt x="5254" y="9136"/>
                </a:cubicBezTo>
                <a:cubicBezTo>
                  <a:pt x="5222" y="9029"/>
                  <a:pt x="5200" y="8917"/>
                  <a:pt x="5200" y="8800"/>
                </a:cubicBezTo>
                <a:cubicBezTo>
                  <a:pt x="5200" y="8682"/>
                  <a:pt x="5222" y="8570"/>
                  <a:pt x="5254" y="8463"/>
                </a:cubicBezTo>
                <a:cubicBezTo>
                  <a:pt x="5260" y="8442"/>
                  <a:pt x="5266" y="8421"/>
                  <a:pt x="5274" y="8401"/>
                </a:cubicBezTo>
                <a:cubicBezTo>
                  <a:pt x="5312" y="8295"/>
                  <a:pt x="5360" y="8195"/>
                  <a:pt x="5425" y="8106"/>
                </a:cubicBezTo>
                <a:cubicBezTo>
                  <a:pt x="5426" y="8103"/>
                  <a:pt x="5429" y="8102"/>
                  <a:pt x="5430" y="8099"/>
                </a:cubicBezTo>
                <a:cubicBezTo>
                  <a:pt x="5500" y="8005"/>
                  <a:pt x="5583" y="7920"/>
                  <a:pt x="5677" y="7848"/>
                </a:cubicBezTo>
                <a:cubicBezTo>
                  <a:pt x="5678" y="7848"/>
                  <a:pt x="5680" y="7846"/>
                  <a:pt x="5681" y="7845"/>
                </a:cubicBezTo>
                <a:cubicBezTo>
                  <a:pt x="5777" y="7773"/>
                  <a:pt x="5885" y="7715"/>
                  <a:pt x="6000" y="7673"/>
                </a:cubicBezTo>
                <a:cubicBezTo>
                  <a:pt x="6126" y="7629"/>
                  <a:pt x="6259" y="7600"/>
                  <a:pt x="6400" y="7600"/>
                </a:cubicBezTo>
                <a:cubicBezTo>
                  <a:pt x="6541" y="7600"/>
                  <a:pt x="6674" y="7629"/>
                  <a:pt x="6800" y="7674"/>
                </a:cubicBezTo>
                <a:cubicBezTo>
                  <a:pt x="6916" y="7715"/>
                  <a:pt x="7023" y="7774"/>
                  <a:pt x="7120" y="7846"/>
                </a:cubicBezTo>
                <a:cubicBezTo>
                  <a:pt x="7120" y="7846"/>
                  <a:pt x="7122" y="7848"/>
                  <a:pt x="7124" y="7849"/>
                </a:cubicBezTo>
                <a:cubicBezTo>
                  <a:pt x="7217" y="7920"/>
                  <a:pt x="7300" y="8005"/>
                  <a:pt x="7370" y="8100"/>
                </a:cubicBezTo>
                <a:cubicBezTo>
                  <a:pt x="7371" y="8102"/>
                  <a:pt x="7374" y="8104"/>
                  <a:pt x="7375" y="8106"/>
                </a:cubicBezTo>
                <a:cubicBezTo>
                  <a:pt x="7440" y="8196"/>
                  <a:pt x="7488" y="8296"/>
                  <a:pt x="7527" y="8401"/>
                </a:cubicBezTo>
                <a:cubicBezTo>
                  <a:pt x="7534" y="8422"/>
                  <a:pt x="7540" y="8443"/>
                  <a:pt x="7546" y="8464"/>
                </a:cubicBezTo>
                <a:cubicBezTo>
                  <a:pt x="7578" y="8570"/>
                  <a:pt x="7600" y="8682"/>
                  <a:pt x="7600" y="8800"/>
                </a:cubicBezTo>
                <a:cubicBezTo>
                  <a:pt x="7600" y="8917"/>
                  <a:pt x="7578" y="9029"/>
                  <a:pt x="7546" y="9136"/>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iconfont-11655-2733954"/>
          <p:cNvSpPr/>
          <p:nvPr/>
        </p:nvSpPr>
        <p:spPr>
          <a:xfrm>
            <a:off x="4992485" y="3806878"/>
            <a:ext cx="360000" cy="324000"/>
          </a:xfrm>
          <a:custGeom>
            <a:avLst/>
            <a:gdLst>
              <a:gd name="T0" fmla="*/ 9591 w 11970"/>
              <a:gd name="T1" fmla="*/ 5169 h 11263"/>
              <a:gd name="T2" fmla="*/ 4871 w 11970"/>
              <a:gd name="T3" fmla="*/ 5169 h 11263"/>
              <a:gd name="T4" fmla="*/ 4567 w 11970"/>
              <a:gd name="T5" fmla="*/ 5473 h 11263"/>
              <a:gd name="T6" fmla="*/ 4871 w 11970"/>
              <a:gd name="T7" fmla="*/ 5777 h 11263"/>
              <a:gd name="T8" fmla="*/ 9591 w 11970"/>
              <a:gd name="T9" fmla="*/ 5777 h 11263"/>
              <a:gd name="T10" fmla="*/ 9895 w 11970"/>
              <a:gd name="T11" fmla="*/ 5473 h 11263"/>
              <a:gd name="T12" fmla="*/ 9591 w 11970"/>
              <a:gd name="T13" fmla="*/ 5169 h 11263"/>
              <a:gd name="T14" fmla="*/ 4871 w 11970"/>
              <a:gd name="T15" fmla="*/ 7716 h 11263"/>
              <a:gd name="T16" fmla="*/ 4567 w 11970"/>
              <a:gd name="T17" fmla="*/ 8020 h 11263"/>
              <a:gd name="T18" fmla="*/ 4871 w 11970"/>
              <a:gd name="T19" fmla="*/ 8324 h 11263"/>
              <a:gd name="T20" fmla="*/ 9591 w 11970"/>
              <a:gd name="T21" fmla="*/ 8324 h 11263"/>
              <a:gd name="T22" fmla="*/ 9895 w 11970"/>
              <a:gd name="T23" fmla="*/ 8020 h 11263"/>
              <a:gd name="T24" fmla="*/ 9591 w 11970"/>
              <a:gd name="T25" fmla="*/ 7716 h 11263"/>
              <a:gd name="T26" fmla="*/ 4871 w 11970"/>
              <a:gd name="T27" fmla="*/ 7716 h 11263"/>
              <a:gd name="T28" fmla="*/ 11186 w 11970"/>
              <a:gd name="T29" fmla="*/ 1852 h 11263"/>
              <a:gd name="T30" fmla="*/ 8027 w 11970"/>
              <a:gd name="T31" fmla="*/ 1852 h 11263"/>
              <a:gd name="T32" fmla="*/ 7959 w 11970"/>
              <a:gd name="T33" fmla="*/ 1656 h 11263"/>
              <a:gd name="T34" fmla="*/ 5906 w 11970"/>
              <a:gd name="T35" fmla="*/ 1 h 11263"/>
              <a:gd name="T36" fmla="*/ 784 w 11970"/>
              <a:gd name="T37" fmla="*/ 1 h 11263"/>
              <a:gd name="T38" fmla="*/ 0 w 11970"/>
              <a:gd name="T39" fmla="*/ 778 h 11263"/>
              <a:gd name="T40" fmla="*/ 0 w 11970"/>
              <a:gd name="T41" fmla="*/ 10486 h 11263"/>
              <a:gd name="T42" fmla="*/ 784 w 11970"/>
              <a:gd name="T43" fmla="*/ 11263 h 11263"/>
              <a:gd name="T44" fmla="*/ 11186 w 11970"/>
              <a:gd name="T45" fmla="*/ 11263 h 11263"/>
              <a:gd name="T46" fmla="*/ 11970 w 11970"/>
              <a:gd name="T47" fmla="*/ 10486 h 11263"/>
              <a:gd name="T48" fmla="*/ 11970 w 11970"/>
              <a:gd name="T49" fmla="*/ 2629 h 11263"/>
              <a:gd name="T50" fmla="*/ 11186 w 11970"/>
              <a:gd name="T51" fmla="*/ 1852 h 11263"/>
              <a:gd name="T52" fmla="*/ 581 w 11970"/>
              <a:gd name="T53" fmla="*/ 1149 h 11263"/>
              <a:gd name="T54" fmla="*/ 1716 w 11970"/>
              <a:gd name="T55" fmla="*/ 629 h 11263"/>
              <a:gd name="T56" fmla="*/ 4979 w 11970"/>
              <a:gd name="T57" fmla="*/ 629 h 11263"/>
              <a:gd name="T58" fmla="*/ 6986 w 11970"/>
              <a:gd name="T59" fmla="*/ 1392 h 11263"/>
              <a:gd name="T60" fmla="*/ 7182 w 11970"/>
              <a:gd name="T61" fmla="*/ 1851 h 11263"/>
              <a:gd name="T62" fmla="*/ 581 w 11970"/>
              <a:gd name="T63" fmla="*/ 1851 h 11263"/>
              <a:gd name="T64" fmla="*/ 581 w 11970"/>
              <a:gd name="T65" fmla="*/ 1149 h 11263"/>
              <a:gd name="T66" fmla="*/ 10247 w 11970"/>
              <a:gd name="T67" fmla="*/ 10642 h 11263"/>
              <a:gd name="T68" fmla="*/ 1716 w 11970"/>
              <a:gd name="T69" fmla="*/ 10642 h 11263"/>
              <a:gd name="T70" fmla="*/ 635 w 11970"/>
              <a:gd name="T71" fmla="*/ 9567 h 11263"/>
              <a:gd name="T72" fmla="*/ 635 w 11970"/>
              <a:gd name="T73" fmla="*/ 2486 h 11263"/>
              <a:gd name="T74" fmla="*/ 10443 w 11970"/>
              <a:gd name="T75" fmla="*/ 2486 h 11263"/>
              <a:gd name="T76" fmla="*/ 11327 w 11970"/>
              <a:gd name="T77" fmla="*/ 3561 h 11263"/>
              <a:gd name="T78" fmla="*/ 11327 w 11970"/>
              <a:gd name="T79" fmla="*/ 9722 h 11263"/>
              <a:gd name="T80" fmla="*/ 10247 w 11970"/>
              <a:gd name="T81" fmla="*/ 10642 h 11263"/>
              <a:gd name="T82" fmla="*/ 2047 w 11970"/>
              <a:gd name="T83" fmla="*/ 5939 h 11263"/>
              <a:gd name="T84" fmla="*/ 3034 w 11970"/>
              <a:gd name="T85" fmla="*/ 5939 h 11263"/>
              <a:gd name="T86" fmla="*/ 3034 w 11970"/>
              <a:gd name="T87" fmla="*/ 4953 h 11263"/>
              <a:gd name="T88" fmla="*/ 2047 w 11970"/>
              <a:gd name="T89" fmla="*/ 4953 h 11263"/>
              <a:gd name="T90" fmla="*/ 2047 w 11970"/>
              <a:gd name="T91" fmla="*/ 5939 h 11263"/>
              <a:gd name="T92" fmla="*/ 2047 w 11970"/>
              <a:gd name="T93" fmla="*/ 8514 h 11263"/>
              <a:gd name="T94" fmla="*/ 3034 w 11970"/>
              <a:gd name="T95" fmla="*/ 8514 h 11263"/>
              <a:gd name="T96" fmla="*/ 3034 w 11970"/>
              <a:gd name="T97" fmla="*/ 7527 h 11263"/>
              <a:gd name="T98" fmla="*/ 2047 w 11970"/>
              <a:gd name="T99" fmla="*/ 7527 h 11263"/>
              <a:gd name="T100" fmla="*/ 2047 w 11970"/>
              <a:gd name="T101" fmla="*/ 8514 h 11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70" h="11263">
                <a:moveTo>
                  <a:pt x="9591" y="5169"/>
                </a:moveTo>
                <a:lnTo>
                  <a:pt x="4871" y="5169"/>
                </a:lnTo>
                <a:cubicBezTo>
                  <a:pt x="4703" y="5168"/>
                  <a:pt x="4567" y="5305"/>
                  <a:pt x="4567" y="5473"/>
                </a:cubicBezTo>
                <a:cubicBezTo>
                  <a:pt x="4567" y="5642"/>
                  <a:pt x="4703" y="5777"/>
                  <a:pt x="4871" y="5777"/>
                </a:cubicBezTo>
                <a:lnTo>
                  <a:pt x="9591" y="5777"/>
                </a:lnTo>
                <a:cubicBezTo>
                  <a:pt x="9760" y="5777"/>
                  <a:pt x="9895" y="5642"/>
                  <a:pt x="9895" y="5473"/>
                </a:cubicBezTo>
                <a:cubicBezTo>
                  <a:pt x="9894" y="5306"/>
                  <a:pt x="9759" y="5171"/>
                  <a:pt x="9591" y="5169"/>
                </a:cubicBezTo>
                <a:close/>
                <a:moveTo>
                  <a:pt x="4871" y="7716"/>
                </a:moveTo>
                <a:cubicBezTo>
                  <a:pt x="4703" y="7716"/>
                  <a:pt x="4567" y="7852"/>
                  <a:pt x="4567" y="8020"/>
                </a:cubicBezTo>
                <a:cubicBezTo>
                  <a:pt x="4567" y="8189"/>
                  <a:pt x="4703" y="8324"/>
                  <a:pt x="4871" y="8324"/>
                </a:cubicBezTo>
                <a:lnTo>
                  <a:pt x="9591" y="8324"/>
                </a:lnTo>
                <a:cubicBezTo>
                  <a:pt x="9760" y="8324"/>
                  <a:pt x="9895" y="8189"/>
                  <a:pt x="9895" y="8020"/>
                </a:cubicBezTo>
                <a:cubicBezTo>
                  <a:pt x="9894" y="7853"/>
                  <a:pt x="9759" y="7718"/>
                  <a:pt x="9591" y="7716"/>
                </a:cubicBezTo>
                <a:lnTo>
                  <a:pt x="4871" y="7716"/>
                </a:lnTo>
                <a:close/>
                <a:moveTo>
                  <a:pt x="11186" y="1852"/>
                </a:moveTo>
                <a:lnTo>
                  <a:pt x="8027" y="1852"/>
                </a:lnTo>
                <a:lnTo>
                  <a:pt x="7959" y="1656"/>
                </a:lnTo>
                <a:cubicBezTo>
                  <a:pt x="7487" y="346"/>
                  <a:pt x="6581" y="34"/>
                  <a:pt x="5906" y="1"/>
                </a:cubicBezTo>
                <a:lnTo>
                  <a:pt x="784" y="1"/>
                </a:lnTo>
                <a:cubicBezTo>
                  <a:pt x="354" y="0"/>
                  <a:pt x="3" y="347"/>
                  <a:pt x="0" y="778"/>
                </a:cubicBezTo>
                <a:lnTo>
                  <a:pt x="0" y="10486"/>
                </a:lnTo>
                <a:cubicBezTo>
                  <a:pt x="0" y="10912"/>
                  <a:pt x="351" y="11263"/>
                  <a:pt x="784" y="11263"/>
                </a:cubicBezTo>
                <a:lnTo>
                  <a:pt x="11186" y="11263"/>
                </a:lnTo>
                <a:cubicBezTo>
                  <a:pt x="11616" y="11263"/>
                  <a:pt x="11966" y="10917"/>
                  <a:pt x="11970" y="10486"/>
                </a:cubicBezTo>
                <a:lnTo>
                  <a:pt x="11970" y="2629"/>
                </a:lnTo>
                <a:cubicBezTo>
                  <a:pt x="11969" y="2197"/>
                  <a:pt x="11617" y="1849"/>
                  <a:pt x="11186" y="1852"/>
                </a:cubicBezTo>
                <a:close/>
                <a:moveTo>
                  <a:pt x="581" y="1149"/>
                </a:moveTo>
                <a:cubicBezTo>
                  <a:pt x="581" y="547"/>
                  <a:pt x="804" y="629"/>
                  <a:pt x="1716" y="629"/>
                </a:cubicBezTo>
                <a:lnTo>
                  <a:pt x="4979" y="629"/>
                </a:lnTo>
                <a:cubicBezTo>
                  <a:pt x="6364" y="629"/>
                  <a:pt x="6723" y="926"/>
                  <a:pt x="6986" y="1392"/>
                </a:cubicBezTo>
                <a:lnTo>
                  <a:pt x="7182" y="1851"/>
                </a:lnTo>
                <a:lnTo>
                  <a:pt x="581" y="1851"/>
                </a:lnTo>
                <a:lnTo>
                  <a:pt x="581" y="1149"/>
                </a:lnTo>
                <a:close/>
                <a:moveTo>
                  <a:pt x="10247" y="10642"/>
                </a:moveTo>
                <a:lnTo>
                  <a:pt x="1716" y="10642"/>
                </a:lnTo>
                <a:cubicBezTo>
                  <a:pt x="784" y="10642"/>
                  <a:pt x="635" y="10567"/>
                  <a:pt x="635" y="9567"/>
                </a:cubicBezTo>
                <a:lnTo>
                  <a:pt x="635" y="2486"/>
                </a:lnTo>
                <a:lnTo>
                  <a:pt x="10443" y="2486"/>
                </a:lnTo>
                <a:cubicBezTo>
                  <a:pt x="11429" y="2486"/>
                  <a:pt x="11327" y="2871"/>
                  <a:pt x="11327" y="3561"/>
                </a:cubicBezTo>
                <a:lnTo>
                  <a:pt x="11327" y="9722"/>
                </a:lnTo>
                <a:cubicBezTo>
                  <a:pt x="11328" y="10628"/>
                  <a:pt x="11011" y="10642"/>
                  <a:pt x="10247" y="10642"/>
                </a:cubicBezTo>
                <a:close/>
                <a:moveTo>
                  <a:pt x="2047" y="5939"/>
                </a:moveTo>
                <a:lnTo>
                  <a:pt x="3034" y="5939"/>
                </a:lnTo>
                <a:lnTo>
                  <a:pt x="3034" y="4953"/>
                </a:lnTo>
                <a:lnTo>
                  <a:pt x="2047" y="4953"/>
                </a:lnTo>
                <a:lnTo>
                  <a:pt x="2047" y="5939"/>
                </a:lnTo>
                <a:close/>
                <a:moveTo>
                  <a:pt x="2047" y="8514"/>
                </a:moveTo>
                <a:lnTo>
                  <a:pt x="3034" y="8514"/>
                </a:lnTo>
                <a:lnTo>
                  <a:pt x="3034" y="7527"/>
                </a:lnTo>
                <a:lnTo>
                  <a:pt x="2047" y="7527"/>
                </a:lnTo>
                <a:lnTo>
                  <a:pt x="2047" y="8514"/>
                </a:ln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2" name="iconfont-11799-5637041"/>
          <p:cNvSpPr/>
          <p:nvPr/>
        </p:nvSpPr>
        <p:spPr>
          <a:xfrm>
            <a:off x="7114511" y="2707283"/>
            <a:ext cx="360000" cy="324000"/>
          </a:xfrm>
          <a:custGeom>
            <a:avLst/>
            <a:gdLst>
              <a:gd name="connsiteX0" fmla="*/ 282332 w 608838"/>
              <a:gd name="connsiteY0" fmla="*/ 481539 h 593526"/>
              <a:gd name="connsiteX1" fmla="*/ 326506 w 608838"/>
              <a:gd name="connsiteY1" fmla="*/ 481539 h 593526"/>
              <a:gd name="connsiteX2" fmla="*/ 326506 w 608838"/>
              <a:gd name="connsiteY2" fmla="*/ 524302 h 593526"/>
              <a:gd name="connsiteX3" fmla="*/ 282332 w 608838"/>
              <a:gd name="connsiteY3" fmla="*/ 524302 h 593526"/>
              <a:gd name="connsiteX4" fmla="*/ 42874 w 608838"/>
              <a:gd name="connsiteY4" fmla="*/ 455081 h 593526"/>
              <a:gd name="connsiteX5" fmla="*/ 42874 w 608838"/>
              <a:gd name="connsiteY5" fmla="*/ 550713 h 593526"/>
              <a:gd name="connsiteX6" fmla="*/ 565964 w 608838"/>
              <a:gd name="connsiteY6" fmla="*/ 550713 h 593526"/>
              <a:gd name="connsiteX7" fmla="*/ 565964 w 608838"/>
              <a:gd name="connsiteY7" fmla="*/ 455081 h 593526"/>
              <a:gd name="connsiteX8" fmla="*/ 277322 w 608838"/>
              <a:gd name="connsiteY8" fmla="*/ 346406 h 593526"/>
              <a:gd name="connsiteX9" fmla="*/ 321425 w 608838"/>
              <a:gd name="connsiteY9" fmla="*/ 346406 h 593526"/>
              <a:gd name="connsiteX10" fmla="*/ 321425 w 608838"/>
              <a:gd name="connsiteY10" fmla="*/ 389169 h 593526"/>
              <a:gd name="connsiteX11" fmla="*/ 277322 w 608838"/>
              <a:gd name="connsiteY11" fmla="*/ 389169 h 593526"/>
              <a:gd name="connsiteX12" fmla="*/ 197936 w 608838"/>
              <a:gd name="connsiteY12" fmla="*/ 346406 h 593526"/>
              <a:gd name="connsiteX13" fmla="*/ 242039 w 608838"/>
              <a:gd name="connsiteY13" fmla="*/ 346406 h 593526"/>
              <a:gd name="connsiteX14" fmla="*/ 242039 w 608838"/>
              <a:gd name="connsiteY14" fmla="*/ 389169 h 593526"/>
              <a:gd name="connsiteX15" fmla="*/ 197936 w 608838"/>
              <a:gd name="connsiteY15" fmla="*/ 389169 h 593526"/>
              <a:gd name="connsiteX16" fmla="*/ 118479 w 608838"/>
              <a:gd name="connsiteY16" fmla="*/ 346406 h 593526"/>
              <a:gd name="connsiteX17" fmla="*/ 162582 w 608838"/>
              <a:gd name="connsiteY17" fmla="*/ 346406 h 593526"/>
              <a:gd name="connsiteX18" fmla="*/ 162582 w 608838"/>
              <a:gd name="connsiteY18" fmla="*/ 389169 h 593526"/>
              <a:gd name="connsiteX19" fmla="*/ 118479 w 608838"/>
              <a:gd name="connsiteY19" fmla="*/ 389169 h 593526"/>
              <a:gd name="connsiteX20" fmla="*/ 277322 w 608838"/>
              <a:gd name="connsiteY20" fmla="*/ 273582 h 593526"/>
              <a:gd name="connsiteX21" fmla="*/ 321425 w 608838"/>
              <a:gd name="connsiteY21" fmla="*/ 273582 h 593526"/>
              <a:gd name="connsiteX22" fmla="*/ 321425 w 608838"/>
              <a:gd name="connsiteY22" fmla="*/ 316415 h 593526"/>
              <a:gd name="connsiteX23" fmla="*/ 277322 w 608838"/>
              <a:gd name="connsiteY23" fmla="*/ 316415 h 593526"/>
              <a:gd name="connsiteX24" fmla="*/ 197936 w 608838"/>
              <a:gd name="connsiteY24" fmla="*/ 273582 h 593526"/>
              <a:gd name="connsiteX25" fmla="*/ 242039 w 608838"/>
              <a:gd name="connsiteY25" fmla="*/ 273582 h 593526"/>
              <a:gd name="connsiteX26" fmla="*/ 242039 w 608838"/>
              <a:gd name="connsiteY26" fmla="*/ 316415 h 593526"/>
              <a:gd name="connsiteX27" fmla="*/ 197936 w 608838"/>
              <a:gd name="connsiteY27" fmla="*/ 316415 h 593526"/>
              <a:gd name="connsiteX28" fmla="*/ 118479 w 608838"/>
              <a:gd name="connsiteY28" fmla="*/ 273582 h 593526"/>
              <a:gd name="connsiteX29" fmla="*/ 162582 w 608838"/>
              <a:gd name="connsiteY29" fmla="*/ 273582 h 593526"/>
              <a:gd name="connsiteX30" fmla="*/ 162582 w 608838"/>
              <a:gd name="connsiteY30" fmla="*/ 316415 h 593526"/>
              <a:gd name="connsiteX31" fmla="*/ 118479 w 608838"/>
              <a:gd name="connsiteY31" fmla="*/ 316415 h 593526"/>
              <a:gd name="connsiteX32" fmla="*/ 277957 w 608838"/>
              <a:gd name="connsiteY32" fmla="*/ 202311 h 593526"/>
              <a:gd name="connsiteX33" fmla="*/ 483443 w 608838"/>
              <a:gd name="connsiteY33" fmla="*/ 202311 h 593526"/>
              <a:gd name="connsiteX34" fmla="*/ 483443 w 608838"/>
              <a:gd name="connsiteY34" fmla="*/ 245144 h 593526"/>
              <a:gd name="connsiteX35" fmla="*/ 277957 w 608838"/>
              <a:gd name="connsiteY35" fmla="*/ 245144 h 593526"/>
              <a:gd name="connsiteX36" fmla="*/ 97140 w 608838"/>
              <a:gd name="connsiteY36" fmla="*/ 180880 h 593526"/>
              <a:gd name="connsiteX37" fmla="*/ 76388 w 608838"/>
              <a:gd name="connsiteY37" fmla="*/ 412268 h 593526"/>
              <a:gd name="connsiteX38" fmla="*/ 532403 w 608838"/>
              <a:gd name="connsiteY38" fmla="*/ 412268 h 593526"/>
              <a:gd name="connsiteX39" fmla="*/ 511131 w 608838"/>
              <a:gd name="connsiteY39" fmla="*/ 180880 h 593526"/>
              <a:gd name="connsiteX40" fmla="*/ 368801 w 608838"/>
              <a:gd name="connsiteY40" fmla="*/ 42813 h 593526"/>
              <a:gd name="connsiteX41" fmla="*/ 368801 w 608838"/>
              <a:gd name="connsiteY41" fmla="*/ 73305 h 593526"/>
              <a:gd name="connsiteX42" fmla="*/ 502953 w 608838"/>
              <a:gd name="connsiteY42" fmla="*/ 73305 h 593526"/>
              <a:gd name="connsiteX43" fmla="*/ 502953 w 608838"/>
              <a:gd name="connsiteY43" fmla="*/ 42813 h 593526"/>
              <a:gd name="connsiteX44" fmla="*/ 325927 w 608838"/>
              <a:gd name="connsiteY44" fmla="*/ 0 h 593526"/>
              <a:gd name="connsiteX45" fmla="*/ 545827 w 608838"/>
              <a:gd name="connsiteY45" fmla="*/ 0 h 593526"/>
              <a:gd name="connsiteX46" fmla="*/ 545827 w 608838"/>
              <a:gd name="connsiteY46" fmla="*/ 116118 h 593526"/>
              <a:gd name="connsiteX47" fmla="*/ 457291 w 608838"/>
              <a:gd name="connsiteY47" fmla="*/ 116118 h 593526"/>
              <a:gd name="connsiteX48" fmla="*/ 457291 w 608838"/>
              <a:gd name="connsiteY48" fmla="*/ 138067 h 593526"/>
              <a:gd name="connsiteX49" fmla="*/ 550223 w 608838"/>
              <a:gd name="connsiteY49" fmla="*/ 138067 h 593526"/>
              <a:gd name="connsiteX50" fmla="*/ 575466 w 608838"/>
              <a:gd name="connsiteY50" fmla="*/ 412268 h 593526"/>
              <a:gd name="connsiteX51" fmla="*/ 608838 w 608838"/>
              <a:gd name="connsiteY51" fmla="*/ 412268 h 593526"/>
              <a:gd name="connsiteX52" fmla="*/ 608838 w 608838"/>
              <a:gd name="connsiteY52" fmla="*/ 593526 h 593526"/>
              <a:gd name="connsiteX53" fmla="*/ 0 w 608838"/>
              <a:gd name="connsiteY53" fmla="*/ 593526 h 593526"/>
              <a:gd name="connsiteX54" fmla="*/ 0 w 608838"/>
              <a:gd name="connsiteY54" fmla="*/ 412268 h 593526"/>
              <a:gd name="connsiteX55" fmla="*/ 33325 w 608838"/>
              <a:gd name="connsiteY55" fmla="*/ 412268 h 593526"/>
              <a:gd name="connsiteX56" fmla="*/ 57906 w 608838"/>
              <a:gd name="connsiteY56" fmla="*/ 138067 h 593526"/>
              <a:gd name="connsiteX57" fmla="*/ 414464 w 608838"/>
              <a:gd name="connsiteY57" fmla="*/ 138067 h 593526"/>
              <a:gd name="connsiteX58" fmla="*/ 414464 w 608838"/>
              <a:gd name="connsiteY58" fmla="*/ 116118 h 593526"/>
              <a:gd name="connsiteX59" fmla="*/ 325927 w 608838"/>
              <a:gd name="connsiteY59" fmla="*/ 116118 h 59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8838" h="593526">
                <a:moveTo>
                  <a:pt x="282332" y="481539"/>
                </a:moveTo>
                <a:lnTo>
                  <a:pt x="326506" y="481539"/>
                </a:lnTo>
                <a:lnTo>
                  <a:pt x="326506" y="524302"/>
                </a:lnTo>
                <a:lnTo>
                  <a:pt x="282332" y="524302"/>
                </a:lnTo>
                <a:close/>
                <a:moveTo>
                  <a:pt x="42874" y="455081"/>
                </a:moveTo>
                <a:lnTo>
                  <a:pt x="42874" y="550713"/>
                </a:lnTo>
                <a:lnTo>
                  <a:pt x="565964" y="550713"/>
                </a:lnTo>
                <a:lnTo>
                  <a:pt x="565964" y="455081"/>
                </a:lnTo>
                <a:close/>
                <a:moveTo>
                  <a:pt x="277322" y="346406"/>
                </a:moveTo>
                <a:lnTo>
                  <a:pt x="321425" y="346406"/>
                </a:lnTo>
                <a:lnTo>
                  <a:pt x="321425" y="389169"/>
                </a:lnTo>
                <a:lnTo>
                  <a:pt x="277322" y="389169"/>
                </a:lnTo>
                <a:close/>
                <a:moveTo>
                  <a:pt x="197936" y="346406"/>
                </a:moveTo>
                <a:lnTo>
                  <a:pt x="242039" y="346406"/>
                </a:lnTo>
                <a:lnTo>
                  <a:pt x="242039" y="389169"/>
                </a:lnTo>
                <a:lnTo>
                  <a:pt x="197936" y="389169"/>
                </a:lnTo>
                <a:close/>
                <a:moveTo>
                  <a:pt x="118479" y="346406"/>
                </a:moveTo>
                <a:lnTo>
                  <a:pt x="162582" y="346406"/>
                </a:lnTo>
                <a:lnTo>
                  <a:pt x="162582" y="389169"/>
                </a:lnTo>
                <a:lnTo>
                  <a:pt x="118479" y="389169"/>
                </a:lnTo>
                <a:close/>
                <a:moveTo>
                  <a:pt x="277322" y="273582"/>
                </a:moveTo>
                <a:lnTo>
                  <a:pt x="321425" y="273582"/>
                </a:lnTo>
                <a:lnTo>
                  <a:pt x="321425" y="316415"/>
                </a:lnTo>
                <a:lnTo>
                  <a:pt x="277322" y="316415"/>
                </a:lnTo>
                <a:close/>
                <a:moveTo>
                  <a:pt x="197936" y="273582"/>
                </a:moveTo>
                <a:lnTo>
                  <a:pt x="242039" y="273582"/>
                </a:lnTo>
                <a:lnTo>
                  <a:pt x="242039" y="316415"/>
                </a:lnTo>
                <a:lnTo>
                  <a:pt x="197936" y="316415"/>
                </a:lnTo>
                <a:close/>
                <a:moveTo>
                  <a:pt x="118479" y="273582"/>
                </a:moveTo>
                <a:lnTo>
                  <a:pt x="162582" y="273582"/>
                </a:lnTo>
                <a:lnTo>
                  <a:pt x="162582" y="316415"/>
                </a:lnTo>
                <a:lnTo>
                  <a:pt x="118479" y="316415"/>
                </a:lnTo>
                <a:close/>
                <a:moveTo>
                  <a:pt x="277957" y="202311"/>
                </a:moveTo>
                <a:lnTo>
                  <a:pt x="483443" y="202311"/>
                </a:lnTo>
                <a:lnTo>
                  <a:pt x="483443" y="245144"/>
                </a:lnTo>
                <a:lnTo>
                  <a:pt x="277957" y="245144"/>
                </a:lnTo>
                <a:close/>
                <a:moveTo>
                  <a:pt x="97140" y="180880"/>
                </a:moveTo>
                <a:lnTo>
                  <a:pt x="76388" y="412268"/>
                </a:lnTo>
                <a:lnTo>
                  <a:pt x="532403" y="412268"/>
                </a:lnTo>
                <a:lnTo>
                  <a:pt x="511131" y="180880"/>
                </a:lnTo>
                <a:close/>
                <a:moveTo>
                  <a:pt x="368801" y="42813"/>
                </a:moveTo>
                <a:lnTo>
                  <a:pt x="368801" y="73305"/>
                </a:lnTo>
                <a:lnTo>
                  <a:pt x="502953" y="73305"/>
                </a:lnTo>
                <a:lnTo>
                  <a:pt x="502953" y="42813"/>
                </a:lnTo>
                <a:close/>
                <a:moveTo>
                  <a:pt x="325927" y="0"/>
                </a:moveTo>
                <a:lnTo>
                  <a:pt x="545827" y="0"/>
                </a:lnTo>
                <a:lnTo>
                  <a:pt x="545827" y="116118"/>
                </a:lnTo>
                <a:lnTo>
                  <a:pt x="457291" y="116118"/>
                </a:lnTo>
                <a:lnTo>
                  <a:pt x="457291" y="138067"/>
                </a:lnTo>
                <a:lnTo>
                  <a:pt x="550223" y="138067"/>
                </a:lnTo>
                <a:lnTo>
                  <a:pt x="575466" y="412268"/>
                </a:lnTo>
                <a:lnTo>
                  <a:pt x="608838" y="412268"/>
                </a:lnTo>
                <a:lnTo>
                  <a:pt x="608838" y="593526"/>
                </a:lnTo>
                <a:lnTo>
                  <a:pt x="0" y="593526"/>
                </a:lnTo>
                <a:lnTo>
                  <a:pt x="0" y="412268"/>
                </a:lnTo>
                <a:lnTo>
                  <a:pt x="33325" y="412268"/>
                </a:lnTo>
                <a:lnTo>
                  <a:pt x="57906" y="138067"/>
                </a:lnTo>
                <a:lnTo>
                  <a:pt x="414464" y="138067"/>
                </a:lnTo>
                <a:lnTo>
                  <a:pt x="414464" y="116118"/>
                </a:lnTo>
                <a:lnTo>
                  <a:pt x="325927" y="116118"/>
                </a:lnTo>
                <a:close/>
              </a:path>
            </a:pathLst>
          </a:custGeom>
          <a:solidFill>
            <a:sysClr val="window" lastClr="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文本框 22"/>
          <p:cNvSpPr txBox="1"/>
          <p:nvPr/>
        </p:nvSpPr>
        <p:spPr>
          <a:xfrm>
            <a:off x="7879801" y="2395456"/>
            <a:ext cx="3521977" cy="645160"/>
          </a:xfrm>
          <a:prstGeom prst="rect">
            <a:avLst/>
          </a:prstGeom>
        </p:spPr>
        <p:txBody>
          <a:bodyPr wrap="square">
            <a:spAutoFit/>
          </a:bodyPr>
          <a:lstStyle>
            <a:defPPr>
              <a:defRPr lang="zh-CN"/>
            </a:defPPr>
            <a:lvl1pPr>
              <a:lnSpc>
                <a:spcPct val="15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50000"/>
              </a:lnSpc>
              <a:spcBef>
                <a:spcPts val="0"/>
              </a:spcBef>
              <a:spcAft>
                <a:spcPts val="0"/>
              </a:spcAft>
              <a:buClrTx/>
              <a:buSzTx/>
              <a:buFontTx/>
              <a:buNone/>
              <a:defRPr/>
            </a:pPr>
            <a:r>
              <a:rPr lang="zh-CN" altLang="en-US" sz="1200" noProof="0" dirty="0">
                <a:ln>
                  <a:noFill/>
                </a:ln>
                <a:solidFill>
                  <a:prstClr val="black">
                    <a:lumMod val="65000"/>
                    <a:lumOff val="35000"/>
                  </a:prstClr>
                </a:solidFill>
                <a:effectLst/>
                <a:uLnTx/>
                <a:uFillTx/>
                <a:sym typeface="思源黑体 CN Normal" panose="020B0400000000000000" pitchFamily="34" charset="-122"/>
              </a:rPr>
              <a:t>在</a:t>
            </a: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2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4" name="文本框 23"/>
          <p:cNvSpPr txBox="1"/>
          <p:nvPr/>
        </p:nvSpPr>
        <p:spPr>
          <a:xfrm>
            <a:off x="5674567" y="4822897"/>
            <a:ext cx="3521977" cy="645160"/>
          </a:xfrm>
          <a:prstGeom prst="rect">
            <a:avLst/>
          </a:prstGeom>
        </p:spPr>
        <p:txBody>
          <a:bodyPr wrap="square">
            <a:spAutoFit/>
          </a:bodyPr>
          <a:lstStyle>
            <a:defPPr>
              <a:defRPr lang="zh-CN"/>
            </a:defPPr>
            <a:lvl1pPr>
              <a:lnSpc>
                <a:spcPct val="15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50000"/>
              </a:lnSpc>
              <a:spcBef>
                <a:spcPts val="0"/>
              </a:spcBef>
              <a:spcAft>
                <a:spcPts val="0"/>
              </a:spcAft>
              <a:buClrTx/>
              <a:buSzTx/>
              <a:buFontTx/>
              <a:buNone/>
              <a:defRPr/>
            </a:pPr>
            <a:r>
              <a:rPr lang="zh-CN" altLang="en-US" sz="1200" noProof="0" dirty="0">
                <a:ln>
                  <a:noFill/>
                </a:ln>
                <a:solidFill>
                  <a:prstClr val="black">
                    <a:lumMod val="65000"/>
                    <a:lumOff val="35000"/>
                  </a:prstClr>
                </a:solidFill>
                <a:effectLst/>
                <a:uLnTx/>
                <a:uFillTx/>
                <a:sym typeface="思源黑体 CN Normal" panose="020B0400000000000000" pitchFamily="34" charset="-122"/>
              </a:rPr>
              <a:t>在</a:t>
            </a: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a:t>
            </a:r>
            <a:endParaRPr kumimoji="0" lang="zh-CN" altLang="en-US" sz="12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5" name="文本框 24"/>
          <p:cNvSpPr txBox="1"/>
          <p:nvPr/>
        </p:nvSpPr>
        <p:spPr>
          <a:xfrm>
            <a:off x="2475865" y="2036445"/>
            <a:ext cx="3560445" cy="645160"/>
          </a:xfrm>
          <a:prstGeom prst="rect">
            <a:avLst/>
          </a:prstGeom>
        </p:spPr>
        <p:txBody>
          <a:bodyPr wrap="square">
            <a:spAutoFit/>
          </a:bodyPr>
          <a:lstStyle>
            <a:defPPr>
              <a:defRPr lang="zh-CN"/>
            </a:defPPr>
            <a:lvl1pPr>
              <a:lnSpc>
                <a:spcPct val="15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0" marR="0" lvl="0" indent="0" algn="r"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在</a:t>
            </a: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a:t>
            </a:r>
            <a:endParaRPr kumimoji="0" lang="zh-CN" altLang="en-US" sz="12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6" name="文本框 25"/>
          <p:cNvSpPr txBox="1"/>
          <p:nvPr/>
        </p:nvSpPr>
        <p:spPr>
          <a:xfrm>
            <a:off x="1029006" y="3924431"/>
            <a:ext cx="2551959" cy="645160"/>
          </a:xfrm>
          <a:prstGeom prst="rect">
            <a:avLst/>
          </a:prstGeom>
        </p:spPr>
        <p:txBody>
          <a:bodyPr wrap="square">
            <a:spAutoFit/>
          </a:bodyPr>
          <a:lstStyle>
            <a:defPPr>
              <a:defRPr lang="zh-CN"/>
            </a:defPPr>
            <a:lvl1pPr>
              <a:lnSpc>
                <a:spcPct val="15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0" marR="0" lvl="0" indent="0" algn="r" defTabSz="914400" eaLnBrk="1" fontAlgn="auto" latinLnBrk="0" hangingPunct="1">
              <a:lnSpc>
                <a:spcPct val="150000"/>
              </a:lnSpc>
              <a:spcBef>
                <a:spcPts val="0"/>
              </a:spcBef>
              <a:spcAft>
                <a:spcPts val="0"/>
              </a:spcAft>
              <a:buClrTx/>
              <a:buSzTx/>
              <a:buFontTx/>
              <a:buNone/>
              <a:defRPr/>
            </a:pPr>
            <a:r>
              <a:rPr lang="zh-CN" altLang="en-US" sz="1200" noProof="0" dirty="0">
                <a:ln>
                  <a:noFill/>
                </a:ln>
                <a:solidFill>
                  <a:prstClr val="black">
                    <a:lumMod val="65000"/>
                    <a:lumOff val="35000"/>
                  </a:prstClr>
                </a:solidFill>
                <a:effectLst/>
                <a:uLnTx/>
                <a:uFillTx/>
                <a:sym typeface="思源黑体 CN Normal" panose="020B0400000000000000" pitchFamily="34" charset="-122"/>
              </a:rPr>
              <a:t>在</a:t>
            </a: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2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8" name="箭头: 五边形 6"/>
          <p:cNvSpPr/>
          <p:nvPr>
            <p:custDataLst>
              <p:tags r:id="rId1"/>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2"/>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sp>
        <p:nvSpPr>
          <p:cNvPr id="7" name="iSHEJI-4"/>
          <p:cNvSpPr/>
          <p:nvPr>
            <p:custDataLst>
              <p:tags r:id="rId1"/>
            </p:custDataLst>
          </p:nvPr>
        </p:nvSpPr>
        <p:spPr>
          <a:xfrm>
            <a:off x="1103504" y="1878366"/>
            <a:ext cx="4755085" cy="1752271"/>
          </a:xfrm>
          <a:custGeom>
            <a:avLst/>
            <a:gdLst>
              <a:gd name="connsiteX0" fmla="*/ 84983 w 4755085"/>
              <a:gd name="connsiteY0" fmla="*/ 0 h 1752271"/>
              <a:gd name="connsiteX1" fmla="*/ 4670102 w 4755085"/>
              <a:gd name="connsiteY1" fmla="*/ 0 h 1752271"/>
              <a:gd name="connsiteX2" fmla="*/ 4755085 w 4755085"/>
              <a:gd name="connsiteY2" fmla="*/ 84983 h 1752271"/>
              <a:gd name="connsiteX3" fmla="*/ 4755085 w 4755085"/>
              <a:gd name="connsiteY3" fmla="*/ 1667288 h 1752271"/>
              <a:gd name="connsiteX4" fmla="*/ 4670102 w 4755085"/>
              <a:gd name="connsiteY4" fmla="*/ 1752271 h 1752271"/>
              <a:gd name="connsiteX5" fmla="*/ 84983 w 4755085"/>
              <a:gd name="connsiteY5" fmla="*/ 1752271 h 1752271"/>
              <a:gd name="connsiteX6" fmla="*/ 0 w 4755085"/>
              <a:gd name="connsiteY6" fmla="*/ 1667288 h 1752271"/>
              <a:gd name="connsiteX7" fmla="*/ 0 w 4755085"/>
              <a:gd name="connsiteY7" fmla="*/ 84983 h 1752271"/>
              <a:gd name="connsiteX8" fmla="*/ 84983 w 4755085"/>
              <a:gd name="connsiteY8" fmla="*/ 0 h 175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5085" h="1752271">
                <a:moveTo>
                  <a:pt x="84983" y="0"/>
                </a:moveTo>
                <a:lnTo>
                  <a:pt x="4670102" y="0"/>
                </a:lnTo>
                <a:cubicBezTo>
                  <a:pt x="4717037" y="0"/>
                  <a:pt x="4755085" y="38048"/>
                  <a:pt x="4755085" y="84983"/>
                </a:cubicBezTo>
                <a:lnTo>
                  <a:pt x="4755085" y="1667288"/>
                </a:lnTo>
                <a:cubicBezTo>
                  <a:pt x="4755085" y="1714223"/>
                  <a:pt x="4717037" y="1752271"/>
                  <a:pt x="4670102" y="1752271"/>
                </a:cubicBezTo>
                <a:lnTo>
                  <a:pt x="84983" y="1752271"/>
                </a:lnTo>
                <a:cubicBezTo>
                  <a:pt x="38048" y="1752271"/>
                  <a:pt x="0" y="1714223"/>
                  <a:pt x="0" y="1667288"/>
                </a:cubicBezTo>
                <a:lnTo>
                  <a:pt x="0" y="84983"/>
                </a:lnTo>
                <a:cubicBezTo>
                  <a:pt x="0" y="38048"/>
                  <a:pt x="38048" y="0"/>
                  <a:pt x="84983" y="0"/>
                </a:cubicBezTo>
                <a:close/>
              </a:path>
            </a:pathLst>
          </a:custGeom>
          <a:solidFill>
            <a:sysClr val="window" lastClr="FFFFFF"/>
          </a:solidFill>
          <a:ln w="12700" cap="flat" cmpd="sng" algn="ctr">
            <a:noFill/>
            <a:prstDash val="solid"/>
            <a:miter lim="800000"/>
          </a:ln>
          <a:effectLst>
            <a:outerShdw blurRad="381000" dist="127000" dir="5400000" sx="95000" sy="95000" algn="ctr" rotWithShape="0">
              <a:srgbClr val="0074E0">
                <a:alpha val="17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a:ln>
                <a:noFill/>
              </a:ln>
              <a:gradFill>
                <a:gsLst>
                  <a:gs pos="0">
                    <a:srgbClr val="00BCF6"/>
                  </a:gs>
                  <a:gs pos="100000">
                    <a:srgbClr val="5B9BD5"/>
                  </a:gs>
                </a:gsLst>
                <a:lin ang="2700000" scaled="0"/>
              </a:gra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iSHEJI-5"/>
          <p:cNvSpPr/>
          <p:nvPr>
            <p:custDataLst>
              <p:tags r:id="rId2"/>
            </p:custDataLst>
          </p:nvPr>
        </p:nvSpPr>
        <p:spPr>
          <a:xfrm>
            <a:off x="6333412" y="1878366"/>
            <a:ext cx="4755085" cy="1752271"/>
          </a:xfrm>
          <a:custGeom>
            <a:avLst/>
            <a:gdLst>
              <a:gd name="connsiteX0" fmla="*/ 84983 w 4755085"/>
              <a:gd name="connsiteY0" fmla="*/ 0 h 1752271"/>
              <a:gd name="connsiteX1" fmla="*/ 4670102 w 4755085"/>
              <a:gd name="connsiteY1" fmla="*/ 0 h 1752271"/>
              <a:gd name="connsiteX2" fmla="*/ 4755085 w 4755085"/>
              <a:gd name="connsiteY2" fmla="*/ 84983 h 1752271"/>
              <a:gd name="connsiteX3" fmla="*/ 4755085 w 4755085"/>
              <a:gd name="connsiteY3" fmla="*/ 1667288 h 1752271"/>
              <a:gd name="connsiteX4" fmla="*/ 4670102 w 4755085"/>
              <a:gd name="connsiteY4" fmla="*/ 1752271 h 1752271"/>
              <a:gd name="connsiteX5" fmla="*/ 84983 w 4755085"/>
              <a:gd name="connsiteY5" fmla="*/ 1752271 h 1752271"/>
              <a:gd name="connsiteX6" fmla="*/ 0 w 4755085"/>
              <a:gd name="connsiteY6" fmla="*/ 1667288 h 1752271"/>
              <a:gd name="connsiteX7" fmla="*/ 0 w 4755085"/>
              <a:gd name="connsiteY7" fmla="*/ 84983 h 1752271"/>
              <a:gd name="connsiteX8" fmla="*/ 84983 w 4755085"/>
              <a:gd name="connsiteY8" fmla="*/ 0 h 175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5085" h="1752271">
                <a:moveTo>
                  <a:pt x="84983" y="0"/>
                </a:moveTo>
                <a:lnTo>
                  <a:pt x="4670102" y="0"/>
                </a:lnTo>
                <a:cubicBezTo>
                  <a:pt x="4717037" y="0"/>
                  <a:pt x="4755085" y="38048"/>
                  <a:pt x="4755085" y="84983"/>
                </a:cubicBezTo>
                <a:lnTo>
                  <a:pt x="4755085" y="1667288"/>
                </a:lnTo>
                <a:cubicBezTo>
                  <a:pt x="4755085" y="1714223"/>
                  <a:pt x="4717037" y="1752271"/>
                  <a:pt x="4670102" y="1752271"/>
                </a:cubicBezTo>
                <a:lnTo>
                  <a:pt x="84983" y="1752271"/>
                </a:lnTo>
                <a:cubicBezTo>
                  <a:pt x="38048" y="1752271"/>
                  <a:pt x="0" y="1714223"/>
                  <a:pt x="0" y="1667288"/>
                </a:cubicBezTo>
                <a:lnTo>
                  <a:pt x="0" y="84983"/>
                </a:lnTo>
                <a:cubicBezTo>
                  <a:pt x="0" y="38048"/>
                  <a:pt x="38048" y="0"/>
                  <a:pt x="84983" y="0"/>
                </a:cubicBezTo>
                <a:close/>
              </a:path>
            </a:pathLst>
          </a:custGeom>
          <a:solidFill>
            <a:sysClr val="window" lastClr="FFFFFF"/>
          </a:solidFill>
          <a:ln w="12700" cap="flat" cmpd="sng" algn="ctr">
            <a:noFill/>
            <a:prstDash val="solid"/>
            <a:miter lim="800000"/>
          </a:ln>
          <a:effectLst>
            <a:outerShdw blurRad="381000" dist="127000" dir="5400000" sx="95000" sy="95000" algn="ctr" rotWithShape="0">
              <a:srgbClr val="0074E0">
                <a:alpha val="17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a:ln>
                <a:noFill/>
              </a:ln>
              <a:gradFill>
                <a:gsLst>
                  <a:gs pos="0">
                    <a:srgbClr val="00BCF6"/>
                  </a:gs>
                  <a:gs pos="100000">
                    <a:srgbClr val="5B9BD5"/>
                  </a:gs>
                </a:gsLst>
                <a:lin ang="2700000" scaled="0"/>
              </a:gra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iSHEJI-8"/>
          <p:cNvSpPr/>
          <p:nvPr>
            <p:custDataLst>
              <p:tags r:id="rId3"/>
            </p:custDataLst>
          </p:nvPr>
        </p:nvSpPr>
        <p:spPr>
          <a:xfrm>
            <a:off x="1103504" y="4336791"/>
            <a:ext cx="4755085" cy="1752271"/>
          </a:xfrm>
          <a:custGeom>
            <a:avLst/>
            <a:gdLst>
              <a:gd name="connsiteX0" fmla="*/ 84983 w 4755085"/>
              <a:gd name="connsiteY0" fmla="*/ 0 h 1752271"/>
              <a:gd name="connsiteX1" fmla="*/ 4670102 w 4755085"/>
              <a:gd name="connsiteY1" fmla="*/ 0 h 1752271"/>
              <a:gd name="connsiteX2" fmla="*/ 4755085 w 4755085"/>
              <a:gd name="connsiteY2" fmla="*/ 84983 h 1752271"/>
              <a:gd name="connsiteX3" fmla="*/ 4755085 w 4755085"/>
              <a:gd name="connsiteY3" fmla="*/ 1667288 h 1752271"/>
              <a:gd name="connsiteX4" fmla="*/ 4670102 w 4755085"/>
              <a:gd name="connsiteY4" fmla="*/ 1752271 h 1752271"/>
              <a:gd name="connsiteX5" fmla="*/ 84983 w 4755085"/>
              <a:gd name="connsiteY5" fmla="*/ 1752271 h 1752271"/>
              <a:gd name="connsiteX6" fmla="*/ 0 w 4755085"/>
              <a:gd name="connsiteY6" fmla="*/ 1667288 h 1752271"/>
              <a:gd name="connsiteX7" fmla="*/ 0 w 4755085"/>
              <a:gd name="connsiteY7" fmla="*/ 84983 h 1752271"/>
              <a:gd name="connsiteX8" fmla="*/ 84983 w 4755085"/>
              <a:gd name="connsiteY8" fmla="*/ 0 h 175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5085" h="1752271">
                <a:moveTo>
                  <a:pt x="84983" y="0"/>
                </a:moveTo>
                <a:lnTo>
                  <a:pt x="4670102" y="0"/>
                </a:lnTo>
                <a:cubicBezTo>
                  <a:pt x="4717037" y="0"/>
                  <a:pt x="4755085" y="38048"/>
                  <a:pt x="4755085" y="84983"/>
                </a:cubicBezTo>
                <a:lnTo>
                  <a:pt x="4755085" y="1667288"/>
                </a:lnTo>
                <a:cubicBezTo>
                  <a:pt x="4755085" y="1714223"/>
                  <a:pt x="4717037" y="1752271"/>
                  <a:pt x="4670102" y="1752271"/>
                </a:cubicBezTo>
                <a:lnTo>
                  <a:pt x="84983" y="1752271"/>
                </a:lnTo>
                <a:cubicBezTo>
                  <a:pt x="38048" y="1752271"/>
                  <a:pt x="0" y="1714223"/>
                  <a:pt x="0" y="1667288"/>
                </a:cubicBezTo>
                <a:lnTo>
                  <a:pt x="0" y="84983"/>
                </a:lnTo>
                <a:cubicBezTo>
                  <a:pt x="0" y="38048"/>
                  <a:pt x="38048" y="0"/>
                  <a:pt x="84983" y="0"/>
                </a:cubicBezTo>
                <a:close/>
              </a:path>
            </a:pathLst>
          </a:custGeom>
          <a:solidFill>
            <a:sysClr val="window" lastClr="FFFFFF"/>
          </a:solidFill>
          <a:ln w="12700" cap="flat" cmpd="sng" algn="ctr">
            <a:noFill/>
            <a:prstDash val="solid"/>
            <a:miter lim="800000"/>
          </a:ln>
          <a:effectLst>
            <a:outerShdw blurRad="381000" dist="127000" dir="5400000" sx="95000" sy="95000" algn="ctr" rotWithShape="0">
              <a:srgbClr val="0074E0">
                <a:alpha val="17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a:ln>
                <a:noFill/>
              </a:ln>
              <a:gradFill>
                <a:gsLst>
                  <a:gs pos="0">
                    <a:srgbClr val="00BCF6"/>
                  </a:gs>
                  <a:gs pos="100000">
                    <a:srgbClr val="5B9BD5"/>
                  </a:gs>
                </a:gsLst>
                <a:lin ang="2700000" scaled="0"/>
              </a:gra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iSHEJI-9"/>
          <p:cNvSpPr/>
          <p:nvPr>
            <p:custDataLst>
              <p:tags r:id="rId4"/>
            </p:custDataLst>
          </p:nvPr>
        </p:nvSpPr>
        <p:spPr>
          <a:xfrm>
            <a:off x="6333412" y="4336791"/>
            <a:ext cx="4755085" cy="1752271"/>
          </a:xfrm>
          <a:custGeom>
            <a:avLst/>
            <a:gdLst>
              <a:gd name="connsiteX0" fmla="*/ 84983 w 4755085"/>
              <a:gd name="connsiteY0" fmla="*/ 0 h 1752271"/>
              <a:gd name="connsiteX1" fmla="*/ 4670102 w 4755085"/>
              <a:gd name="connsiteY1" fmla="*/ 0 h 1752271"/>
              <a:gd name="connsiteX2" fmla="*/ 4755085 w 4755085"/>
              <a:gd name="connsiteY2" fmla="*/ 84983 h 1752271"/>
              <a:gd name="connsiteX3" fmla="*/ 4755085 w 4755085"/>
              <a:gd name="connsiteY3" fmla="*/ 1667288 h 1752271"/>
              <a:gd name="connsiteX4" fmla="*/ 4670102 w 4755085"/>
              <a:gd name="connsiteY4" fmla="*/ 1752271 h 1752271"/>
              <a:gd name="connsiteX5" fmla="*/ 84983 w 4755085"/>
              <a:gd name="connsiteY5" fmla="*/ 1752271 h 1752271"/>
              <a:gd name="connsiteX6" fmla="*/ 0 w 4755085"/>
              <a:gd name="connsiteY6" fmla="*/ 1667288 h 1752271"/>
              <a:gd name="connsiteX7" fmla="*/ 0 w 4755085"/>
              <a:gd name="connsiteY7" fmla="*/ 84983 h 1752271"/>
              <a:gd name="connsiteX8" fmla="*/ 84983 w 4755085"/>
              <a:gd name="connsiteY8" fmla="*/ 0 h 175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5085" h="1752271">
                <a:moveTo>
                  <a:pt x="84983" y="0"/>
                </a:moveTo>
                <a:lnTo>
                  <a:pt x="4670102" y="0"/>
                </a:lnTo>
                <a:cubicBezTo>
                  <a:pt x="4717037" y="0"/>
                  <a:pt x="4755085" y="38048"/>
                  <a:pt x="4755085" y="84983"/>
                </a:cubicBezTo>
                <a:lnTo>
                  <a:pt x="4755085" y="1667288"/>
                </a:lnTo>
                <a:cubicBezTo>
                  <a:pt x="4755085" y="1714223"/>
                  <a:pt x="4717037" y="1752271"/>
                  <a:pt x="4670102" y="1752271"/>
                </a:cubicBezTo>
                <a:lnTo>
                  <a:pt x="84983" y="1752271"/>
                </a:lnTo>
                <a:cubicBezTo>
                  <a:pt x="38048" y="1752271"/>
                  <a:pt x="0" y="1714223"/>
                  <a:pt x="0" y="1667288"/>
                </a:cubicBezTo>
                <a:lnTo>
                  <a:pt x="0" y="84983"/>
                </a:lnTo>
                <a:cubicBezTo>
                  <a:pt x="0" y="38048"/>
                  <a:pt x="38048" y="0"/>
                  <a:pt x="84983" y="0"/>
                </a:cubicBezTo>
                <a:close/>
              </a:path>
            </a:pathLst>
          </a:custGeom>
          <a:solidFill>
            <a:sysClr val="window" lastClr="FFFFFF"/>
          </a:solidFill>
          <a:ln w="12700" cap="flat" cmpd="sng" algn="ctr">
            <a:noFill/>
            <a:prstDash val="solid"/>
            <a:miter lim="800000"/>
          </a:ln>
          <a:effectLst>
            <a:outerShdw blurRad="381000" dist="127000" dir="5400000" sx="95000" sy="95000" algn="ctr" rotWithShape="0">
              <a:srgbClr val="0074E0">
                <a:alpha val="17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a:ln>
                <a:noFill/>
              </a:ln>
              <a:gradFill>
                <a:gsLst>
                  <a:gs pos="0">
                    <a:srgbClr val="00BCF6"/>
                  </a:gs>
                  <a:gs pos="100000">
                    <a:srgbClr val="5B9BD5"/>
                  </a:gs>
                </a:gsLst>
                <a:lin ang="2700000" scaled="0"/>
              </a:gra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iSHEJI-12"/>
          <p:cNvSpPr/>
          <p:nvPr>
            <p:custDataLst>
              <p:tags r:id="rId5"/>
            </p:custDataLst>
          </p:nvPr>
        </p:nvSpPr>
        <p:spPr>
          <a:xfrm>
            <a:off x="1464840" y="1528763"/>
            <a:ext cx="694148" cy="69414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6" name="iSHEJI-13"/>
          <p:cNvSpPr/>
          <p:nvPr>
            <p:custDataLst>
              <p:tags r:id="rId6"/>
            </p:custDataLst>
          </p:nvPr>
        </p:nvSpPr>
        <p:spPr>
          <a:xfrm>
            <a:off x="1669848" y="1744416"/>
            <a:ext cx="284132" cy="262841"/>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7" name="iSHEJI-18"/>
          <p:cNvSpPr/>
          <p:nvPr>
            <p:custDataLst>
              <p:tags r:id="rId7"/>
            </p:custDataLst>
          </p:nvPr>
        </p:nvSpPr>
        <p:spPr>
          <a:xfrm>
            <a:off x="6632223" y="1528763"/>
            <a:ext cx="694148" cy="69414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8" name="iSHEJI-19"/>
          <p:cNvSpPr/>
          <p:nvPr>
            <p:custDataLst>
              <p:tags r:id="rId8"/>
            </p:custDataLst>
          </p:nvPr>
        </p:nvSpPr>
        <p:spPr>
          <a:xfrm>
            <a:off x="6837231" y="1751460"/>
            <a:ext cx="284132" cy="248753"/>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9" name="iSHEJI-20"/>
          <p:cNvSpPr/>
          <p:nvPr>
            <p:custDataLst>
              <p:tags r:id="rId9"/>
            </p:custDataLst>
          </p:nvPr>
        </p:nvSpPr>
        <p:spPr>
          <a:xfrm>
            <a:off x="1464840" y="4030628"/>
            <a:ext cx="694148" cy="69414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0" name="iSHEJI-21"/>
          <p:cNvSpPr/>
          <p:nvPr>
            <p:custDataLst>
              <p:tags r:id="rId10"/>
            </p:custDataLst>
          </p:nvPr>
        </p:nvSpPr>
        <p:spPr>
          <a:xfrm>
            <a:off x="1669848" y="4260194"/>
            <a:ext cx="284132" cy="235017"/>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iSHEJI-22"/>
          <p:cNvSpPr/>
          <p:nvPr>
            <p:custDataLst>
              <p:tags r:id="rId11"/>
            </p:custDataLst>
          </p:nvPr>
        </p:nvSpPr>
        <p:spPr>
          <a:xfrm>
            <a:off x="6632223" y="4030628"/>
            <a:ext cx="694148" cy="69414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2" name="iSHEJI-23"/>
          <p:cNvSpPr/>
          <p:nvPr>
            <p:custDataLst>
              <p:tags r:id="rId12"/>
            </p:custDataLst>
          </p:nvPr>
        </p:nvSpPr>
        <p:spPr>
          <a:xfrm>
            <a:off x="6837231" y="4243802"/>
            <a:ext cx="284132" cy="267800"/>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ysClr val="window" lastClr="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iSHEJI-24"/>
          <p:cNvSpPr/>
          <p:nvPr>
            <p:custDataLst>
              <p:tags r:id="rId13"/>
            </p:custDataLst>
          </p:nvPr>
        </p:nvSpPr>
        <p:spPr>
          <a:xfrm>
            <a:off x="1103504" y="3529201"/>
            <a:ext cx="4755085" cy="101436"/>
          </a:xfrm>
          <a:custGeom>
            <a:avLst/>
            <a:gdLst>
              <a:gd name="connsiteX0" fmla="*/ 0 w 4755085"/>
              <a:gd name="connsiteY0" fmla="*/ 0 h 101436"/>
              <a:gd name="connsiteX1" fmla="*/ 4755085 w 4755085"/>
              <a:gd name="connsiteY1" fmla="*/ 0 h 101436"/>
              <a:gd name="connsiteX2" fmla="*/ 4755085 w 4755085"/>
              <a:gd name="connsiteY2" fmla="*/ 16454 h 101436"/>
              <a:gd name="connsiteX3" fmla="*/ 4670103 w 4755085"/>
              <a:gd name="connsiteY3" fmla="*/ 101436 h 101436"/>
              <a:gd name="connsiteX4" fmla="*/ 84983 w 4755085"/>
              <a:gd name="connsiteY4" fmla="*/ 101436 h 101436"/>
              <a:gd name="connsiteX5" fmla="*/ 0 w 4755085"/>
              <a:gd name="connsiteY5" fmla="*/ 16454 h 10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5085" h="101436">
                <a:moveTo>
                  <a:pt x="0" y="0"/>
                </a:moveTo>
                <a:lnTo>
                  <a:pt x="4755085" y="0"/>
                </a:lnTo>
                <a:lnTo>
                  <a:pt x="4755085" y="16454"/>
                </a:lnTo>
                <a:cubicBezTo>
                  <a:pt x="4755085" y="63388"/>
                  <a:pt x="4717037" y="101436"/>
                  <a:pt x="4670103" y="101436"/>
                </a:cubicBezTo>
                <a:lnTo>
                  <a:pt x="84983" y="101436"/>
                </a:lnTo>
                <a:cubicBezTo>
                  <a:pt x="38049" y="101436"/>
                  <a:pt x="0" y="63388"/>
                  <a:pt x="0" y="16454"/>
                </a:cubicBezTo>
                <a:close/>
              </a:path>
            </a:pathLst>
          </a:cu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4" name="iSHEJI-25"/>
          <p:cNvSpPr/>
          <p:nvPr>
            <p:custDataLst>
              <p:tags r:id="rId14"/>
            </p:custDataLst>
          </p:nvPr>
        </p:nvSpPr>
        <p:spPr>
          <a:xfrm>
            <a:off x="6333412" y="3529201"/>
            <a:ext cx="4755085" cy="101436"/>
          </a:xfrm>
          <a:custGeom>
            <a:avLst/>
            <a:gdLst>
              <a:gd name="connsiteX0" fmla="*/ 0 w 4755085"/>
              <a:gd name="connsiteY0" fmla="*/ 0 h 101436"/>
              <a:gd name="connsiteX1" fmla="*/ 4755085 w 4755085"/>
              <a:gd name="connsiteY1" fmla="*/ 0 h 101436"/>
              <a:gd name="connsiteX2" fmla="*/ 4755085 w 4755085"/>
              <a:gd name="connsiteY2" fmla="*/ 16454 h 101436"/>
              <a:gd name="connsiteX3" fmla="*/ 4670102 w 4755085"/>
              <a:gd name="connsiteY3" fmla="*/ 101436 h 101436"/>
              <a:gd name="connsiteX4" fmla="*/ 84983 w 4755085"/>
              <a:gd name="connsiteY4" fmla="*/ 101436 h 101436"/>
              <a:gd name="connsiteX5" fmla="*/ 0 w 4755085"/>
              <a:gd name="connsiteY5" fmla="*/ 16454 h 10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5085" h="101436">
                <a:moveTo>
                  <a:pt x="0" y="0"/>
                </a:moveTo>
                <a:lnTo>
                  <a:pt x="4755085" y="0"/>
                </a:lnTo>
                <a:lnTo>
                  <a:pt x="4755085" y="16454"/>
                </a:lnTo>
                <a:cubicBezTo>
                  <a:pt x="4755085" y="63388"/>
                  <a:pt x="4717036" y="101436"/>
                  <a:pt x="4670102" y="101436"/>
                </a:cubicBezTo>
                <a:lnTo>
                  <a:pt x="84983" y="101436"/>
                </a:lnTo>
                <a:cubicBezTo>
                  <a:pt x="38049" y="101436"/>
                  <a:pt x="0" y="63388"/>
                  <a:pt x="0" y="16454"/>
                </a:cubicBezTo>
                <a:close/>
              </a:path>
            </a:pathLst>
          </a:cu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5" name="iSHEJI-26"/>
          <p:cNvSpPr/>
          <p:nvPr>
            <p:custDataLst>
              <p:tags r:id="rId15"/>
            </p:custDataLst>
          </p:nvPr>
        </p:nvSpPr>
        <p:spPr>
          <a:xfrm>
            <a:off x="1103504" y="5987626"/>
            <a:ext cx="4755085" cy="101436"/>
          </a:xfrm>
          <a:custGeom>
            <a:avLst/>
            <a:gdLst>
              <a:gd name="connsiteX0" fmla="*/ 0 w 4755085"/>
              <a:gd name="connsiteY0" fmla="*/ 0 h 101436"/>
              <a:gd name="connsiteX1" fmla="*/ 4755085 w 4755085"/>
              <a:gd name="connsiteY1" fmla="*/ 0 h 101436"/>
              <a:gd name="connsiteX2" fmla="*/ 4755085 w 4755085"/>
              <a:gd name="connsiteY2" fmla="*/ 16454 h 101436"/>
              <a:gd name="connsiteX3" fmla="*/ 4670103 w 4755085"/>
              <a:gd name="connsiteY3" fmla="*/ 101436 h 101436"/>
              <a:gd name="connsiteX4" fmla="*/ 84983 w 4755085"/>
              <a:gd name="connsiteY4" fmla="*/ 101436 h 101436"/>
              <a:gd name="connsiteX5" fmla="*/ 0 w 4755085"/>
              <a:gd name="connsiteY5" fmla="*/ 16454 h 10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5085" h="101436">
                <a:moveTo>
                  <a:pt x="0" y="0"/>
                </a:moveTo>
                <a:lnTo>
                  <a:pt x="4755085" y="0"/>
                </a:lnTo>
                <a:lnTo>
                  <a:pt x="4755085" y="16454"/>
                </a:lnTo>
                <a:cubicBezTo>
                  <a:pt x="4755085" y="63388"/>
                  <a:pt x="4717037" y="101436"/>
                  <a:pt x="4670103" y="101436"/>
                </a:cubicBezTo>
                <a:lnTo>
                  <a:pt x="84983" y="101436"/>
                </a:lnTo>
                <a:cubicBezTo>
                  <a:pt x="38049" y="101436"/>
                  <a:pt x="0" y="63388"/>
                  <a:pt x="0" y="16454"/>
                </a:cubicBezTo>
                <a:close/>
              </a:path>
            </a:pathLst>
          </a:cu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6" name="iSHEJI-27"/>
          <p:cNvSpPr/>
          <p:nvPr>
            <p:custDataLst>
              <p:tags r:id="rId16"/>
            </p:custDataLst>
          </p:nvPr>
        </p:nvSpPr>
        <p:spPr>
          <a:xfrm>
            <a:off x="6333412" y="5987626"/>
            <a:ext cx="4755085" cy="101436"/>
          </a:xfrm>
          <a:custGeom>
            <a:avLst/>
            <a:gdLst>
              <a:gd name="connsiteX0" fmla="*/ 0 w 4755085"/>
              <a:gd name="connsiteY0" fmla="*/ 0 h 101436"/>
              <a:gd name="connsiteX1" fmla="*/ 4755085 w 4755085"/>
              <a:gd name="connsiteY1" fmla="*/ 0 h 101436"/>
              <a:gd name="connsiteX2" fmla="*/ 4755085 w 4755085"/>
              <a:gd name="connsiteY2" fmla="*/ 16454 h 101436"/>
              <a:gd name="connsiteX3" fmla="*/ 4670102 w 4755085"/>
              <a:gd name="connsiteY3" fmla="*/ 101436 h 101436"/>
              <a:gd name="connsiteX4" fmla="*/ 84983 w 4755085"/>
              <a:gd name="connsiteY4" fmla="*/ 101436 h 101436"/>
              <a:gd name="connsiteX5" fmla="*/ 0 w 4755085"/>
              <a:gd name="connsiteY5" fmla="*/ 16454 h 10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5085" h="101436">
                <a:moveTo>
                  <a:pt x="0" y="0"/>
                </a:moveTo>
                <a:lnTo>
                  <a:pt x="4755085" y="0"/>
                </a:lnTo>
                <a:lnTo>
                  <a:pt x="4755085" y="16454"/>
                </a:lnTo>
                <a:cubicBezTo>
                  <a:pt x="4755085" y="63388"/>
                  <a:pt x="4717036" y="101436"/>
                  <a:pt x="4670102" y="101436"/>
                </a:cubicBezTo>
                <a:lnTo>
                  <a:pt x="84983" y="101436"/>
                </a:lnTo>
                <a:cubicBezTo>
                  <a:pt x="38049" y="101436"/>
                  <a:pt x="0" y="63388"/>
                  <a:pt x="0" y="16454"/>
                </a:cubicBezTo>
                <a:close/>
              </a:path>
            </a:pathLst>
          </a:cu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7" name="文本框 26"/>
          <p:cNvSpPr txBox="1"/>
          <p:nvPr>
            <p:custDataLst>
              <p:tags r:id="rId17"/>
            </p:custDataLst>
          </p:nvPr>
        </p:nvSpPr>
        <p:spPr>
          <a:xfrm>
            <a:off x="1950430" y="2333840"/>
            <a:ext cx="831959" cy="332399"/>
          </a:xfrm>
          <a:prstGeom prst="rect">
            <a:avLst/>
          </a:prstGeom>
          <a:noFill/>
          <a:effectLst/>
        </p:spPr>
        <p:txBody>
          <a:bodyPr wrap="none" lIns="0" tIns="0" rIns="0" bIns="0" rtlCol="0" anchor="t">
            <a:noAutofit/>
          </a:bodyPr>
          <a:lstStyle/>
          <a:p>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8" name="文本框 27"/>
          <p:cNvSpPr txBox="1"/>
          <p:nvPr>
            <p:custDataLst>
              <p:tags r:id="rId18"/>
            </p:custDataLst>
          </p:nvPr>
        </p:nvSpPr>
        <p:spPr>
          <a:xfrm>
            <a:off x="1855883" y="2666239"/>
            <a:ext cx="3619506" cy="737235"/>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50000"/>
              </a:lnSpc>
              <a:spcBef>
                <a:spcPts val="0"/>
              </a:spcBef>
              <a:spcAft>
                <a:spcPts val="0"/>
              </a:spcAft>
              <a:buClrTx/>
              <a:buSzTx/>
              <a:buFontTx/>
              <a:buNone/>
              <a:defRPr/>
            </a:pPr>
            <a:r>
              <a:rPr lang="zh-CN" altLang="en-US" kern="0" noProof="0" dirty="0">
                <a:ln>
                  <a:noFill/>
                </a:ln>
                <a:solidFill>
                  <a:prstClr val="black">
                    <a:lumMod val="65000"/>
                    <a:lumOff val="35000"/>
                  </a:prstClr>
                </a:solidFill>
                <a:effectLst/>
                <a:uLnTx/>
                <a:uFillTx/>
                <a:sym typeface="思源黑体 CN Normal" panose="020B0400000000000000" pitchFamily="34" charset="-122"/>
              </a:rPr>
              <a:t>在</a:t>
            </a:r>
            <a:r>
              <a:rPr lang="zh-CN" altLang="en-US"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4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9" name="文本框 28"/>
          <p:cNvSpPr txBox="1"/>
          <p:nvPr>
            <p:custDataLst>
              <p:tags r:id="rId19"/>
            </p:custDataLst>
          </p:nvPr>
        </p:nvSpPr>
        <p:spPr>
          <a:xfrm>
            <a:off x="7056640" y="2333840"/>
            <a:ext cx="831959" cy="332399"/>
          </a:xfrm>
          <a:prstGeom prst="rect">
            <a:avLst/>
          </a:prstGeom>
          <a:noFill/>
          <a:effectLst/>
        </p:spPr>
        <p:txBody>
          <a:bodyPr wrap="none" lIns="0" tIns="0" rIns="0" bIns="0" rtlCol="0" anchor="t">
            <a:noAutofit/>
          </a:bodyPr>
          <a:lstStyle/>
          <a:p>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0" name="文本框 29"/>
          <p:cNvSpPr txBox="1"/>
          <p:nvPr>
            <p:custDataLst>
              <p:tags r:id="rId20"/>
            </p:custDataLst>
          </p:nvPr>
        </p:nvSpPr>
        <p:spPr>
          <a:xfrm>
            <a:off x="6962093" y="2666239"/>
            <a:ext cx="3619506" cy="737235"/>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50000"/>
              </a:lnSpc>
              <a:spcBef>
                <a:spcPts val="0"/>
              </a:spcBef>
              <a:spcAft>
                <a:spcPts val="0"/>
              </a:spcAft>
              <a:buClrTx/>
              <a:buSzTx/>
              <a:buFontTx/>
              <a:buNone/>
              <a:defRPr/>
            </a:pPr>
            <a:r>
              <a:rPr lang="zh-CN" altLang="en-US" kern="0" noProof="0" dirty="0">
                <a:ln>
                  <a:noFill/>
                </a:ln>
                <a:solidFill>
                  <a:prstClr val="black">
                    <a:lumMod val="65000"/>
                    <a:lumOff val="35000"/>
                  </a:prstClr>
                </a:solidFill>
                <a:effectLst/>
                <a:uLnTx/>
                <a:uFillTx/>
                <a:sym typeface="思源黑体 CN Normal" panose="020B0400000000000000" pitchFamily="34" charset="-122"/>
              </a:rPr>
              <a:t>在</a:t>
            </a:r>
            <a:r>
              <a:rPr lang="zh-CN" altLang="en-US"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4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1" name="文本框 30"/>
          <p:cNvSpPr txBox="1"/>
          <p:nvPr>
            <p:custDataLst>
              <p:tags r:id="rId21"/>
            </p:custDataLst>
          </p:nvPr>
        </p:nvSpPr>
        <p:spPr>
          <a:xfrm>
            <a:off x="1950430" y="4850361"/>
            <a:ext cx="831959" cy="332399"/>
          </a:xfrm>
          <a:prstGeom prst="rect">
            <a:avLst/>
          </a:prstGeom>
          <a:noFill/>
          <a:effectLst/>
        </p:spPr>
        <p:txBody>
          <a:bodyPr wrap="none" lIns="0" tIns="0" rIns="0" bIns="0" rtlCol="0" anchor="t">
            <a:noAutofit/>
          </a:bodyPr>
          <a:lstStyle/>
          <a:p>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2" name="文本框 31"/>
          <p:cNvSpPr txBox="1"/>
          <p:nvPr>
            <p:custDataLst>
              <p:tags r:id="rId22"/>
            </p:custDataLst>
          </p:nvPr>
        </p:nvSpPr>
        <p:spPr>
          <a:xfrm>
            <a:off x="1855883" y="5182760"/>
            <a:ext cx="3619506" cy="737235"/>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50000"/>
              </a:lnSpc>
              <a:spcBef>
                <a:spcPts val="0"/>
              </a:spcBef>
              <a:spcAft>
                <a:spcPts val="0"/>
              </a:spcAft>
              <a:buClrTx/>
              <a:buSzTx/>
              <a:buFontTx/>
              <a:buNone/>
              <a:defRPr/>
            </a:pPr>
            <a:r>
              <a:rPr lang="zh-CN" altLang="en-US" kern="0" noProof="0" dirty="0">
                <a:ln>
                  <a:noFill/>
                </a:ln>
                <a:solidFill>
                  <a:prstClr val="black">
                    <a:lumMod val="65000"/>
                    <a:lumOff val="35000"/>
                  </a:prstClr>
                </a:solidFill>
                <a:effectLst/>
                <a:uLnTx/>
                <a:uFillTx/>
                <a:sym typeface="思源黑体 CN Normal" panose="020B0400000000000000" pitchFamily="34" charset="-122"/>
              </a:rPr>
              <a:t>在</a:t>
            </a:r>
            <a:r>
              <a:rPr lang="zh-CN" altLang="en-US"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4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3" name="文本框 32"/>
          <p:cNvSpPr txBox="1"/>
          <p:nvPr>
            <p:custDataLst>
              <p:tags r:id="rId23"/>
            </p:custDataLst>
          </p:nvPr>
        </p:nvSpPr>
        <p:spPr>
          <a:xfrm>
            <a:off x="7056640" y="4850361"/>
            <a:ext cx="831959" cy="332399"/>
          </a:xfrm>
          <a:prstGeom prst="rect">
            <a:avLst/>
          </a:prstGeom>
          <a:noFill/>
          <a:effectLst/>
        </p:spPr>
        <p:txBody>
          <a:bodyPr wrap="none" lIns="0" tIns="0" rIns="0" bIns="0" rtlCol="0" anchor="t">
            <a:noAutofit/>
          </a:bodyPr>
          <a:lstStyle/>
          <a:p>
            <a:r>
              <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添加标题</a:t>
            </a:r>
            <a:endParaRPr lang="zh-CN" altLang="en-US" sz="2000" dirty="0">
              <a:solidFill>
                <a:srgbClr val="0074E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4" name="文本框 33"/>
          <p:cNvSpPr txBox="1"/>
          <p:nvPr>
            <p:custDataLst>
              <p:tags r:id="rId24"/>
            </p:custDataLst>
          </p:nvPr>
        </p:nvSpPr>
        <p:spPr>
          <a:xfrm>
            <a:off x="6962093" y="5182760"/>
            <a:ext cx="3619506" cy="737235"/>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50000"/>
              </a:lnSpc>
              <a:spcBef>
                <a:spcPts val="0"/>
              </a:spcBef>
              <a:spcAft>
                <a:spcPts val="0"/>
              </a:spcAft>
              <a:buClrTx/>
              <a:buSzTx/>
              <a:buFontTx/>
              <a:buNone/>
              <a:defRPr/>
            </a:pPr>
            <a:r>
              <a:rPr lang="zh-CN" altLang="en-US" kern="0" noProof="0" dirty="0">
                <a:ln>
                  <a:noFill/>
                </a:ln>
                <a:solidFill>
                  <a:prstClr val="black">
                    <a:lumMod val="65000"/>
                    <a:lumOff val="35000"/>
                  </a:prstClr>
                </a:solidFill>
                <a:effectLst/>
                <a:uLnTx/>
                <a:uFillTx/>
                <a:sym typeface="思源黑体 CN Normal" panose="020B0400000000000000" pitchFamily="34" charset="-122"/>
              </a:rPr>
              <a:t>在</a:t>
            </a:r>
            <a:r>
              <a:rPr lang="zh-CN" altLang="en-US"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a:t>
            </a:r>
            <a:endParaRPr kumimoji="0" lang="zh-CN" altLang="en-US" sz="1400" b="0" i="0" u="none" strike="noStrike" kern="0" cap="none" spc="0" normalizeH="0" baseline="0" noProof="0" dirty="0">
              <a:ln>
                <a:noFill/>
              </a:ln>
              <a:solidFill>
                <a:prstClr val="black">
                  <a:lumMod val="65000"/>
                  <a:lumOff val="35000"/>
                </a:prst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8" name="箭头: 五边形 6"/>
          <p:cNvSpPr/>
          <p:nvPr>
            <p:custDataLst>
              <p:tags r:id="rId25"/>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26"/>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2667002" y="-2667002"/>
            <a:ext cx="6858000" cy="12192001"/>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r="40106" b="63911"/>
          <a:stretch>
            <a:fillRect/>
          </a:stretch>
        </p:blipFill>
        <p:spPr>
          <a:xfrm>
            <a:off x="0" y="0"/>
            <a:ext cx="3072384" cy="2474976"/>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36066" t="66489"/>
          <a:stretch>
            <a:fillRect/>
          </a:stretch>
        </p:blipFill>
        <p:spPr>
          <a:xfrm>
            <a:off x="8912352" y="4559808"/>
            <a:ext cx="3279648" cy="2298192"/>
          </a:xfrm>
          <a:prstGeom prst="rect">
            <a:avLst/>
          </a:prstGeom>
        </p:spPr>
      </p:pic>
      <p:pic>
        <p:nvPicPr>
          <p:cNvPr id="6" name="图片 5" descr="微信图片_20240903111941"/>
          <p:cNvPicPr>
            <a:picLocks noChangeAspect="1"/>
          </p:cNvPicPr>
          <p:nvPr/>
        </p:nvPicPr>
        <p:blipFill>
          <a:blip r:embed="rId3">
            <a:alphaModFix amt="17000"/>
          </a:blip>
          <a:srcRect t="8179" r="-355"/>
          <a:stretch>
            <a:fillRect/>
          </a:stretch>
        </p:blipFill>
        <p:spPr>
          <a:xfrm>
            <a:off x="0" y="0"/>
            <a:ext cx="12192000" cy="6858000"/>
          </a:xfrm>
          <a:prstGeom prst="rect">
            <a:avLst/>
          </a:prstGeom>
        </p:spPr>
      </p:pic>
      <p:sp>
        <p:nvSpPr>
          <p:cNvPr id="14" name="矩形: 圆角 38"/>
          <p:cNvSpPr/>
          <p:nvPr/>
        </p:nvSpPr>
        <p:spPr>
          <a:xfrm>
            <a:off x="4391734" y="4794531"/>
            <a:ext cx="1462402" cy="317041"/>
          </a:xfrm>
          <a:prstGeom prst="roundRect">
            <a:avLst>
              <a:gd name="adj" fmla="val 50000"/>
            </a:avLst>
          </a:prstGeom>
          <a:gradFill flip="none" rotWithShape="1">
            <a:gsLst>
              <a:gs pos="0">
                <a:srgbClr val="6BDAFD"/>
              </a:gs>
              <a:gs pos="99000">
                <a:srgbClr val="7B51D4"/>
              </a:gs>
            </a:gsLst>
            <a:lin ang="2700000" scaled="1"/>
            <a:tileRect/>
          </a:gradFill>
          <a:ln w="9525" cap="flat" cmpd="sng" algn="ctr">
            <a:noFill/>
            <a:prstDash val="solid"/>
            <a:miter lim="800000"/>
          </a:ln>
          <a:effectLst>
            <a:outerShdw blurRad="317500" dist="114300" dir="5400000" sx="97000" sy="97000" algn="t" rotWithShape="0">
              <a:schemeClr val="tx1">
                <a:lumMod val="75000"/>
                <a:lumOff val="25000"/>
                <a:alpha val="22000"/>
              </a:schemeClr>
            </a:outerShdw>
          </a:effectLst>
        </p:spPr>
        <p:txBody>
          <a:bodyPr rtlCol="0" anchor="ctr">
            <a:noAutofit/>
          </a:bodyPr>
          <a:lstStyle/>
          <a:p>
            <a:pPr algn="ctr">
              <a:defRPr/>
            </a:pPr>
            <a:endParaRPr lang="zh-CN" altLang="en-US" kern="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15" name="文本框 14"/>
          <p:cNvSpPr txBox="1"/>
          <p:nvPr/>
        </p:nvSpPr>
        <p:spPr>
          <a:xfrm>
            <a:off x="4857573" y="4845329"/>
            <a:ext cx="755815" cy="215444"/>
          </a:xfrm>
          <a:prstGeom prst="rect">
            <a:avLst/>
          </a:prstGeom>
        </p:spPr>
        <p:txBody>
          <a:bodyPr wrap="square" lIns="0" tIns="0" rIns="0" bIns="0" rtlCol="0">
            <a:noAutofit/>
          </a:bodyPr>
          <a:lstStyle/>
          <a:p>
            <a:pPr algn="ctr"/>
            <a:r>
              <a:rPr lang="en-US" altLang="zh-CN" sz="1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xxx</a:t>
            </a:r>
            <a:endParaRPr lang="en-US" altLang="zh-CN" sz="1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矩形: 圆角 44"/>
          <p:cNvSpPr/>
          <p:nvPr/>
        </p:nvSpPr>
        <p:spPr>
          <a:xfrm>
            <a:off x="6337863" y="4794531"/>
            <a:ext cx="1462402" cy="317041"/>
          </a:xfrm>
          <a:prstGeom prst="roundRect">
            <a:avLst>
              <a:gd name="adj" fmla="val 50000"/>
            </a:avLst>
          </a:prstGeom>
          <a:gradFill flip="none" rotWithShape="1">
            <a:gsLst>
              <a:gs pos="0">
                <a:srgbClr val="6BDAFD"/>
              </a:gs>
              <a:gs pos="99000">
                <a:srgbClr val="7B51D4"/>
              </a:gs>
            </a:gsLst>
            <a:lin ang="2700000" scaled="1"/>
            <a:tileRect/>
          </a:gradFill>
          <a:ln w="9525" cap="flat" cmpd="sng" algn="ctr">
            <a:noFill/>
            <a:prstDash val="solid"/>
            <a:miter lim="800000"/>
          </a:ln>
          <a:effectLst>
            <a:outerShdw blurRad="317500" dist="114300" dir="5400000" sx="97000" sy="97000" algn="t" rotWithShape="0">
              <a:schemeClr val="tx1">
                <a:lumMod val="75000"/>
                <a:lumOff val="25000"/>
                <a:alpha val="22000"/>
              </a:schemeClr>
            </a:outerShdw>
          </a:effectLst>
        </p:spPr>
        <p:txBody>
          <a:bodyPr rtlCol="0" anchor="ctr">
            <a:noAutofit/>
          </a:bodyPr>
          <a:lstStyle/>
          <a:p>
            <a:pPr algn="ctr">
              <a:defRPr/>
            </a:pPr>
            <a:endParaRPr lang="zh-CN" altLang="en-US" kern="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17" name="文本框 16"/>
          <p:cNvSpPr txBox="1"/>
          <p:nvPr/>
        </p:nvSpPr>
        <p:spPr>
          <a:xfrm>
            <a:off x="6807200" y="4845329"/>
            <a:ext cx="718746" cy="215444"/>
          </a:xfrm>
          <a:prstGeom prst="rect">
            <a:avLst/>
          </a:prstGeom>
          <a:noFill/>
        </p:spPr>
        <p:txBody>
          <a:bodyPr wrap="square" lIns="0" tIns="0" rIns="0" bIns="0" rtlCol="0">
            <a:noAutofit/>
          </a:bodyPr>
          <a:lstStyle/>
          <a:p>
            <a:pPr algn="ctr"/>
            <a:r>
              <a:rPr lang="en-US" altLang="zh-CN" sz="1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XX-XX</a:t>
            </a:r>
            <a:endParaRPr lang="zh-CN" altLang="en-US" sz="1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 name="iconfont-11899-5651479"/>
          <p:cNvSpPr/>
          <p:nvPr/>
        </p:nvSpPr>
        <p:spPr>
          <a:xfrm>
            <a:off x="4616484" y="4866089"/>
            <a:ext cx="177400" cy="177329"/>
          </a:xfrm>
          <a:custGeom>
            <a:avLst/>
            <a:gdLst>
              <a:gd name="T0" fmla="*/ 5482 w 10375"/>
              <a:gd name="T1" fmla="*/ 5170 h 10372"/>
              <a:gd name="T2" fmla="*/ 7765 w 10375"/>
              <a:gd name="T3" fmla="*/ 2887 h 10372"/>
              <a:gd name="T4" fmla="*/ 5187 w 10375"/>
              <a:gd name="T5" fmla="*/ 0 h 10372"/>
              <a:gd name="T6" fmla="*/ 2593 w 10375"/>
              <a:gd name="T7" fmla="*/ 2592 h 10372"/>
              <a:gd name="T8" fmla="*/ 2593 w 10375"/>
              <a:gd name="T9" fmla="*/ 2593 h 10372"/>
              <a:gd name="T10" fmla="*/ 5482 w 10375"/>
              <a:gd name="T11" fmla="*/ 5170 h 10372"/>
              <a:gd name="T12" fmla="*/ 5187 w 10375"/>
              <a:gd name="T13" fmla="*/ 5927 h 10372"/>
              <a:gd name="T14" fmla="*/ 0 w 10375"/>
              <a:gd name="T15" fmla="*/ 8891 h 10372"/>
              <a:gd name="T16" fmla="*/ 0 w 10375"/>
              <a:gd name="T17" fmla="*/ 10002 h 10372"/>
              <a:gd name="T18" fmla="*/ 370 w 10375"/>
              <a:gd name="T19" fmla="*/ 10372 h 10372"/>
              <a:gd name="T20" fmla="*/ 10003 w 10375"/>
              <a:gd name="T21" fmla="*/ 10372 h 10372"/>
              <a:gd name="T22" fmla="*/ 10373 w 10375"/>
              <a:gd name="T23" fmla="*/ 10002 h 10372"/>
              <a:gd name="T24" fmla="*/ 10373 w 10375"/>
              <a:gd name="T25" fmla="*/ 8891 h 10372"/>
              <a:gd name="T26" fmla="*/ 5187 w 10375"/>
              <a:gd name="T27" fmla="*/ 5927 h 10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75" h="10372">
                <a:moveTo>
                  <a:pt x="5482" y="5170"/>
                </a:moveTo>
                <a:cubicBezTo>
                  <a:pt x="6671" y="5038"/>
                  <a:pt x="7633" y="4076"/>
                  <a:pt x="7765" y="2887"/>
                </a:cubicBezTo>
                <a:cubicBezTo>
                  <a:pt x="7937" y="1322"/>
                  <a:pt x="6717" y="0"/>
                  <a:pt x="5187" y="0"/>
                </a:cubicBezTo>
                <a:cubicBezTo>
                  <a:pt x="3755" y="0"/>
                  <a:pt x="2593" y="1160"/>
                  <a:pt x="2593" y="2592"/>
                </a:cubicBezTo>
                <a:lnTo>
                  <a:pt x="2593" y="2593"/>
                </a:lnTo>
                <a:cubicBezTo>
                  <a:pt x="2593" y="4123"/>
                  <a:pt x="3917" y="5342"/>
                  <a:pt x="5482" y="5170"/>
                </a:cubicBezTo>
                <a:close/>
                <a:moveTo>
                  <a:pt x="5187" y="5927"/>
                </a:moveTo>
                <a:cubicBezTo>
                  <a:pt x="3456" y="5927"/>
                  <a:pt x="0" y="6919"/>
                  <a:pt x="0" y="8891"/>
                </a:cubicBezTo>
                <a:lnTo>
                  <a:pt x="0" y="10002"/>
                </a:lnTo>
                <a:cubicBezTo>
                  <a:pt x="0" y="10207"/>
                  <a:pt x="166" y="10372"/>
                  <a:pt x="370" y="10372"/>
                </a:cubicBezTo>
                <a:lnTo>
                  <a:pt x="10003" y="10372"/>
                </a:lnTo>
                <a:cubicBezTo>
                  <a:pt x="10208" y="10372"/>
                  <a:pt x="10373" y="10206"/>
                  <a:pt x="10373" y="10002"/>
                </a:cubicBezTo>
                <a:lnTo>
                  <a:pt x="10373" y="8891"/>
                </a:lnTo>
                <a:cubicBezTo>
                  <a:pt x="10375" y="6921"/>
                  <a:pt x="6918" y="5927"/>
                  <a:pt x="5187" y="5927"/>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bg1"/>
              </a:solidFill>
              <a:effectLst/>
              <a:uLnTx/>
              <a:uFillTx/>
              <a:latin typeface="思源黑体 CN Normal" panose="020B0400000000000000" pitchFamily="34" charset="-122"/>
              <a:ea typeface="思源黑体 CN Normal" panose="020B0400000000000000" pitchFamily="34" charset="-122"/>
            </a:endParaRPr>
          </a:p>
        </p:txBody>
      </p:sp>
      <p:sp>
        <p:nvSpPr>
          <p:cNvPr id="19" name="iconfont-11899-5651479"/>
          <p:cNvSpPr/>
          <p:nvPr/>
        </p:nvSpPr>
        <p:spPr>
          <a:xfrm>
            <a:off x="6562613" y="4866188"/>
            <a:ext cx="177400" cy="177131"/>
          </a:xfrm>
          <a:custGeom>
            <a:avLst/>
            <a:gdLst>
              <a:gd name="connsiteX0" fmla="*/ 169739 w 605522"/>
              <a:gd name="connsiteY0" fmla="*/ 214306 h 604605"/>
              <a:gd name="connsiteX1" fmla="*/ 184976 w 605522"/>
              <a:gd name="connsiteY1" fmla="*/ 216005 h 604605"/>
              <a:gd name="connsiteX2" fmla="*/ 287155 w 605522"/>
              <a:gd name="connsiteY2" fmla="*/ 272658 h 604605"/>
              <a:gd name="connsiteX3" fmla="*/ 302691 w 605522"/>
              <a:gd name="connsiteY3" fmla="*/ 268841 h 604605"/>
              <a:gd name="connsiteX4" fmla="*/ 318346 w 605522"/>
              <a:gd name="connsiteY4" fmla="*/ 272658 h 604605"/>
              <a:gd name="connsiteX5" fmla="*/ 420524 w 605522"/>
              <a:gd name="connsiteY5" fmla="*/ 216005 h 604605"/>
              <a:gd name="connsiteX6" fmla="*/ 447652 w 605522"/>
              <a:gd name="connsiteY6" fmla="*/ 223877 h 604605"/>
              <a:gd name="connsiteX7" fmla="*/ 439884 w 605522"/>
              <a:gd name="connsiteY7" fmla="*/ 250951 h 604605"/>
              <a:gd name="connsiteX8" fmla="*/ 335674 w 605522"/>
              <a:gd name="connsiteY8" fmla="*/ 308677 h 604605"/>
              <a:gd name="connsiteX9" fmla="*/ 302691 w 605522"/>
              <a:gd name="connsiteY9" fmla="*/ 335751 h 604605"/>
              <a:gd name="connsiteX10" fmla="*/ 269826 w 605522"/>
              <a:gd name="connsiteY10" fmla="*/ 308677 h 604605"/>
              <a:gd name="connsiteX11" fmla="*/ 165497 w 605522"/>
              <a:gd name="connsiteY11" fmla="*/ 250951 h 604605"/>
              <a:gd name="connsiteX12" fmla="*/ 157729 w 605522"/>
              <a:gd name="connsiteY12" fmla="*/ 223877 h 604605"/>
              <a:gd name="connsiteX13" fmla="*/ 169739 w 605522"/>
              <a:gd name="connsiteY13" fmla="*/ 214306 h 604605"/>
              <a:gd name="connsiteX14" fmla="*/ 286807 w 605522"/>
              <a:gd name="connsiteY14" fmla="*/ 64195 h 604605"/>
              <a:gd name="connsiteX15" fmla="*/ 190010 w 605522"/>
              <a:gd name="connsiteY15" fmla="*/ 91878 h 604605"/>
              <a:gd name="connsiteX16" fmla="*/ 203036 w 605522"/>
              <a:gd name="connsiteY16" fmla="*/ 114311 h 604605"/>
              <a:gd name="connsiteX17" fmla="*/ 203872 w 605522"/>
              <a:gd name="connsiteY17" fmla="*/ 120754 h 604605"/>
              <a:gd name="connsiteX18" fmla="*/ 200048 w 605522"/>
              <a:gd name="connsiteY18" fmla="*/ 125885 h 604605"/>
              <a:gd name="connsiteX19" fmla="*/ 191564 w 605522"/>
              <a:gd name="connsiteY19" fmla="*/ 125885 h 604605"/>
              <a:gd name="connsiteX20" fmla="*/ 188456 w 605522"/>
              <a:gd name="connsiteY20" fmla="*/ 122782 h 604605"/>
              <a:gd name="connsiteX21" fmla="*/ 175431 w 605522"/>
              <a:gd name="connsiteY21" fmla="*/ 100469 h 604605"/>
              <a:gd name="connsiteX22" fmla="*/ 104207 w 605522"/>
              <a:gd name="connsiteY22" fmla="*/ 169557 h 604605"/>
              <a:gd name="connsiteX23" fmla="*/ 131692 w 605522"/>
              <a:gd name="connsiteY23" fmla="*/ 185307 h 604605"/>
              <a:gd name="connsiteX24" fmla="*/ 137428 w 605522"/>
              <a:gd name="connsiteY24" fmla="*/ 207024 h 604605"/>
              <a:gd name="connsiteX25" fmla="*/ 123686 w 605522"/>
              <a:gd name="connsiteY25" fmla="*/ 215018 h 604605"/>
              <a:gd name="connsiteX26" fmla="*/ 115679 w 605522"/>
              <a:gd name="connsiteY26" fmla="*/ 212871 h 604605"/>
              <a:gd name="connsiteX27" fmla="*/ 88313 w 605522"/>
              <a:gd name="connsiteY27" fmla="*/ 197001 h 604605"/>
              <a:gd name="connsiteX28" fmla="*/ 63815 w 605522"/>
              <a:gd name="connsiteY28" fmla="*/ 294606 h 604605"/>
              <a:gd name="connsiteX29" fmla="*/ 89866 w 605522"/>
              <a:gd name="connsiteY29" fmla="*/ 294487 h 604605"/>
              <a:gd name="connsiteX30" fmla="*/ 98351 w 605522"/>
              <a:gd name="connsiteY30" fmla="*/ 302959 h 604605"/>
              <a:gd name="connsiteX31" fmla="*/ 95841 w 605522"/>
              <a:gd name="connsiteY31" fmla="*/ 308925 h 604605"/>
              <a:gd name="connsiteX32" fmla="*/ 89986 w 605522"/>
              <a:gd name="connsiteY32" fmla="*/ 311311 h 604605"/>
              <a:gd name="connsiteX33" fmla="*/ 63934 w 605522"/>
              <a:gd name="connsiteY33" fmla="*/ 311431 h 604605"/>
              <a:gd name="connsiteX34" fmla="*/ 88313 w 605522"/>
              <a:gd name="connsiteY34" fmla="*/ 407604 h 604605"/>
              <a:gd name="connsiteX35" fmla="*/ 115679 w 605522"/>
              <a:gd name="connsiteY35" fmla="*/ 391734 h 604605"/>
              <a:gd name="connsiteX36" fmla="*/ 137428 w 605522"/>
              <a:gd name="connsiteY36" fmla="*/ 397581 h 604605"/>
              <a:gd name="connsiteX37" fmla="*/ 131692 w 605522"/>
              <a:gd name="connsiteY37" fmla="*/ 419298 h 604605"/>
              <a:gd name="connsiteX38" fmla="*/ 104207 w 605522"/>
              <a:gd name="connsiteY38" fmla="*/ 435048 h 604605"/>
              <a:gd name="connsiteX39" fmla="*/ 176626 w 605522"/>
              <a:gd name="connsiteY39" fmla="*/ 504971 h 604605"/>
              <a:gd name="connsiteX40" fmla="*/ 189532 w 605522"/>
              <a:gd name="connsiteY40" fmla="*/ 482419 h 604605"/>
              <a:gd name="connsiteX41" fmla="*/ 196941 w 605522"/>
              <a:gd name="connsiteY41" fmla="*/ 478243 h 604605"/>
              <a:gd name="connsiteX42" fmla="*/ 201124 w 605522"/>
              <a:gd name="connsiteY42" fmla="*/ 479317 h 604605"/>
              <a:gd name="connsiteX43" fmla="*/ 205067 w 605522"/>
              <a:gd name="connsiteY43" fmla="*/ 484448 h 604605"/>
              <a:gd name="connsiteX44" fmla="*/ 204231 w 605522"/>
              <a:gd name="connsiteY44" fmla="*/ 490772 h 604605"/>
              <a:gd name="connsiteX45" fmla="*/ 191325 w 605522"/>
              <a:gd name="connsiteY45" fmla="*/ 513324 h 604605"/>
              <a:gd name="connsiteX46" fmla="*/ 286807 w 605522"/>
              <a:gd name="connsiteY46" fmla="*/ 540410 h 604605"/>
              <a:gd name="connsiteX47" fmla="*/ 286807 w 605522"/>
              <a:gd name="connsiteY47" fmla="*/ 508789 h 604605"/>
              <a:gd name="connsiteX48" fmla="*/ 302701 w 605522"/>
              <a:gd name="connsiteY48" fmla="*/ 492800 h 604605"/>
              <a:gd name="connsiteX49" fmla="*/ 318715 w 605522"/>
              <a:gd name="connsiteY49" fmla="*/ 508789 h 604605"/>
              <a:gd name="connsiteX50" fmla="*/ 318715 w 605522"/>
              <a:gd name="connsiteY50" fmla="*/ 540410 h 604605"/>
              <a:gd name="connsiteX51" fmla="*/ 415512 w 605522"/>
              <a:gd name="connsiteY51" fmla="*/ 512608 h 604605"/>
              <a:gd name="connsiteX52" fmla="*/ 402367 w 605522"/>
              <a:gd name="connsiteY52" fmla="*/ 490175 h 604605"/>
              <a:gd name="connsiteX53" fmla="*/ 401530 w 605522"/>
              <a:gd name="connsiteY53" fmla="*/ 483851 h 604605"/>
              <a:gd name="connsiteX54" fmla="*/ 405474 w 605522"/>
              <a:gd name="connsiteY54" fmla="*/ 478720 h 604605"/>
              <a:gd name="connsiteX55" fmla="*/ 409657 w 605522"/>
              <a:gd name="connsiteY55" fmla="*/ 477527 h 604605"/>
              <a:gd name="connsiteX56" fmla="*/ 416946 w 605522"/>
              <a:gd name="connsiteY56" fmla="*/ 481703 h 604605"/>
              <a:gd name="connsiteX57" fmla="*/ 430092 w 605522"/>
              <a:gd name="connsiteY57" fmla="*/ 504136 h 604605"/>
              <a:gd name="connsiteX58" fmla="*/ 501196 w 605522"/>
              <a:gd name="connsiteY58" fmla="*/ 435048 h 604605"/>
              <a:gd name="connsiteX59" fmla="*/ 473830 w 605522"/>
              <a:gd name="connsiteY59" fmla="*/ 419298 h 604605"/>
              <a:gd name="connsiteX60" fmla="*/ 467974 w 605522"/>
              <a:gd name="connsiteY60" fmla="*/ 397581 h 604605"/>
              <a:gd name="connsiteX61" fmla="*/ 489724 w 605522"/>
              <a:gd name="connsiteY61" fmla="*/ 391734 h 604605"/>
              <a:gd name="connsiteX62" fmla="*/ 517209 w 605522"/>
              <a:gd name="connsiteY62" fmla="*/ 407485 h 604605"/>
              <a:gd name="connsiteX63" fmla="*/ 541588 w 605522"/>
              <a:gd name="connsiteY63" fmla="*/ 309999 h 604605"/>
              <a:gd name="connsiteX64" fmla="*/ 515536 w 605522"/>
              <a:gd name="connsiteY64" fmla="*/ 309999 h 604605"/>
              <a:gd name="connsiteX65" fmla="*/ 511354 w 605522"/>
              <a:gd name="connsiteY65" fmla="*/ 308925 h 604605"/>
              <a:gd name="connsiteX66" fmla="*/ 507171 w 605522"/>
              <a:gd name="connsiteY66" fmla="*/ 301646 h 604605"/>
              <a:gd name="connsiteX67" fmla="*/ 509561 w 605522"/>
              <a:gd name="connsiteY67" fmla="*/ 295680 h 604605"/>
              <a:gd name="connsiteX68" fmla="*/ 515536 w 605522"/>
              <a:gd name="connsiteY68" fmla="*/ 293174 h 604605"/>
              <a:gd name="connsiteX69" fmla="*/ 541588 w 605522"/>
              <a:gd name="connsiteY69" fmla="*/ 293174 h 604605"/>
              <a:gd name="connsiteX70" fmla="*/ 517209 w 605522"/>
              <a:gd name="connsiteY70" fmla="*/ 197001 h 604605"/>
              <a:gd name="connsiteX71" fmla="*/ 489724 w 605522"/>
              <a:gd name="connsiteY71" fmla="*/ 212871 h 604605"/>
              <a:gd name="connsiteX72" fmla="*/ 481836 w 605522"/>
              <a:gd name="connsiteY72" fmla="*/ 215018 h 604605"/>
              <a:gd name="connsiteX73" fmla="*/ 467974 w 605522"/>
              <a:gd name="connsiteY73" fmla="*/ 207024 h 604605"/>
              <a:gd name="connsiteX74" fmla="*/ 473830 w 605522"/>
              <a:gd name="connsiteY74" fmla="*/ 185307 h 604605"/>
              <a:gd name="connsiteX75" fmla="*/ 501196 w 605522"/>
              <a:gd name="connsiteY75" fmla="*/ 169437 h 604605"/>
              <a:gd name="connsiteX76" fmla="*/ 428777 w 605522"/>
              <a:gd name="connsiteY76" fmla="*/ 99634 h 604605"/>
              <a:gd name="connsiteX77" fmla="*/ 415871 w 605522"/>
              <a:gd name="connsiteY77" fmla="*/ 122066 h 604605"/>
              <a:gd name="connsiteX78" fmla="*/ 408581 w 605522"/>
              <a:gd name="connsiteY78" fmla="*/ 126362 h 604605"/>
              <a:gd name="connsiteX79" fmla="*/ 404398 w 605522"/>
              <a:gd name="connsiteY79" fmla="*/ 125288 h 604605"/>
              <a:gd name="connsiteX80" fmla="*/ 401291 w 605522"/>
              <a:gd name="connsiteY80" fmla="*/ 113714 h 604605"/>
              <a:gd name="connsiteX81" fmla="*/ 414198 w 605522"/>
              <a:gd name="connsiteY81" fmla="*/ 91281 h 604605"/>
              <a:gd name="connsiteX82" fmla="*/ 318715 w 605522"/>
              <a:gd name="connsiteY82" fmla="*/ 64195 h 604605"/>
              <a:gd name="connsiteX83" fmla="*/ 318715 w 605522"/>
              <a:gd name="connsiteY83" fmla="*/ 95816 h 604605"/>
              <a:gd name="connsiteX84" fmla="*/ 302701 w 605522"/>
              <a:gd name="connsiteY84" fmla="*/ 111685 h 604605"/>
              <a:gd name="connsiteX85" fmla="*/ 286807 w 605522"/>
              <a:gd name="connsiteY85" fmla="*/ 95816 h 604605"/>
              <a:gd name="connsiteX86" fmla="*/ 302701 w 605522"/>
              <a:gd name="connsiteY86" fmla="*/ 0 h 604605"/>
              <a:gd name="connsiteX87" fmla="*/ 605522 w 605522"/>
              <a:gd name="connsiteY87" fmla="*/ 302243 h 604605"/>
              <a:gd name="connsiteX88" fmla="*/ 302701 w 605522"/>
              <a:gd name="connsiteY88" fmla="*/ 604605 h 604605"/>
              <a:gd name="connsiteX89" fmla="*/ 0 w 605522"/>
              <a:gd name="connsiteY89" fmla="*/ 302243 h 604605"/>
              <a:gd name="connsiteX90" fmla="*/ 302701 w 605522"/>
              <a:gd name="connsiteY90" fmla="*/ 0 h 6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5522" h="604605">
                <a:moveTo>
                  <a:pt x="169739" y="214306"/>
                </a:moveTo>
                <a:cubicBezTo>
                  <a:pt x="174669" y="212874"/>
                  <a:pt x="180136" y="213322"/>
                  <a:pt x="184976" y="216005"/>
                </a:cubicBezTo>
                <a:lnTo>
                  <a:pt x="287155" y="272658"/>
                </a:lnTo>
                <a:cubicBezTo>
                  <a:pt x="291816" y="270153"/>
                  <a:pt x="297074" y="268841"/>
                  <a:pt x="302691" y="268841"/>
                </a:cubicBezTo>
                <a:cubicBezTo>
                  <a:pt x="308307" y="268841"/>
                  <a:pt x="313685" y="270153"/>
                  <a:pt x="318346" y="272658"/>
                </a:cubicBezTo>
                <a:lnTo>
                  <a:pt x="420524" y="216005"/>
                </a:lnTo>
                <a:cubicBezTo>
                  <a:pt x="430204" y="210638"/>
                  <a:pt x="442394" y="214216"/>
                  <a:pt x="447652" y="223877"/>
                </a:cubicBezTo>
                <a:cubicBezTo>
                  <a:pt x="453030" y="233418"/>
                  <a:pt x="449564" y="245584"/>
                  <a:pt x="439884" y="250951"/>
                </a:cubicBezTo>
                <a:lnTo>
                  <a:pt x="335674" y="308677"/>
                </a:lnTo>
                <a:cubicBezTo>
                  <a:pt x="332567" y="324063"/>
                  <a:pt x="319063" y="335751"/>
                  <a:pt x="302691" y="335751"/>
                </a:cubicBezTo>
                <a:cubicBezTo>
                  <a:pt x="286438" y="335751"/>
                  <a:pt x="272814" y="324182"/>
                  <a:pt x="269826" y="308677"/>
                </a:cubicBezTo>
                <a:lnTo>
                  <a:pt x="165497" y="250951"/>
                </a:lnTo>
                <a:cubicBezTo>
                  <a:pt x="155817" y="245584"/>
                  <a:pt x="152351" y="233418"/>
                  <a:pt x="157729" y="223877"/>
                </a:cubicBezTo>
                <a:cubicBezTo>
                  <a:pt x="160418" y="219047"/>
                  <a:pt x="164810" y="215737"/>
                  <a:pt x="169739" y="214306"/>
                </a:cubicBezTo>
                <a:close/>
                <a:moveTo>
                  <a:pt x="286807" y="64195"/>
                </a:moveTo>
                <a:cubicBezTo>
                  <a:pt x="252032" y="66462"/>
                  <a:pt x="219169" y="76247"/>
                  <a:pt x="190010" y="91878"/>
                </a:cubicBezTo>
                <a:lnTo>
                  <a:pt x="203036" y="114311"/>
                </a:lnTo>
                <a:cubicBezTo>
                  <a:pt x="204231" y="116339"/>
                  <a:pt x="204470" y="118606"/>
                  <a:pt x="203872" y="120754"/>
                </a:cubicBezTo>
                <a:cubicBezTo>
                  <a:pt x="203394" y="122902"/>
                  <a:pt x="201960" y="124692"/>
                  <a:pt x="200048" y="125885"/>
                </a:cubicBezTo>
                <a:cubicBezTo>
                  <a:pt x="197419" y="127436"/>
                  <a:pt x="194193" y="127317"/>
                  <a:pt x="191564" y="125885"/>
                </a:cubicBezTo>
                <a:cubicBezTo>
                  <a:pt x="190249" y="125169"/>
                  <a:pt x="189173" y="124095"/>
                  <a:pt x="188456" y="122782"/>
                </a:cubicBezTo>
                <a:lnTo>
                  <a:pt x="175431" y="100469"/>
                </a:lnTo>
                <a:cubicBezTo>
                  <a:pt x="147108" y="118248"/>
                  <a:pt x="122849" y="141874"/>
                  <a:pt x="104207" y="169557"/>
                </a:cubicBezTo>
                <a:lnTo>
                  <a:pt x="131692" y="185307"/>
                </a:lnTo>
                <a:cubicBezTo>
                  <a:pt x="139221" y="189722"/>
                  <a:pt x="141850" y="199387"/>
                  <a:pt x="137428" y="207024"/>
                </a:cubicBezTo>
                <a:cubicBezTo>
                  <a:pt x="134560" y="212155"/>
                  <a:pt x="129183" y="215018"/>
                  <a:pt x="123686" y="215018"/>
                </a:cubicBezTo>
                <a:cubicBezTo>
                  <a:pt x="120937" y="215018"/>
                  <a:pt x="118188" y="214302"/>
                  <a:pt x="115679" y="212871"/>
                </a:cubicBezTo>
                <a:lnTo>
                  <a:pt x="88313" y="197001"/>
                </a:lnTo>
                <a:cubicBezTo>
                  <a:pt x="73614" y="226593"/>
                  <a:pt x="65010" y="259645"/>
                  <a:pt x="63815" y="294606"/>
                </a:cubicBezTo>
                <a:lnTo>
                  <a:pt x="89866" y="294487"/>
                </a:lnTo>
                <a:cubicBezTo>
                  <a:pt x="94527" y="294487"/>
                  <a:pt x="98351" y="298305"/>
                  <a:pt x="98351" y="302959"/>
                </a:cubicBezTo>
                <a:cubicBezTo>
                  <a:pt x="98351" y="305107"/>
                  <a:pt x="97514" y="307254"/>
                  <a:pt x="95841" y="308925"/>
                </a:cubicBezTo>
                <a:cubicBezTo>
                  <a:pt x="94288" y="310476"/>
                  <a:pt x="92256" y="311311"/>
                  <a:pt x="89986" y="311311"/>
                </a:cubicBezTo>
                <a:lnTo>
                  <a:pt x="63934" y="311431"/>
                </a:lnTo>
                <a:cubicBezTo>
                  <a:pt x="65249" y="345795"/>
                  <a:pt x="73853" y="378370"/>
                  <a:pt x="88313" y="407604"/>
                </a:cubicBezTo>
                <a:lnTo>
                  <a:pt x="115679" y="391734"/>
                </a:lnTo>
                <a:cubicBezTo>
                  <a:pt x="123327" y="387320"/>
                  <a:pt x="133126" y="389945"/>
                  <a:pt x="137428" y="397581"/>
                </a:cubicBezTo>
                <a:cubicBezTo>
                  <a:pt x="141850" y="405218"/>
                  <a:pt x="139221" y="414883"/>
                  <a:pt x="131692" y="419298"/>
                </a:cubicBezTo>
                <a:lnTo>
                  <a:pt x="104207" y="435048"/>
                </a:lnTo>
                <a:cubicBezTo>
                  <a:pt x="123208" y="463208"/>
                  <a:pt x="147825" y="487073"/>
                  <a:pt x="176626" y="504971"/>
                </a:cubicBezTo>
                <a:lnTo>
                  <a:pt x="189532" y="482419"/>
                </a:lnTo>
                <a:cubicBezTo>
                  <a:pt x="191086" y="479794"/>
                  <a:pt x="193834" y="478243"/>
                  <a:pt x="196941" y="478243"/>
                </a:cubicBezTo>
                <a:cubicBezTo>
                  <a:pt x="198375" y="478243"/>
                  <a:pt x="199809" y="478601"/>
                  <a:pt x="201124" y="479317"/>
                </a:cubicBezTo>
                <a:cubicBezTo>
                  <a:pt x="203036" y="480510"/>
                  <a:pt x="204470" y="482300"/>
                  <a:pt x="205067" y="484448"/>
                </a:cubicBezTo>
                <a:cubicBezTo>
                  <a:pt x="205665" y="486595"/>
                  <a:pt x="205306" y="488863"/>
                  <a:pt x="204231" y="490772"/>
                </a:cubicBezTo>
                <a:lnTo>
                  <a:pt x="191325" y="513324"/>
                </a:lnTo>
                <a:cubicBezTo>
                  <a:pt x="220125" y="528597"/>
                  <a:pt x="252510" y="538143"/>
                  <a:pt x="286807" y="540410"/>
                </a:cubicBezTo>
                <a:lnTo>
                  <a:pt x="286807" y="508789"/>
                </a:lnTo>
                <a:cubicBezTo>
                  <a:pt x="286807" y="499960"/>
                  <a:pt x="293978" y="492800"/>
                  <a:pt x="302701" y="492800"/>
                </a:cubicBezTo>
                <a:cubicBezTo>
                  <a:pt x="311545" y="492800"/>
                  <a:pt x="318715" y="499960"/>
                  <a:pt x="318715" y="508789"/>
                </a:cubicBezTo>
                <a:lnTo>
                  <a:pt x="318715" y="540410"/>
                </a:lnTo>
                <a:cubicBezTo>
                  <a:pt x="353490" y="538143"/>
                  <a:pt x="386354" y="528358"/>
                  <a:pt x="415512" y="512608"/>
                </a:cubicBezTo>
                <a:lnTo>
                  <a:pt x="402367" y="490175"/>
                </a:lnTo>
                <a:cubicBezTo>
                  <a:pt x="401291" y="488266"/>
                  <a:pt x="400933" y="485999"/>
                  <a:pt x="401530" y="483851"/>
                </a:cubicBezTo>
                <a:cubicBezTo>
                  <a:pt x="402128" y="481703"/>
                  <a:pt x="403562" y="479794"/>
                  <a:pt x="405474" y="478720"/>
                </a:cubicBezTo>
                <a:cubicBezTo>
                  <a:pt x="406789" y="478004"/>
                  <a:pt x="408223" y="477527"/>
                  <a:pt x="409657" y="477527"/>
                </a:cubicBezTo>
                <a:cubicBezTo>
                  <a:pt x="412644" y="477527"/>
                  <a:pt x="415512" y="479198"/>
                  <a:pt x="416946" y="481703"/>
                </a:cubicBezTo>
                <a:lnTo>
                  <a:pt x="430092" y="504136"/>
                </a:lnTo>
                <a:cubicBezTo>
                  <a:pt x="458294" y="486357"/>
                  <a:pt x="482553" y="462731"/>
                  <a:pt x="501196" y="435048"/>
                </a:cubicBezTo>
                <a:lnTo>
                  <a:pt x="473830" y="419298"/>
                </a:lnTo>
                <a:cubicBezTo>
                  <a:pt x="466182" y="414883"/>
                  <a:pt x="463672" y="405218"/>
                  <a:pt x="467974" y="397581"/>
                </a:cubicBezTo>
                <a:cubicBezTo>
                  <a:pt x="472396" y="389945"/>
                  <a:pt x="482195" y="387320"/>
                  <a:pt x="489724" y="391734"/>
                </a:cubicBezTo>
                <a:lnTo>
                  <a:pt x="517209" y="407485"/>
                </a:lnTo>
                <a:cubicBezTo>
                  <a:pt x="531789" y="377893"/>
                  <a:pt x="540512" y="344841"/>
                  <a:pt x="541588" y="309999"/>
                </a:cubicBezTo>
                <a:lnTo>
                  <a:pt x="515536" y="309999"/>
                </a:lnTo>
                <a:cubicBezTo>
                  <a:pt x="514102" y="309999"/>
                  <a:pt x="512668" y="309641"/>
                  <a:pt x="511354" y="308925"/>
                </a:cubicBezTo>
                <a:cubicBezTo>
                  <a:pt x="508725" y="307493"/>
                  <a:pt x="507171" y="304629"/>
                  <a:pt x="507171" y="301646"/>
                </a:cubicBezTo>
                <a:cubicBezTo>
                  <a:pt x="507171" y="299379"/>
                  <a:pt x="508008" y="297351"/>
                  <a:pt x="509561" y="295680"/>
                </a:cubicBezTo>
                <a:cubicBezTo>
                  <a:pt x="511115" y="294129"/>
                  <a:pt x="513266" y="293174"/>
                  <a:pt x="515536" y="293174"/>
                </a:cubicBezTo>
                <a:lnTo>
                  <a:pt x="541588" y="293174"/>
                </a:lnTo>
                <a:cubicBezTo>
                  <a:pt x="540273" y="258810"/>
                  <a:pt x="531669" y="226235"/>
                  <a:pt x="517209" y="197001"/>
                </a:cubicBezTo>
                <a:lnTo>
                  <a:pt x="489724" y="212871"/>
                </a:lnTo>
                <a:cubicBezTo>
                  <a:pt x="487214" y="214302"/>
                  <a:pt x="484585" y="215018"/>
                  <a:pt x="481836" y="215018"/>
                </a:cubicBezTo>
                <a:cubicBezTo>
                  <a:pt x="476339" y="215018"/>
                  <a:pt x="470962" y="212155"/>
                  <a:pt x="467974" y="207024"/>
                </a:cubicBezTo>
                <a:cubicBezTo>
                  <a:pt x="463553" y="199387"/>
                  <a:pt x="466182" y="189722"/>
                  <a:pt x="473830" y="185307"/>
                </a:cubicBezTo>
                <a:lnTo>
                  <a:pt x="501196" y="169437"/>
                </a:lnTo>
                <a:cubicBezTo>
                  <a:pt x="482314" y="141397"/>
                  <a:pt x="457577" y="117532"/>
                  <a:pt x="428777" y="99634"/>
                </a:cubicBezTo>
                <a:lnTo>
                  <a:pt x="415871" y="122066"/>
                </a:lnTo>
                <a:cubicBezTo>
                  <a:pt x="414437" y="124692"/>
                  <a:pt x="411569" y="126362"/>
                  <a:pt x="408581" y="126362"/>
                </a:cubicBezTo>
                <a:cubicBezTo>
                  <a:pt x="407147" y="126362"/>
                  <a:pt x="405713" y="126004"/>
                  <a:pt x="404398" y="125288"/>
                </a:cubicBezTo>
                <a:cubicBezTo>
                  <a:pt x="400335" y="122902"/>
                  <a:pt x="398901" y="117771"/>
                  <a:pt x="401291" y="113714"/>
                </a:cubicBezTo>
                <a:lnTo>
                  <a:pt x="414198" y="91281"/>
                </a:lnTo>
                <a:cubicBezTo>
                  <a:pt x="385278" y="76008"/>
                  <a:pt x="353012" y="66462"/>
                  <a:pt x="318715" y="64195"/>
                </a:cubicBezTo>
                <a:lnTo>
                  <a:pt x="318715" y="95816"/>
                </a:lnTo>
                <a:cubicBezTo>
                  <a:pt x="318715" y="104645"/>
                  <a:pt x="311545" y="111685"/>
                  <a:pt x="302701" y="111685"/>
                </a:cubicBezTo>
                <a:cubicBezTo>
                  <a:pt x="293978" y="111685"/>
                  <a:pt x="286807" y="104645"/>
                  <a:pt x="286807" y="95816"/>
                </a:cubicBezTo>
                <a:close/>
                <a:moveTo>
                  <a:pt x="302701" y="0"/>
                </a:moveTo>
                <a:cubicBezTo>
                  <a:pt x="469647" y="0"/>
                  <a:pt x="605522" y="135550"/>
                  <a:pt x="605522" y="302243"/>
                </a:cubicBezTo>
                <a:cubicBezTo>
                  <a:pt x="605522" y="468936"/>
                  <a:pt x="469647" y="604605"/>
                  <a:pt x="302701" y="604605"/>
                </a:cubicBezTo>
                <a:cubicBezTo>
                  <a:pt x="135755" y="604605"/>
                  <a:pt x="0" y="468936"/>
                  <a:pt x="0" y="302243"/>
                </a:cubicBezTo>
                <a:cubicBezTo>
                  <a:pt x="0" y="135550"/>
                  <a:pt x="135755" y="0"/>
                  <a:pt x="302701" y="0"/>
                </a:cubicBezTo>
                <a:close/>
              </a:path>
            </a:pathLst>
          </a:custGeom>
          <a:solidFill>
            <a:sysClr val="window" lastClr="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endParaRPr>
          </a:p>
        </p:txBody>
      </p:sp>
      <p:sp>
        <p:nvSpPr>
          <p:cNvPr id="20" name="文本框 19"/>
          <p:cNvSpPr txBox="1"/>
          <p:nvPr/>
        </p:nvSpPr>
        <p:spPr>
          <a:xfrm>
            <a:off x="2103725" y="2509497"/>
            <a:ext cx="7984550" cy="1200329"/>
          </a:xfrm>
          <a:prstGeom prst="rect">
            <a:avLst/>
          </a:prstGeom>
          <a:noFill/>
          <a:ln>
            <a:noFill/>
          </a:ln>
        </p:spPr>
        <p:txBody>
          <a:bodyPr wrap="square" rtlCol="0">
            <a:spAutoFit/>
          </a:bodyPr>
          <a:lstStyle>
            <a:defPPr>
              <a:defRPr lang="zh-CN"/>
            </a:defPPr>
            <a:lvl1pPr algn="ctr">
              <a:defRPr sz="6600" b="1">
                <a:ln w="15875">
                  <a:noFill/>
                </a:ln>
                <a:gradFill>
                  <a:gsLst>
                    <a:gs pos="0">
                      <a:srgbClr val="96A6F8"/>
                    </a:gs>
                    <a:gs pos="69000">
                      <a:srgbClr val="0E32DC"/>
                    </a:gs>
                  </a:gsLst>
                  <a:lin ang="5400000" scaled="1"/>
                </a:gradFill>
                <a:effectLst>
                  <a:outerShdw blurRad="76200" dist="38100" dir="2700000" algn="tl" rotWithShape="0">
                    <a:srgbClr val="0E32DC">
                      <a:alpha val="21000"/>
                    </a:srgbClr>
                  </a:outerShdw>
                  <a:reflection blurRad="127000" stA="24000" endPos="28000" dist="29997" dir="5400000" sy="-100000" algn="bl" rotWithShape="0"/>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7200" b="1" i="0" u="none" strike="noStrike" kern="0" cap="none" spc="0" normalizeH="0" baseline="0" noProof="0" dirty="0" smtClean="0">
                <a:ln w="15875">
                  <a:noFill/>
                </a:ln>
                <a:solidFill>
                  <a:schemeClr val="bg1"/>
                </a:solidFill>
                <a:effectLst>
                  <a:reflection blurRad="127000" stA="24000" endPos="28000" dist="29997" dir="5400000" sy="-100000" algn="bl" rotWithShape="0"/>
                </a:effectLst>
                <a:uLnTx/>
                <a:uFillTx/>
                <a:latin typeface="思源黑体 CN Medium" panose="020B0600000000000000" pitchFamily="34" charset="-122"/>
                <a:ea typeface="思源黑体 CN Medium" panose="020B0600000000000000" pitchFamily="34" charset="-122"/>
                <a:sym typeface="思源黑体 CN Normal" panose="020B0400000000000000" pitchFamily="34" charset="-122"/>
              </a:rPr>
              <a:t>汇报结束 感谢观看</a:t>
            </a:r>
            <a:endParaRPr kumimoji="0" lang="zh-CN" altLang="en-US" sz="7200" b="1" i="0" u="none" strike="noStrike" kern="0" cap="none" spc="0" normalizeH="0" baseline="0" noProof="0" dirty="0">
              <a:ln w="15875">
                <a:noFill/>
              </a:ln>
              <a:solidFill>
                <a:schemeClr val="bg1"/>
              </a:solidFill>
              <a:effectLst>
                <a:reflection blurRad="127000" stA="24000" endPos="28000" dist="29997" dir="5400000" sy="-100000" algn="bl" rotWithShape="0"/>
              </a:effectLst>
              <a:uLnTx/>
              <a:uFillTx/>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30" name="文本框 29"/>
          <p:cNvSpPr txBox="1"/>
          <p:nvPr/>
        </p:nvSpPr>
        <p:spPr>
          <a:xfrm>
            <a:off x="3950681" y="1585194"/>
            <a:ext cx="4290638" cy="482633"/>
          </a:xfrm>
          <a:prstGeom prst="rect">
            <a:avLst/>
          </a:prstGeom>
          <a:noFill/>
        </p:spPr>
        <p:txBody>
          <a:bodyPr wrap="square" rtlCol="0">
            <a:spAutoFit/>
          </a:bodyPr>
          <a:lstStyle/>
          <a:p>
            <a:pPr marL="0" marR="0" lvl="0" indent="0" algn="ctr" defTabSz="914400" eaLnBrk="1" fontAlgn="auto" latinLnBrk="0" hangingPunct="1">
              <a:lnSpc>
                <a:spcPct val="14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黑体 CN Normal" panose="020B0400000000000000" pitchFamily="34" charset="-122"/>
              </a:rPr>
              <a:t>THANK  YOU</a:t>
            </a:r>
            <a:endParaRPr kumimoji="0" lang="zh-CN" altLang="en-US" sz="20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grpSp>
        <p:nvGrpSpPr>
          <p:cNvPr id="31" name="组合 30"/>
          <p:cNvGrpSpPr/>
          <p:nvPr/>
        </p:nvGrpSpPr>
        <p:grpSpPr>
          <a:xfrm>
            <a:off x="4620179" y="1846804"/>
            <a:ext cx="2951642" cy="0"/>
            <a:chOff x="4580898" y="1976786"/>
            <a:chExt cx="2951642" cy="0"/>
          </a:xfrm>
        </p:grpSpPr>
        <p:cxnSp>
          <p:nvCxnSpPr>
            <p:cNvPr id="32" name="直接连接符 31"/>
            <p:cNvCxnSpPr/>
            <p:nvPr/>
          </p:nvCxnSpPr>
          <p:spPr>
            <a:xfrm>
              <a:off x="6981106" y="1976786"/>
              <a:ext cx="551434" cy="0"/>
            </a:xfrm>
            <a:prstGeom prst="line">
              <a:avLst/>
            </a:prstGeom>
            <a:noFill/>
            <a:ln w="9525" cap="flat" cmpd="sng" algn="ctr">
              <a:solidFill>
                <a:schemeClr val="bg1"/>
              </a:solidFill>
              <a:prstDash val="solid"/>
              <a:miter lim="800000"/>
            </a:ln>
            <a:effectLst/>
          </p:spPr>
        </p:cxnSp>
        <p:cxnSp>
          <p:nvCxnSpPr>
            <p:cNvPr id="33" name="直接连接符 32"/>
            <p:cNvCxnSpPr/>
            <p:nvPr/>
          </p:nvCxnSpPr>
          <p:spPr>
            <a:xfrm>
              <a:off x="4580898" y="1976786"/>
              <a:ext cx="551434" cy="0"/>
            </a:xfrm>
            <a:prstGeom prst="line">
              <a:avLst/>
            </a:prstGeom>
            <a:noFill/>
            <a:ln w="9525" cap="flat" cmpd="sng" algn="ctr">
              <a:solidFill>
                <a:schemeClr val="bg1"/>
              </a:solidFill>
              <a:prstDash val="solid"/>
              <a:miter lim="800000"/>
            </a:ln>
            <a:effectLst/>
          </p:spPr>
        </p:cxn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2667001" y="-2667000"/>
            <a:ext cx="6858000" cy="12192001"/>
          </a:xfrm>
          <a:prstGeom prst="rect">
            <a:avLst/>
          </a:prstGeom>
        </p:spPr>
      </p:pic>
      <p:pic>
        <p:nvPicPr>
          <p:cNvPr id="6" name="图片 5" descr="微信图片_20240903111941"/>
          <p:cNvPicPr>
            <a:picLocks noChangeAspect="1"/>
          </p:cNvPicPr>
          <p:nvPr/>
        </p:nvPicPr>
        <p:blipFill>
          <a:blip r:embed="rId2">
            <a:alphaModFix amt="17000"/>
          </a:blip>
          <a:srcRect t="8179" r="-355"/>
          <a:stretch>
            <a:fillRect/>
          </a:stretch>
        </p:blipFill>
        <p:spPr>
          <a:xfrm>
            <a:off x="0" y="0"/>
            <a:ext cx="12192000" cy="6858000"/>
          </a:xfrm>
          <a:prstGeom prst="rect">
            <a:avLst/>
          </a:prstGeom>
        </p:spPr>
      </p:pic>
      <p:sp>
        <p:nvSpPr>
          <p:cNvPr id="20" name="文本框 19"/>
          <p:cNvSpPr txBox="1"/>
          <p:nvPr/>
        </p:nvSpPr>
        <p:spPr>
          <a:xfrm>
            <a:off x="483323" y="847328"/>
            <a:ext cx="6646717" cy="1107996"/>
          </a:xfrm>
          <a:prstGeom prst="rect">
            <a:avLst/>
          </a:prstGeom>
          <a:noFill/>
          <a:ln>
            <a:noFill/>
          </a:ln>
        </p:spPr>
        <p:txBody>
          <a:bodyPr wrap="square" rtlCol="0">
            <a:spAutoFit/>
          </a:bodyPr>
          <a:lstStyle>
            <a:defPPr>
              <a:defRPr lang="zh-CN"/>
            </a:defPPr>
            <a:lvl1pPr algn="ctr">
              <a:defRPr sz="6600" b="1">
                <a:ln w="15875">
                  <a:noFill/>
                </a:ln>
                <a:gradFill>
                  <a:gsLst>
                    <a:gs pos="0">
                      <a:srgbClr val="96A6F8"/>
                    </a:gs>
                    <a:gs pos="69000">
                      <a:srgbClr val="0E32DC"/>
                    </a:gs>
                  </a:gsLst>
                  <a:lin ang="5400000" scaled="1"/>
                </a:gradFill>
                <a:effectLst>
                  <a:outerShdw blurRad="76200" dist="38100" dir="2700000" algn="tl" rotWithShape="0">
                    <a:srgbClr val="0E32DC">
                      <a:alpha val="21000"/>
                    </a:srgbClr>
                  </a:outerShdw>
                  <a:reflection blurRad="127000" stA="24000" endPos="28000" dist="29997" dir="5400000" sy="-100000" algn="bl" rotWithShape="0"/>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algn="l">
              <a:defRPr/>
            </a:pPr>
            <a:r>
              <a:rPr lang="zh-CN" altLang="en-US" kern="0" dirty="0" smtClean="0">
                <a:solidFill>
                  <a:schemeClr val="bg1"/>
                </a:solidFill>
                <a:effectLst>
                  <a:reflection blurRad="127000" stA="24000" endPos="28000" dist="29997" dir="5400000" sy="-100000" algn="bl" rotWithShape="0"/>
                </a:effectLst>
                <a:latin typeface="思源黑体 CN Medium" panose="020B0600000000000000" pitchFamily="34" charset="-122"/>
                <a:ea typeface="思源黑体 CN Medium" panose="020B0600000000000000" pitchFamily="34" charset="-122"/>
                <a:sym typeface="思源黑体 CN Normal" panose="020B0400000000000000" pitchFamily="34" charset="-122"/>
              </a:rPr>
              <a:t>目录</a:t>
            </a:r>
            <a:r>
              <a:rPr lang="en-US" altLang="zh-CN" sz="1800" kern="0" dirty="0" smtClean="0">
                <a:solidFill>
                  <a:schemeClr val="bg1"/>
                </a:soli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rPr>
              <a:t>/CONTENTS</a:t>
            </a:r>
            <a:endParaRPr lang="zh-CN" altLang="en-US" sz="1800" kern="0" dirty="0">
              <a:solidFill>
                <a:schemeClr val="bg1"/>
              </a:soli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30" name="图片 29"/>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l="17674" t="78992" r="54280"/>
          <a:stretch>
            <a:fillRect/>
          </a:stretch>
        </p:blipFill>
        <p:spPr>
          <a:xfrm>
            <a:off x="6440362" y="826693"/>
            <a:ext cx="689679" cy="690665"/>
          </a:xfrm>
          <a:prstGeom prst="rect">
            <a:avLst/>
          </a:prstGeom>
        </p:spPr>
      </p:pic>
      <p:sp>
        <p:nvSpPr>
          <p:cNvPr id="32" name="文本框 31"/>
          <p:cNvSpPr txBox="1"/>
          <p:nvPr>
            <p:custDataLst>
              <p:tags r:id="rId5"/>
            </p:custDataLst>
          </p:nvPr>
        </p:nvSpPr>
        <p:spPr>
          <a:xfrm>
            <a:off x="6626098" y="976253"/>
            <a:ext cx="894118" cy="830997"/>
          </a:xfrm>
          <a:prstGeom prst="rect">
            <a:avLst/>
          </a:prstGeom>
          <a:noFill/>
          <a:ln>
            <a:noFill/>
          </a:ln>
        </p:spPr>
        <p:txBody>
          <a:bodyPr wrap="square" rtlCol="0">
            <a:spAutoFit/>
          </a:bodyPr>
          <a:lstStyle>
            <a:defPPr>
              <a:defRPr lang="zh-CN"/>
            </a:defPPr>
            <a:lvl1pPr algn="ctr">
              <a:defRPr sz="6600" b="1">
                <a:ln w="15875">
                  <a:noFill/>
                </a:ln>
                <a:gradFill>
                  <a:gsLst>
                    <a:gs pos="0">
                      <a:srgbClr val="96A6F8"/>
                    </a:gs>
                    <a:gs pos="69000">
                      <a:srgbClr val="0E32DC"/>
                    </a:gs>
                  </a:gsLst>
                  <a:lin ang="5400000" scaled="1"/>
                </a:gradFill>
                <a:effectLst>
                  <a:outerShdw blurRad="76200" dist="38100" dir="2700000" algn="tl" rotWithShape="0">
                    <a:srgbClr val="0E32DC">
                      <a:alpha val="21000"/>
                    </a:srgbClr>
                  </a:outerShdw>
                  <a:reflection blurRad="127000" stA="24000" endPos="28000" dist="29997" dir="5400000" sy="-100000" algn="bl" rotWithShape="0"/>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algn="dist">
              <a:defRPr/>
            </a:pPr>
            <a:r>
              <a:rPr lang="en-US" altLang="zh-CN" sz="4800" kern="0" dirty="0" smtClean="0">
                <a:gradFill>
                  <a:gsLst>
                    <a:gs pos="28000">
                      <a:schemeClr val="bg1"/>
                    </a:gs>
                    <a:gs pos="89000">
                      <a:schemeClr val="bg1">
                        <a:alpha val="0"/>
                      </a:schemeClr>
                    </a:gs>
                  </a:gsLst>
                  <a:lin ang="2700000" scaled="1"/>
                </a:gra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rPr>
              <a:t>01</a:t>
            </a:r>
            <a:r>
              <a:rPr lang="en-US" altLang="zh-CN" sz="4800" kern="0" dirty="0">
                <a:gradFill>
                  <a:gsLst>
                    <a:gs pos="28000">
                      <a:schemeClr val="bg1"/>
                    </a:gs>
                    <a:gs pos="89000">
                      <a:schemeClr val="bg1">
                        <a:alpha val="0"/>
                      </a:schemeClr>
                    </a:gs>
                  </a:gsLst>
                  <a:lin ang="2700000" scaled="1"/>
                </a:gra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endParaRPr lang="zh-CN" altLang="en-US" sz="4800" kern="0" dirty="0">
              <a:gradFill>
                <a:gsLst>
                  <a:gs pos="28000">
                    <a:schemeClr val="bg1"/>
                  </a:gs>
                  <a:gs pos="89000">
                    <a:schemeClr val="bg1">
                      <a:alpha val="0"/>
                    </a:schemeClr>
                  </a:gs>
                </a:gsLst>
                <a:lin ang="2700000" scaled="1"/>
              </a:gra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3" name="文本框 32"/>
          <p:cNvSpPr txBox="1"/>
          <p:nvPr>
            <p:custDataLst>
              <p:tags r:id="rId6"/>
            </p:custDataLst>
          </p:nvPr>
        </p:nvSpPr>
        <p:spPr>
          <a:xfrm>
            <a:off x="7711318" y="1239876"/>
            <a:ext cx="2395754" cy="521970"/>
          </a:xfrm>
          <a:prstGeom prst="rect">
            <a:avLst/>
          </a:prstGeom>
          <a:noFill/>
        </p:spPr>
        <p:txBody>
          <a:bodyPr wrap="square" rtlCol="0">
            <a:spAutoFit/>
          </a:bodyPr>
          <a:lstStyle/>
          <a:p>
            <a:pPr>
              <a:defRPr/>
            </a:pPr>
            <a:r>
              <a:rPr lang="zh-CN" altLang="en-US" sz="2800" kern="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34" name="文本框 33"/>
          <p:cNvSpPr txBox="1"/>
          <p:nvPr>
            <p:custDataLst>
              <p:tags r:id="rId7"/>
            </p:custDataLst>
          </p:nvPr>
        </p:nvSpPr>
        <p:spPr>
          <a:xfrm>
            <a:off x="6424930" y="2520368"/>
            <a:ext cx="2395754" cy="521970"/>
          </a:xfrm>
          <a:prstGeom prst="rect">
            <a:avLst/>
          </a:prstGeom>
          <a:noFill/>
        </p:spPr>
        <p:txBody>
          <a:bodyPr wrap="square" rtlCol="0">
            <a:spAutoFit/>
          </a:bodyPr>
          <a:lstStyle/>
          <a:p>
            <a:pPr>
              <a:defRPr/>
            </a:pPr>
            <a:r>
              <a:rPr lang="zh-CN" altLang="en-US" sz="2800" kern="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添加标题</a:t>
            </a:r>
            <a:endParaRPr lang="zh-CN" altLang="en-US" sz="2800" kern="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35" name="文本框 34"/>
          <p:cNvSpPr txBox="1"/>
          <p:nvPr>
            <p:custDataLst>
              <p:tags r:id="rId8"/>
            </p:custDataLst>
          </p:nvPr>
        </p:nvSpPr>
        <p:spPr>
          <a:xfrm>
            <a:off x="7711318" y="3800860"/>
            <a:ext cx="2395754" cy="521970"/>
          </a:xfrm>
          <a:prstGeom prst="rect">
            <a:avLst/>
          </a:prstGeom>
          <a:noFill/>
        </p:spPr>
        <p:txBody>
          <a:bodyPr wrap="square" rtlCol="0">
            <a:spAutoFit/>
          </a:bodyPr>
          <a:lstStyle/>
          <a:p>
            <a:pPr>
              <a:defRPr/>
            </a:pPr>
            <a:r>
              <a:rPr lang="zh-CN" altLang="en-US" sz="2800" kern="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添加标题</a:t>
            </a:r>
            <a:endParaRPr lang="zh-CN" altLang="en-US" sz="2800" kern="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36" name="文本框 35"/>
          <p:cNvSpPr txBox="1"/>
          <p:nvPr>
            <p:custDataLst>
              <p:tags r:id="rId9"/>
            </p:custDataLst>
          </p:nvPr>
        </p:nvSpPr>
        <p:spPr>
          <a:xfrm>
            <a:off x="6424930" y="5081353"/>
            <a:ext cx="2395754" cy="521970"/>
          </a:xfrm>
          <a:prstGeom prst="rect">
            <a:avLst/>
          </a:prstGeom>
          <a:noFill/>
        </p:spPr>
        <p:txBody>
          <a:bodyPr wrap="square" rtlCol="0">
            <a:spAutoFit/>
          </a:bodyPr>
          <a:lstStyle/>
          <a:p>
            <a:pPr>
              <a:defRPr/>
            </a:pPr>
            <a:r>
              <a:rPr lang="zh-CN" altLang="en-US" sz="2800" kern="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添加标题</a:t>
            </a:r>
            <a:endParaRPr lang="zh-CN" altLang="en-US" sz="2800" kern="0" dirty="0">
              <a:solidFill>
                <a:schemeClr val="bg1"/>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pic>
        <p:nvPicPr>
          <p:cNvPr id="37" name="图片 36"/>
          <p:cNvPicPr>
            <a:picLocks noChangeAspect="1"/>
          </p:cNvPicPr>
          <p:nvPr>
            <p:custDataLst>
              <p:tags r:id="rId10"/>
            </p:custDataLst>
          </p:nvPr>
        </p:nvPicPr>
        <p:blipFill rotWithShape="1">
          <a:blip r:embed="rId4" cstate="print">
            <a:extLst>
              <a:ext uri="{28A0092B-C50C-407E-A947-70E740481C1C}">
                <a14:useLocalDpi xmlns:a14="http://schemas.microsoft.com/office/drawing/2010/main" val="0"/>
              </a:ext>
            </a:extLst>
          </a:blip>
          <a:srcRect l="17674" t="78992" r="54280"/>
          <a:stretch>
            <a:fillRect/>
          </a:stretch>
        </p:blipFill>
        <p:spPr>
          <a:xfrm>
            <a:off x="6440362" y="3467890"/>
            <a:ext cx="689679" cy="690665"/>
          </a:xfrm>
          <a:prstGeom prst="rect">
            <a:avLst/>
          </a:prstGeom>
        </p:spPr>
      </p:pic>
      <p:sp>
        <p:nvSpPr>
          <p:cNvPr id="38" name="文本框 37"/>
          <p:cNvSpPr txBox="1"/>
          <p:nvPr>
            <p:custDataLst>
              <p:tags r:id="rId11"/>
            </p:custDataLst>
          </p:nvPr>
        </p:nvSpPr>
        <p:spPr>
          <a:xfrm>
            <a:off x="6626098" y="3617450"/>
            <a:ext cx="894118" cy="830997"/>
          </a:xfrm>
          <a:prstGeom prst="rect">
            <a:avLst/>
          </a:prstGeom>
          <a:noFill/>
          <a:ln>
            <a:noFill/>
          </a:ln>
        </p:spPr>
        <p:txBody>
          <a:bodyPr wrap="square" rtlCol="0">
            <a:spAutoFit/>
          </a:bodyPr>
          <a:lstStyle>
            <a:defPPr>
              <a:defRPr lang="zh-CN"/>
            </a:defPPr>
            <a:lvl1pPr algn="ctr">
              <a:defRPr sz="6600" b="1">
                <a:ln w="15875">
                  <a:noFill/>
                </a:ln>
                <a:gradFill>
                  <a:gsLst>
                    <a:gs pos="0">
                      <a:srgbClr val="96A6F8"/>
                    </a:gs>
                    <a:gs pos="69000">
                      <a:srgbClr val="0E32DC"/>
                    </a:gs>
                  </a:gsLst>
                  <a:lin ang="5400000" scaled="1"/>
                </a:gradFill>
                <a:effectLst>
                  <a:outerShdw blurRad="76200" dist="38100" dir="2700000" algn="tl" rotWithShape="0">
                    <a:srgbClr val="0E32DC">
                      <a:alpha val="21000"/>
                    </a:srgbClr>
                  </a:outerShdw>
                  <a:reflection blurRad="127000" stA="24000" endPos="28000" dist="29997" dir="5400000" sy="-100000" algn="bl" rotWithShape="0"/>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algn="dist">
              <a:defRPr/>
            </a:pPr>
            <a:r>
              <a:rPr lang="en-US" altLang="zh-CN" sz="4800" kern="0" dirty="0" smtClean="0">
                <a:gradFill>
                  <a:gsLst>
                    <a:gs pos="28000">
                      <a:schemeClr val="bg1"/>
                    </a:gs>
                    <a:gs pos="89000">
                      <a:schemeClr val="bg1">
                        <a:alpha val="0"/>
                      </a:schemeClr>
                    </a:gs>
                  </a:gsLst>
                  <a:lin ang="2700000" scaled="1"/>
                </a:gra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rPr>
              <a:t>03.</a:t>
            </a:r>
            <a:endParaRPr lang="zh-CN" altLang="en-US" sz="4800" kern="0" dirty="0">
              <a:gradFill>
                <a:gsLst>
                  <a:gs pos="28000">
                    <a:schemeClr val="bg1"/>
                  </a:gs>
                  <a:gs pos="89000">
                    <a:schemeClr val="bg1">
                      <a:alpha val="0"/>
                    </a:schemeClr>
                  </a:gs>
                </a:gsLst>
                <a:lin ang="2700000" scaled="1"/>
              </a:gra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39" name="图片 38"/>
          <p:cNvPicPr>
            <a:picLocks noChangeAspect="1"/>
          </p:cNvPicPr>
          <p:nvPr>
            <p:custDataLst>
              <p:tags r:id="rId12"/>
            </p:custDataLst>
          </p:nvPr>
        </p:nvPicPr>
        <p:blipFill rotWithShape="1">
          <a:blip r:embed="rId4" cstate="print">
            <a:extLst>
              <a:ext uri="{28A0092B-C50C-407E-A947-70E740481C1C}">
                <a14:useLocalDpi xmlns:a14="http://schemas.microsoft.com/office/drawing/2010/main" val="0"/>
              </a:ext>
            </a:extLst>
          </a:blip>
          <a:srcRect l="17674" t="78992" r="54280"/>
          <a:stretch>
            <a:fillRect/>
          </a:stretch>
        </p:blipFill>
        <p:spPr>
          <a:xfrm>
            <a:off x="5156419" y="2102234"/>
            <a:ext cx="689679" cy="690665"/>
          </a:xfrm>
          <a:prstGeom prst="rect">
            <a:avLst/>
          </a:prstGeom>
        </p:spPr>
      </p:pic>
      <p:sp>
        <p:nvSpPr>
          <p:cNvPr id="40" name="文本框 39"/>
          <p:cNvSpPr txBox="1"/>
          <p:nvPr>
            <p:custDataLst>
              <p:tags r:id="rId13"/>
            </p:custDataLst>
          </p:nvPr>
        </p:nvSpPr>
        <p:spPr>
          <a:xfrm>
            <a:off x="5342155" y="2251794"/>
            <a:ext cx="894118" cy="830997"/>
          </a:xfrm>
          <a:prstGeom prst="rect">
            <a:avLst/>
          </a:prstGeom>
          <a:noFill/>
          <a:ln>
            <a:noFill/>
          </a:ln>
        </p:spPr>
        <p:txBody>
          <a:bodyPr wrap="square" rtlCol="0">
            <a:spAutoFit/>
          </a:bodyPr>
          <a:lstStyle>
            <a:defPPr>
              <a:defRPr lang="zh-CN"/>
            </a:defPPr>
            <a:lvl1pPr algn="ctr">
              <a:defRPr sz="6600" b="1">
                <a:ln w="15875">
                  <a:noFill/>
                </a:ln>
                <a:gradFill>
                  <a:gsLst>
                    <a:gs pos="0">
                      <a:srgbClr val="96A6F8"/>
                    </a:gs>
                    <a:gs pos="69000">
                      <a:srgbClr val="0E32DC"/>
                    </a:gs>
                  </a:gsLst>
                  <a:lin ang="5400000" scaled="1"/>
                </a:gradFill>
                <a:effectLst>
                  <a:outerShdw blurRad="76200" dist="38100" dir="2700000" algn="tl" rotWithShape="0">
                    <a:srgbClr val="0E32DC">
                      <a:alpha val="21000"/>
                    </a:srgbClr>
                  </a:outerShdw>
                  <a:reflection blurRad="127000" stA="24000" endPos="28000" dist="29997" dir="5400000" sy="-100000" algn="bl" rotWithShape="0"/>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algn="dist">
              <a:defRPr/>
            </a:pPr>
            <a:r>
              <a:rPr lang="en-US" altLang="zh-CN" sz="4800" kern="0" dirty="0" smtClean="0">
                <a:gradFill>
                  <a:gsLst>
                    <a:gs pos="28000">
                      <a:schemeClr val="bg1"/>
                    </a:gs>
                    <a:gs pos="89000">
                      <a:schemeClr val="bg1">
                        <a:alpha val="0"/>
                      </a:schemeClr>
                    </a:gs>
                  </a:gsLst>
                  <a:lin ang="2700000" scaled="1"/>
                </a:gra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rPr>
              <a:t>02.</a:t>
            </a:r>
            <a:endParaRPr lang="zh-CN" altLang="en-US" sz="4800" kern="0" dirty="0">
              <a:gradFill>
                <a:gsLst>
                  <a:gs pos="28000">
                    <a:schemeClr val="bg1"/>
                  </a:gs>
                  <a:gs pos="89000">
                    <a:schemeClr val="bg1">
                      <a:alpha val="0"/>
                    </a:schemeClr>
                  </a:gs>
                </a:gsLst>
                <a:lin ang="2700000" scaled="1"/>
              </a:gra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41" name="图片 40"/>
          <p:cNvPicPr>
            <a:picLocks noChangeAspect="1"/>
          </p:cNvPicPr>
          <p:nvPr>
            <p:custDataLst>
              <p:tags r:id="rId14"/>
            </p:custDataLst>
          </p:nvPr>
        </p:nvPicPr>
        <p:blipFill rotWithShape="1">
          <a:blip r:embed="rId4" cstate="print">
            <a:extLst>
              <a:ext uri="{28A0092B-C50C-407E-A947-70E740481C1C}">
                <a14:useLocalDpi xmlns:a14="http://schemas.microsoft.com/office/drawing/2010/main" val="0"/>
              </a:ext>
            </a:extLst>
          </a:blip>
          <a:srcRect l="17674" t="78992" r="54280"/>
          <a:stretch>
            <a:fillRect/>
          </a:stretch>
        </p:blipFill>
        <p:spPr>
          <a:xfrm>
            <a:off x="5156419" y="4736019"/>
            <a:ext cx="689679" cy="690665"/>
          </a:xfrm>
          <a:prstGeom prst="rect">
            <a:avLst/>
          </a:prstGeom>
        </p:spPr>
      </p:pic>
      <p:sp>
        <p:nvSpPr>
          <p:cNvPr id="42" name="文本框 41"/>
          <p:cNvSpPr txBox="1"/>
          <p:nvPr>
            <p:custDataLst>
              <p:tags r:id="rId15"/>
            </p:custDataLst>
          </p:nvPr>
        </p:nvSpPr>
        <p:spPr>
          <a:xfrm>
            <a:off x="5342155" y="4885579"/>
            <a:ext cx="894118" cy="830997"/>
          </a:xfrm>
          <a:prstGeom prst="rect">
            <a:avLst/>
          </a:prstGeom>
          <a:noFill/>
          <a:ln>
            <a:noFill/>
          </a:ln>
        </p:spPr>
        <p:txBody>
          <a:bodyPr wrap="square" rtlCol="0">
            <a:spAutoFit/>
          </a:bodyPr>
          <a:lstStyle>
            <a:defPPr>
              <a:defRPr lang="zh-CN"/>
            </a:defPPr>
            <a:lvl1pPr algn="ctr">
              <a:defRPr sz="6600" b="1">
                <a:ln w="15875">
                  <a:noFill/>
                </a:ln>
                <a:gradFill>
                  <a:gsLst>
                    <a:gs pos="0">
                      <a:srgbClr val="96A6F8"/>
                    </a:gs>
                    <a:gs pos="69000">
                      <a:srgbClr val="0E32DC"/>
                    </a:gs>
                  </a:gsLst>
                  <a:lin ang="5400000" scaled="1"/>
                </a:gradFill>
                <a:effectLst>
                  <a:outerShdw blurRad="76200" dist="38100" dir="2700000" algn="tl" rotWithShape="0">
                    <a:srgbClr val="0E32DC">
                      <a:alpha val="21000"/>
                    </a:srgbClr>
                  </a:outerShdw>
                  <a:reflection blurRad="127000" stA="24000" endPos="28000" dist="29997" dir="5400000" sy="-100000" algn="bl" rotWithShape="0"/>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algn="dist">
              <a:defRPr/>
            </a:pPr>
            <a:r>
              <a:rPr lang="en-US" altLang="zh-CN" sz="4800" kern="0" dirty="0" smtClean="0">
                <a:gradFill>
                  <a:gsLst>
                    <a:gs pos="28000">
                      <a:schemeClr val="bg1"/>
                    </a:gs>
                    <a:gs pos="89000">
                      <a:schemeClr val="bg1">
                        <a:alpha val="0"/>
                      </a:schemeClr>
                    </a:gs>
                  </a:gsLst>
                  <a:lin ang="2700000" scaled="1"/>
                </a:gra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rPr>
              <a:t>04.</a:t>
            </a:r>
            <a:endParaRPr lang="zh-CN" altLang="en-US" sz="4800" kern="0" dirty="0">
              <a:gradFill>
                <a:gsLst>
                  <a:gs pos="28000">
                    <a:schemeClr val="bg1"/>
                  </a:gs>
                  <a:gs pos="89000">
                    <a:schemeClr val="bg1">
                      <a:alpha val="0"/>
                    </a:schemeClr>
                  </a:gs>
                </a:gsLst>
                <a:lin ang="2700000" scaled="1"/>
              </a:gradFill>
              <a:effectLst>
                <a:reflection blurRad="127000" stA="24000" endPos="28000" dist="29997" dir="5400000" sy="-100000" algn="bl" rotWithShape="0"/>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2702560" y="-2702560"/>
            <a:ext cx="6858000" cy="12263120"/>
          </a:xfrm>
          <a:prstGeom prst="rect">
            <a:avLst/>
          </a:prstGeom>
        </p:spPr>
      </p:pic>
      <p:pic>
        <p:nvPicPr>
          <p:cNvPr id="6" name="图片 5" descr="微信图片_20240903111941"/>
          <p:cNvPicPr>
            <a:picLocks noChangeAspect="1"/>
          </p:cNvPicPr>
          <p:nvPr/>
        </p:nvPicPr>
        <p:blipFill>
          <a:blip r:embed="rId2">
            <a:alphaModFix amt="17000"/>
          </a:blip>
          <a:srcRect t="8179" r="-355"/>
          <a:stretch>
            <a:fillRect/>
          </a:stretch>
        </p:blipFill>
        <p:spPr>
          <a:xfrm>
            <a:off x="-635" y="12700"/>
            <a:ext cx="12264390" cy="6858000"/>
          </a:xfrm>
          <a:prstGeom prst="rect">
            <a:avLst/>
          </a:prstGeom>
        </p:spPr>
      </p:pic>
      <p:sp>
        <p:nvSpPr>
          <p:cNvPr id="23" name="矩形: 圆角 11"/>
          <p:cNvSpPr/>
          <p:nvPr/>
        </p:nvSpPr>
        <p:spPr>
          <a:xfrm rot="16200000">
            <a:off x="5672455" y="818515"/>
            <a:ext cx="1645285" cy="5220335"/>
          </a:xfrm>
          <a:prstGeom prst="roundRect">
            <a:avLst>
              <a:gd name="adj" fmla="val 7857"/>
            </a:avLst>
          </a:prstGeom>
          <a:solidFill>
            <a:srgbClr val="FFFFFF"/>
          </a:solidFill>
          <a:ln w="12700" cap="flat" cmpd="sng" algn="ctr">
            <a:noFill/>
            <a:prstDash val="solid"/>
            <a:miter lim="800000"/>
          </a:ln>
          <a:effectLst>
            <a:outerShdw blurRad="241300" dist="114300" dir="5400000" algn="ctr" rotWithShape="0">
              <a:srgbClr val="4F656D">
                <a:alpha val="12000"/>
              </a:srgbClr>
            </a:outerShdw>
          </a:effectLst>
        </p:spPr>
        <p:txBody>
          <a:bodyPr rtlCol="0" anchor="ctr"/>
          <a:lstStyle/>
          <a:p>
            <a:pPr algn="ctr"/>
            <a:endParaRPr lang="zh-CN" altLang="en-US" kern="0">
              <a:solidFill>
                <a:prstClr val="white"/>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19155" t="80684" r="55373" b="648"/>
          <a:stretch>
            <a:fillRect/>
          </a:stretch>
        </p:blipFill>
        <p:spPr>
          <a:xfrm>
            <a:off x="2902585" y="2495550"/>
            <a:ext cx="1904365" cy="1866265"/>
          </a:xfrm>
          <a:prstGeom prst="rect">
            <a:avLst/>
          </a:prstGeom>
        </p:spPr>
      </p:pic>
      <p:sp>
        <p:nvSpPr>
          <p:cNvPr id="25" name="文本框 24"/>
          <p:cNvSpPr txBox="1"/>
          <p:nvPr/>
        </p:nvSpPr>
        <p:spPr>
          <a:xfrm>
            <a:off x="2991485" y="2948940"/>
            <a:ext cx="1726565" cy="958850"/>
          </a:xfrm>
          <a:prstGeom prst="rect">
            <a:avLst/>
          </a:prstGeom>
          <a:noFill/>
        </p:spPr>
        <p:txBody>
          <a:bodyPr wrap="square" rtlCol="0">
            <a:noAutofit/>
          </a:bodyPr>
          <a:lstStyle/>
          <a:p>
            <a:pPr algn="ctr"/>
            <a:r>
              <a:rPr lang="en-US" altLang="zh-CN" sz="5400" dirty="0">
                <a:solidFill>
                  <a:schemeClr val="bg1"/>
                </a:solidFill>
                <a:effectLst>
                  <a:outerShdw blurRad="114300" dist="139700" dir="2700000" algn="tl" rotWithShape="0">
                    <a:prstClr val="black">
                      <a:alpha val="18000"/>
                    </a:prstClr>
                  </a:outerShdw>
                  <a:reflection blurRad="152400" stA="55000" endA="300" endPos="33000" dir="5400000" sy="-100000" algn="bl" rotWithShape="0"/>
                </a:effectLst>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rPr>
              <a:t>01</a:t>
            </a:r>
            <a:endParaRPr lang="zh-CN" altLang="en-US" sz="5400" dirty="0">
              <a:solidFill>
                <a:schemeClr val="bg1"/>
              </a:solidFill>
              <a:effectLst>
                <a:outerShdw blurRad="114300" dist="139700" dir="2700000" algn="tl" rotWithShape="0">
                  <a:prstClr val="black">
                    <a:alpha val="18000"/>
                  </a:prstClr>
                </a:outerShdw>
                <a:reflection blurRad="152400" stA="55000" endA="300" endPos="33000" dir="5400000" sy="-100000" algn="bl" rotWithShape="0"/>
              </a:effectLst>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6" name="圆角矩形 25"/>
          <p:cNvSpPr/>
          <p:nvPr/>
        </p:nvSpPr>
        <p:spPr>
          <a:xfrm>
            <a:off x="6099175" y="2893695"/>
            <a:ext cx="1087120" cy="210820"/>
          </a:xfrm>
          <a:prstGeom prst="roundRect">
            <a:avLst>
              <a:gd name="adj" fmla="val 50000"/>
            </a:avLst>
          </a:prstGeom>
          <a:solidFill>
            <a:sysClr val="window" lastClr="FFFFFF"/>
          </a:solidFill>
          <a:ln w="12700" cap="flat" cmpd="sng" algn="ctr">
            <a:solidFill>
              <a:srgbClr val="7B51D4"/>
            </a:solidFill>
            <a:prstDash val="solid"/>
            <a:miter lim="800000"/>
          </a:ln>
          <a:effectLst/>
        </p:spPr>
        <p:txBody>
          <a:bodyPr rtlCol="0" anchor="ctr"/>
          <a:lstStyle/>
          <a:p>
            <a:pPr algn="ctr">
              <a:defRPr/>
            </a:pPr>
            <a:r>
              <a:rPr lang="en-US" altLang="zh-CN" sz="1000" kern="0" dirty="0">
                <a:solidFill>
                  <a:srgbClr val="7B51D4"/>
                </a:solidFill>
                <a:latin typeface="思源黑体 CN Medium" panose="020B0600000000000000" pitchFamily="34" charset="-122"/>
                <a:ea typeface="思源黑体 CN Medium" panose="020B0600000000000000" pitchFamily="34" charset="-122"/>
              </a:rPr>
              <a:t>PART ONE</a:t>
            </a:r>
            <a:endParaRPr lang="zh-CN" altLang="en-US" sz="1000" kern="0" dirty="0">
              <a:solidFill>
                <a:srgbClr val="7B51D4"/>
              </a:solidFill>
              <a:latin typeface="思源黑体 CN Medium" panose="020B0600000000000000" pitchFamily="34" charset="-122"/>
              <a:ea typeface="思源黑体 CN Medium" panose="020B0600000000000000" pitchFamily="34" charset="-122"/>
            </a:endParaRPr>
          </a:p>
        </p:txBody>
      </p:sp>
      <p:sp>
        <p:nvSpPr>
          <p:cNvPr id="27" name="文本框 26"/>
          <p:cNvSpPr txBox="1"/>
          <p:nvPr/>
        </p:nvSpPr>
        <p:spPr>
          <a:xfrm>
            <a:off x="4959985" y="3326765"/>
            <a:ext cx="4236085" cy="610870"/>
          </a:xfrm>
          <a:prstGeom prst="rect">
            <a:avLst/>
          </a:prstGeom>
          <a:noFill/>
        </p:spPr>
        <p:txBody>
          <a:bodyPr wrap="square" rtlCol="0">
            <a:noAutofit/>
          </a:bodyPr>
          <a:lstStyle/>
          <a:p>
            <a:pPr>
              <a:defRPr/>
            </a:pPr>
            <a:r>
              <a:rPr lang="zh-CN" altLang="en-US" sz="4400" dirty="0">
                <a:solidFill>
                  <a:srgbClr val="004FC7"/>
                </a:solidFill>
                <a:latin typeface="思源黑体 CN Medium" panose="020B0600000000000000" pitchFamily="34" charset="-122"/>
                <a:ea typeface="思源黑体 CN Medium" panose="020B0600000000000000" pitchFamily="34" charset="-122"/>
                <a:cs typeface="Times New Roman" panose="02020603050405020304" charset="0"/>
                <a:sym typeface="思源黑体 CN Normal" panose="020B0400000000000000" pitchFamily="34" charset="-122"/>
              </a:rPr>
              <a:t>点击添加</a:t>
            </a:r>
            <a:r>
              <a:rPr lang="zh-CN" altLang="en-US" sz="4400" dirty="0">
                <a:solidFill>
                  <a:srgbClr val="004FC7"/>
                </a:solidFill>
                <a:latin typeface="思源黑体 CN Medium" panose="020B0600000000000000" pitchFamily="34" charset="-122"/>
                <a:ea typeface="思源黑体 CN Medium" panose="020B0600000000000000" pitchFamily="34" charset="-122"/>
                <a:cs typeface="Times New Roman" panose="02020603050405020304" charset="0"/>
                <a:sym typeface="思源黑体 CN Normal" panose="020B0400000000000000" pitchFamily="34" charset="-122"/>
              </a:rPr>
              <a:t>标题</a:t>
            </a:r>
            <a:endParaRPr lang="zh-CN" altLang="en-US" sz="4400" dirty="0">
              <a:solidFill>
                <a:srgbClr val="004FC7"/>
              </a:solidFill>
              <a:latin typeface="思源黑体 CN Medium" panose="020B0600000000000000" pitchFamily="34" charset="-122"/>
              <a:ea typeface="思源黑体 CN Medium" panose="020B0600000000000000" pitchFamily="34" charset="-122"/>
              <a:cs typeface="Times New Roman" panose="02020603050405020304" charset="0"/>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sp>
        <p:nvSpPr>
          <p:cNvPr id="18" name="椭圆 17"/>
          <p:cNvSpPr/>
          <p:nvPr>
            <p:custDataLst>
              <p:tags r:id="rId1"/>
            </p:custDataLst>
          </p:nvPr>
        </p:nvSpPr>
        <p:spPr>
          <a:xfrm>
            <a:off x="1974240" y="1675405"/>
            <a:ext cx="1638300" cy="1638300"/>
          </a:xfrm>
          <a:prstGeom prst="ellipse">
            <a:avLst/>
          </a:prstGeom>
          <a:solidFill>
            <a:srgbClr val="0074E0">
              <a:alpha val="18000"/>
            </a:srgbClr>
          </a:solidFill>
          <a:ln w="12700" cap="flat" cmpd="sng" algn="ctr">
            <a:solidFill>
              <a:srgbClr val="0074E0"/>
            </a:solidFill>
            <a:prstDash val="lgDash"/>
            <a:miter lim="800000"/>
          </a:ln>
          <a:effectLst/>
        </p:spPr>
        <p:txBody>
          <a:bodyPr rtlCol="0" anchor="ctr"/>
          <a:lstStyle/>
          <a:p>
            <a:pPr algn="ctr">
              <a:defRPr/>
            </a:pPr>
            <a:endParaRPr lang="zh-CN" altLang="en-US" kern="0">
              <a:solidFill>
                <a:srgbClr val="F0E6C5"/>
              </a:solidFill>
              <a:latin typeface="思源黑体 CN Medium" panose="020B0600000000000000" pitchFamily="34" charset="-122"/>
              <a:ea typeface="思源黑体 CN Medium" panose="020B0600000000000000" pitchFamily="34" charset="-122"/>
            </a:endParaRPr>
          </a:p>
        </p:txBody>
      </p:sp>
      <p:sp>
        <p:nvSpPr>
          <p:cNvPr id="20" name="椭圆 19"/>
          <p:cNvSpPr/>
          <p:nvPr>
            <p:custDataLst>
              <p:tags r:id="rId2"/>
            </p:custDataLst>
          </p:nvPr>
        </p:nvSpPr>
        <p:spPr>
          <a:xfrm>
            <a:off x="5300345" y="1729877"/>
            <a:ext cx="1638300" cy="1638300"/>
          </a:xfrm>
          <a:prstGeom prst="ellipse">
            <a:avLst/>
          </a:prstGeom>
          <a:solidFill>
            <a:srgbClr val="0074E0">
              <a:alpha val="18000"/>
            </a:srgbClr>
          </a:solidFill>
          <a:ln w="12700" cap="flat" cmpd="sng" algn="ctr">
            <a:solidFill>
              <a:srgbClr val="0074E0"/>
            </a:solidFill>
            <a:prstDash val="lgDash"/>
            <a:miter lim="800000"/>
          </a:ln>
          <a:effectLst/>
        </p:spPr>
        <p:txBody>
          <a:bodyPr rtlCol="0" anchor="ctr"/>
          <a:lstStyle/>
          <a:p>
            <a:pPr algn="ctr">
              <a:defRPr/>
            </a:pPr>
            <a:endParaRPr lang="zh-CN" altLang="en-US" kern="0">
              <a:solidFill>
                <a:srgbClr val="F0E6C5"/>
              </a:solidFill>
              <a:latin typeface="思源黑体 CN Medium" panose="020B0600000000000000" pitchFamily="34" charset="-122"/>
              <a:ea typeface="思源黑体 CN Medium" panose="020B0600000000000000" pitchFamily="34" charset="-122"/>
            </a:endParaRPr>
          </a:p>
        </p:txBody>
      </p:sp>
      <p:sp>
        <p:nvSpPr>
          <p:cNvPr id="24" name="椭圆 23"/>
          <p:cNvSpPr/>
          <p:nvPr>
            <p:custDataLst>
              <p:tags r:id="rId3"/>
            </p:custDataLst>
          </p:nvPr>
        </p:nvSpPr>
        <p:spPr>
          <a:xfrm>
            <a:off x="8643743" y="1729877"/>
            <a:ext cx="1638300" cy="1638300"/>
          </a:xfrm>
          <a:prstGeom prst="ellipse">
            <a:avLst/>
          </a:prstGeom>
          <a:solidFill>
            <a:srgbClr val="0074E0">
              <a:alpha val="18000"/>
            </a:srgbClr>
          </a:solidFill>
          <a:ln w="12700" cap="flat" cmpd="sng" algn="ctr">
            <a:solidFill>
              <a:srgbClr val="0074E0"/>
            </a:solidFill>
            <a:prstDash val="lgDash"/>
            <a:miter lim="800000"/>
          </a:ln>
          <a:effectLst/>
        </p:spPr>
        <p:txBody>
          <a:bodyPr rtlCol="0" anchor="ctr"/>
          <a:lstStyle/>
          <a:p>
            <a:pPr algn="ctr">
              <a:defRPr/>
            </a:pPr>
            <a:endParaRPr lang="zh-CN" altLang="en-US" kern="0">
              <a:solidFill>
                <a:srgbClr val="F0E6C5"/>
              </a:solidFill>
              <a:latin typeface="思源黑体 CN Medium" panose="020B0600000000000000" pitchFamily="34" charset="-122"/>
              <a:ea typeface="思源黑体 CN Medium" panose="020B0600000000000000" pitchFamily="34" charset="-122"/>
            </a:endParaRPr>
          </a:p>
        </p:txBody>
      </p:sp>
      <p:sp>
        <p:nvSpPr>
          <p:cNvPr id="29" name="椭圆 28"/>
          <p:cNvSpPr/>
          <p:nvPr>
            <p:custDataLst>
              <p:tags r:id="rId4"/>
            </p:custDataLst>
          </p:nvPr>
        </p:nvSpPr>
        <p:spPr>
          <a:xfrm>
            <a:off x="8820384" y="1906518"/>
            <a:ext cx="1285018" cy="128501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sp>
        <p:nvSpPr>
          <p:cNvPr id="30" name="椭圆 29"/>
          <p:cNvSpPr/>
          <p:nvPr>
            <p:custDataLst>
              <p:tags r:id="rId5"/>
            </p:custDataLst>
          </p:nvPr>
        </p:nvSpPr>
        <p:spPr>
          <a:xfrm>
            <a:off x="5476986" y="1906518"/>
            <a:ext cx="1285018" cy="128501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sp>
        <p:nvSpPr>
          <p:cNvPr id="32" name="椭圆 31"/>
          <p:cNvSpPr/>
          <p:nvPr>
            <p:custDataLst>
              <p:tags r:id="rId6"/>
            </p:custDataLst>
          </p:nvPr>
        </p:nvSpPr>
        <p:spPr>
          <a:xfrm>
            <a:off x="2150881" y="1852046"/>
            <a:ext cx="1285018" cy="128501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cxnSp>
        <p:nvCxnSpPr>
          <p:cNvPr id="33" name="直接连接符 32"/>
          <p:cNvCxnSpPr>
            <a:stCxn id="18" idx="4"/>
          </p:cNvCxnSpPr>
          <p:nvPr>
            <p:custDataLst>
              <p:tags r:id="rId7"/>
            </p:custDataLst>
          </p:nvPr>
        </p:nvCxnSpPr>
        <p:spPr>
          <a:xfrm>
            <a:off x="2793390" y="3313705"/>
            <a:ext cx="0" cy="447675"/>
          </a:xfrm>
          <a:prstGeom prst="line">
            <a:avLst/>
          </a:prstGeom>
          <a:noFill/>
          <a:ln w="6350" cap="flat" cmpd="sng" algn="ctr">
            <a:solidFill>
              <a:srgbClr val="26B8C8"/>
            </a:solidFill>
            <a:prstDash val="lgDash"/>
            <a:miter lim="800000"/>
          </a:ln>
          <a:effectLst/>
        </p:spPr>
      </p:cxnSp>
      <p:cxnSp>
        <p:nvCxnSpPr>
          <p:cNvPr id="34" name="直接连接符 33"/>
          <p:cNvCxnSpPr>
            <a:stCxn id="20" idx="4"/>
          </p:cNvCxnSpPr>
          <p:nvPr>
            <p:custDataLst>
              <p:tags r:id="rId8"/>
            </p:custDataLst>
          </p:nvPr>
        </p:nvCxnSpPr>
        <p:spPr>
          <a:xfrm>
            <a:off x="6119495" y="3368177"/>
            <a:ext cx="0" cy="393203"/>
          </a:xfrm>
          <a:prstGeom prst="line">
            <a:avLst/>
          </a:prstGeom>
          <a:noFill/>
          <a:ln w="6350" cap="flat" cmpd="sng" algn="ctr">
            <a:solidFill>
              <a:srgbClr val="26B8C8"/>
            </a:solidFill>
            <a:prstDash val="lgDash"/>
            <a:miter lim="800000"/>
          </a:ln>
          <a:effectLst/>
        </p:spPr>
      </p:cxnSp>
      <p:cxnSp>
        <p:nvCxnSpPr>
          <p:cNvPr id="35" name="直接连接符 34"/>
          <p:cNvCxnSpPr>
            <a:stCxn id="24" idx="4"/>
          </p:cNvCxnSpPr>
          <p:nvPr>
            <p:custDataLst>
              <p:tags r:id="rId9"/>
            </p:custDataLst>
          </p:nvPr>
        </p:nvCxnSpPr>
        <p:spPr>
          <a:xfrm flipH="1">
            <a:off x="9462892" y="3368177"/>
            <a:ext cx="1" cy="393203"/>
          </a:xfrm>
          <a:prstGeom prst="line">
            <a:avLst/>
          </a:prstGeom>
          <a:noFill/>
          <a:ln w="6350" cap="flat" cmpd="sng" algn="ctr">
            <a:solidFill>
              <a:srgbClr val="26B8C8"/>
            </a:solidFill>
            <a:prstDash val="lgDash"/>
            <a:miter lim="800000"/>
          </a:ln>
          <a:effectLst/>
        </p:spPr>
      </p:cxnSp>
      <p:sp>
        <p:nvSpPr>
          <p:cNvPr id="36" name="箭头: 五边形 32"/>
          <p:cNvSpPr/>
          <p:nvPr>
            <p:custDataLst>
              <p:tags r:id="rId10"/>
            </p:custDataLst>
          </p:nvPr>
        </p:nvSpPr>
        <p:spPr>
          <a:xfrm>
            <a:off x="7274140" y="3632198"/>
            <a:ext cx="3931294" cy="780952"/>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sp>
        <p:nvSpPr>
          <p:cNvPr id="38" name="箭头: 五边形 6"/>
          <p:cNvSpPr/>
          <p:nvPr>
            <p:custDataLst>
              <p:tags r:id="rId11"/>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sp>
        <p:nvSpPr>
          <p:cNvPr id="37" name="箭头: 五边形 31"/>
          <p:cNvSpPr/>
          <p:nvPr>
            <p:custDataLst>
              <p:tags r:id="rId12"/>
            </p:custDataLst>
          </p:nvPr>
        </p:nvSpPr>
        <p:spPr>
          <a:xfrm>
            <a:off x="4130353" y="3632198"/>
            <a:ext cx="3931294" cy="780952"/>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sp>
        <p:nvSpPr>
          <p:cNvPr id="41" name="矩形 40"/>
          <p:cNvSpPr/>
          <p:nvPr>
            <p:custDataLst>
              <p:tags r:id="rId13"/>
            </p:custDataLst>
          </p:nvPr>
        </p:nvSpPr>
        <p:spPr>
          <a:xfrm>
            <a:off x="5225188" y="4632017"/>
            <a:ext cx="1944481" cy="1290320"/>
          </a:xfrm>
          <a:prstGeom prst="rect">
            <a:avLst/>
          </a:prstGeom>
        </p:spPr>
        <p:txBody>
          <a:bodyPr wrap="square">
            <a:spAutoFit/>
          </a:bodyPr>
          <a:lstStyle/>
          <a:p>
            <a:pPr>
              <a:lnSpc>
                <a:spcPct val="13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a:p>
            <a:pPr>
              <a:lnSpc>
                <a:spcPct val="130000"/>
              </a:lnSpc>
            </a:pPr>
            <a:endParaRPr lang="zh-CN" altLang="en-US" sz="1200" dirty="0">
              <a:solidFill>
                <a:prstClr val="black">
                  <a:lumMod val="75000"/>
                  <a:lumOff val="2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2" name="文本框 41"/>
          <p:cNvSpPr txBox="1"/>
          <p:nvPr>
            <p:custDataLst>
              <p:tags r:id="rId14"/>
            </p:custDataLst>
          </p:nvPr>
        </p:nvSpPr>
        <p:spPr>
          <a:xfrm>
            <a:off x="5531845" y="3878925"/>
            <a:ext cx="1236236" cy="400110"/>
          </a:xfrm>
          <a:prstGeom prst="rect">
            <a:avLst/>
          </a:prstGeom>
          <a:noFill/>
          <a:ln>
            <a:noFill/>
          </a:ln>
        </p:spPr>
        <p:txBody>
          <a:bodyPr wrap="none" rtlCol="0">
            <a:spAutoFit/>
          </a:bodyPr>
          <a:lstStyle/>
          <a:p>
            <a:pPr algn="ctr"/>
            <a:r>
              <a:rPr lang="zh-CN" altLang="en-US" sz="2000" dirty="0">
                <a:solidFill>
                  <a:srgbClr val="FFFFFF"/>
                </a:solidFill>
                <a:latin typeface="思源黑体 CN Medium" panose="020B0600000000000000" pitchFamily="34" charset="-122"/>
                <a:ea typeface="思源黑体 CN Medium" panose="020B0600000000000000" pitchFamily="34" charset="-122"/>
                <a:sym typeface="Arial" panose="020B0604020202020204" pitchFamily="34" charset="0"/>
              </a:rPr>
              <a:t>添加标题</a:t>
            </a:r>
            <a:endParaRPr lang="zh-CN" altLang="en-US" sz="2000" dirty="0">
              <a:solidFill>
                <a:srgbClr val="FFFFFF"/>
              </a:solidFill>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43" name="矩形 42"/>
          <p:cNvSpPr/>
          <p:nvPr>
            <p:custDataLst>
              <p:tags r:id="rId15"/>
            </p:custDataLst>
          </p:nvPr>
        </p:nvSpPr>
        <p:spPr>
          <a:xfrm>
            <a:off x="8563221" y="4632017"/>
            <a:ext cx="1944481" cy="1290320"/>
          </a:xfrm>
          <a:prstGeom prst="rect">
            <a:avLst/>
          </a:prstGeom>
        </p:spPr>
        <p:txBody>
          <a:bodyPr wrap="square">
            <a:spAutoFit/>
          </a:bodyPr>
          <a:lstStyle/>
          <a:p>
            <a:pPr>
              <a:lnSpc>
                <a:spcPct val="13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a:p>
            <a:pPr>
              <a:lnSpc>
                <a:spcPct val="130000"/>
              </a:lnSpc>
            </a:pPr>
            <a:endParaRPr lang="zh-CN" altLang="en-US" sz="1200" dirty="0">
              <a:solidFill>
                <a:prstClr val="black">
                  <a:lumMod val="75000"/>
                  <a:lumOff val="2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4" name="文本框 43"/>
          <p:cNvSpPr txBox="1"/>
          <p:nvPr>
            <p:custDataLst>
              <p:tags r:id="rId16"/>
            </p:custDataLst>
          </p:nvPr>
        </p:nvSpPr>
        <p:spPr>
          <a:xfrm>
            <a:off x="8780491" y="3878925"/>
            <a:ext cx="1236236" cy="400110"/>
          </a:xfrm>
          <a:prstGeom prst="rect">
            <a:avLst/>
          </a:prstGeom>
          <a:noFill/>
          <a:ln>
            <a:noFill/>
          </a:ln>
        </p:spPr>
        <p:txBody>
          <a:bodyPr wrap="none" rtlCol="0">
            <a:spAutoFit/>
          </a:bodyPr>
          <a:lstStyle/>
          <a:p>
            <a:pPr algn="ctr"/>
            <a:r>
              <a:rPr lang="zh-CN" altLang="en-US" sz="2000" dirty="0">
                <a:solidFill>
                  <a:srgbClr val="FFFFFF"/>
                </a:solidFill>
                <a:latin typeface="思源黑体 CN Medium" panose="020B0600000000000000" pitchFamily="34" charset="-122"/>
                <a:ea typeface="思源黑体 CN Medium" panose="020B0600000000000000" pitchFamily="34" charset="-122"/>
                <a:sym typeface="Arial" panose="020B0604020202020204" pitchFamily="34" charset="0"/>
              </a:rPr>
              <a:t>添加标题</a:t>
            </a:r>
            <a:endParaRPr lang="zh-CN" altLang="en-US" sz="2000" dirty="0">
              <a:solidFill>
                <a:srgbClr val="FFFFFF"/>
              </a:solidFill>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5" name="箭头: 五边形 31"/>
          <p:cNvSpPr/>
          <p:nvPr>
            <p:custDataLst>
              <p:tags r:id="rId17"/>
            </p:custDataLst>
          </p:nvPr>
        </p:nvSpPr>
        <p:spPr>
          <a:xfrm>
            <a:off x="1163633" y="3632198"/>
            <a:ext cx="3931294" cy="780952"/>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grpSp>
        <p:nvGrpSpPr>
          <p:cNvPr id="45" name="Group 13"/>
          <p:cNvGrpSpPr/>
          <p:nvPr>
            <p:custDataLst>
              <p:tags r:id="rId18"/>
            </p:custDataLst>
          </p:nvPr>
        </p:nvGrpSpPr>
        <p:grpSpPr>
          <a:xfrm>
            <a:off x="2564713" y="2222712"/>
            <a:ext cx="600682" cy="572108"/>
            <a:chOff x="1401682" y="3918131"/>
            <a:chExt cx="617689" cy="588308"/>
          </a:xfrm>
          <a:solidFill>
            <a:sysClr val="window" lastClr="FFFFFF"/>
          </a:solidFill>
        </p:grpSpPr>
        <p:sp>
          <p:nvSpPr>
            <p:cNvPr id="46" name="图形 4" descr="原子 纯色填充"/>
            <p:cNvSpPr/>
            <p:nvPr>
              <p:custDataLst>
                <p:tags r:id="rId19"/>
              </p:custDataLst>
            </p:nvPr>
          </p:nvSpPr>
          <p:spPr>
            <a:xfrm>
              <a:off x="1661842" y="4168162"/>
              <a:ext cx="92653" cy="88245"/>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7" name="图形 4" descr="原子 纯色填充"/>
            <p:cNvSpPr/>
            <p:nvPr>
              <p:custDataLst>
                <p:tags r:id="rId20"/>
              </p:custDataLst>
            </p:nvPr>
          </p:nvSpPr>
          <p:spPr>
            <a:xfrm>
              <a:off x="1401682" y="3918131"/>
              <a:ext cx="617689" cy="588308"/>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grpSp>
      <p:grpSp>
        <p:nvGrpSpPr>
          <p:cNvPr id="48" name="Group 13"/>
          <p:cNvGrpSpPr/>
          <p:nvPr>
            <p:custDataLst>
              <p:tags r:id="rId21"/>
            </p:custDataLst>
          </p:nvPr>
        </p:nvGrpSpPr>
        <p:grpSpPr>
          <a:xfrm>
            <a:off x="5849622" y="2208878"/>
            <a:ext cx="600682" cy="599775"/>
            <a:chOff x="1401682" y="3903908"/>
            <a:chExt cx="617689" cy="616755"/>
          </a:xfrm>
          <a:solidFill>
            <a:sysClr val="window" lastClr="FFFFFF"/>
          </a:solidFill>
        </p:grpSpPr>
        <p:sp>
          <p:nvSpPr>
            <p:cNvPr id="49" name="图形 4" descr="原子 纯色填充"/>
            <p:cNvSpPr/>
            <p:nvPr>
              <p:custDataLst>
                <p:tags r:id="rId22"/>
              </p:custDataLst>
            </p:nvPr>
          </p:nvSpPr>
          <p:spPr>
            <a:xfrm>
              <a:off x="1661842" y="4166028"/>
              <a:ext cx="92653" cy="92513"/>
            </a:xfrm>
            <a:custGeom>
              <a:avLst/>
              <a:gdLst>
                <a:gd name="T0" fmla="*/ 6367 w 6638"/>
                <a:gd name="T1" fmla="*/ 3048 h 6638"/>
                <a:gd name="T2" fmla="*/ 5653 w 6638"/>
                <a:gd name="T3" fmla="*/ 3048 h 6638"/>
                <a:gd name="T4" fmla="*/ 3590 w 6638"/>
                <a:gd name="T5" fmla="*/ 1006 h 6638"/>
                <a:gd name="T6" fmla="*/ 3590 w 6638"/>
                <a:gd name="T7" fmla="*/ 271 h 6638"/>
                <a:gd name="T8" fmla="*/ 3319 w 6638"/>
                <a:gd name="T9" fmla="*/ 0 h 6638"/>
                <a:gd name="T10" fmla="*/ 3048 w 6638"/>
                <a:gd name="T11" fmla="*/ 271 h 6638"/>
                <a:gd name="T12" fmla="*/ 3048 w 6638"/>
                <a:gd name="T13" fmla="*/ 1004 h 6638"/>
                <a:gd name="T14" fmla="*/ 966 w 6638"/>
                <a:gd name="T15" fmla="*/ 3048 h 6638"/>
                <a:gd name="T16" fmla="*/ 271 w 6638"/>
                <a:gd name="T17" fmla="*/ 3048 h 6638"/>
                <a:gd name="T18" fmla="*/ 0 w 6638"/>
                <a:gd name="T19" fmla="*/ 3319 h 6638"/>
                <a:gd name="T20" fmla="*/ 271 w 6638"/>
                <a:gd name="T21" fmla="*/ 3590 h 6638"/>
                <a:gd name="T22" fmla="*/ 963 w 6638"/>
                <a:gd name="T23" fmla="*/ 3590 h 6638"/>
                <a:gd name="T24" fmla="*/ 3048 w 6638"/>
                <a:gd name="T25" fmla="*/ 5663 h 6638"/>
                <a:gd name="T26" fmla="*/ 3048 w 6638"/>
                <a:gd name="T27" fmla="*/ 6367 h 6638"/>
                <a:gd name="T28" fmla="*/ 3319 w 6638"/>
                <a:gd name="T29" fmla="*/ 6638 h 6638"/>
                <a:gd name="T30" fmla="*/ 3590 w 6638"/>
                <a:gd name="T31" fmla="*/ 6367 h 6638"/>
                <a:gd name="T32" fmla="*/ 3590 w 6638"/>
                <a:gd name="T33" fmla="*/ 5660 h 6638"/>
                <a:gd name="T34" fmla="*/ 5657 w 6638"/>
                <a:gd name="T35" fmla="*/ 3590 h 6638"/>
                <a:gd name="T36" fmla="*/ 6367 w 6638"/>
                <a:gd name="T37" fmla="*/ 3590 h 6638"/>
                <a:gd name="T38" fmla="*/ 6638 w 6638"/>
                <a:gd name="T39" fmla="*/ 3319 h 6638"/>
                <a:gd name="T40" fmla="*/ 6367 w 6638"/>
                <a:gd name="T41" fmla="*/ 3048 h 6638"/>
                <a:gd name="T42" fmla="*/ 3590 w 6638"/>
                <a:gd name="T43" fmla="*/ 5112 h 6638"/>
                <a:gd name="T44" fmla="*/ 3590 w 6638"/>
                <a:gd name="T45" fmla="*/ 4218 h 6638"/>
                <a:gd name="T46" fmla="*/ 3319 w 6638"/>
                <a:gd name="T47" fmla="*/ 3947 h 6638"/>
                <a:gd name="T48" fmla="*/ 3048 w 6638"/>
                <a:gd name="T49" fmla="*/ 4218 h 6638"/>
                <a:gd name="T50" fmla="*/ 3048 w 6638"/>
                <a:gd name="T51" fmla="*/ 5115 h 6638"/>
                <a:gd name="T52" fmla="*/ 1511 w 6638"/>
                <a:gd name="T53" fmla="*/ 3590 h 6638"/>
                <a:gd name="T54" fmla="*/ 2420 w 6638"/>
                <a:gd name="T55" fmla="*/ 3590 h 6638"/>
                <a:gd name="T56" fmla="*/ 2691 w 6638"/>
                <a:gd name="T57" fmla="*/ 3319 h 6638"/>
                <a:gd name="T58" fmla="*/ 2420 w 6638"/>
                <a:gd name="T59" fmla="*/ 3048 h 6638"/>
                <a:gd name="T60" fmla="*/ 1515 w 6638"/>
                <a:gd name="T61" fmla="*/ 3048 h 6638"/>
                <a:gd name="T62" fmla="*/ 3048 w 6638"/>
                <a:gd name="T63" fmla="*/ 1552 h 6638"/>
                <a:gd name="T64" fmla="*/ 3048 w 6638"/>
                <a:gd name="T65" fmla="*/ 2420 h 6638"/>
                <a:gd name="T66" fmla="*/ 3319 w 6638"/>
                <a:gd name="T67" fmla="*/ 2691 h 6638"/>
                <a:gd name="T68" fmla="*/ 3590 w 6638"/>
                <a:gd name="T69" fmla="*/ 2420 h 6638"/>
                <a:gd name="T70" fmla="*/ 3590 w 6638"/>
                <a:gd name="T71" fmla="*/ 1555 h 6638"/>
                <a:gd name="T72" fmla="*/ 5104 w 6638"/>
                <a:gd name="T73" fmla="*/ 3048 h 6638"/>
                <a:gd name="T74" fmla="*/ 4218 w 6638"/>
                <a:gd name="T75" fmla="*/ 3048 h 6638"/>
                <a:gd name="T76" fmla="*/ 3947 w 6638"/>
                <a:gd name="T77" fmla="*/ 3319 h 6638"/>
                <a:gd name="T78" fmla="*/ 4218 w 6638"/>
                <a:gd name="T79" fmla="*/ 3590 h 6638"/>
                <a:gd name="T80" fmla="*/ 5109 w 6638"/>
                <a:gd name="T81" fmla="*/ 3590 h 6638"/>
                <a:gd name="T82" fmla="*/ 3590 w 6638"/>
                <a:gd name="T83" fmla="*/ 5112 h 6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38" h="6638">
                  <a:moveTo>
                    <a:pt x="6367" y="3048"/>
                  </a:moveTo>
                  <a:lnTo>
                    <a:pt x="5653" y="3048"/>
                  </a:lnTo>
                  <a:cubicBezTo>
                    <a:pt x="5522" y="1981"/>
                    <a:pt x="4666" y="1133"/>
                    <a:pt x="3590" y="1006"/>
                  </a:cubicBezTo>
                  <a:lnTo>
                    <a:pt x="3590" y="271"/>
                  </a:lnTo>
                  <a:cubicBezTo>
                    <a:pt x="3590" y="121"/>
                    <a:pt x="3469" y="0"/>
                    <a:pt x="3319" y="0"/>
                  </a:cubicBezTo>
                  <a:cubicBezTo>
                    <a:pt x="3169" y="0"/>
                    <a:pt x="3048" y="121"/>
                    <a:pt x="3048" y="271"/>
                  </a:cubicBezTo>
                  <a:lnTo>
                    <a:pt x="3048" y="1004"/>
                  </a:lnTo>
                  <a:cubicBezTo>
                    <a:pt x="1963" y="1123"/>
                    <a:pt x="1098" y="1975"/>
                    <a:pt x="966" y="3048"/>
                  </a:cubicBezTo>
                  <a:lnTo>
                    <a:pt x="271" y="3048"/>
                  </a:lnTo>
                  <a:cubicBezTo>
                    <a:pt x="121" y="3048"/>
                    <a:pt x="0" y="3169"/>
                    <a:pt x="0" y="3319"/>
                  </a:cubicBezTo>
                  <a:cubicBezTo>
                    <a:pt x="0" y="3469"/>
                    <a:pt x="121" y="3590"/>
                    <a:pt x="271" y="3590"/>
                  </a:cubicBezTo>
                  <a:lnTo>
                    <a:pt x="963" y="3590"/>
                  </a:lnTo>
                  <a:cubicBezTo>
                    <a:pt x="1082" y="4677"/>
                    <a:pt x="1954" y="5542"/>
                    <a:pt x="3048" y="5663"/>
                  </a:cubicBezTo>
                  <a:lnTo>
                    <a:pt x="3048" y="6367"/>
                  </a:lnTo>
                  <a:cubicBezTo>
                    <a:pt x="3048" y="6517"/>
                    <a:pt x="3169" y="6638"/>
                    <a:pt x="3319" y="6638"/>
                  </a:cubicBezTo>
                  <a:cubicBezTo>
                    <a:pt x="3469" y="6638"/>
                    <a:pt x="3590" y="6517"/>
                    <a:pt x="3590" y="6367"/>
                  </a:cubicBezTo>
                  <a:lnTo>
                    <a:pt x="3590" y="5660"/>
                  </a:lnTo>
                  <a:cubicBezTo>
                    <a:pt x="4676" y="5532"/>
                    <a:pt x="5537" y="4671"/>
                    <a:pt x="5657" y="3590"/>
                  </a:cubicBezTo>
                  <a:lnTo>
                    <a:pt x="6367" y="3590"/>
                  </a:lnTo>
                  <a:cubicBezTo>
                    <a:pt x="6517" y="3590"/>
                    <a:pt x="6638" y="3469"/>
                    <a:pt x="6638" y="3319"/>
                  </a:cubicBezTo>
                  <a:cubicBezTo>
                    <a:pt x="6638" y="3169"/>
                    <a:pt x="6517" y="3048"/>
                    <a:pt x="6367" y="3048"/>
                  </a:cubicBezTo>
                  <a:close/>
                  <a:moveTo>
                    <a:pt x="3590" y="5112"/>
                  </a:moveTo>
                  <a:lnTo>
                    <a:pt x="3590" y="4218"/>
                  </a:lnTo>
                  <a:cubicBezTo>
                    <a:pt x="3590" y="4069"/>
                    <a:pt x="3469" y="3947"/>
                    <a:pt x="3319" y="3947"/>
                  </a:cubicBezTo>
                  <a:cubicBezTo>
                    <a:pt x="3169" y="3947"/>
                    <a:pt x="3048" y="4069"/>
                    <a:pt x="3048" y="4218"/>
                  </a:cubicBezTo>
                  <a:lnTo>
                    <a:pt x="3048" y="5115"/>
                  </a:lnTo>
                  <a:cubicBezTo>
                    <a:pt x="2253" y="5001"/>
                    <a:pt x="1625" y="4377"/>
                    <a:pt x="1511" y="3590"/>
                  </a:cubicBezTo>
                  <a:lnTo>
                    <a:pt x="2420" y="3590"/>
                  </a:lnTo>
                  <a:cubicBezTo>
                    <a:pt x="2570" y="3590"/>
                    <a:pt x="2691" y="3469"/>
                    <a:pt x="2691" y="3319"/>
                  </a:cubicBezTo>
                  <a:cubicBezTo>
                    <a:pt x="2691" y="3170"/>
                    <a:pt x="2570" y="3048"/>
                    <a:pt x="2420" y="3048"/>
                  </a:cubicBezTo>
                  <a:lnTo>
                    <a:pt x="1515" y="3048"/>
                  </a:lnTo>
                  <a:cubicBezTo>
                    <a:pt x="1640" y="2274"/>
                    <a:pt x="2263" y="1665"/>
                    <a:pt x="3048" y="1552"/>
                  </a:cubicBezTo>
                  <a:lnTo>
                    <a:pt x="3048" y="2420"/>
                  </a:lnTo>
                  <a:cubicBezTo>
                    <a:pt x="3048" y="2570"/>
                    <a:pt x="3170" y="2691"/>
                    <a:pt x="3319" y="2691"/>
                  </a:cubicBezTo>
                  <a:cubicBezTo>
                    <a:pt x="3469" y="2691"/>
                    <a:pt x="3590" y="2570"/>
                    <a:pt x="3590" y="2420"/>
                  </a:cubicBezTo>
                  <a:lnTo>
                    <a:pt x="3590" y="1555"/>
                  </a:lnTo>
                  <a:cubicBezTo>
                    <a:pt x="4366" y="1675"/>
                    <a:pt x="4980" y="2280"/>
                    <a:pt x="5104" y="3048"/>
                  </a:cubicBezTo>
                  <a:lnTo>
                    <a:pt x="4218" y="3048"/>
                  </a:lnTo>
                  <a:cubicBezTo>
                    <a:pt x="4068" y="3048"/>
                    <a:pt x="3947" y="3170"/>
                    <a:pt x="3947" y="3319"/>
                  </a:cubicBezTo>
                  <a:cubicBezTo>
                    <a:pt x="3947" y="3469"/>
                    <a:pt x="4068" y="3590"/>
                    <a:pt x="4218" y="3590"/>
                  </a:cubicBezTo>
                  <a:lnTo>
                    <a:pt x="5109" y="3590"/>
                  </a:lnTo>
                  <a:cubicBezTo>
                    <a:pt x="4995" y="4371"/>
                    <a:pt x="4376" y="4991"/>
                    <a:pt x="3590" y="5112"/>
                  </a:cubicBez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50" name="图形 4" descr="原子 纯色填充"/>
            <p:cNvSpPr/>
            <p:nvPr>
              <p:custDataLst>
                <p:tags r:id="rId23"/>
              </p:custDataLst>
            </p:nvPr>
          </p:nvSpPr>
          <p:spPr>
            <a:xfrm>
              <a:off x="1401682" y="3903908"/>
              <a:ext cx="617689" cy="616755"/>
            </a:xfrm>
            <a:custGeom>
              <a:avLst/>
              <a:gdLst>
                <a:gd name="T0" fmla="*/ 6367 w 6638"/>
                <a:gd name="T1" fmla="*/ 3048 h 6638"/>
                <a:gd name="T2" fmla="*/ 5653 w 6638"/>
                <a:gd name="T3" fmla="*/ 3048 h 6638"/>
                <a:gd name="T4" fmla="*/ 3590 w 6638"/>
                <a:gd name="T5" fmla="*/ 1006 h 6638"/>
                <a:gd name="T6" fmla="*/ 3590 w 6638"/>
                <a:gd name="T7" fmla="*/ 271 h 6638"/>
                <a:gd name="T8" fmla="*/ 3319 w 6638"/>
                <a:gd name="T9" fmla="*/ 0 h 6638"/>
                <a:gd name="T10" fmla="*/ 3048 w 6638"/>
                <a:gd name="T11" fmla="*/ 271 h 6638"/>
                <a:gd name="T12" fmla="*/ 3048 w 6638"/>
                <a:gd name="T13" fmla="*/ 1004 h 6638"/>
                <a:gd name="T14" fmla="*/ 966 w 6638"/>
                <a:gd name="T15" fmla="*/ 3048 h 6638"/>
                <a:gd name="T16" fmla="*/ 271 w 6638"/>
                <a:gd name="T17" fmla="*/ 3048 h 6638"/>
                <a:gd name="T18" fmla="*/ 0 w 6638"/>
                <a:gd name="T19" fmla="*/ 3319 h 6638"/>
                <a:gd name="T20" fmla="*/ 271 w 6638"/>
                <a:gd name="T21" fmla="*/ 3590 h 6638"/>
                <a:gd name="T22" fmla="*/ 963 w 6638"/>
                <a:gd name="T23" fmla="*/ 3590 h 6638"/>
                <a:gd name="T24" fmla="*/ 3048 w 6638"/>
                <a:gd name="T25" fmla="*/ 5663 h 6638"/>
                <a:gd name="T26" fmla="*/ 3048 w 6638"/>
                <a:gd name="T27" fmla="*/ 6367 h 6638"/>
                <a:gd name="T28" fmla="*/ 3319 w 6638"/>
                <a:gd name="T29" fmla="*/ 6638 h 6638"/>
                <a:gd name="T30" fmla="*/ 3590 w 6638"/>
                <a:gd name="T31" fmla="*/ 6367 h 6638"/>
                <a:gd name="T32" fmla="*/ 3590 w 6638"/>
                <a:gd name="T33" fmla="*/ 5660 h 6638"/>
                <a:gd name="T34" fmla="*/ 5657 w 6638"/>
                <a:gd name="T35" fmla="*/ 3590 h 6638"/>
                <a:gd name="T36" fmla="*/ 6367 w 6638"/>
                <a:gd name="T37" fmla="*/ 3590 h 6638"/>
                <a:gd name="T38" fmla="*/ 6638 w 6638"/>
                <a:gd name="T39" fmla="*/ 3319 h 6638"/>
                <a:gd name="T40" fmla="*/ 6367 w 6638"/>
                <a:gd name="T41" fmla="*/ 3048 h 6638"/>
                <a:gd name="T42" fmla="*/ 3590 w 6638"/>
                <a:gd name="T43" fmla="*/ 5112 h 6638"/>
                <a:gd name="T44" fmla="*/ 3590 w 6638"/>
                <a:gd name="T45" fmla="*/ 4218 h 6638"/>
                <a:gd name="T46" fmla="*/ 3319 w 6638"/>
                <a:gd name="T47" fmla="*/ 3947 h 6638"/>
                <a:gd name="T48" fmla="*/ 3048 w 6638"/>
                <a:gd name="T49" fmla="*/ 4218 h 6638"/>
                <a:gd name="T50" fmla="*/ 3048 w 6638"/>
                <a:gd name="T51" fmla="*/ 5115 h 6638"/>
                <a:gd name="T52" fmla="*/ 1511 w 6638"/>
                <a:gd name="T53" fmla="*/ 3590 h 6638"/>
                <a:gd name="T54" fmla="*/ 2420 w 6638"/>
                <a:gd name="T55" fmla="*/ 3590 h 6638"/>
                <a:gd name="T56" fmla="*/ 2691 w 6638"/>
                <a:gd name="T57" fmla="*/ 3319 h 6638"/>
                <a:gd name="T58" fmla="*/ 2420 w 6638"/>
                <a:gd name="T59" fmla="*/ 3048 h 6638"/>
                <a:gd name="T60" fmla="*/ 1515 w 6638"/>
                <a:gd name="T61" fmla="*/ 3048 h 6638"/>
                <a:gd name="T62" fmla="*/ 3048 w 6638"/>
                <a:gd name="T63" fmla="*/ 1552 h 6638"/>
                <a:gd name="T64" fmla="*/ 3048 w 6638"/>
                <a:gd name="T65" fmla="*/ 2420 h 6638"/>
                <a:gd name="T66" fmla="*/ 3319 w 6638"/>
                <a:gd name="T67" fmla="*/ 2691 h 6638"/>
                <a:gd name="T68" fmla="*/ 3590 w 6638"/>
                <a:gd name="T69" fmla="*/ 2420 h 6638"/>
                <a:gd name="T70" fmla="*/ 3590 w 6638"/>
                <a:gd name="T71" fmla="*/ 1555 h 6638"/>
                <a:gd name="T72" fmla="*/ 5104 w 6638"/>
                <a:gd name="T73" fmla="*/ 3048 h 6638"/>
                <a:gd name="T74" fmla="*/ 4218 w 6638"/>
                <a:gd name="T75" fmla="*/ 3048 h 6638"/>
                <a:gd name="T76" fmla="*/ 3947 w 6638"/>
                <a:gd name="T77" fmla="*/ 3319 h 6638"/>
                <a:gd name="T78" fmla="*/ 4218 w 6638"/>
                <a:gd name="T79" fmla="*/ 3590 h 6638"/>
                <a:gd name="T80" fmla="*/ 5109 w 6638"/>
                <a:gd name="T81" fmla="*/ 3590 h 6638"/>
                <a:gd name="T82" fmla="*/ 3590 w 6638"/>
                <a:gd name="T83" fmla="*/ 5112 h 6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38" h="6638">
                  <a:moveTo>
                    <a:pt x="6367" y="3048"/>
                  </a:moveTo>
                  <a:lnTo>
                    <a:pt x="5653" y="3048"/>
                  </a:lnTo>
                  <a:cubicBezTo>
                    <a:pt x="5522" y="1981"/>
                    <a:pt x="4666" y="1133"/>
                    <a:pt x="3590" y="1006"/>
                  </a:cubicBezTo>
                  <a:lnTo>
                    <a:pt x="3590" y="271"/>
                  </a:lnTo>
                  <a:cubicBezTo>
                    <a:pt x="3590" y="121"/>
                    <a:pt x="3469" y="0"/>
                    <a:pt x="3319" y="0"/>
                  </a:cubicBezTo>
                  <a:cubicBezTo>
                    <a:pt x="3169" y="0"/>
                    <a:pt x="3048" y="121"/>
                    <a:pt x="3048" y="271"/>
                  </a:cubicBezTo>
                  <a:lnTo>
                    <a:pt x="3048" y="1004"/>
                  </a:lnTo>
                  <a:cubicBezTo>
                    <a:pt x="1963" y="1123"/>
                    <a:pt x="1098" y="1975"/>
                    <a:pt x="966" y="3048"/>
                  </a:cubicBezTo>
                  <a:lnTo>
                    <a:pt x="271" y="3048"/>
                  </a:lnTo>
                  <a:cubicBezTo>
                    <a:pt x="121" y="3048"/>
                    <a:pt x="0" y="3169"/>
                    <a:pt x="0" y="3319"/>
                  </a:cubicBezTo>
                  <a:cubicBezTo>
                    <a:pt x="0" y="3469"/>
                    <a:pt x="121" y="3590"/>
                    <a:pt x="271" y="3590"/>
                  </a:cubicBezTo>
                  <a:lnTo>
                    <a:pt x="963" y="3590"/>
                  </a:lnTo>
                  <a:cubicBezTo>
                    <a:pt x="1082" y="4677"/>
                    <a:pt x="1954" y="5542"/>
                    <a:pt x="3048" y="5663"/>
                  </a:cubicBezTo>
                  <a:lnTo>
                    <a:pt x="3048" y="6367"/>
                  </a:lnTo>
                  <a:cubicBezTo>
                    <a:pt x="3048" y="6517"/>
                    <a:pt x="3169" y="6638"/>
                    <a:pt x="3319" y="6638"/>
                  </a:cubicBezTo>
                  <a:cubicBezTo>
                    <a:pt x="3469" y="6638"/>
                    <a:pt x="3590" y="6517"/>
                    <a:pt x="3590" y="6367"/>
                  </a:cubicBezTo>
                  <a:lnTo>
                    <a:pt x="3590" y="5660"/>
                  </a:lnTo>
                  <a:cubicBezTo>
                    <a:pt x="4676" y="5532"/>
                    <a:pt x="5537" y="4671"/>
                    <a:pt x="5657" y="3590"/>
                  </a:cubicBezTo>
                  <a:lnTo>
                    <a:pt x="6367" y="3590"/>
                  </a:lnTo>
                  <a:cubicBezTo>
                    <a:pt x="6517" y="3590"/>
                    <a:pt x="6638" y="3469"/>
                    <a:pt x="6638" y="3319"/>
                  </a:cubicBezTo>
                  <a:cubicBezTo>
                    <a:pt x="6638" y="3169"/>
                    <a:pt x="6517" y="3048"/>
                    <a:pt x="6367" y="3048"/>
                  </a:cubicBezTo>
                  <a:close/>
                  <a:moveTo>
                    <a:pt x="3590" y="5112"/>
                  </a:moveTo>
                  <a:lnTo>
                    <a:pt x="3590" y="4218"/>
                  </a:lnTo>
                  <a:cubicBezTo>
                    <a:pt x="3590" y="4069"/>
                    <a:pt x="3469" y="3947"/>
                    <a:pt x="3319" y="3947"/>
                  </a:cubicBezTo>
                  <a:cubicBezTo>
                    <a:pt x="3169" y="3947"/>
                    <a:pt x="3048" y="4069"/>
                    <a:pt x="3048" y="4218"/>
                  </a:cubicBezTo>
                  <a:lnTo>
                    <a:pt x="3048" y="5115"/>
                  </a:lnTo>
                  <a:cubicBezTo>
                    <a:pt x="2253" y="5001"/>
                    <a:pt x="1625" y="4377"/>
                    <a:pt x="1511" y="3590"/>
                  </a:cubicBezTo>
                  <a:lnTo>
                    <a:pt x="2420" y="3590"/>
                  </a:lnTo>
                  <a:cubicBezTo>
                    <a:pt x="2570" y="3590"/>
                    <a:pt x="2691" y="3469"/>
                    <a:pt x="2691" y="3319"/>
                  </a:cubicBezTo>
                  <a:cubicBezTo>
                    <a:pt x="2691" y="3170"/>
                    <a:pt x="2570" y="3048"/>
                    <a:pt x="2420" y="3048"/>
                  </a:cubicBezTo>
                  <a:lnTo>
                    <a:pt x="1515" y="3048"/>
                  </a:lnTo>
                  <a:cubicBezTo>
                    <a:pt x="1640" y="2274"/>
                    <a:pt x="2263" y="1665"/>
                    <a:pt x="3048" y="1552"/>
                  </a:cubicBezTo>
                  <a:lnTo>
                    <a:pt x="3048" y="2420"/>
                  </a:lnTo>
                  <a:cubicBezTo>
                    <a:pt x="3048" y="2570"/>
                    <a:pt x="3170" y="2691"/>
                    <a:pt x="3319" y="2691"/>
                  </a:cubicBezTo>
                  <a:cubicBezTo>
                    <a:pt x="3469" y="2691"/>
                    <a:pt x="3590" y="2570"/>
                    <a:pt x="3590" y="2420"/>
                  </a:cubicBezTo>
                  <a:lnTo>
                    <a:pt x="3590" y="1555"/>
                  </a:lnTo>
                  <a:cubicBezTo>
                    <a:pt x="4366" y="1675"/>
                    <a:pt x="4980" y="2280"/>
                    <a:pt x="5104" y="3048"/>
                  </a:cubicBezTo>
                  <a:lnTo>
                    <a:pt x="4218" y="3048"/>
                  </a:lnTo>
                  <a:cubicBezTo>
                    <a:pt x="4068" y="3048"/>
                    <a:pt x="3947" y="3170"/>
                    <a:pt x="3947" y="3319"/>
                  </a:cubicBezTo>
                  <a:cubicBezTo>
                    <a:pt x="3947" y="3469"/>
                    <a:pt x="4068" y="3590"/>
                    <a:pt x="4218" y="3590"/>
                  </a:cubicBezTo>
                  <a:lnTo>
                    <a:pt x="5109" y="3590"/>
                  </a:lnTo>
                  <a:cubicBezTo>
                    <a:pt x="4995" y="4371"/>
                    <a:pt x="4376" y="4991"/>
                    <a:pt x="3590" y="5112"/>
                  </a:cubicBezTo>
                  <a:close/>
                </a:path>
              </a:pathLst>
            </a:custGeom>
            <a:grp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grpSp>
      <p:sp>
        <p:nvSpPr>
          <p:cNvPr id="51" name="图形 4" descr="原子 纯色填充"/>
          <p:cNvSpPr/>
          <p:nvPr>
            <p:custDataLst>
              <p:tags r:id="rId24"/>
            </p:custDataLst>
          </p:nvPr>
        </p:nvSpPr>
        <p:spPr>
          <a:xfrm>
            <a:off x="9162551" y="2209589"/>
            <a:ext cx="600682" cy="598353"/>
          </a:xfrm>
          <a:custGeom>
            <a:avLst/>
            <a:gdLst>
              <a:gd name="T0" fmla="*/ 539 w 10742"/>
              <a:gd name="T1" fmla="*/ 7067 h 10699"/>
              <a:gd name="T2" fmla="*/ 43 w 10742"/>
              <a:gd name="T3" fmla="*/ 6171 h 10699"/>
              <a:gd name="T4" fmla="*/ 331 w 10742"/>
              <a:gd name="T5" fmla="*/ 5195 h 10699"/>
              <a:gd name="T6" fmla="*/ 3003 w 10742"/>
              <a:gd name="T7" fmla="*/ 1867 h 10699"/>
              <a:gd name="T8" fmla="*/ 3875 w 10742"/>
              <a:gd name="T9" fmla="*/ 1379 h 10699"/>
              <a:gd name="T10" fmla="*/ 4843 w 10742"/>
              <a:gd name="T11" fmla="*/ 1627 h 10699"/>
              <a:gd name="T12" fmla="*/ 6475 w 10742"/>
              <a:gd name="T13" fmla="*/ 2859 h 10699"/>
              <a:gd name="T14" fmla="*/ 8331 w 10742"/>
              <a:gd name="T15" fmla="*/ 539 h 10699"/>
              <a:gd name="T16" fmla="*/ 9227 w 10742"/>
              <a:gd name="T17" fmla="*/ 43 h 10699"/>
              <a:gd name="T18" fmla="*/ 10203 w 10742"/>
              <a:gd name="T19" fmla="*/ 331 h 10699"/>
              <a:gd name="T20" fmla="*/ 10699 w 10742"/>
              <a:gd name="T21" fmla="*/ 1227 h 10699"/>
              <a:gd name="T22" fmla="*/ 10411 w 10742"/>
              <a:gd name="T23" fmla="*/ 2203 h 10699"/>
              <a:gd name="T24" fmla="*/ 7755 w 10742"/>
              <a:gd name="T25" fmla="*/ 5531 h 10699"/>
              <a:gd name="T26" fmla="*/ 6883 w 10742"/>
              <a:gd name="T27" fmla="*/ 6019 h 10699"/>
              <a:gd name="T28" fmla="*/ 5915 w 10742"/>
              <a:gd name="T29" fmla="*/ 5771 h 10699"/>
              <a:gd name="T30" fmla="*/ 4283 w 10742"/>
              <a:gd name="T31" fmla="*/ 4539 h 10699"/>
              <a:gd name="T32" fmla="*/ 2411 w 10742"/>
              <a:gd name="T33" fmla="*/ 6859 h 10699"/>
              <a:gd name="T34" fmla="*/ 1371 w 10742"/>
              <a:gd name="T35" fmla="*/ 7371 h 10699"/>
              <a:gd name="T36" fmla="*/ 539 w 10742"/>
              <a:gd name="T37" fmla="*/ 7067 h 10699"/>
              <a:gd name="T38" fmla="*/ 715 w 10742"/>
              <a:gd name="T39" fmla="*/ 10699 h 10699"/>
              <a:gd name="T40" fmla="*/ 243 w 10742"/>
              <a:gd name="T41" fmla="*/ 10499 h 10699"/>
              <a:gd name="T42" fmla="*/ 43 w 10742"/>
              <a:gd name="T43" fmla="*/ 10027 h 10699"/>
              <a:gd name="T44" fmla="*/ 243 w 10742"/>
              <a:gd name="T45" fmla="*/ 9563 h 10699"/>
              <a:gd name="T46" fmla="*/ 715 w 10742"/>
              <a:gd name="T47" fmla="*/ 9371 h 10699"/>
              <a:gd name="T48" fmla="*/ 10043 w 10742"/>
              <a:gd name="T49" fmla="*/ 9371 h 10699"/>
              <a:gd name="T50" fmla="*/ 10515 w 10742"/>
              <a:gd name="T51" fmla="*/ 9563 h 10699"/>
              <a:gd name="T52" fmla="*/ 10715 w 10742"/>
              <a:gd name="T53" fmla="*/ 10027 h 10699"/>
              <a:gd name="T54" fmla="*/ 10515 w 10742"/>
              <a:gd name="T55" fmla="*/ 10499 h 10699"/>
              <a:gd name="T56" fmla="*/ 10043 w 10742"/>
              <a:gd name="T57" fmla="*/ 10699 h 10699"/>
              <a:gd name="T58" fmla="*/ 715 w 10742"/>
              <a:gd name="T59" fmla="*/ 10699 h 10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742" h="10699">
                <a:moveTo>
                  <a:pt x="539" y="7067"/>
                </a:moveTo>
                <a:cubicBezTo>
                  <a:pt x="251" y="6832"/>
                  <a:pt x="86" y="6533"/>
                  <a:pt x="43" y="6171"/>
                </a:cubicBezTo>
                <a:cubicBezTo>
                  <a:pt x="0" y="5808"/>
                  <a:pt x="96" y="5483"/>
                  <a:pt x="331" y="5195"/>
                </a:cubicBezTo>
                <a:lnTo>
                  <a:pt x="3003" y="1867"/>
                </a:lnTo>
                <a:cubicBezTo>
                  <a:pt x="3227" y="1589"/>
                  <a:pt x="3518" y="1427"/>
                  <a:pt x="3875" y="1379"/>
                </a:cubicBezTo>
                <a:cubicBezTo>
                  <a:pt x="4232" y="1331"/>
                  <a:pt x="4555" y="1413"/>
                  <a:pt x="4843" y="1627"/>
                </a:cubicBezTo>
                <a:lnTo>
                  <a:pt x="6475" y="2859"/>
                </a:lnTo>
                <a:lnTo>
                  <a:pt x="8331" y="539"/>
                </a:lnTo>
                <a:cubicBezTo>
                  <a:pt x="8566" y="251"/>
                  <a:pt x="8864" y="85"/>
                  <a:pt x="9227" y="43"/>
                </a:cubicBezTo>
                <a:cubicBezTo>
                  <a:pt x="9590" y="0"/>
                  <a:pt x="9915" y="96"/>
                  <a:pt x="10203" y="331"/>
                </a:cubicBezTo>
                <a:cubicBezTo>
                  <a:pt x="10491" y="565"/>
                  <a:pt x="10656" y="864"/>
                  <a:pt x="10699" y="1227"/>
                </a:cubicBezTo>
                <a:cubicBezTo>
                  <a:pt x="10742" y="1589"/>
                  <a:pt x="10646" y="1915"/>
                  <a:pt x="10411" y="2203"/>
                </a:cubicBezTo>
                <a:lnTo>
                  <a:pt x="7755" y="5531"/>
                </a:lnTo>
                <a:cubicBezTo>
                  <a:pt x="7531" y="5808"/>
                  <a:pt x="7240" y="5971"/>
                  <a:pt x="6883" y="6019"/>
                </a:cubicBezTo>
                <a:cubicBezTo>
                  <a:pt x="6526" y="6067"/>
                  <a:pt x="6203" y="5984"/>
                  <a:pt x="5915" y="5771"/>
                </a:cubicBezTo>
                <a:lnTo>
                  <a:pt x="4283" y="4539"/>
                </a:lnTo>
                <a:lnTo>
                  <a:pt x="2411" y="6859"/>
                </a:lnTo>
                <a:cubicBezTo>
                  <a:pt x="2155" y="7200"/>
                  <a:pt x="1808" y="7371"/>
                  <a:pt x="1371" y="7371"/>
                </a:cubicBezTo>
                <a:cubicBezTo>
                  <a:pt x="1072" y="7371"/>
                  <a:pt x="795" y="7269"/>
                  <a:pt x="539" y="7067"/>
                </a:cubicBezTo>
                <a:close/>
                <a:moveTo>
                  <a:pt x="715" y="10699"/>
                </a:moveTo>
                <a:cubicBezTo>
                  <a:pt x="534" y="10699"/>
                  <a:pt x="376" y="10632"/>
                  <a:pt x="243" y="10499"/>
                </a:cubicBezTo>
                <a:cubicBezTo>
                  <a:pt x="110" y="10365"/>
                  <a:pt x="43" y="10208"/>
                  <a:pt x="43" y="10027"/>
                </a:cubicBezTo>
                <a:cubicBezTo>
                  <a:pt x="43" y="9845"/>
                  <a:pt x="110" y="9691"/>
                  <a:pt x="243" y="9563"/>
                </a:cubicBezTo>
                <a:cubicBezTo>
                  <a:pt x="376" y="9435"/>
                  <a:pt x="534" y="9371"/>
                  <a:pt x="715" y="9371"/>
                </a:cubicBezTo>
                <a:lnTo>
                  <a:pt x="10043" y="9371"/>
                </a:lnTo>
                <a:cubicBezTo>
                  <a:pt x="10224" y="9371"/>
                  <a:pt x="10382" y="9435"/>
                  <a:pt x="10515" y="9563"/>
                </a:cubicBezTo>
                <a:cubicBezTo>
                  <a:pt x="10648" y="9691"/>
                  <a:pt x="10715" y="9845"/>
                  <a:pt x="10715" y="10027"/>
                </a:cubicBezTo>
                <a:cubicBezTo>
                  <a:pt x="10715" y="10208"/>
                  <a:pt x="10648" y="10365"/>
                  <a:pt x="10515" y="10499"/>
                </a:cubicBezTo>
                <a:cubicBezTo>
                  <a:pt x="10382" y="10632"/>
                  <a:pt x="10224" y="10699"/>
                  <a:pt x="10043" y="10699"/>
                </a:cubicBezTo>
                <a:lnTo>
                  <a:pt x="715" y="10699"/>
                </a:lnTo>
                <a:close/>
              </a:path>
            </a:pathLst>
          </a:custGeom>
          <a:solidFill>
            <a:sysClr val="window" lastClr="FFFFFF"/>
          </a:solidFill>
          <a:ln w="764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 name="矩形 3"/>
          <p:cNvSpPr/>
          <p:nvPr>
            <p:custDataLst>
              <p:tags r:id="rId25"/>
            </p:custDataLst>
          </p:nvPr>
        </p:nvSpPr>
        <p:spPr>
          <a:xfrm>
            <a:off x="1800633" y="4597092"/>
            <a:ext cx="1944481" cy="1290320"/>
          </a:xfrm>
          <a:prstGeom prst="rect">
            <a:avLst/>
          </a:prstGeom>
        </p:spPr>
        <p:txBody>
          <a:bodyPr wrap="square">
            <a:spAutoFit/>
          </a:bodyPr>
          <a:p>
            <a:pPr>
              <a:lnSpc>
                <a:spcPct val="13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a:p>
            <a:pPr>
              <a:lnSpc>
                <a:spcPct val="130000"/>
              </a:lnSpc>
            </a:pPr>
            <a:endParaRPr lang="zh-CN" altLang="en-US" sz="1200" dirty="0">
              <a:solidFill>
                <a:prstClr val="black">
                  <a:lumMod val="75000"/>
                  <a:lumOff val="2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40" name="文本框 39"/>
          <p:cNvSpPr txBox="1"/>
          <p:nvPr>
            <p:custDataLst>
              <p:tags r:id="rId26"/>
            </p:custDataLst>
          </p:nvPr>
        </p:nvSpPr>
        <p:spPr>
          <a:xfrm>
            <a:off x="2138058" y="3878925"/>
            <a:ext cx="1236236" cy="400110"/>
          </a:xfrm>
          <a:prstGeom prst="rect">
            <a:avLst/>
          </a:prstGeom>
          <a:noFill/>
          <a:ln>
            <a:noFill/>
          </a:ln>
        </p:spPr>
        <p:txBody>
          <a:bodyPr wrap="none" rtlCol="0">
            <a:spAutoFit/>
          </a:bodyPr>
          <a:lstStyle/>
          <a:p>
            <a:pPr algn="ctr"/>
            <a:r>
              <a:rPr lang="zh-CN" altLang="en-US" sz="2000" dirty="0">
                <a:solidFill>
                  <a:srgbClr val="FFFFFF"/>
                </a:solidFill>
                <a:latin typeface="思源黑体 CN Medium" panose="020B0600000000000000" pitchFamily="34" charset="-122"/>
                <a:ea typeface="思源黑体 CN Medium" panose="020B0600000000000000" pitchFamily="34" charset="-122"/>
                <a:sym typeface="Arial" panose="020B0604020202020204" pitchFamily="34" charset="0"/>
              </a:rPr>
              <a:t>添加标题</a:t>
            </a:r>
            <a:endParaRPr lang="zh-CN" altLang="en-US" sz="2000" dirty="0">
              <a:solidFill>
                <a:srgbClr val="FFFFFF"/>
              </a:solidFill>
              <a:latin typeface="思源黑体 CN Medium" panose="020B0600000000000000" pitchFamily="34" charset="-122"/>
              <a:ea typeface="思源黑体 CN Medium" panose="020B0600000000000000" pitchFamily="34" charset="-122"/>
              <a:sym typeface="Arial" panose="020B0604020202020204" pitchFamily="34" charset="0"/>
            </a:endParaRPr>
          </a:p>
        </p:txBody>
      </p:sp>
      <p:pic>
        <p:nvPicPr>
          <p:cNvPr id="6" name="图片 5" descr="logo"/>
          <p:cNvPicPr>
            <a:picLocks noChangeAspect="1"/>
          </p:cNvPicPr>
          <p:nvPr/>
        </p:nvPicPr>
        <p:blipFill>
          <a:blip r:embed="rId27"/>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sp>
        <p:nvSpPr>
          <p:cNvPr id="7" name="矩形: 圆角 13"/>
          <p:cNvSpPr/>
          <p:nvPr/>
        </p:nvSpPr>
        <p:spPr>
          <a:xfrm>
            <a:off x="8944238" y="3315351"/>
            <a:ext cx="2367209" cy="2606076"/>
          </a:xfrm>
          <a:prstGeom prst="roundRect">
            <a:avLst>
              <a:gd name="adj" fmla="val 6425"/>
            </a:avLst>
          </a:prstGeom>
          <a:solidFill>
            <a:srgbClr val="FFFFFF"/>
          </a:solidFill>
          <a:ln w="12700" cap="flat" cmpd="sng" algn="ctr">
            <a:gradFill>
              <a:gsLst>
                <a:gs pos="0">
                  <a:srgbClr val="FFFFFF"/>
                </a:gs>
                <a:gs pos="100000">
                  <a:srgbClr val="FFFFFF"/>
                </a:gs>
              </a:gsLst>
              <a:lin ang="5400000" scaled="1"/>
            </a:gradFill>
            <a:prstDash val="solid"/>
            <a:miter lim="800000"/>
          </a:ln>
          <a:effectLst>
            <a:outerShdw blurRad="241300" dist="114300" dir="5400000" algn="ctr" rotWithShape="0">
              <a:srgbClr val="000896">
                <a:alpha val="16000"/>
              </a:srgbClr>
            </a:outerShdw>
          </a:effectLst>
        </p:spPr>
        <p:txBody>
          <a:bodyPr rtlCol="0" anchor="ctr"/>
          <a:lstStyle/>
          <a:p>
            <a:pPr algn="ctr"/>
            <a:endParaRPr lang="zh-CN" altLang="en-US" kern="0"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矩形: 圆角 13"/>
          <p:cNvSpPr/>
          <p:nvPr/>
        </p:nvSpPr>
        <p:spPr>
          <a:xfrm>
            <a:off x="6376544" y="3315351"/>
            <a:ext cx="2367209" cy="2606076"/>
          </a:xfrm>
          <a:prstGeom prst="roundRect">
            <a:avLst>
              <a:gd name="adj" fmla="val 6425"/>
            </a:avLst>
          </a:prstGeom>
          <a:solidFill>
            <a:srgbClr val="FFFFFF"/>
          </a:solidFill>
          <a:ln w="12700" cap="flat" cmpd="sng" algn="ctr">
            <a:gradFill>
              <a:gsLst>
                <a:gs pos="0">
                  <a:srgbClr val="FFFFFF"/>
                </a:gs>
                <a:gs pos="100000">
                  <a:srgbClr val="FFFFFF"/>
                </a:gs>
              </a:gsLst>
              <a:lin ang="5400000" scaled="1"/>
            </a:gradFill>
            <a:prstDash val="solid"/>
            <a:miter lim="800000"/>
          </a:ln>
          <a:effectLst>
            <a:outerShdw blurRad="241300" dist="114300" dir="5400000" algn="ctr" rotWithShape="0">
              <a:srgbClr val="000896">
                <a:alpha val="16000"/>
              </a:srgbClr>
            </a:outerShdw>
          </a:effectLst>
        </p:spPr>
        <p:txBody>
          <a:bodyPr rtlCol="0" anchor="ctr"/>
          <a:lstStyle/>
          <a:p>
            <a:pPr algn="ctr"/>
            <a:endParaRPr lang="zh-CN" altLang="en-US" kern="0"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标题 1"/>
          <p:cNvSpPr txBox="1"/>
          <p:nvPr/>
        </p:nvSpPr>
        <p:spPr>
          <a:xfrm>
            <a:off x="877856" y="1637007"/>
            <a:ext cx="3635694" cy="3635694"/>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defPPr>
              <a:defRPr lang="zh-CN"/>
            </a:defPPr>
            <a:lvl1pPr algn="ctr">
              <a:defRPr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defRPr>
            </a:lvl1pPr>
          </a:lstStyle>
          <a:p>
            <a:endParaRPr lang="zh-CN" altLang="en-US">
              <a:sym typeface="思源黑体 CN Normal" panose="020B0400000000000000" pitchFamily="34" charset="-122"/>
            </a:endParaRPr>
          </a:p>
        </p:txBody>
      </p:sp>
      <p:sp>
        <p:nvSpPr>
          <p:cNvPr id="10" name="标题 1"/>
          <p:cNvSpPr txBox="1"/>
          <p:nvPr/>
        </p:nvSpPr>
        <p:spPr>
          <a:xfrm>
            <a:off x="9869239" y="3493970"/>
            <a:ext cx="621517" cy="621517"/>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defPPr>
              <a:defRPr lang="zh-CN"/>
            </a:defPPr>
            <a:lvl1pPr algn="ctr">
              <a:defRPr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defRPr>
            </a:lvl1pPr>
          </a:lstStyle>
          <a:p>
            <a:endParaRPr lang="zh-CN" altLang="en-US">
              <a:sym typeface="思源黑体 CN Normal" panose="020B0400000000000000" pitchFamily="34" charset="-122"/>
            </a:endParaRPr>
          </a:p>
        </p:txBody>
      </p:sp>
      <p:sp>
        <p:nvSpPr>
          <p:cNvPr id="11" name="标题 1"/>
          <p:cNvSpPr txBox="1"/>
          <p:nvPr/>
        </p:nvSpPr>
        <p:spPr>
          <a:xfrm>
            <a:off x="10049997" y="3686869"/>
            <a:ext cx="260000" cy="235719"/>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solidFill>
            <a:srgbClr val="FFFFFF"/>
          </a:solidFill>
          <a:ln w="44879" cap="flat">
            <a:noFill/>
            <a:prstDash val="solid"/>
            <a:miter/>
          </a:ln>
        </p:spPr>
        <p:txBody>
          <a:bodyPr vert="horz" wrap="square" lIns="91440" tIns="45720" rIns="91440" bIns="45720" rtlCol="0" anchor="ctr"/>
          <a:lstStyle>
            <a:defPPr>
              <a:defRPr lang="zh-CN"/>
            </a:defPPr>
            <a:lvl1pPr>
              <a:defRPr kumimoji="1">
                <a:cs typeface="HarmonyOS Sans SC Black" panose="00000A00000000000000" charset="-122"/>
              </a:defRPr>
            </a:lvl1pPr>
          </a:lstStyle>
          <a:p>
            <a:pPr>
              <a:defRPr/>
            </a:pPr>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标题 1"/>
          <p:cNvSpPr txBox="1"/>
          <p:nvPr/>
        </p:nvSpPr>
        <p:spPr>
          <a:xfrm>
            <a:off x="9564444" y="4211704"/>
            <a:ext cx="1231106" cy="369332"/>
          </a:xfrm>
          <a:prstGeom prst="rect">
            <a:avLst/>
          </a:prstGeom>
          <a:noFill/>
          <a:ln>
            <a:noFill/>
          </a:ln>
        </p:spPr>
        <p:txBody>
          <a:bodyPr vert="horz" wrap="none" lIns="0" tIns="0" rIns="0" bIns="0" rtlCol="0" anchor="t">
            <a:spAutoFit/>
          </a:bodyPr>
          <a:lstStyle/>
          <a:p>
            <a:pPr algn="ctr"/>
            <a:r>
              <a:rPr kumimoji="1" lang="zh-CN" altLang="en-US" sz="2400" dirty="0">
                <a:solidFill>
                  <a:srgbClr val="0074E0"/>
                </a:solidFill>
                <a:latin typeface="思源黑体 CN Medium" panose="020B0600000000000000" pitchFamily="34" charset="-122"/>
                <a:ea typeface="思源黑体 CN Medium" panose="020B0600000000000000" pitchFamily="34" charset="-122"/>
                <a:cs typeface="HarmonyOS Sans SC Black" panose="00000A00000000000000" charset="-122"/>
                <a:sym typeface="思源黑体 CN Normal" panose="020B0400000000000000" pitchFamily="34" charset="-122"/>
              </a:rPr>
              <a:t>添加标题</a:t>
            </a:r>
            <a:endParaRPr kumimoji="1" lang="zh-CN" altLang="en-US" sz="2400" dirty="0">
              <a:solidFill>
                <a:srgbClr val="0074E0"/>
              </a:solidFill>
              <a:latin typeface="思源黑体 CN Medium" panose="020B0600000000000000" pitchFamily="34" charset="-122"/>
              <a:ea typeface="思源黑体 CN Medium" panose="020B0600000000000000" pitchFamily="34" charset="-122"/>
              <a:cs typeface="HarmonyOS Sans SC Black" panose="00000A00000000000000" charset="-122"/>
              <a:sym typeface="思源黑体 CN Normal" panose="020B0400000000000000" pitchFamily="34" charset="-122"/>
            </a:endParaRPr>
          </a:p>
        </p:txBody>
      </p:sp>
      <p:sp>
        <p:nvSpPr>
          <p:cNvPr id="17" name="标题 1"/>
          <p:cNvSpPr txBox="1"/>
          <p:nvPr/>
        </p:nvSpPr>
        <p:spPr>
          <a:xfrm>
            <a:off x="9204130" y="4644576"/>
            <a:ext cx="1893073" cy="958850"/>
          </a:xfrm>
          <a:prstGeom prst="rect">
            <a:avLst/>
          </a:prstGeom>
          <a:noFill/>
          <a:ln>
            <a:noFill/>
          </a:ln>
        </p:spPr>
        <p:txBody>
          <a:bodyPr vert="horz" wrap="square" lIns="0" tIns="0" rIns="0" bIns="0" rtlCol="0" anchor="t">
            <a:spAutoFit/>
          </a:bodyPr>
          <a:lstStyle/>
          <a:p>
            <a:pPr>
              <a:lnSpc>
                <a:spcPct val="13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kumimoji="1" lang="zh-CN" altLang="en-US" sz="120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HarmonyOS Sans SC Black" panose="00000A00000000000000" charset="-122"/>
              <a:sym typeface="思源黑体 CN Normal" panose="020B0400000000000000" pitchFamily="34" charset="-122"/>
            </a:endParaRPr>
          </a:p>
        </p:txBody>
      </p:sp>
      <p:sp>
        <p:nvSpPr>
          <p:cNvPr id="18" name="标题 1"/>
          <p:cNvSpPr txBox="1"/>
          <p:nvPr/>
        </p:nvSpPr>
        <p:spPr>
          <a:xfrm>
            <a:off x="6616215" y="4200209"/>
            <a:ext cx="1841500" cy="369332"/>
          </a:xfrm>
          <a:prstGeom prst="rect">
            <a:avLst/>
          </a:prstGeom>
          <a:noFill/>
          <a:ln>
            <a:noFill/>
          </a:ln>
        </p:spPr>
        <p:txBody>
          <a:bodyPr vert="horz" wrap="square" lIns="0" tIns="0" rIns="0" bIns="0" rtlCol="0" anchor="t">
            <a:spAutoFit/>
          </a:bodyPr>
          <a:lstStyle/>
          <a:p>
            <a:pPr algn="ctr"/>
            <a:r>
              <a:rPr kumimoji="1" lang="zh-CN" altLang="en-US" sz="2400" dirty="0">
                <a:solidFill>
                  <a:srgbClr val="0074E0"/>
                </a:solidFill>
                <a:latin typeface="思源黑体 CN Medium" panose="020B0600000000000000" pitchFamily="34" charset="-122"/>
                <a:ea typeface="思源黑体 CN Medium" panose="020B0600000000000000" pitchFamily="34" charset="-122"/>
                <a:cs typeface="HarmonyOS Sans SC Black" panose="00000A00000000000000" charset="-122"/>
                <a:sym typeface="思源黑体 CN Normal" panose="020B0400000000000000" pitchFamily="34" charset="-122"/>
              </a:rPr>
              <a:t>添加标题</a:t>
            </a:r>
            <a:endParaRPr kumimoji="1" lang="zh-CN" altLang="en-US" sz="2400" dirty="0">
              <a:solidFill>
                <a:srgbClr val="0074E0"/>
              </a:solidFill>
              <a:latin typeface="思源黑体 CN Medium" panose="020B0600000000000000" pitchFamily="34" charset="-122"/>
              <a:ea typeface="思源黑体 CN Medium" panose="020B0600000000000000" pitchFamily="34" charset="-122"/>
              <a:cs typeface="HarmonyOS Sans SC Black" panose="00000A00000000000000" charset="-122"/>
              <a:sym typeface="思源黑体 CN Normal" panose="020B0400000000000000" pitchFamily="34" charset="-122"/>
            </a:endParaRPr>
          </a:p>
        </p:txBody>
      </p:sp>
      <p:sp>
        <p:nvSpPr>
          <p:cNvPr id="19" name="标题 1"/>
          <p:cNvSpPr txBox="1"/>
          <p:nvPr/>
        </p:nvSpPr>
        <p:spPr>
          <a:xfrm>
            <a:off x="6563677" y="4663312"/>
            <a:ext cx="1939419" cy="958850"/>
          </a:xfrm>
          <a:prstGeom prst="rect">
            <a:avLst/>
          </a:prstGeom>
          <a:noFill/>
          <a:ln>
            <a:noFill/>
          </a:ln>
        </p:spPr>
        <p:txBody>
          <a:bodyPr vert="horz" wrap="square" lIns="0" tIns="0" rIns="0" bIns="0" rtlCol="0" anchor="t">
            <a:spAutoFit/>
          </a:bodyPr>
          <a:lstStyle/>
          <a:p>
            <a:pPr>
              <a:lnSpc>
                <a:spcPct val="13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kumimoji="1" lang="zh-CN" altLang="en-US" sz="120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HarmonyOS Sans SC Black" panose="00000A00000000000000" charset="-122"/>
              <a:sym typeface="思源黑体 CN Normal" panose="020B0400000000000000" pitchFamily="34" charset="-122"/>
            </a:endParaRPr>
          </a:p>
        </p:txBody>
      </p:sp>
      <p:sp>
        <p:nvSpPr>
          <p:cNvPr id="20" name="标题 1"/>
          <p:cNvSpPr txBox="1"/>
          <p:nvPr/>
        </p:nvSpPr>
        <p:spPr>
          <a:xfrm>
            <a:off x="7228786" y="3493970"/>
            <a:ext cx="621517" cy="621517"/>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defPPr>
              <a:defRPr lang="zh-CN"/>
            </a:defPPr>
            <a:lvl1pPr algn="ctr">
              <a:defRPr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defRPr>
            </a:lvl1pPr>
          </a:lstStyle>
          <a:p>
            <a:endParaRPr lang="zh-CN" altLang="en-US">
              <a:sym typeface="思源黑体 CN Normal" panose="020B0400000000000000" pitchFamily="34" charset="-122"/>
            </a:endParaRPr>
          </a:p>
        </p:txBody>
      </p:sp>
      <p:sp>
        <p:nvSpPr>
          <p:cNvPr id="21" name="标题 1"/>
          <p:cNvSpPr txBox="1"/>
          <p:nvPr/>
        </p:nvSpPr>
        <p:spPr>
          <a:xfrm>
            <a:off x="7419233" y="3665027"/>
            <a:ext cx="240623" cy="279403"/>
          </a:xfrm>
          <a:custGeom>
            <a:avLst/>
            <a:gdLst>
              <a:gd name="connsiteX0" fmla="*/ 361901 w 630455"/>
              <a:gd name="connsiteY0" fmla="*/ 82589 h 720001"/>
              <a:gd name="connsiteX1" fmla="*/ 361901 w 630455"/>
              <a:gd name="connsiteY1" fmla="*/ 203034 h 720001"/>
              <a:gd name="connsiteX2" fmla="*/ 427179 w 630455"/>
              <a:gd name="connsiteY2" fmla="*/ 268312 h 720001"/>
              <a:gd name="connsiteX3" fmla="*/ 547624 w 630455"/>
              <a:gd name="connsiteY3" fmla="*/ 268312 h 720001"/>
              <a:gd name="connsiteX4" fmla="*/ 113812 w 630455"/>
              <a:gd name="connsiteY4" fmla="*/ 0 h 720001"/>
              <a:gd name="connsiteX5" fmla="*/ 338847 w 630455"/>
              <a:gd name="connsiteY5" fmla="*/ 0 h 720001"/>
              <a:gd name="connsiteX6" fmla="*/ 340465 w 630455"/>
              <a:gd name="connsiteY6" fmla="*/ 162 h 720001"/>
              <a:gd name="connsiteX7" fmla="*/ 340789 w 630455"/>
              <a:gd name="connsiteY7" fmla="*/ 162 h 720001"/>
              <a:gd name="connsiteX8" fmla="*/ 344106 w 630455"/>
              <a:gd name="connsiteY8" fmla="*/ 809 h 720001"/>
              <a:gd name="connsiteX9" fmla="*/ 344186 w 630455"/>
              <a:gd name="connsiteY9" fmla="*/ 809 h 720001"/>
              <a:gd name="connsiteX10" fmla="*/ 347422 w 630455"/>
              <a:gd name="connsiteY10" fmla="*/ 1942 h 720001"/>
              <a:gd name="connsiteX11" fmla="*/ 347503 w 630455"/>
              <a:gd name="connsiteY11" fmla="*/ 1942 h 720001"/>
              <a:gd name="connsiteX12" fmla="*/ 349040 w 630455"/>
              <a:gd name="connsiteY12" fmla="*/ 2670 h 720001"/>
              <a:gd name="connsiteX13" fmla="*/ 349121 w 630455"/>
              <a:gd name="connsiteY13" fmla="*/ 2670 h 720001"/>
              <a:gd name="connsiteX14" fmla="*/ 350576 w 630455"/>
              <a:gd name="connsiteY14" fmla="*/ 3479 h 720001"/>
              <a:gd name="connsiteX15" fmla="*/ 350819 w 630455"/>
              <a:gd name="connsiteY15" fmla="*/ 3640 h 720001"/>
              <a:gd name="connsiteX16" fmla="*/ 352033 w 630455"/>
              <a:gd name="connsiteY16" fmla="*/ 4449 h 720001"/>
              <a:gd name="connsiteX17" fmla="*/ 352194 w 630455"/>
              <a:gd name="connsiteY17" fmla="*/ 4530 h 720001"/>
              <a:gd name="connsiteX18" fmla="*/ 353408 w 630455"/>
              <a:gd name="connsiteY18" fmla="*/ 5501 h 720001"/>
              <a:gd name="connsiteX19" fmla="*/ 353651 w 630455"/>
              <a:gd name="connsiteY19" fmla="*/ 5743 h 720001"/>
              <a:gd name="connsiteX20" fmla="*/ 354864 w 630455"/>
              <a:gd name="connsiteY20" fmla="*/ 6876 h 720001"/>
              <a:gd name="connsiteX21" fmla="*/ 623418 w 630455"/>
              <a:gd name="connsiteY21" fmla="*/ 275430 h 720001"/>
              <a:gd name="connsiteX22" fmla="*/ 624551 w 630455"/>
              <a:gd name="connsiteY22" fmla="*/ 276643 h 720001"/>
              <a:gd name="connsiteX23" fmla="*/ 624793 w 630455"/>
              <a:gd name="connsiteY23" fmla="*/ 276886 h 720001"/>
              <a:gd name="connsiteX24" fmla="*/ 625764 w 630455"/>
              <a:gd name="connsiteY24" fmla="*/ 278180 h 720001"/>
              <a:gd name="connsiteX25" fmla="*/ 625845 w 630455"/>
              <a:gd name="connsiteY25" fmla="*/ 278342 h 720001"/>
              <a:gd name="connsiteX26" fmla="*/ 626734 w 630455"/>
              <a:gd name="connsiteY26" fmla="*/ 279637 h 720001"/>
              <a:gd name="connsiteX27" fmla="*/ 626896 w 630455"/>
              <a:gd name="connsiteY27" fmla="*/ 279798 h 720001"/>
              <a:gd name="connsiteX28" fmla="*/ 627705 w 630455"/>
              <a:gd name="connsiteY28" fmla="*/ 281254 h 720001"/>
              <a:gd name="connsiteX29" fmla="*/ 628433 w 630455"/>
              <a:gd name="connsiteY29" fmla="*/ 282791 h 720001"/>
              <a:gd name="connsiteX30" fmla="*/ 629646 w 630455"/>
              <a:gd name="connsiteY30" fmla="*/ 286107 h 720001"/>
              <a:gd name="connsiteX31" fmla="*/ 630293 w 630455"/>
              <a:gd name="connsiteY31" fmla="*/ 289424 h 720001"/>
              <a:gd name="connsiteX32" fmla="*/ 630293 w 630455"/>
              <a:gd name="connsiteY32" fmla="*/ 289667 h 720001"/>
              <a:gd name="connsiteX33" fmla="*/ 630455 w 630455"/>
              <a:gd name="connsiteY33" fmla="*/ 291285 h 720001"/>
              <a:gd name="connsiteX34" fmla="*/ 630455 w 630455"/>
              <a:gd name="connsiteY34" fmla="*/ 292579 h 720001"/>
              <a:gd name="connsiteX35" fmla="*/ 630455 w 630455"/>
              <a:gd name="connsiteY35" fmla="*/ 606189 h 720001"/>
              <a:gd name="connsiteX36" fmla="*/ 516644 w 630455"/>
              <a:gd name="connsiteY36" fmla="*/ 720001 h 720001"/>
              <a:gd name="connsiteX37" fmla="*/ 113812 w 630455"/>
              <a:gd name="connsiteY37" fmla="*/ 720001 h 720001"/>
              <a:gd name="connsiteX38" fmla="*/ 0 w 630455"/>
              <a:gd name="connsiteY38" fmla="*/ 606189 h 720001"/>
              <a:gd name="connsiteX39" fmla="*/ 0 w 630455"/>
              <a:gd name="connsiteY39" fmla="*/ 113812 h 720001"/>
              <a:gd name="connsiteX40" fmla="*/ 113812 w 630455"/>
              <a:gd name="connsiteY40" fmla="*/ 0 h 720001"/>
            </a:gdLst>
            <a:ahLst/>
            <a:cxnLst/>
            <a:rect l="l" t="t" r="r" b="b"/>
            <a:pathLst>
              <a:path w="630455" h="720001">
                <a:moveTo>
                  <a:pt x="361901" y="82589"/>
                </a:moveTo>
                <a:lnTo>
                  <a:pt x="361901" y="203034"/>
                </a:lnTo>
                <a:cubicBezTo>
                  <a:pt x="361901" y="239030"/>
                  <a:pt x="391183" y="268312"/>
                  <a:pt x="427179" y="268312"/>
                </a:cubicBezTo>
                <a:lnTo>
                  <a:pt x="547624" y="268312"/>
                </a:lnTo>
                <a:close/>
                <a:moveTo>
                  <a:pt x="113812" y="0"/>
                </a:moveTo>
                <a:lnTo>
                  <a:pt x="338847" y="0"/>
                </a:lnTo>
                <a:cubicBezTo>
                  <a:pt x="339414" y="81"/>
                  <a:pt x="339899" y="81"/>
                  <a:pt x="340465" y="162"/>
                </a:cubicBezTo>
                <a:lnTo>
                  <a:pt x="340789" y="162"/>
                </a:lnTo>
                <a:cubicBezTo>
                  <a:pt x="341922" y="324"/>
                  <a:pt x="343054" y="485"/>
                  <a:pt x="344106" y="809"/>
                </a:cubicBezTo>
                <a:lnTo>
                  <a:pt x="344186" y="809"/>
                </a:lnTo>
                <a:cubicBezTo>
                  <a:pt x="345238" y="1052"/>
                  <a:pt x="346371" y="1456"/>
                  <a:pt x="347422" y="1942"/>
                </a:cubicBezTo>
                <a:lnTo>
                  <a:pt x="347503" y="1942"/>
                </a:lnTo>
                <a:cubicBezTo>
                  <a:pt x="348069" y="2184"/>
                  <a:pt x="348555" y="2427"/>
                  <a:pt x="349040" y="2670"/>
                </a:cubicBezTo>
                <a:lnTo>
                  <a:pt x="349121" y="2670"/>
                </a:lnTo>
                <a:cubicBezTo>
                  <a:pt x="349606" y="2912"/>
                  <a:pt x="350091" y="3155"/>
                  <a:pt x="350576" y="3479"/>
                </a:cubicBezTo>
                <a:cubicBezTo>
                  <a:pt x="350657" y="3560"/>
                  <a:pt x="350739" y="3560"/>
                  <a:pt x="350819" y="3640"/>
                </a:cubicBezTo>
                <a:cubicBezTo>
                  <a:pt x="351224" y="3883"/>
                  <a:pt x="351628" y="4126"/>
                  <a:pt x="352033" y="4449"/>
                </a:cubicBezTo>
                <a:cubicBezTo>
                  <a:pt x="352113" y="4449"/>
                  <a:pt x="352113" y="4530"/>
                  <a:pt x="352194" y="4530"/>
                </a:cubicBezTo>
                <a:lnTo>
                  <a:pt x="353408" y="5501"/>
                </a:lnTo>
                <a:lnTo>
                  <a:pt x="353651" y="5743"/>
                </a:lnTo>
                <a:cubicBezTo>
                  <a:pt x="354055" y="6148"/>
                  <a:pt x="354459" y="6472"/>
                  <a:pt x="354864" y="6876"/>
                </a:cubicBezTo>
                <a:lnTo>
                  <a:pt x="623418" y="275430"/>
                </a:lnTo>
                <a:cubicBezTo>
                  <a:pt x="623822" y="275835"/>
                  <a:pt x="624227" y="276239"/>
                  <a:pt x="624551" y="276643"/>
                </a:cubicBezTo>
                <a:lnTo>
                  <a:pt x="624793" y="276886"/>
                </a:lnTo>
                <a:cubicBezTo>
                  <a:pt x="625117" y="277291"/>
                  <a:pt x="625440" y="277776"/>
                  <a:pt x="625764" y="278180"/>
                </a:cubicBezTo>
                <a:cubicBezTo>
                  <a:pt x="625764" y="278261"/>
                  <a:pt x="625845" y="278342"/>
                  <a:pt x="625845" y="278342"/>
                </a:cubicBezTo>
                <a:cubicBezTo>
                  <a:pt x="626168" y="278747"/>
                  <a:pt x="626491" y="279232"/>
                  <a:pt x="626734" y="279637"/>
                </a:cubicBezTo>
                <a:cubicBezTo>
                  <a:pt x="626815" y="279637"/>
                  <a:pt x="626815" y="279717"/>
                  <a:pt x="626896" y="279798"/>
                </a:cubicBezTo>
                <a:cubicBezTo>
                  <a:pt x="627139" y="280284"/>
                  <a:pt x="627462" y="280769"/>
                  <a:pt x="627705" y="281254"/>
                </a:cubicBezTo>
                <a:cubicBezTo>
                  <a:pt x="627948" y="281739"/>
                  <a:pt x="628190" y="282225"/>
                  <a:pt x="628433" y="282791"/>
                </a:cubicBezTo>
                <a:cubicBezTo>
                  <a:pt x="628918" y="283843"/>
                  <a:pt x="629323" y="284975"/>
                  <a:pt x="629646" y="286107"/>
                </a:cubicBezTo>
                <a:cubicBezTo>
                  <a:pt x="629889" y="287159"/>
                  <a:pt x="630132" y="288291"/>
                  <a:pt x="630293" y="289424"/>
                </a:cubicBezTo>
                <a:lnTo>
                  <a:pt x="630293" y="289667"/>
                </a:lnTo>
                <a:cubicBezTo>
                  <a:pt x="630374" y="290152"/>
                  <a:pt x="630455" y="290718"/>
                  <a:pt x="630455" y="291285"/>
                </a:cubicBezTo>
                <a:lnTo>
                  <a:pt x="630455" y="292579"/>
                </a:lnTo>
                <a:lnTo>
                  <a:pt x="630455" y="606189"/>
                </a:lnTo>
                <a:cubicBezTo>
                  <a:pt x="630455" y="668959"/>
                  <a:pt x="579414" y="720001"/>
                  <a:pt x="516644" y="720001"/>
                </a:cubicBezTo>
                <a:lnTo>
                  <a:pt x="113812" y="720001"/>
                </a:lnTo>
                <a:cubicBezTo>
                  <a:pt x="51042" y="720001"/>
                  <a:pt x="0" y="668959"/>
                  <a:pt x="0" y="606189"/>
                </a:cubicBezTo>
                <a:lnTo>
                  <a:pt x="0" y="113812"/>
                </a:lnTo>
                <a:cubicBezTo>
                  <a:pt x="0" y="51042"/>
                  <a:pt x="51042" y="0"/>
                  <a:pt x="113812" y="0"/>
                </a:cubicBezTo>
                <a:close/>
              </a:path>
            </a:pathLst>
          </a:custGeom>
          <a:solidFill>
            <a:srgbClr val="FFFFFF"/>
          </a:solidFill>
          <a:ln w="44879" cap="flat">
            <a:noFill/>
            <a:prstDash val="solid"/>
            <a:miter/>
          </a:ln>
        </p:spPr>
        <p:txBody>
          <a:bodyPr vert="horz" wrap="square" lIns="91440" tIns="45720" rIns="91440" bIns="45720" rtlCol="0" anchor="ctr"/>
          <a:lstStyle>
            <a:defPPr>
              <a:defRPr lang="zh-CN"/>
            </a:defPPr>
            <a:lvl1pPr>
              <a:defRPr kumimoji="1">
                <a:cs typeface="HarmonyOS Sans SC Black" panose="00000A00000000000000" charset="-122"/>
              </a:defRPr>
            </a:lvl1pPr>
          </a:lstStyle>
          <a:p>
            <a:pPr>
              <a:defRPr/>
            </a:pPr>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2" name="标题 1"/>
          <p:cNvSpPr txBox="1"/>
          <p:nvPr/>
        </p:nvSpPr>
        <p:spPr>
          <a:xfrm>
            <a:off x="6316194" y="2161905"/>
            <a:ext cx="5092700" cy="929640"/>
          </a:xfrm>
          <a:prstGeom prst="rect">
            <a:avLst/>
          </a:prstGeom>
          <a:noFill/>
          <a:ln>
            <a:noFill/>
          </a:ln>
        </p:spPr>
        <p:txBody>
          <a:bodyPr vert="horz" wrap="square" lIns="91440" tIns="45720" rIns="91440" bIns="45720" rtlCol="0" anchor="t">
            <a:spAutoFit/>
          </a:bodyPr>
          <a:lstStyle/>
          <a:p>
            <a:pPr>
              <a:lnSpc>
                <a:spcPct val="130000"/>
              </a:lnSpc>
            </a:pPr>
            <a:r>
              <a:rPr lang="zh-CN" altLang="en-US" sz="14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在这里输入文字在这里输入文字在这里输入文字在这里输入文字在这里输入文字在这里输入文字在这里输入文字在这里输入文字在这里输入文字</a:t>
            </a:r>
            <a:endParaRPr kumimoji="1" lang="zh-CN" altLang="en-US" sz="140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HarmonyOS Sans SC Black" panose="00000A00000000000000" charset="-122"/>
              <a:sym typeface="思源黑体 CN Normal" panose="020B0400000000000000" pitchFamily="34" charset="-122"/>
            </a:endParaRPr>
          </a:p>
        </p:txBody>
      </p:sp>
      <p:sp>
        <p:nvSpPr>
          <p:cNvPr id="23" name="标题 1"/>
          <p:cNvSpPr txBox="1"/>
          <p:nvPr/>
        </p:nvSpPr>
        <p:spPr>
          <a:xfrm>
            <a:off x="6414114" y="1617492"/>
            <a:ext cx="2552700" cy="369332"/>
          </a:xfrm>
          <a:prstGeom prst="rect">
            <a:avLst/>
          </a:prstGeom>
          <a:noFill/>
          <a:ln>
            <a:noFill/>
          </a:ln>
        </p:spPr>
        <p:txBody>
          <a:bodyPr vert="horz" wrap="square" lIns="0" tIns="0" rIns="0" bIns="0" rtlCol="0" anchor="t">
            <a:spAutoFit/>
          </a:bodyPr>
          <a:lstStyle/>
          <a:p>
            <a:r>
              <a:rPr kumimoji="1" lang="zh-CN" altLang="en-US" sz="2400" dirty="0">
                <a:solidFill>
                  <a:srgbClr val="0074E0"/>
                </a:solidFill>
                <a:latin typeface="思源黑体 CN Medium" panose="020B0600000000000000" pitchFamily="34" charset="-122"/>
                <a:ea typeface="思源黑体 CN Medium" panose="020B0600000000000000" pitchFamily="34" charset="-122"/>
                <a:cs typeface="HarmonyOS Sans SC Black" panose="00000A00000000000000" charset="-122"/>
                <a:sym typeface="思源黑体 CN Normal" panose="020B0400000000000000" pitchFamily="34" charset="-122"/>
              </a:rPr>
              <a:t>添加标题</a:t>
            </a:r>
            <a:endParaRPr kumimoji="1" lang="zh-CN" altLang="en-US" sz="2400" dirty="0">
              <a:solidFill>
                <a:srgbClr val="0074E0"/>
              </a:solidFill>
              <a:latin typeface="思源黑体 CN Medium" panose="020B0600000000000000" pitchFamily="34" charset="-122"/>
              <a:ea typeface="思源黑体 CN Medium" panose="020B0600000000000000" pitchFamily="34" charset="-122"/>
              <a:cs typeface="HarmonyOS Sans SC Black" panose="00000A00000000000000" charset="-122"/>
              <a:sym typeface="思源黑体 CN Normal" panose="020B0400000000000000" pitchFamily="34" charset="-122"/>
            </a:endParaRPr>
          </a:p>
        </p:txBody>
      </p:sp>
      <p:pic>
        <p:nvPicPr>
          <p:cNvPr id="24" name="图片 23"/>
          <p:cNvPicPr>
            <a:picLocks noChangeAspect="1"/>
          </p:cNvPicPr>
          <p:nvPr/>
        </p:nvPicPr>
        <p:blipFill rotWithShape="1">
          <a:blip r:embed="rId1" cstate="print">
            <a:extLst>
              <a:ext uri="{28A0092B-C50C-407E-A947-70E740481C1C}">
                <a14:useLocalDpi xmlns:a14="http://schemas.microsoft.com/office/drawing/2010/main" val="0"/>
              </a:ext>
            </a:extLst>
          </a:blip>
          <a:srcRect l="4496" t="4051" r="47443" b="71139"/>
          <a:stretch>
            <a:fillRect/>
          </a:stretch>
        </p:blipFill>
        <p:spPr>
          <a:xfrm>
            <a:off x="1144327" y="2628186"/>
            <a:ext cx="4771840" cy="3293241"/>
          </a:xfrm>
          <a:prstGeom prst="rect">
            <a:avLst/>
          </a:prstGeom>
          <a:effectLst>
            <a:outerShdw blurRad="152400" dist="38100" dir="5400000" sx="101000" sy="101000" algn="t" rotWithShape="0">
              <a:prstClr val="black">
                <a:alpha val="23000"/>
              </a:prstClr>
            </a:outerShdw>
          </a:effectLst>
        </p:spPr>
      </p:pic>
      <p:cxnSp>
        <p:nvCxnSpPr>
          <p:cNvPr id="25" name="直线连接符 40"/>
          <p:cNvCxnSpPr/>
          <p:nvPr/>
        </p:nvCxnSpPr>
        <p:spPr>
          <a:xfrm flipH="1">
            <a:off x="7057393" y="2099951"/>
            <a:ext cx="3466949" cy="0"/>
          </a:xfrm>
          <a:prstGeom prst="line">
            <a:avLst/>
          </a:prstGeom>
          <a:noFill/>
          <a:ln w="6350" cap="flat" cmpd="sng" algn="ctr">
            <a:solidFill>
              <a:srgbClr val="0074E0"/>
            </a:solidFill>
            <a:prstDash val="solid"/>
            <a:miter lim="800000"/>
          </a:ln>
          <a:effectLst/>
        </p:spPr>
      </p:cxnSp>
      <p:cxnSp>
        <p:nvCxnSpPr>
          <p:cNvPr id="26" name="直线连接符 41"/>
          <p:cNvCxnSpPr/>
          <p:nvPr/>
        </p:nvCxnSpPr>
        <p:spPr>
          <a:xfrm flipH="1">
            <a:off x="6421776" y="2099951"/>
            <a:ext cx="635617" cy="0"/>
          </a:xfrm>
          <a:prstGeom prst="line">
            <a:avLst/>
          </a:prstGeom>
          <a:noFill/>
          <a:ln w="38100" cap="flat" cmpd="sng" algn="ctr">
            <a:solidFill>
              <a:srgbClr val="0074E0"/>
            </a:solidFill>
            <a:prstDash val="solid"/>
            <a:miter lim="800000"/>
          </a:ln>
          <a:effectLst/>
        </p:spPr>
      </p:cxnSp>
      <p:pic>
        <p:nvPicPr>
          <p:cNvPr id="27" name="图片 26" descr="D:/学校ppt/素材/微信图片_20230720085140.jpg微信图片_20230720085140"/>
          <p:cNvPicPr>
            <a:picLocks noChangeAspect="1"/>
          </p:cNvPicPr>
          <p:nvPr/>
        </p:nvPicPr>
        <p:blipFill>
          <a:blip r:embed="rId2"/>
          <a:srcRect t="2073" b="2073"/>
          <a:stretch>
            <a:fillRect/>
          </a:stretch>
        </p:blipFill>
        <p:spPr>
          <a:xfrm>
            <a:off x="1701478" y="2939970"/>
            <a:ext cx="3684608" cy="2303362"/>
          </a:xfrm>
          <a:custGeom>
            <a:avLst/>
            <a:gdLst>
              <a:gd name="connsiteX0" fmla="*/ 0 w 3684608"/>
              <a:gd name="connsiteY0" fmla="*/ 0 h 2303362"/>
              <a:gd name="connsiteX1" fmla="*/ 3684608 w 3684608"/>
              <a:gd name="connsiteY1" fmla="*/ 0 h 2303362"/>
              <a:gd name="connsiteX2" fmla="*/ 3684608 w 3684608"/>
              <a:gd name="connsiteY2" fmla="*/ 2303362 h 2303362"/>
              <a:gd name="connsiteX3" fmla="*/ 0 w 3684608"/>
              <a:gd name="connsiteY3" fmla="*/ 2303362 h 2303362"/>
            </a:gdLst>
            <a:ahLst/>
            <a:cxnLst>
              <a:cxn ang="0">
                <a:pos x="connsiteX0" y="connsiteY0"/>
              </a:cxn>
              <a:cxn ang="0">
                <a:pos x="connsiteX1" y="connsiteY1"/>
              </a:cxn>
              <a:cxn ang="0">
                <a:pos x="connsiteX2" y="connsiteY2"/>
              </a:cxn>
              <a:cxn ang="0">
                <a:pos x="connsiteX3" y="connsiteY3"/>
              </a:cxn>
            </a:cxnLst>
            <a:rect l="l" t="t" r="r" b="b"/>
            <a:pathLst>
              <a:path w="3684608" h="2303362">
                <a:moveTo>
                  <a:pt x="0" y="0"/>
                </a:moveTo>
                <a:lnTo>
                  <a:pt x="3684608" y="0"/>
                </a:lnTo>
                <a:lnTo>
                  <a:pt x="3684608" y="2303362"/>
                </a:lnTo>
                <a:lnTo>
                  <a:pt x="0" y="2303362"/>
                </a:lnTo>
                <a:close/>
              </a:path>
            </a:pathLst>
          </a:custGeom>
        </p:spPr>
      </p:pic>
      <p:sp>
        <p:nvSpPr>
          <p:cNvPr id="4" name="箭头: 五边形 6"/>
          <p:cNvSpPr/>
          <p:nvPr>
            <p:custDataLst>
              <p:tags r:id="rId3"/>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4"/>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sp>
        <p:nvSpPr>
          <p:cNvPr id="7" name="任意多边形: 形状 6"/>
          <p:cNvSpPr/>
          <p:nvPr>
            <p:custDataLst>
              <p:tags r:id="rId1"/>
            </p:custDataLst>
          </p:nvPr>
        </p:nvSpPr>
        <p:spPr>
          <a:xfrm rot="21142386" flipH="1">
            <a:off x="-933177" y="1972969"/>
            <a:ext cx="14534677" cy="2830552"/>
          </a:xfrm>
          <a:custGeom>
            <a:avLst/>
            <a:gdLst>
              <a:gd name="connsiteX0" fmla="*/ 0 w 14606954"/>
              <a:gd name="connsiteY0" fmla="*/ 2344914 h 2898627"/>
              <a:gd name="connsiteX1" fmla="*/ 1735016 w 14606954"/>
              <a:gd name="connsiteY1" fmla="*/ 2884175 h 2898627"/>
              <a:gd name="connsiteX2" fmla="*/ 5134708 w 14606954"/>
              <a:gd name="connsiteY2" fmla="*/ 1829098 h 2898627"/>
              <a:gd name="connsiteX3" fmla="*/ 8042031 w 14606954"/>
              <a:gd name="connsiteY3" fmla="*/ 1993221 h 2898627"/>
              <a:gd name="connsiteX4" fmla="*/ 11512062 w 14606954"/>
              <a:gd name="connsiteY4" fmla="*/ 328545 h 2898627"/>
              <a:gd name="connsiteX5" fmla="*/ 14606954 w 14606954"/>
              <a:gd name="connsiteY5" fmla="*/ 298 h 2898627"/>
              <a:gd name="connsiteX0-1" fmla="*/ 0 w 14606954"/>
              <a:gd name="connsiteY0-2" fmla="*/ 2344633 h 2898346"/>
              <a:gd name="connsiteX1-3" fmla="*/ 1735016 w 14606954"/>
              <a:gd name="connsiteY1-4" fmla="*/ 2883894 h 2898346"/>
              <a:gd name="connsiteX2-5" fmla="*/ 5134708 w 14606954"/>
              <a:gd name="connsiteY2-6" fmla="*/ 1828817 h 2898346"/>
              <a:gd name="connsiteX3-7" fmla="*/ 8042031 w 14606954"/>
              <a:gd name="connsiteY3-8" fmla="*/ 1992940 h 2898346"/>
              <a:gd name="connsiteX4-9" fmla="*/ 11512062 w 14606954"/>
              <a:gd name="connsiteY4-10" fmla="*/ 328264 h 2898346"/>
              <a:gd name="connsiteX5-11" fmla="*/ 14606954 w 14606954"/>
              <a:gd name="connsiteY5-12" fmla="*/ 17 h 2898346"/>
              <a:gd name="connsiteX0-13" fmla="*/ 0 w 14606954"/>
              <a:gd name="connsiteY0-14" fmla="*/ 2346815 h 2900528"/>
              <a:gd name="connsiteX1-15" fmla="*/ 1735016 w 14606954"/>
              <a:gd name="connsiteY1-16" fmla="*/ 2886076 h 2900528"/>
              <a:gd name="connsiteX2-17" fmla="*/ 5134708 w 14606954"/>
              <a:gd name="connsiteY2-18" fmla="*/ 1830999 h 2900528"/>
              <a:gd name="connsiteX3-19" fmla="*/ 8042031 w 14606954"/>
              <a:gd name="connsiteY3-20" fmla="*/ 1995122 h 2900528"/>
              <a:gd name="connsiteX4-21" fmla="*/ 11512062 w 14606954"/>
              <a:gd name="connsiteY4-22" fmla="*/ 330446 h 2900528"/>
              <a:gd name="connsiteX5-23" fmla="*/ 14606954 w 14606954"/>
              <a:gd name="connsiteY5-24" fmla="*/ 2199 h 2900528"/>
              <a:gd name="connsiteX0-25" fmla="*/ 0 w 14606954"/>
              <a:gd name="connsiteY0-26" fmla="*/ 2346360 h 2900073"/>
              <a:gd name="connsiteX1-27" fmla="*/ 1735016 w 14606954"/>
              <a:gd name="connsiteY1-28" fmla="*/ 2885621 h 2900073"/>
              <a:gd name="connsiteX2-29" fmla="*/ 5134708 w 14606954"/>
              <a:gd name="connsiteY2-30" fmla="*/ 1830544 h 2900073"/>
              <a:gd name="connsiteX3-31" fmla="*/ 8042031 w 14606954"/>
              <a:gd name="connsiteY3-32" fmla="*/ 1994667 h 2900073"/>
              <a:gd name="connsiteX4-33" fmla="*/ 11512062 w 14606954"/>
              <a:gd name="connsiteY4-34" fmla="*/ 329991 h 2900073"/>
              <a:gd name="connsiteX5-35" fmla="*/ 14606954 w 14606954"/>
              <a:gd name="connsiteY5-36" fmla="*/ 1744 h 2900073"/>
              <a:gd name="connsiteX0-37" fmla="*/ 0 w 14606954"/>
              <a:gd name="connsiteY0-38" fmla="*/ 2344616 h 2898329"/>
              <a:gd name="connsiteX1-39" fmla="*/ 1735016 w 14606954"/>
              <a:gd name="connsiteY1-40" fmla="*/ 2883877 h 2898329"/>
              <a:gd name="connsiteX2-41" fmla="*/ 5134708 w 14606954"/>
              <a:gd name="connsiteY2-42" fmla="*/ 1828800 h 2898329"/>
              <a:gd name="connsiteX3-43" fmla="*/ 8042031 w 14606954"/>
              <a:gd name="connsiteY3-44" fmla="*/ 1992923 h 2898329"/>
              <a:gd name="connsiteX4-45" fmla="*/ 11512062 w 14606954"/>
              <a:gd name="connsiteY4-46" fmla="*/ 328247 h 2898329"/>
              <a:gd name="connsiteX5-47" fmla="*/ 14606954 w 14606954"/>
              <a:gd name="connsiteY5-48" fmla="*/ 0 h 2898329"/>
              <a:gd name="connsiteX0-49" fmla="*/ 0 w 14514357"/>
              <a:gd name="connsiteY0-50" fmla="*/ 2206024 h 2759737"/>
              <a:gd name="connsiteX1-51" fmla="*/ 1735016 w 14514357"/>
              <a:gd name="connsiteY1-52" fmla="*/ 2745285 h 2759737"/>
              <a:gd name="connsiteX2-53" fmla="*/ 5134708 w 14514357"/>
              <a:gd name="connsiteY2-54" fmla="*/ 1690208 h 2759737"/>
              <a:gd name="connsiteX3-55" fmla="*/ 8042031 w 14514357"/>
              <a:gd name="connsiteY3-56" fmla="*/ 1854331 h 2759737"/>
              <a:gd name="connsiteX4-57" fmla="*/ 11512062 w 14514357"/>
              <a:gd name="connsiteY4-58" fmla="*/ 189655 h 2759737"/>
              <a:gd name="connsiteX5-59" fmla="*/ 14514357 w 14514357"/>
              <a:gd name="connsiteY5-60" fmla="*/ 305 h 2759737"/>
              <a:gd name="connsiteX0-61" fmla="*/ 0 w 14534677"/>
              <a:gd name="connsiteY0-62" fmla="*/ 2276839 h 2830552"/>
              <a:gd name="connsiteX1-63" fmla="*/ 1735016 w 14534677"/>
              <a:gd name="connsiteY1-64" fmla="*/ 2816100 h 2830552"/>
              <a:gd name="connsiteX2-65" fmla="*/ 5134708 w 14534677"/>
              <a:gd name="connsiteY2-66" fmla="*/ 1761023 h 2830552"/>
              <a:gd name="connsiteX3-67" fmla="*/ 8042031 w 14534677"/>
              <a:gd name="connsiteY3-68" fmla="*/ 1925146 h 2830552"/>
              <a:gd name="connsiteX4-69" fmla="*/ 11512062 w 14534677"/>
              <a:gd name="connsiteY4-70" fmla="*/ 260470 h 2830552"/>
              <a:gd name="connsiteX5-71" fmla="*/ 14534677 w 14534677"/>
              <a:gd name="connsiteY5-72" fmla="*/ 0 h 2830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534677" h="2830552">
                <a:moveTo>
                  <a:pt x="0" y="2276839"/>
                </a:moveTo>
                <a:cubicBezTo>
                  <a:pt x="439615" y="2589454"/>
                  <a:pt x="879231" y="2902069"/>
                  <a:pt x="1735016" y="2816100"/>
                </a:cubicBezTo>
                <a:cubicBezTo>
                  <a:pt x="2590801" y="2730131"/>
                  <a:pt x="4083539" y="1909515"/>
                  <a:pt x="5134708" y="1761023"/>
                </a:cubicBezTo>
                <a:cubicBezTo>
                  <a:pt x="6185877" y="1612531"/>
                  <a:pt x="6979139" y="2175238"/>
                  <a:pt x="8042031" y="1925146"/>
                </a:cubicBezTo>
                <a:cubicBezTo>
                  <a:pt x="9104923" y="1675054"/>
                  <a:pt x="10433341" y="569474"/>
                  <a:pt x="11512062" y="260470"/>
                </a:cubicBezTo>
                <a:cubicBezTo>
                  <a:pt x="12590783" y="-48534"/>
                  <a:pt x="13233367" y="55919"/>
                  <a:pt x="14534677" y="0"/>
                </a:cubicBezTo>
              </a:path>
            </a:pathLst>
          </a:custGeom>
          <a:noFill/>
          <a:ln w="12700" cap="flat" cmpd="sng" algn="ctr">
            <a:solidFill>
              <a:srgbClr val="0074E0"/>
            </a:solidFill>
            <a:prstDash val="solid"/>
            <a:miter lim="800000"/>
          </a:ln>
          <a:effectLst>
            <a:outerShdw blurRad="127000" dist="114300" dir="2700000" algn="tl" rotWithShape="0">
              <a:srgbClr val="A2E2EB">
                <a:alpha val="86000"/>
              </a:srgbClr>
            </a:outerShdw>
          </a:effectLst>
        </p:spPr>
        <p:txBody>
          <a:bodyPr rtlCol="0" anchor="ctr"/>
          <a:lstStyle/>
          <a:p>
            <a:pPr algn="ctr">
              <a:defRPr/>
            </a:pPr>
            <a:endParaRPr lang="zh-CN" altLang="en-US" kern="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 name="文本框 7"/>
          <p:cNvSpPr txBox="1"/>
          <p:nvPr>
            <p:custDataLst>
              <p:tags r:id="rId2"/>
            </p:custDataLst>
          </p:nvPr>
        </p:nvSpPr>
        <p:spPr>
          <a:xfrm>
            <a:off x="948916" y="3991971"/>
            <a:ext cx="1533094" cy="307777"/>
          </a:xfrm>
          <a:prstGeom prst="rect">
            <a:avLst/>
          </a:prstGeom>
          <a:noFill/>
          <a:effectLst/>
        </p:spPr>
        <p:txBody>
          <a:bodyPr wrap="square" lIns="0" tIns="0" rIns="0" bIns="0">
            <a:spAutoFit/>
          </a:bodyPr>
          <a:lstStyle>
            <a:defPPr>
              <a:defRPr lang="zh-CN"/>
            </a:defPPr>
            <a:lvl1pPr>
              <a:defRPr sz="1400" b="1">
                <a:solidFill>
                  <a:schemeClr val="accent2">
                    <a:lumMod val="20000"/>
                    <a:lumOff val="80000"/>
                  </a:schemeClr>
                </a:solidFill>
                <a:latin typeface="+mj-ea"/>
                <a:ea typeface="+mj-ea"/>
                <a:cs typeface="+mn-ea"/>
              </a:defRPr>
            </a:lvl1pPr>
          </a:lstStyle>
          <a:p>
            <a:pPr algn="ctr">
              <a:defRPr/>
            </a:pPr>
            <a:r>
              <a:rPr lang="zh-CN" altLang="en-US" sz="2000" b="0" kern="0" dirty="0" smtClean="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zh-CN" altLang="en-US" sz="2000" b="0" kern="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 name="文本框 8"/>
          <p:cNvSpPr txBox="1"/>
          <p:nvPr>
            <p:custDataLst>
              <p:tags r:id="rId3"/>
            </p:custDataLst>
          </p:nvPr>
        </p:nvSpPr>
        <p:spPr>
          <a:xfrm>
            <a:off x="787560" y="4312586"/>
            <a:ext cx="1855806" cy="479425"/>
          </a:xfrm>
          <a:prstGeom prst="rect">
            <a:avLst/>
          </a:prstGeom>
          <a:noFill/>
        </p:spPr>
        <p:txBody>
          <a:bodyPr wrap="square" lIns="0" tIns="0" rIns="0" bIns="0">
            <a:spAutoFit/>
          </a:bodyPr>
          <a:lstStyle/>
          <a:p>
            <a:pPr algn="ctr">
              <a:lnSpc>
                <a:spcPct val="13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a:t>
            </a:r>
            <a:endPar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Medium" panose="020B0600000000000000" pitchFamily="34" charset="-122"/>
            </a:endParaRPr>
          </a:p>
        </p:txBody>
      </p:sp>
      <p:cxnSp>
        <p:nvCxnSpPr>
          <p:cNvPr id="10" name="直接连接符 9"/>
          <p:cNvCxnSpPr/>
          <p:nvPr>
            <p:custDataLst>
              <p:tags r:id="rId4"/>
            </p:custDataLst>
          </p:nvPr>
        </p:nvCxnSpPr>
        <p:spPr>
          <a:xfrm>
            <a:off x="1715463" y="3135039"/>
            <a:ext cx="0" cy="670049"/>
          </a:xfrm>
          <a:prstGeom prst="line">
            <a:avLst/>
          </a:prstGeom>
          <a:noFill/>
          <a:ln w="12700" cap="flat" cmpd="sng" algn="ctr">
            <a:gradFill>
              <a:gsLst>
                <a:gs pos="0">
                  <a:schemeClr val="bg1">
                    <a:lumMod val="65000"/>
                  </a:schemeClr>
                </a:gs>
                <a:gs pos="100000">
                  <a:schemeClr val="bg1">
                    <a:lumMod val="75000"/>
                    <a:alpha val="0"/>
                  </a:schemeClr>
                </a:gs>
              </a:gsLst>
              <a:lin ang="5400000" scaled="1"/>
            </a:gradFill>
            <a:prstDash val="lgDash"/>
            <a:miter lim="800000"/>
          </a:ln>
          <a:effectLst/>
        </p:spPr>
      </p:cxnSp>
      <p:sp>
        <p:nvSpPr>
          <p:cNvPr id="11" name="文本框 10"/>
          <p:cNvSpPr txBox="1"/>
          <p:nvPr>
            <p:custDataLst>
              <p:tags r:id="rId5"/>
            </p:custDataLst>
          </p:nvPr>
        </p:nvSpPr>
        <p:spPr>
          <a:xfrm>
            <a:off x="9634075" y="4717988"/>
            <a:ext cx="1533094" cy="307777"/>
          </a:xfrm>
          <a:prstGeom prst="rect">
            <a:avLst/>
          </a:prstGeom>
          <a:noFill/>
          <a:effectLst/>
        </p:spPr>
        <p:txBody>
          <a:bodyPr wrap="square" lIns="0" tIns="0" rIns="0" bIns="0">
            <a:spAutoFit/>
          </a:bodyPr>
          <a:lstStyle>
            <a:defPPr>
              <a:defRPr lang="zh-CN"/>
            </a:defPPr>
            <a:lvl1pPr>
              <a:defRPr sz="1400" b="1">
                <a:solidFill>
                  <a:schemeClr val="accent2">
                    <a:lumMod val="20000"/>
                    <a:lumOff val="80000"/>
                  </a:schemeClr>
                </a:solidFill>
                <a:latin typeface="+mj-ea"/>
                <a:ea typeface="+mj-ea"/>
                <a:cs typeface="+mn-ea"/>
              </a:defRPr>
            </a:lvl1pPr>
          </a:lstStyle>
          <a:p>
            <a:pPr algn="ctr">
              <a:defRPr/>
            </a:pPr>
            <a:r>
              <a:rPr lang="zh-CN" altLang="en-US" sz="2000" b="0" kern="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zh-CN" altLang="en-US" sz="2000" b="0" kern="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6" name="文本框 15"/>
          <p:cNvSpPr txBox="1"/>
          <p:nvPr>
            <p:custDataLst>
              <p:tags r:id="rId6"/>
            </p:custDataLst>
          </p:nvPr>
        </p:nvSpPr>
        <p:spPr>
          <a:xfrm>
            <a:off x="9472719" y="5038603"/>
            <a:ext cx="1855806" cy="479425"/>
          </a:xfrm>
          <a:prstGeom prst="rect">
            <a:avLst/>
          </a:prstGeom>
          <a:noFill/>
        </p:spPr>
        <p:txBody>
          <a:bodyPr wrap="square" lIns="0" tIns="0" rIns="0" bIns="0">
            <a:spAutoFit/>
          </a:bodyPr>
          <a:lstStyle/>
          <a:p>
            <a:pPr algn="ctr">
              <a:lnSpc>
                <a:spcPct val="13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a:t>
            </a:r>
            <a:endPar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Medium" panose="020B0600000000000000" pitchFamily="34" charset="-122"/>
            </a:endParaRPr>
          </a:p>
        </p:txBody>
      </p:sp>
      <p:cxnSp>
        <p:nvCxnSpPr>
          <p:cNvPr id="17" name="直接连接符 16"/>
          <p:cNvCxnSpPr/>
          <p:nvPr>
            <p:custDataLst>
              <p:tags r:id="rId7"/>
            </p:custDataLst>
          </p:nvPr>
        </p:nvCxnSpPr>
        <p:spPr>
          <a:xfrm>
            <a:off x="10400622" y="4061034"/>
            <a:ext cx="0" cy="542557"/>
          </a:xfrm>
          <a:prstGeom prst="line">
            <a:avLst/>
          </a:prstGeom>
          <a:noFill/>
          <a:ln w="12700" cap="flat" cmpd="sng" algn="ctr">
            <a:gradFill>
              <a:gsLst>
                <a:gs pos="0">
                  <a:schemeClr val="bg1">
                    <a:lumMod val="65000"/>
                  </a:schemeClr>
                </a:gs>
                <a:gs pos="100000">
                  <a:schemeClr val="bg1">
                    <a:lumMod val="75000"/>
                    <a:alpha val="0"/>
                  </a:schemeClr>
                </a:gs>
              </a:gsLst>
              <a:lin ang="5400000" scaled="1"/>
            </a:gradFill>
            <a:prstDash val="lgDash"/>
            <a:miter lim="800000"/>
          </a:ln>
          <a:effectLst/>
        </p:spPr>
      </p:cxnSp>
      <p:sp>
        <p:nvSpPr>
          <p:cNvPr id="18" name="文本框 17"/>
          <p:cNvSpPr txBox="1"/>
          <p:nvPr>
            <p:custDataLst>
              <p:tags r:id="rId8"/>
            </p:custDataLst>
          </p:nvPr>
        </p:nvSpPr>
        <p:spPr>
          <a:xfrm>
            <a:off x="3211768" y="2076314"/>
            <a:ext cx="1533094" cy="307777"/>
          </a:xfrm>
          <a:prstGeom prst="rect">
            <a:avLst/>
          </a:prstGeom>
          <a:noFill/>
          <a:effectLst/>
        </p:spPr>
        <p:txBody>
          <a:bodyPr wrap="square" lIns="0" tIns="0" rIns="0" bIns="0">
            <a:spAutoFit/>
          </a:bodyPr>
          <a:lstStyle>
            <a:defPPr>
              <a:defRPr lang="zh-CN"/>
            </a:defPPr>
            <a:lvl1pPr>
              <a:defRPr sz="1400" b="1">
                <a:solidFill>
                  <a:schemeClr val="accent2">
                    <a:lumMod val="20000"/>
                    <a:lumOff val="80000"/>
                  </a:schemeClr>
                </a:solidFill>
                <a:latin typeface="+mj-ea"/>
                <a:ea typeface="+mj-ea"/>
                <a:cs typeface="+mn-ea"/>
              </a:defRPr>
            </a:lvl1pPr>
          </a:lstStyle>
          <a:p>
            <a:pPr algn="ctr">
              <a:defRPr/>
            </a:pPr>
            <a:r>
              <a:rPr lang="zh-CN" altLang="en-US" sz="2000" b="0" kern="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zh-CN" altLang="en-US" sz="2000" b="0" kern="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9" name="文本框 18"/>
          <p:cNvSpPr txBox="1"/>
          <p:nvPr>
            <p:custDataLst>
              <p:tags r:id="rId9"/>
            </p:custDataLst>
          </p:nvPr>
        </p:nvSpPr>
        <p:spPr>
          <a:xfrm>
            <a:off x="3050412" y="1532122"/>
            <a:ext cx="1855806" cy="479425"/>
          </a:xfrm>
          <a:prstGeom prst="rect">
            <a:avLst/>
          </a:prstGeom>
          <a:noFill/>
        </p:spPr>
        <p:txBody>
          <a:bodyPr wrap="square" lIns="0" tIns="0" rIns="0" bIns="0">
            <a:spAutoFit/>
          </a:bodyPr>
          <a:lstStyle/>
          <a:p>
            <a:pPr algn="ctr">
              <a:lnSpc>
                <a:spcPct val="13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a:t>
            </a:r>
            <a:endPar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Medium" panose="020B0600000000000000" pitchFamily="34" charset="-122"/>
            </a:endParaRPr>
          </a:p>
        </p:txBody>
      </p:sp>
      <p:cxnSp>
        <p:nvCxnSpPr>
          <p:cNvPr id="20" name="直接连接符 19"/>
          <p:cNvCxnSpPr/>
          <p:nvPr>
            <p:custDataLst>
              <p:tags r:id="rId10"/>
            </p:custDataLst>
          </p:nvPr>
        </p:nvCxnSpPr>
        <p:spPr>
          <a:xfrm flipV="1">
            <a:off x="3978315" y="2381476"/>
            <a:ext cx="0" cy="670049"/>
          </a:xfrm>
          <a:prstGeom prst="line">
            <a:avLst/>
          </a:prstGeom>
          <a:noFill/>
          <a:ln w="12700" cap="flat" cmpd="sng" algn="ctr">
            <a:gradFill>
              <a:gsLst>
                <a:gs pos="0">
                  <a:schemeClr val="bg1">
                    <a:lumMod val="65000"/>
                  </a:schemeClr>
                </a:gs>
                <a:gs pos="100000">
                  <a:schemeClr val="bg1">
                    <a:lumMod val="75000"/>
                    <a:alpha val="0"/>
                  </a:schemeClr>
                </a:gs>
              </a:gsLst>
              <a:lin ang="5400000" scaled="1"/>
            </a:gradFill>
            <a:prstDash val="lgDash"/>
            <a:miter lim="800000"/>
          </a:ln>
          <a:effectLst/>
        </p:spPr>
      </p:cxnSp>
      <p:sp>
        <p:nvSpPr>
          <p:cNvPr id="21" name="文本框 20"/>
          <p:cNvSpPr txBox="1"/>
          <p:nvPr>
            <p:custDataLst>
              <p:tags r:id="rId11"/>
            </p:custDataLst>
          </p:nvPr>
        </p:nvSpPr>
        <p:spPr>
          <a:xfrm>
            <a:off x="7581025" y="2102852"/>
            <a:ext cx="1533094" cy="307777"/>
          </a:xfrm>
          <a:prstGeom prst="rect">
            <a:avLst/>
          </a:prstGeom>
          <a:noFill/>
          <a:effectLst/>
        </p:spPr>
        <p:txBody>
          <a:bodyPr wrap="square" lIns="0" tIns="0" rIns="0" bIns="0">
            <a:spAutoFit/>
          </a:bodyPr>
          <a:lstStyle>
            <a:defPPr>
              <a:defRPr lang="zh-CN"/>
            </a:defPPr>
            <a:lvl1pPr>
              <a:defRPr sz="1400" b="1">
                <a:solidFill>
                  <a:schemeClr val="accent2">
                    <a:lumMod val="20000"/>
                    <a:lumOff val="80000"/>
                  </a:schemeClr>
                </a:solidFill>
                <a:latin typeface="+mj-ea"/>
                <a:ea typeface="+mj-ea"/>
                <a:cs typeface="+mn-ea"/>
              </a:defRPr>
            </a:lvl1pPr>
          </a:lstStyle>
          <a:p>
            <a:pPr algn="ctr">
              <a:defRPr/>
            </a:pPr>
            <a:r>
              <a:rPr lang="zh-CN" altLang="en-US" sz="2000" b="0" kern="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zh-CN" altLang="en-US" sz="2000" b="0" kern="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2" name="文本框 21"/>
          <p:cNvSpPr txBox="1"/>
          <p:nvPr>
            <p:custDataLst>
              <p:tags r:id="rId12"/>
            </p:custDataLst>
          </p:nvPr>
        </p:nvSpPr>
        <p:spPr>
          <a:xfrm>
            <a:off x="7419669" y="1558660"/>
            <a:ext cx="1855806" cy="479425"/>
          </a:xfrm>
          <a:prstGeom prst="rect">
            <a:avLst/>
          </a:prstGeom>
          <a:noFill/>
        </p:spPr>
        <p:txBody>
          <a:bodyPr wrap="square" lIns="0" tIns="0" rIns="0" bIns="0">
            <a:spAutoFit/>
          </a:bodyPr>
          <a:lstStyle/>
          <a:p>
            <a:pPr algn="ctr">
              <a:lnSpc>
                <a:spcPct val="13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a:t>
            </a:r>
            <a:endPar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Medium" panose="020B0600000000000000" pitchFamily="34" charset="-122"/>
            </a:endParaRPr>
          </a:p>
        </p:txBody>
      </p:sp>
      <p:cxnSp>
        <p:nvCxnSpPr>
          <p:cNvPr id="23" name="直接连接符 22"/>
          <p:cNvCxnSpPr/>
          <p:nvPr>
            <p:custDataLst>
              <p:tags r:id="rId13"/>
            </p:custDataLst>
          </p:nvPr>
        </p:nvCxnSpPr>
        <p:spPr>
          <a:xfrm flipV="1">
            <a:off x="8347572" y="2408015"/>
            <a:ext cx="0" cy="633235"/>
          </a:xfrm>
          <a:prstGeom prst="line">
            <a:avLst/>
          </a:prstGeom>
          <a:noFill/>
          <a:ln w="12700" cap="flat" cmpd="sng" algn="ctr">
            <a:gradFill>
              <a:gsLst>
                <a:gs pos="0">
                  <a:schemeClr val="bg1">
                    <a:lumMod val="65000"/>
                  </a:schemeClr>
                </a:gs>
                <a:gs pos="100000">
                  <a:schemeClr val="bg1">
                    <a:lumMod val="75000"/>
                    <a:alpha val="0"/>
                  </a:schemeClr>
                </a:gs>
              </a:gsLst>
              <a:lin ang="5400000" scaled="1"/>
            </a:gradFill>
            <a:prstDash val="lgDash"/>
            <a:miter lim="800000"/>
          </a:ln>
          <a:effectLst/>
        </p:spPr>
      </p:cxnSp>
      <p:sp>
        <p:nvSpPr>
          <p:cNvPr id="24" name="文本框 23"/>
          <p:cNvSpPr txBox="1"/>
          <p:nvPr>
            <p:custDataLst>
              <p:tags r:id="rId14"/>
            </p:custDataLst>
          </p:nvPr>
        </p:nvSpPr>
        <p:spPr>
          <a:xfrm>
            <a:off x="5676642" y="4821499"/>
            <a:ext cx="1533094" cy="307777"/>
          </a:xfrm>
          <a:prstGeom prst="rect">
            <a:avLst/>
          </a:prstGeom>
          <a:noFill/>
          <a:effectLst/>
        </p:spPr>
        <p:txBody>
          <a:bodyPr wrap="square" lIns="0" tIns="0" rIns="0" bIns="0">
            <a:spAutoFit/>
          </a:bodyPr>
          <a:lstStyle>
            <a:defPPr>
              <a:defRPr lang="zh-CN"/>
            </a:defPPr>
            <a:lvl1pPr>
              <a:defRPr sz="1400" b="1">
                <a:solidFill>
                  <a:schemeClr val="accent2">
                    <a:lumMod val="20000"/>
                    <a:lumOff val="80000"/>
                  </a:schemeClr>
                </a:solidFill>
                <a:latin typeface="+mj-ea"/>
                <a:ea typeface="+mj-ea"/>
                <a:cs typeface="+mn-ea"/>
              </a:defRPr>
            </a:lvl1pPr>
          </a:lstStyle>
          <a:p>
            <a:pPr algn="ctr">
              <a:defRPr/>
            </a:pPr>
            <a:r>
              <a:rPr lang="zh-CN" altLang="en-US" sz="2000" b="0" kern="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zh-CN" altLang="en-US" sz="2000" b="0" kern="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5" name="文本框 24"/>
          <p:cNvSpPr txBox="1"/>
          <p:nvPr>
            <p:custDataLst>
              <p:tags r:id="rId15"/>
            </p:custDataLst>
          </p:nvPr>
        </p:nvSpPr>
        <p:spPr>
          <a:xfrm>
            <a:off x="5515286" y="5142114"/>
            <a:ext cx="1855806" cy="479425"/>
          </a:xfrm>
          <a:prstGeom prst="rect">
            <a:avLst/>
          </a:prstGeom>
          <a:noFill/>
        </p:spPr>
        <p:txBody>
          <a:bodyPr wrap="square" lIns="0" tIns="0" rIns="0" bIns="0">
            <a:spAutoFit/>
          </a:bodyPr>
          <a:lstStyle/>
          <a:p>
            <a:pPr algn="ctr">
              <a:lnSpc>
                <a:spcPct val="130000"/>
              </a:lnSpc>
            </a:pPr>
            <a:r>
              <a:rPr lang="zh-CN" altLang="en-US" sz="12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a:t>
            </a:r>
            <a:endPar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Medium" panose="020B0600000000000000" pitchFamily="34" charset="-122"/>
            </a:endParaRPr>
          </a:p>
        </p:txBody>
      </p:sp>
      <p:cxnSp>
        <p:nvCxnSpPr>
          <p:cNvPr id="26" name="直接连接符 25"/>
          <p:cNvCxnSpPr/>
          <p:nvPr>
            <p:custDataLst>
              <p:tags r:id="rId16"/>
            </p:custDataLst>
          </p:nvPr>
        </p:nvCxnSpPr>
        <p:spPr>
          <a:xfrm>
            <a:off x="6443189" y="4323542"/>
            <a:ext cx="0" cy="349255"/>
          </a:xfrm>
          <a:prstGeom prst="line">
            <a:avLst/>
          </a:prstGeom>
          <a:noFill/>
          <a:ln w="12700" cap="flat" cmpd="sng" algn="ctr">
            <a:gradFill>
              <a:gsLst>
                <a:gs pos="0">
                  <a:schemeClr val="bg1">
                    <a:lumMod val="65000"/>
                  </a:schemeClr>
                </a:gs>
                <a:gs pos="100000">
                  <a:schemeClr val="bg1">
                    <a:lumMod val="75000"/>
                    <a:alpha val="0"/>
                  </a:schemeClr>
                </a:gs>
              </a:gsLst>
              <a:lin ang="5400000" scaled="1"/>
            </a:gradFill>
            <a:prstDash val="lgDash"/>
            <a:miter lim="800000"/>
          </a:ln>
          <a:effectLst/>
        </p:spPr>
      </p:cxnSp>
      <p:sp>
        <p:nvSpPr>
          <p:cNvPr id="27" name="椭圆 26"/>
          <p:cNvSpPr/>
          <p:nvPr>
            <p:custDataLst>
              <p:tags r:id="rId17"/>
            </p:custDataLst>
          </p:nvPr>
        </p:nvSpPr>
        <p:spPr>
          <a:xfrm>
            <a:off x="1342704" y="2295733"/>
            <a:ext cx="745517" cy="745517"/>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8" name="图形 16"/>
          <p:cNvSpPr/>
          <p:nvPr>
            <p:custDataLst>
              <p:tags r:id="rId18"/>
            </p:custDataLst>
          </p:nvPr>
        </p:nvSpPr>
        <p:spPr>
          <a:xfrm>
            <a:off x="1522201" y="2480617"/>
            <a:ext cx="386524" cy="375578"/>
          </a:xfrm>
          <a:custGeom>
            <a:avLst/>
            <a:gdLst>
              <a:gd name="T0" fmla="*/ 12267 w 12801"/>
              <a:gd name="T1" fmla="*/ 9067 h 12438"/>
              <a:gd name="T2" fmla="*/ 11733 w 12801"/>
              <a:gd name="T3" fmla="*/ 4267 h 12438"/>
              <a:gd name="T4" fmla="*/ 11097 w 12801"/>
              <a:gd name="T5" fmla="*/ 3733 h 12438"/>
              <a:gd name="T6" fmla="*/ 11097 w 12801"/>
              <a:gd name="T7" fmla="*/ 2667 h 12438"/>
              <a:gd name="T8" fmla="*/ 12800 w 12801"/>
              <a:gd name="T9" fmla="*/ 4267 h 12438"/>
              <a:gd name="T10" fmla="*/ 11733 w 12801"/>
              <a:gd name="T11" fmla="*/ 11188 h 12438"/>
              <a:gd name="T12" fmla="*/ 12267 w 12801"/>
              <a:gd name="T13" fmla="*/ 6949 h 12438"/>
              <a:gd name="T14" fmla="*/ 12800 w 12801"/>
              <a:gd name="T15" fmla="*/ 11238 h 12438"/>
              <a:gd name="T16" fmla="*/ 12556 w 12801"/>
              <a:gd name="T17" fmla="*/ 12022 h 12438"/>
              <a:gd name="T18" fmla="*/ 9887 w 12801"/>
              <a:gd name="T19" fmla="*/ 10667 h 12438"/>
              <a:gd name="T20" fmla="*/ 3733 w 12801"/>
              <a:gd name="T21" fmla="*/ 10133 h 12438"/>
              <a:gd name="T22" fmla="*/ 9887 w 12801"/>
              <a:gd name="T23" fmla="*/ 9600 h 12438"/>
              <a:gd name="T24" fmla="*/ 11733 w 12801"/>
              <a:gd name="T25" fmla="*/ 11188 h 12438"/>
              <a:gd name="T26" fmla="*/ 9600 w 12801"/>
              <a:gd name="T27" fmla="*/ 8000 h 12438"/>
              <a:gd name="T28" fmla="*/ 10133 w 12801"/>
              <a:gd name="T29" fmla="*/ 1600 h 12438"/>
              <a:gd name="T30" fmla="*/ 1600 w 12801"/>
              <a:gd name="T31" fmla="*/ 1067 h 12438"/>
              <a:gd name="T32" fmla="*/ 1067 w 12801"/>
              <a:gd name="T33" fmla="*/ 9726 h 12438"/>
              <a:gd name="T34" fmla="*/ 3318 w 12801"/>
              <a:gd name="T35" fmla="*/ 9067 h 12438"/>
              <a:gd name="T36" fmla="*/ 644 w 12801"/>
              <a:gd name="T37" fmla="*/ 10705 h 12438"/>
              <a:gd name="T38" fmla="*/ 0 w 12801"/>
              <a:gd name="T39" fmla="*/ 1600 h 12438"/>
              <a:gd name="T40" fmla="*/ 9600 w 12801"/>
              <a:gd name="T41" fmla="*/ 0 h 12438"/>
              <a:gd name="T42" fmla="*/ 11200 w 12801"/>
              <a:gd name="T43" fmla="*/ 7467 h 12438"/>
              <a:gd name="T44" fmla="*/ 3318 w 12801"/>
              <a:gd name="T45" fmla="*/ 9067 h 12438"/>
              <a:gd name="T46" fmla="*/ 2133 w 12801"/>
              <a:gd name="T47" fmla="*/ 4533 h 12438"/>
              <a:gd name="T48" fmla="*/ 3733 w 12801"/>
              <a:gd name="T49" fmla="*/ 4533 h 12438"/>
              <a:gd name="T50" fmla="*/ 2133 w 12801"/>
              <a:gd name="T51" fmla="*/ 4533 h 12438"/>
              <a:gd name="T52" fmla="*/ 4800 w 12801"/>
              <a:gd name="T53" fmla="*/ 4533 h 12438"/>
              <a:gd name="T54" fmla="*/ 6400 w 12801"/>
              <a:gd name="T55" fmla="*/ 4533 h 12438"/>
              <a:gd name="T56" fmla="*/ 4800 w 12801"/>
              <a:gd name="T57" fmla="*/ 4533 h 12438"/>
              <a:gd name="T58" fmla="*/ 7467 w 12801"/>
              <a:gd name="T59" fmla="*/ 4533 h 12438"/>
              <a:gd name="T60" fmla="*/ 9067 w 12801"/>
              <a:gd name="T61" fmla="*/ 4533 h 12438"/>
              <a:gd name="T62" fmla="*/ 7467 w 12801"/>
              <a:gd name="T63" fmla="*/ 4533 h 12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01" h="12438">
                <a:moveTo>
                  <a:pt x="12800" y="8533"/>
                </a:moveTo>
                <a:cubicBezTo>
                  <a:pt x="12800" y="8828"/>
                  <a:pt x="12561" y="9067"/>
                  <a:pt x="12267" y="9067"/>
                </a:cubicBezTo>
                <a:cubicBezTo>
                  <a:pt x="11972" y="9067"/>
                  <a:pt x="11733" y="8828"/>
                  <a:pt x="11733" y="8533"/>
                </a:cubicBezTo>
                <a:lnTo>
                  <a:pt x="11733" y="4267"/>
                </a:lnTo>
                <a:cubicBezTo>
                  <a:pt x="11733" y="3972"/>
                  <a:pt x="11495" y="3733"/>
                  <a:pt x="11200" y="3733"/>
                </a:cubicBezTo>
                <a:lnTo>
                  <a:pt x="11097" y="3733"/>
                </a:lnTo>
                <a:cubicBezTo>
                  <a:pt x="10803" y="3733"/>
                  <a:pt x="10564" y="3495"/>
                  <a:pt x="10564" y="3200"/>
                </a:cubicBezTo>
                <a:cubicBezTo>
                  <a:pt x="10564" y="2905"/>
                  <a:pt x="10803" y="2667"/>
                  <a:pt x="11097" y="2667"/>
                </a:cubicBezTo>
                <a:lnTo>
                  <a:pt x="11200" y="2667"/>
                </a:lnTo>
                <a:cubicBezTo>
                  <a:pt x="12084" y="2667"/>
                  <a:pt x="12800" y="3383"/>
                  <a:pt x="12800" y="4267"/>
                </a:cubicBezTo>
                <a:lnTo>
                  <a:pt x="12800" y="8533"/>
                </a:lnTo>
                <a:close/>
                <a:moveTo>
                  <a:pt x="11733" y="11188"/>
                </a:moveTo>
                <a:lnTo>
                  <a:pt x="11733" y="7482"/>
                </a:lnTo>
                <a:cubicBezTo>
                  <a:pt x="11733" y="7188"/>
                  <a:pt x="11972" y="6949"/>
                  <a:pt x="12267" y="6949"/>
                </a:cubicBezTo>
                <a:cubicBezTo>
                  <a:pt x="12561" y="6949"/>
                  <a:pt x="12800" y="7188"/>
                  <a:pt x="12800" y="7482"/>
                </a:cubicBezTo>
                <a:lnTo>
                  <a:pt x="12800" y="11238"/>
                </a:lnTo>
                <a:cubicBezTo>
                  <a:pt x="12801" y="11313"/>
                  <a:pt x="12800" y="11352"/>
                  <a:pt x="12798" y="11404"/>
                </a:cubicBezTo>
                <a:cubicBezTo>
                  <a:pt x="12785" y="11650"/>
                  <a:pt x="12729" y="11850"/>
                  <a:pt x="12556" y="12022"/>
                </a:cubicBezTo>
                <a:cubicBezTo>
                  <a:pt x="12139" y="12438"/>
                  <a:pt x="11463" y="12438"/>
                  <a:pt x="11019" y="11991"/>
                </a:cubicBezTo>
                <a:lnTo>
                  <a:pt x="9887" y="10667"/>
                </a:lnTo>
                <a:lnTo>
                  <a:pt x="4267" y="10667"/>
                </a:lnTo>
                <a:cubicBezTo>
                  <a:pt x="3972" y="10667"/>
                  <a:pt x="3733" y="10428"/>
                  <a:pt x="3733" y="10133"/>
                </a:cubicBezTo>
                <a:cubicBezTo>
                  <a:pt x="3733" y="9839"/>
                  <a:pt x="3972" y="9600"/>
                  <a:pt x="4267" y="9600"/>
                </a:cubicBezTo>
                <a:lnTo>
                  <a:pt x="9887" y="9600"/>
                </a:lnTo>
                <a:cubicBezTo>
                  <a:pt x="10199" y="9600"/>
                  <a:pt x="10496" y="9737"/>
                  <a:pt x="10698" y="9974"/>
                </a:cubicBezTo>
                <a:lnTo>
                  <a:pt x="11733" y="11188"/>
                </a:lnTo>
                <a:close/>
                <a:moveTo>
                  <a:pt x="2894" y="8000"/>
                </a:moveTo>
                <a:lnTo>
                  <a:pt x="9600" y="8000"/>
                </a:lnTo>
                <a:cubicBezTo>
                  <a:pt x="9895" y="8000"/>
                  <a:pt x="10133" y="7761"/>
                  <a:pt x="10133" y="7467"/>
                </a:cubicBezTo>
                <a:lnTo>
                  <a:pt x="10133" y="1600"/>
                </a:lnTo>
                <a:cubicBezTo>
                  <a:pt x="10133" y="1305"/>
                  <a:pt x="9895" y="1067"/>
                  <a:pt x="9600" y="1067"/>
                </a:cubicBezTo>
                <a:lnTo>
                  <a:pt x="1600" y="1067"/>
                </a:lnTo>
                <a:cubicBezTo>
                  <a:pt x="1305" y="1067"/>
                  <a:pt x="1067" y="1305"/>
                  <a:pt x="1067" y="1600"/>
                </a:cubicBezTo>
                <a:lnTo>
                  <a:pt x="1067" y="9726"/>
                </a:lnTo>
                <a:lnTo>
                  <a:pt x="2894" y="8000"/>
                </a:lnTo>
                <a:close/>
                <a:moveTo>
                  <a:pt x="3318" y="9067"/>
                </a:moveTo>
                <a:lnTo>
                  <a:pt x="1799" y="10501"/>
                </a:lnTo>
                <a:cubicBezTo>
                  <a:pt x="1489" y="10794"/>
                  <a:pt x="1035" y="10874"/>
                  <a:pt x="644" y="10705"/>
                </a:cubicBezTo>
                <a:cubicBezTo>
                  <a:pt x="253" y="10537"/>
                  <a:pt x="0" y="10152"/>
                  <a:pt x="0" y="9726"/>
                </a:cubicBezTo>
                <a:lnTo>
                  <a:pt x="0" y="1600"/>
                </a:lnTo>
                <a:cubicBezTo>
                  <a:pt x="0" y="716"/>
                  <a:pt x="716" y="0"/>
                  <a:pt x="1600" y="0"/>
                </a:cubicBezTo>
                <a:lnTo>
                  <a:pt x="9600" y="0"/>
                </a:lnTo>
                <a:cubicBezTo>
                  <a:pt x="10484" y="0"/>
                  <a:pt x="11200" y="716"/>
                  <a:pt x="11200" y="1600"/>
                </a:cubicBezTo>
                <a:lnTo>
                  <a:pt x="11200" y="7467"/>
                </a:lnTo>
                <a:cubicBezTo>
                  <a:pt x="11200" y="8350"/>
                  <a:pt x="10484" y="9067"/>
                  <a:pt x="9600" y="9067"/>
                </a:cubicBezTo>
                <a:lnTo>
                  <a:pt x="3318" y="9067"/>
                </a:lnTo>
                <a:close/>
                <a:moveTo>
                  <a:pt x="2933" y="4533"/>
                </a:moveTo>
                <a:close/>
                <a:moveTo>
                  <a:pt x="2133" y="4533"/>
                </a:moveTo>
                <a:cubicBezTo>
                  <a:pt x="2133" y="4975"/>
                  <a:pt x="2492" y="5333"/>
                  <a:pt x="2933" y="5333"/>
                </a:cubicBezTo>
                <a:cubicBezTo>
                  <a:pt x="3375" y="5333"/>
                  <a:pt x="3733" y="4975"/>
                  <a:pt x="3733" y="4533"/>
                </a:cubicBezTo>
                <a:cubicBezTo>
                  <a:pt x="3733" y="4092"/>
                  <a:pt x="3375" y="3733"/>
                  <a:pt x="2933" y="3733"/>
                </a:cubicBezTo>
                <a:cubicBezTo>
                  <a:pt x="2492" y="3733"/>
                  <a:pt x="2133" y="4092"/>
                  <a:pt x="2133" y="4533"/>
                </a:cubicBezTo>
                <a:close/>
                <a:moveTo>
                  <a:pt x="5600" y="4533"/>
                </a:moveTo>
                <a:close/>
                <a:moveTo>
                  <a:pt x="4800" y="4533"/>
                </a:moveTo>
                <a:cubicBezTo>
                  <a:pt x="4800" y="4975"/>
                  <a:pt x="5158" y="5333"/>
                  <a:pt x="5600" y="5333"/>
                </a:cubicBezTo>
                <a:cubicBezTo>
                  <a:pt x="6042" y="5333"/>
                  <a:pt x="6400" y="4975"/>
                  <a:pt x="6400" y="4533"/>
                </a:cubicBezTo>
                <a:cubicBezTo>
                  <a:pt x="6400" y="4092"/>
                  <a:pt x="6042" y="3733"/>
                  <a:pt x="5600" y="3733"/>
                </a:cubicBezTo>
                <a:cubicBezTo>
                  <a:pt x="5158" y="3733"/>
                  <a:pt x="4800" y="4092"/>
                  <a:pt x="4800" y="4533"/>
                </a:cubicBezTo>
                <a:close/>
                <a:moveTo>
                  <a:pt x="8267" y="4533"/>
                </a:moveTo>
                <a:close/>
                <a:moveTo>
                  <a:pt x="7467" y="4533"/>
                </a:moveTo>
                <a:cubicBezTo>
                  <a:pt x="7467" y="4975"/>
                  <a:pt x="7825" y="5333"/>
                  <a:pt x="8267" y="5333"/>
                </a:cubicBezTo>
                <a:cubicBezTo>
                  <a:pt x="8708" y="5333"/>
                  <a:pt x="9067" y="4975"/>
                  <a:pt x="9067" y="4533"/>
                </a:cubicBezTo>
                <a:cubicBezTo>
                  <a:pt x="9067" y="4092"/>
                  <a:pt x="8708" y="3733"/>
                  <a:pt x="8267" y="3733"/>
                </a:cubicBezTo>
                <a:cubicBezTo>
                  <a:pt x="7825" y="3733"/>
                  <a:pt x="7467" y="4092"/>
                  <a:pt x="7467" y="4533"/>
                </a:cubicBezTo>
                <a:close/>
              </a:path>
            </a:pathLst>
          </a:custGeom>
          <a:solidFill>
            <a:sysClr val="window" lastClr="FFFFFF"/>
          </a:solidFill>
          <a:ln w="12700" cap="flat" cmpd="sng" algn="ctr">
            <a:noFill/>
            <a:prstDash val="solid"/>
            <a:miter lim="800000"/>
          </a:ln>
          <a:effectLst>
            <a:outerShdw blurRad="342900" dist="254000" dir="5400000" sx="92000" sy="92000" algn="t" rotWithShape="0">
              <a:srgbClr val="204EFC">
                <a:alpha val="33000"/>
              </a:srgbClr>
            </a:outerShdw>
          </a:effectLst>
        </p:spPr>
        <p:txBody>
          <a:bodyPr rtlCol="0" anchor="ctr">
            <a:noAutofit/>
          </a:bodyP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9" name="椭圆 28"/>
          <p:cNvSpPr/>
          <p:nvPr>
            <p:custDataLst>
              <p:tags r:id="rId19"/>
            </p:custDataLst>
          </p:nvPr>
        </p:nvSpPr>
        <p:spPr>
          <a:xfrm>
            <a:off x="6053405" y="3434089"/>
            <a:ext cx="745517" cy="745517"/>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0" name="图形 16"/>
          <p:cNvSpPr/>
          <p:nvPr>
            <p:custDataLst>
              <p:tags r:id="rId20"/>
            </p:custDataLst>
          </p:nvPr>
        </p:nvSpPr>
        <p:spPr>
          <a:xfrm>
            <a:off x="6261984" y="3613501"/>
            <a:ext cx="328359" cy="386524"/>
          </a:xfrm>
          <a:custGeom>
            <a:avLst/>
            <a:gdLst>
              <a:gd name="T0" fmla="*/ 7895 w 8820"/>
              <a:gd name="T1" fmla="*/ 9085 h 10383"/>
              <a:gd name="T2" fmla="*/ 4922 w 8820"/>
              <a:gd name="T3" fmla="*/ 6862 h 10383"/>
              <a:gd name="T4" fmla="*/ 6407 w 8820"/>
              <a:gd name="T5" fmla="*/ 9828 h 10383"/>
              <a:gd name="T6" fmla="*/ 8340 w 8820"/>
              <a:gd name="T7" fmla="*/ 10280 h 10383"/>
              <a:gd name="T8" fmla="*/ 8717 w 8820"/>
              <a:gd name="T9" fmla="*/ 9907 h 10383"/>
              <a:gd name="T10" fmla="*/ 5065 w 8820"/>
              <a:gd name="T11" fmla="*/ 7993 h 10383"/>
              <a:gd name="T12" fmla="*/ 6408 w 8820"/>
              <a:gd name="T13" fmla="*/ 6649 h 10383"/>
              <a:gd name="T14" fmla="*/ 6408 w 8820"/>
              <a:gd name="T15" fmla="*/ 9300 h 10383"/>
              <a:gd name="T16" fmla="*/ 1708 w 8820"/>
              <a:gd name="T17" fmla="*/ 4371 h 10383"/>
              <a:gd name="T18" fmla="*/ 1371 w 8820"/>
              <a:gd name="T19" fmla="*/ 4008 h 10383"/>
              <a:gd name="T20" fmla="*/ 4290 w 8820"/>
              <a:gd name="T21" fmla="*/ 3671 h 10383"/>
              <a:gd name="T22" fmla="*/ 4627 w 8820"/>
              <a:gd name="T23" fmla="*/ 4033 h 10383"/>
              <a:gd name="T24" fmla="*/ 5105 w 8820"/>
              <a:gd name="T25" fmla="*/ 5621 h 10383"/>
              <a:gd name="T26" fmla="*/ 1371 w 8820"/>
              <a:gd name="T27" fmla="*/ 5283 h 10383"/>
              <a:gd name="T28" fmla="*/ 1708 w 8820"/>
              <a:gd name="T29" fmla="*/ 4921 h 10383"/>
              <a:gd name="T30" fmla="*/ 5442 w 8820"/>
              <a:gd name="T31" fmla="*/ 5258 h 10383"/>
              <a:gd name="T32" fmla="*/ 5105 w 8820"/>
              <a:gd name="T33" fmla="*/ 5621 h 10383"/>
              <a:gd name="T34" fmla="*/ 1696 w 8820"/>
              <a:gd name="T35" fmla="*/ 6172 h 10383"/>
              <a:gd name="T36" fmla="*/ 1696 w 8820"/>
              <a:gd name="T37" fmla="*/ 6872 h 10383"/>
              <a:gd name="T38" fmla="*/ 4655 w 8820"/>
              <a:gd name="T39" fmla="*/ 6172 h 10383"/>
              <a:gd name="T40" fmla="*/ 766 w 8820"/>
              <a:gd name="T41" fmla="*/ 9531 h 10383"/>
              <a:gd name="T42" fmla="*/ 5475 w 8820"/>
              <a:gd name="T43" fmla="*/ 843 h 10383"/>
              <a:gd name="T44" fmla="*/ 8028 w 8820"/>
              <a:gd name="T45" fmla="*/ 3396 h 10383"/>
              <a:gd name="T46" fmla="*/ 8795 w 8820"/>
              <a:gd name="T47" fmla="*/ 6243 h 10383"/>
              <a:gd name="T48" fmla="*/ 8692 w 8820"/>
              <a:gd name="T49" fmla="*/ 3095 h 10383"/>
              <a:gd name="T50" fmla="*/ 5448 w 8820"/>
              <a:gd name="T51" fmla="*/ 0 h 10383"/>
              <a:gd name="T52" fmla="*/ 0 w 8820"/>
              <a:gd name="T53" fmla="*/ 176 h 10383"/>
              <a:gd name="T54" fmla="*/ 176 w 8820"/>
              <a:gd name="T55" fmla="*/ 10377 h 10383"/>
              <a:gd name="T56" fmla="*/ 3881 w 8820"/>
              <a:gd name="T57" fmla="*/ 9531 h 10383"/>
              <a:gd name="T58" fmla="*/ 3887 w 8820"/>
              <a:gd name="T59" fmla="*/ 7497 h 10383"/>
              <a:gd name="T60" fmla="*/ 1696 w 8820"/>
              <a:gd name="T61" fmla="*/ 7423 h 10383"/>
              <a:gd name="T62" fmla="*/ 1696 w 8820"/>
              <a:gd name="T63" fmla="*/ 8123 h 10383"/>
              <a:gd name="T64" fmla="*/ 3813 w 8820"/>
              <a:gd name="T65" fmla="*/ 7756 h 10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20" h="10383">
                <a:moveTo>
                  <a:pt x="8717" y="9907"/>
                </a:moveTo>
                <a:lnTo>
                  <a:pt x="7895" y="9085"/>
                </a:lnTo>
                <a:cubicBezTo>
                  <a:pt x="8508" y="8263"/>
                  <a:pt x="8341" y="7101"/>
                  <a:pt x="7520" y="6487"/>
                </a:cubicBezTo>
                <a:cubicBezTo>
                  <a:pt x="6698" y="5873"/>
                  <a:pt x="5536" y="6041"/>
                  <a:pt x="4922" y="6862"/>
                </a:cubicBezTo>
                <a:cubicBezTo>
                  <a:pt x="4682" y="7183"/>
                  <a:pt x="4552" y="7572"/>
                  <a:pt x="4552" y="7973"/>
                </a:cubicBezTo>
                <a:cubicBezTo>
                  <a:pt x="4552" y="8998"/>
                  <a:pt x="5383" y="9828"/>
                  <a:pt x="6407" y="9828"/>
                </a:cubicBezTo>
                <a:cubicBezTo>
                  <a:pt x="6807" y="9828"/>
                  <a:pt x="7197" y="9698"/>
                  <a:pt x="7518" y="9458"/>
                </a:cubicBezTo>
                <a:lnTo>
                  <a:pt x="8340" y="10280"/>
                </a:lnTo>
                <a:cubicBezTo>
                  <a:pt x="8443" y="10383"/>
                  <a:pt x="8611" y="10383"/>
                  <a:pt x="8715" y="10280"/>
                </a:cubicBezTo>
                <a:cubicBezTo>
                  <a:pt x="8820" y="10180"/>
                  <a:pt x="8820" y="10011"/>
                  <a:pt x="8717" y="9907"/>
                </a:cubicBezTo>
                <a:close/>
                <a:moveTo>
                  <a:pt x="6408" y="9300"/>
                </a:moveTo>
                <a:cubicBezTo>
                  <a:pt x="5677" y="9309"/>
                  <a:pt x="5075" y="8725"/>
                  <a:pt x="5065" y="7993"/>
                </a:cubicBezTo>
                <a:cubicBezTo>
                  <a:pt x="5055" y="7262"/>
                  <a:pt x="5640" y="6659"/>
                  <a:pt x="6371" y="6649"/>
                </a:cubicBezTo>
                <a:lnTo>
                  <a:pt x="6408" y="6649"/>
                </a:lnTo>
                <a:cubicBezTo>
                  <a:pt x="7141" y="6649"/>
                  <a:pt x="7733" y="7243"/>
                  <a:pt x="7733" y="7975"/>
                </a:cubicBezTo>
                <a:cubicBezTo>
                  <a:pt x="7733" y="8706"/>
                  <a:pt x="7141" y="9300"/>
                  <a:pt x="6408" y="9300"/>
                </a:cubicBezTo>
                <a:close/>
                <a:moveTo>
                  <a:pt x="4290" y="4371"/>
                </a:moveTo>
                <a:lnTo>
                  <a:pt x="1708" y="4371"/>
                </a:lnTo>
                <a:cubicBezTo>
                  <a:pt x="1522" y="4371"/>
                  <a:pt x="1371" y="4218"/>
                  <a:pt x="1371" y="4033"/>
                </a:cubicBezTo>
                <a:lnTo>
                  <a:pt x="1371" y="4008"/>
                </a:lnTo>
                <a:cubicBezTo>
                  <a:pt x="1371" y="3822"/>
                  <a:pt x="1523" y="3671"/>
                  <a:pt x="1708" y="3671"/>
                </a:cubicBezTo>
                <a:lnTo>
                  <a:pt x="4290" y="3671"/>
                </a:lnTo>
                <a:cubicBezTo>
                  <a:pt x="4476" y="3671"/>
                  <a:pt x="4627" y="3823"/>
                  <a:pt x="4627" y="4008"/>
                </a:cubicBezTo>
                <a:lnTo>
                  <a:pt x="4627" y="4033"/>
                </a:lnTo>
                <a:cubicBezTo>
                  <a:pt x="4627" y="4218"/>
                  <a:pt x="4476" y="4371"/>
                  <a:pt x="4290" y="4371"/>
                </a:cubicBezTo>
                <a:close/>
                <a:moveTo>
                  <a:pt x="5105" y="5621"/>
                </a:moveTo>
                <a:lnTo>
                  <a:pt x="1708" y="5621"/>
                </a:lnTo>
                <a:cubicBezTo>
                  <a:pt x="1522" y="5621"/>
                  <a:pt x="1371" y="5468"/>
                  <a:pt x="1371" y="5283"/>
                </a:cubicBezTo>
                <a:lnTo>
                  <a:pt x="1371" y="5258"/>
                </a:lnTo>
                <a:cubicBezTo>
                  <a:pt x="1371" y="5072"/>
                  <a:pt x="1523" y="4921"/>
                  <a:pt x="1708" y="4921"/>
                </a:cubicBezTo>
                <a:lnTo>
                  <a:pt x="5104" y="4921"/>
                </a:lnTo>
                <a:cubicBezTo>
                  <a:pt x="5291" y="4921"/>
                  <a:pt x="5442" y="5073"/>
                  <a:pt x="5442" y="5258"/>
                </a:cubicBezTo>
                <a:lnTo>
                  <a:pt x="5442" y="5283"/>
                </a:lnTo>
                <a:cubicBezTo>
                  <a:pt x="5442" y="5469"/>
                  <a:pt x="5289" y="5621"/>
                  <a:pt x="5105" y="5621"/>
                </a:cubicBezTo>
                <a:close/>
                <a:moveTo>
                  <a:pt x="4655" y="6172"/>
                </a:moveTo>
                <a:lnTo>
                  <a:pt x="1696" y="6172"/>
                </a:lnTo>
                <a:cubicBezTo>
                  <a:pt x="1517" y="6172"/>
                  <a:pt x="1369" y="6330"/>
                  <a:pt x="1369" y="6522"/>
                </a:cubicBezTo>
                <a:cubicBezTo>
                  <a:pt x="1369" y="6715"/>
                  <a:pt x="1516" y="6872"/>
                  <a:pt x="1696" y="6872"/>
                </a:cubicBezTo>
                <a:lnTo>
                  <a:pt x="4141" y="6872"/>
                </a:lnTo>
                <a:cubicBezTo>
                  <a:pt x="4276" y="6610"/>
                  <a:pt x="4451" y="6375"/>
                  <a:pt x="4655" y="6172"/>
                </a:cubicBezTo>
                <a:close/>
                <a:moveTo>
                  <a:pt x="3881" y="9531"/>
                </a:moveTo>
                <a:lnTo>
                  <a:pt x="766" y="9531"/>
                </a:lnTo>
                <a:lnTo>
                  <a:pt x="766" y="843"/>
                </a:lnTo>
                <a:lnTo>
                  <a:pt x="5475" y="843"/>
                </a:lnTo>
                <a:lnTo>
                  <a:pt x="5475" y="3396"/>
                </a:lnTo>
                <a:lnTo>
                  <a:pt x="8028" y="3396"/>
                </a:lnTo>
                <a:lnTo>
                  <a:pt x="8030" y="5747"/>
                </a:lnTo>
                <a:cubicBezTo>
                  <a:pt x="8310" y="5873"/>
                  <a:pt x="8567" y="6042"/>
                  <a:pt x="8795" y="6243"/>
                </a:cubicBezTo>
                <a:lnTo>
                  <a:pt x="8795" y="3343"/>
                </a:lnTo>
                <a:cubicBezTo>
                  <a:pt x="8795" y="3250"/>
                  <a:pt x="8757" y="3161"/>
                  <a:pt x="8692" y="3095"/>
                </a:cubicBezTo>
                <a:lnTo>
                  <a:pt x="5697" y="102"/>
                </a:lnTo>
                <a:cubicBezTo>
                  <a:pt x="5631" y="36"/>
                  <a:pt x="5542" y="0"/>
                  <a:pt x="5448" y="0"/>
                </a:cubicBezTo>
                <a:lnTo>
                  <a:pt x="176" y="0"/>
                </a:lnTo>
                <a:cubicBezTo>
                  <a:pt x="78" y="0"/>
                  <a:pt x="0" y="78"/>
                  <a:pt x="0" y="176"/>
                </a:cubicBezTo>
                <a:lnTo>
                  <a:pt x="0" y="10201"/>
                </a:lnTo>
                <a:cubicBezTo>
                  <a:pt x="0" y="10298"/>
                  <a:pt x="78" y="10377"/>
                  <a:pt x="176" y="10377"/>
                </a:cubicBezTo>
                <a:lnTo>
                  <a:pt x="4332" y="10377"/>
                </a:lnTo>
                <a:cubicBezTo>
                  <a:pt x="4140" y="10122"/>
                  <a:pt x="3987" y="9838"/>
                  <a:pt x="3881" y="9531"/>
                </a:cubicBezTo>
                <a:close/>
                <a:moveTo>
                  <a:pt x="3813" y="7756"/>
                </a:moveTo>
                <a:cubicBezTo>
                  <a:pt x="3835" y="7668"/>
                  <a:pt x="3860" y="7582"/>
                  <a:pt x="3887" y="7497"/>
                </a:cubicBezTo>
                <a:cubicBezTo>
                  <a:pt x="3892" y="7472"/>
                  <a:pt x="3898" y="7448"/>
                  <a:pt x="3903" y="7423"/>
                </a:cubicBezTo>
                <a:lnTo>
                  <a:pt x="1696" y="7423"/>
                </a:lnTo>
                <a:cubicBezTo>
                  <a:pt x="1517" y="7423"/>
                  <a:pt x="1369" y="7581"/>
                  <a:pt x="1369" y="7773"/>
                </a:cubicBezTo>
                <a:cubicBezTo>
                  <a:pt x="1369" y="7966"/>
                  <a:pt x="1516" y="8123"/>
                  <a:pt x="1696" y="8123"/>
                </a:cubicBezTo>
                <a:lnTo>
                  <a:pt x="3741" y="8123"/>
                </a:lnTo>
                <a:cubicBezTo>
                  <a:pt x="3758" y="7998"/>
                  <a:pt x="3782" y="7876"/>
                  <a:pt x="3813" y="7756"/>
                </a:cubicBezTo>
                <a:close/>
              </a:path>
            </a:pathLst>
          </a:custGeom>
          <a:solidFill>
            <a:sysClr val="window" lastClr="FFFFFF"/>
          </a:solidFill>
          <a:ln w="12700" cap="flat" cmpd="sng" algn="ctr">
            <a:noFill/>
            <a:prstDash val="solid"/>
            <a:miter lim="800000"/>
          </a:ln>
          <a:effectLst>
            <a:outerShdw blurRad="342900" dist="254000" dir="5400000" sx="92000" sy="92000" algn="t" rotWithShape="0">
              <a:srgbClr val="204EFC">
                <a:alpha val="33000"/>
              </a:srgbClr>
            </a:outerShdw>
          </a:effectLst>
        </p:spPr>
        <p:txBody>
          <a:bodyPr rtlCol="0" anchor="ctr">
            <a:noAutofit/>
          </a:bodyP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1" name="椭圆 30"/>
          <p:cNvSpPr/>
          <p:nvPr>
            <p:custDataLst>
              <p:tags r:id="rId21"/>
            </p:custDataLst>
          </p:nvPr>
        </p:nvSpPr>
        <p:spPr>
          <a:xfrm>
            <a:off x="3605556" y="3241123"/>
            <a:ext cx="745517" cy="745517"/>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2" name="图形 16"/>
          <p:cNvSpPr/>
          <p:nvPr>
            <p:custDataLst>
              <p:tags r:id="rId22"/>
            </p:custDataLst>
          </p:nvPr>
        </p:nvSpPr>
        <p:spPr>
          <a:xfrm>
            <a:off x="3785053" y="3434494"/>
            <a:ext cx="386524" cy="358605"/>
          </a:xfrm>
          <a:custGeom>
            <a:avLst/>
            <a:gdLst>
              <a:gd name="T0" fmla="*/ 8545 w 11192"/>
              <a:gd name="T1" fmla="*/ 2823 h 10383"/>
              <a:gd name="T2" fmla="*/ 5125 w 11192"/>
              <a:gd name="T3" fmla="*/ 6242 h 10383"/>
              <a:gd name="T4" fmla="*/ 4813 w 11192"/>
              <a:gd name="T5" fmla="*/ 6553 h 10383"/>
              <a:gd name="T6" fmla="*/ 4192 w 11192"/>
              <a:gd name="T7" fmla="*/ 6553 h 10383"/>
              <a:gd name="T8" fmla="*/ 3881 w 11192"/>
              <a:gd name="T9" fmla="*/ 6242 h 10383"/>
              <a:gd name="T10" fmla="*/ 2637 w 11192"/>
              <a:gd name="T11" fmla="*/ 4998 h 10383"/>
              <a:gd name="T12" fmla="*/ 2637 w 11192"/>
              <a:gd name="T13" fmla="*/ 4377 h 10383"/>
              <a:gd name="T14" fmla="*/ 3258 w 11192"/>
              <a:gd name="T15" fmla="*/ 4377 h 10383"/>
              <a:gd name="T16" fmla="*/ 4502 w 11192"/>
              <a:gd name="T17" fmla="*/ 5620 h 10383"/>
              <a:gd name="T18" fmla="*/ 7922 w 11192"/>
              <a:gd name="T19" fmla="*/ 2200 h 10383"/>
              <a:gd name="T20" fmla="*/ 8543 w 11192"/>
              <a:gd name="T21" fmla="*/ 2200 h 10383"/>
              <a:gd name="T22" fmla="*/ 8545 w 11192"/>
              <a:gd name="T23" fmla="*/ 2823 h 10383"/>
              <a:gd name="T24" fmla="*/ 10492 w 11192"/>
              <a:gd name="T25" fmla="*/ 8981 h 10383"/>
              <a:gd name="T26" fmla="*/ 11192 w 11192"/>
              <a:gd name="T27" fmla="*/ 8281 h 10383"/>
              <a:gd name="T28" fmla="*/ 11192 w 11192"/>
              <a:gd name="T29" fmla="*/ 700 h 10383"/>
              <a:gd name="T30" fmla="*/ 10492 w 11192"/>
              <a:gd name="T31" fmla="*/ 0 h 10383"/>
              <a:gd name="T32" fmla="*/ 700 w 11192"/>
              <a:gd name="T33" fmla="*/ 0 h 10383"/>
              <a:gd name="T34" fmla="*/ 0 w 11192"/>
              <a:gd name="T35" fmla="*/ 700 h 10383"/>
              <a:gd name="T36" fmla="*/ 0 w 11192"/>
              <a:gd name="T37" fmla="*/ 8283 h 10383"/>
              <a:gd name="T38" fmla="*/ 700 w 11192"/>
              <a:gd name="T39" fmla="*/ 8983 h 10383"/>
              <a:gd name="T40" fmla="*/ 3497 w 11192"/>
              <a:gd name="T41" fmla="*/ 8983 h 10383"/>
              <a:gd name="T42" fmla="*/ 3497 w 11192"/>
              <a:gd name="T43" fmla="*/ 9683 h 10383"/>
              <a:gd name="T44" fmla="*/ 4197 w 11192"/>
              <a:gd name="T45" fmla="*/ 10383 h 10383"/>
              <a:gd name="T46" fmla="*/ 6994 w 11192"/>
              <a:gd name="T47" fmla="*/ 10383 h 10383"/>
              <a:gd name="T48" fmla="*/ 7695 w 11192"/>
              <a:gd name="T49" fmla="*/ 9683 h 10383"/>
              <a:gd name="T50" fmla="*/ 7695 w 11192"/>
              <a:gd name="T51" fmla="*/ 8983 h 10383"/>
              <a:gd name="T52" fmla="*/ 10492 w 11192"/>
              <a:gd name="T53" fmla="*/ 8983 h 10383"/>
              <a:gd name="T54" fmla="*/ 10492 w 11192"/>
              <a:gd name="T55" fmla="*/ 8981 h 10383"/>
              <a:gd name="T56" fmla="*/ 10400 w 11192"/>
              <a:gd name="T57" fmla="*/ 879 h 10383"/>
              <a:gd name="T58" fmla="*/ 10400 w 11192"/>
              <a:gd name="T59" fmla="*/ 8112 h 10383"/>
              <a:gd name="T60" fmla="*/ 797 w 11192"/>
              <a:gd name="T61" fmla="*/ 8112 h 10383"/>
              <a:gd name="T62" fmla="*/ 797 w 11192"/>
              <a:gd name="T63" fmla="*/ 879 h 10383"/>
              <a:gd name="T64" fmla="*/ 10400 w 11192"/>
              <a:gd name="T65" fmla="*/ 879 h 10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92" h="10383">
                <a:moveTo>
                  <a:pt x="8545" y="2823"/>
                </a:moveTo>
                <a:lnTo>
                  <a:pt x="5125" y="6242"/>
                </a:lnTo>
                <a:lnTo>
                  <a:pt x="4813" y="6553"/>
                </a:lnTo>
                <a:cubicBezTo>
                  <a:pt x="4642" y="6724"/>
                  <a:pt x="4363" y="6724"/>
                  <a:pt x="4192" y="6553"/>
                </a:cubicBezTo>
                <a:lnTo>
                  <a:pt x="3881" y="6242"/>
                </a:lnTo>
                <a:lnTo>
                  <a:pt x="2637" y="4998"/>
                </a:lnTo>
                <a:cubicBezTo>
                  <a:pt x="2466" y="4827"/>
                  <a:pt x="2466" y="4548"/>
                  <a:pt x="2637" y="4377"/>
                </a:cubicBezTo>
                <a:cubicBezTo>
                  <a:pt x="2808" y="4205"/>
                  <a:pt x="3087" y="4205"/>
                  <a:pt x="3258" y="4377"/>
                </a:cubicBezTo>
                <a:lnTo>
                  <a:pt x="4502" y="5620"/>
                </a:lnTo>
                <a:lnTo>
                  <a:pt x="7922" y="2200"/>
                </a:lnTo>
                <a:cubicBezTo>
                  <a:pt x="8093" y="2029"/>
                  <a:pt x="8372" y="2029"/>
                  <a:pt x="8543" y="2200"/>
                </a:cubicBezTo>
                <a:cubicBezTo>
                  <a:pt x="8716" y="2373"/>
                  <a:pt x="8716" y="2650"/>
                  <a:pt x="8545" y="2823"/>
                </a:cubicBezTo>
                <a:close/>
                <a:moveTo>
                  <a:pt x="10492" y="8981"/>
                </a:moveTo>
                <a:cubicBezTo>
                  <a:pt x="10878" y="8981"/>
                  <a:pt x="11192" y="8668"/>
                  <a:pt x="11192" y="8281"/>
                </a:cubicBezTo>
                <a:lnTo>
                  <a:pt x="11192" y="700"/>
                </a:lnTo>
                <a:cubicBezTo>
                  <a:pt x="11192" y="314"/>
                  <a:pt x="10878" y="0"/>
                  <a:pt x="10492" y="0"/>
                </a:cubicBezTo>
                <a:lnTo>
                  <a:pt x="700" y="0"/>
                </a:lnTo>
                <a:cubicBezTo>
                  <a:pt x="313" y="0"/>
                  <a:pt x="0" y="314"/>
                  <a:pt x="0" y="700"/>
                </a:cubicBezTo>
                <a:lnTo>
                  <a:pt x="0" y="8283"/>
                </a:lnTo>
                <a:cubicBezTo>
                  <a:pt x="0" y="8669"/>
                  <a:pt x="313" y="8983"/>
                  <a:pt x="700" y="8983"/>
                </a:cubicBezTo>
                <a:lnTo>
                  <a:pt x="3497" y="8983"/>
                </a:lnTo>
                <a:lnTo>
                  <a:pt x="3497" y="9683"/>
                </a:lnTo>
                <a:cubicBezTo>
                  <a:pt x="3497" y="10069"/>
                  <a:pt x="3811" y="10383"/>
                  <a:pt x="4197" y="10383"/>
                </a:cubicBezTo>
                <a:lnTo>
                  <a:pt x="6994" y="10383"/>
                </a:lnTo>
                <a:cubicBezTo>
                  <a:pt x="7381" y="10383"/>
                  <a:pt x="7695" y="10069"/>
                  <a:pt x="7695" y="9683"/>
                </a:cubicBezTo>
                <a:lnTo>
                  <a:pt x="7695" y="8983"/>
                </a:lnTo>
                <a:lnTo>
                  <a:pt x="10492" y="8983"/>
                </a:lnTo>
                <a:lnTo>
                  <a:pt x="10492" y="8981"/>
                </a:lnTo>
                <a:close/>
                <a:moveTo>
                  <a:pt x="10400" y="879"/>
                </a:moveTo>
                <a:lnTo>
                  <a:pt x="10400" y="8112"/>
                </a:lnTo>
                <a:lnTo>
                  <a:pt x="797" y="8112"/>
                </a:lnTo>
                <a:lnTo>
                  <a:pt x="797" y="879"/>
                </a:lnTo>
                <a:lnTo>
                  <a:pt x="10400" y="879"/>
                </a:lnTo>
                <a:close/>
              </a:path>
            </a:pathLst>
          </a:custGeom>
          <a:solidFill>
            <a:sysClr val="window" lastClr="FFFFFF"/>
          </a:solidFill>
          <a:ln w="12700" cap="flat" cmpd="sng" algn="ctr">
            <a:noFill/>
            <a:prstDash val="solid"/>
            <a:miter lim="800000"/>
          </a:ln>
          <a:effectLst>
            <a:outerShdw blurRad="342900" dist="254000" dir="5400000" sx="92000" sy="92000" algn="t" rotWithShape="0">
              <a:srgbClr val="204EFC">
                <a:alpha val="33000"/>
              </a:srgbClr>
            </a:outerShdw>
          </a:effectLst>
        </p:spPr>
        <p:txBody>
          <a:bodyPr rtlCol="0" anchor="ctr">
            <a:noAutofit/>
          </a:bodyP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3" name="椭圆 32"/>
          <p:cNvSpPr/>
          <p:nvPr>
            <p:custDataLst>
              <p:tags r:id="rId23"/>
            </p:custDataLst>
          </p:nvPr>
        </p:nvSpPr>
        <p:spPr>
          <a:xfrm>
            <a:off x="7974813" y="3051525"/>
            <a:ext cx="745517" cy="745517"/>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4" name="图形 16"/>
          <p:cNvSpPr/>
          <p:nvPr>
            <p:custDataLst>
              <p:tags r:id="rId24"/>
            </p:custDataLst>
          </p:nvPr>
        </p:nvSpPr>
        <p:spPr>
          <a:xfrm>
            <a:off x="8154310" y="3266666"/>
            <a:ext cx="386524" cy="315064"/>
          </a:xfrm>
          <a:custGeom>
            <a:avLst/>
            <a:gdLst>
              <a:gd name="T0" fmla="*/ 4565 w 5280"/>
              <a:gd name="T1" fmla="*/ 2058 h 4310"/>
              <a:gd name="T2" fmla="*/ 4465 w 5280"/>
              <a:gd name="T3" fmla="*/ 1308 h 4310"/>
              <a:gd name="T4" fmla="*/ 4239 w 5280"/>
              <a:gd name="T5" fmla="*/ 133 h 4310"/>
              <a:gd name="T6" fmla="*/ 133 w 5280"/>
              <a:gd name="T7" fmla="*/ 0 h 4310"/>
              <a:gd name="T8" fmla="*/ 0 w 5280"/>
              <a:gd name="T9" fmla="*/ 2682 h 4310"/>
              <a:gd name="T10" fmla="*/ 1513 w 5280"/>
              <a:gd name="T11" fmla="*/ 2815 h 4310"/>
              <a:gd name="T12" fmla="*/ 1323 w 5280"/>
              <a:gd name="T13" fmla="*/ 3597 h 4310"/>
              <a:gd name="T14" fmla="*/ 2376 w 5280"/>
              <a:gd name="T15" fmla="*/ 3659 h 4310"/>
              <a:gd name="T16" fmla="*/ 2476 w 5280"/>
              <a:gd name="T17" fmla="*/ 4109 h 4310"/>
              <a:gd name="T18" fmla="*/ 3916 w 5280"/>
              <a:gd name="T19" fmla="*/ 4230 h 4310"/>
              <a:gd name="T20" fmla="*/ 5200 w 5280"/>
              <a:gd name="T21" fmla="*/ 4310 h 4310"/>
              <a:gd name="T22" fmla="*/ 5280 w 5280"/>
              <a:gd name="T23" fmla="*/ 2138 h 4310"/>
              <a:gd name="T24" fmla="*/ 2376 w 5280"/>
              <a:gd name="T25" fmla="*/ 1408 h 4310"/>
              <a:gd name="T26" fmla="*/ 267 w 5280"/>
              <a:gd name="T27" fmla="*/ 2549 h 4310"/>
              <a:gd name="T28" fmla="*/ 3972 w 5280"/>
              <a:gd name="T29" fmla="*/ 266 h 4310"/>
              <a:gd name="T30" fmla="*/ 2476 w 5280"/>
              <a:gd name="T31" fmla="*/ 1307 h 4310"/>
              <a:gd name="T32" fmla="*/ 3916 w 5280"/>
              <a:gd name="T33" fmla="*/ 3909 h 4310"/>
              <a:gd name="T34" fmla="*/ 2576 w 5280"/>
              <a:gd name="T35" fmla="*/ 3793 h 4310"/>
              <a:gd name="T36" fmla="*/ 3370 w 5280"/>
              <a:gd name="T37" fmla="*/ 3802 h 4310"/>
              <a:gd name="T38" fmla="*/ 3570 w 5280"/>
              <a:gd name="T39" fmla="*/ 3802 h 4310"/>
              <a:gd name="T40" fmla="*/ 3916 w 5280"/>
              <a:gd name="T41" fmla="*/ 3793 h 4310"/>
              <a:gd name="T42" fmla="*/ 3916 w 5280"/>
              <a:gd name="T43" fmla="*/ 2138 h 4310"/>
              <a:gd name="T44" fmla="*/ 2576 w 5280"/>
              <a:gd name="T45" fmla="*/ 3593 h 4310"/>
              <a:gd name="T46" fmla="*/ 4365 w 5280"/>
              <a:gd name="T47" fmla="*/ 1508 h 4310"/>
              <a:gd name="T48" fmla="*/ 3996 w 5280"/>
              <a:gd name="T49" fmla="*/ 2058 h 4310"/>
              <a:gd name="T50" fmla="*/ 5120 w 5280"/>
              <a:gd name="T51" fmla="*/ 4150 h 4310"/>
              <a:gd name="T52" fmla="*/ 4076 w 5280"/>
              <a:gd name="T53" fmla="*/ 4056 h 4310"/>
              <a:gd name="T54" fmla="*/ 4518 w 5280"/>
              <a:gd name="T55" fmla="*/ 4064 h 4310"/>
              <a:gd name="T56" fmla="*/ 4678 w 5280"/>
              <a:gd name="T57" fmla="*/ 4064 h 4310"/>
              <a:gd name="T58" fmla="*/ 5120 w 5280"/>
              <a:gd name="T59" fmla="*/ 4056 h 4310"/>
              <a:gd name="T60" fmla="*/ 5120 w 5280"/>
              <a:gd name="T61" fmla="*/ 3896 h 4310"/>
              <a:gd name="T62" fmla="*/ 4076 w 5280"/>
              <a:gd name="T63" fmla="*/ 2473 h 4310"/>
              <a:gd name="T64" fmla="*/ 5120 w 5280"/>
              <a:gd name="T65" fmla="*/ 3896 h 4310"/>
              <a:gd name="T66" fmla="*/ 4076 w 5280"/>
              <a:gd name="T67" fmla="*/ 2313 h 4310"/>
              <a:gd name="T68" fmla="*/ 5120 w 5280"/>
              <a:gd name="T69" fmla="*/ 2218 h 4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0" h="4310">
                <a:moveTo>
                  <a:pt x="5200" y="2058"/>
                </a:moveTo>
                <a:lnTo>
                  <a:pt x="4565" y="2058"/>
                </a:lnTo>
                <a:lnTo>
                  <a:pt x="4565" y="1408"/>
                </a:lnTo>
                <a:cubicBezTo>
                  <a:pt x="4565" y="1352"/>
                  <a:pt x="4520" y="1308"/>
                  <a:pt x="4465" y="1308"/>
                </a:cubicBezTo>
                <a:lnTo>
                  <a:pt x="4239" y="1308"/>
                </a:lnTo>
                <a:lnTo>
                  <a:pt x="4239" y="133"/>
                </a:lnTo>
                <a:cubicBezTo>
                  <a:pt x="4239" y="59"/>
                  <a:pt x="4179" y="0"/>
                  <a:pt x="4106" y="0"/>
                </a:cubicBezTo>
                <a:lnTo>
                  <a:pt x="133" y="0"/>
                </a:lnTo>
                <a:cubicBezTo>
                  <a:pt x="60" y="0"/>
                  <a:pt x="0" y="59"/>
                  <a:pt x="0" y="133"/>
                </a:cubicBezTo>
                <a:lnTo>
                  <a:pt x="0" y="2682"/>
                </a:lnTo>
                <a:cubicBezTo>
                  <a:pt x="0" y="2756"/>
                  <a:pt x="60" y="2815"/>
                  <a:pt x="133" y="2815"/>
                </a:cubicBezTo>
                <a:lnTo>
                  <a:pt x="1513" y="2815"/>
                </a:lnTo>
                <a:cubicBezTo>
                  <a:pt x="1486" y="2968"/>
                  <a:pt x="1429" y="3220"/>
                  <a:pt x="1314" y="3470"/>
                </a:cubicBezTo>
                <a:cubicBezTo>
                  <a:pt x="1296" y="3511"/>
                  <a:pt x="1299" y="3559"/>
                  <a:pt x="1323" y="3597"/>
                </a:cubicBezTo>
                <a:cubicBezTo>
                  <a:pt x="1348" y="3636"/>
                  <a:pt x="1390" y="3659"/>
                  <a:pt x="1436" y="3659"/>
                </a:cubicBezTo>
                <a:lnTo>
                  <a:pt x="2376" y="3659"/>
                </a:lnTo>
                <a:lnTo>
                  <a:pt x="2376" y="4009"/>
                </a:lnTo>
                <a:cubicBezTo>
                  <a:pt x="2376" y="4064"/>
                  <a:pt x="2421" y="4109"/>
                  <a:pt x="2476" y="4109"/>
                </a:cubicBezTo>
                <a:lnTo>
                  <a:pt x="3916" y="4109"/>
                </a:lnTo>
                <a:lnTo>
                  <a:pt x="3916" y="4230"/>
                </a:lnTo>
                <a:cubicBezTo>
                  <a:pt x="3916" y="4275"/>
                  <a:pt x="3952" y="4310"/>
                  <a:pt x="3996" y="4310"/>
                </a:cubicBezTo>
                <a:lnTo>
                  <a:pt x="5200" y="4310"/>
                </a:lnTo>
                <a:cubicBezTo>
                  <a:pt x="5244" y="4310"/>
                  <a:pt x="5280" y="4275"/>
                  <a:pt x="5280" y="4230"/>
                </a:cubicBezTo>
                <a:lnTo>
                  <a:pt x="5280" y="2138"/>
                </a:lnTo>
                <a:cubicBezTo>
                  <a:pt x="5280" y="2094"/>
                  <a:pt x="5244" y="2058"/>
                  <a:pt x="5200" y="2058"/>
                </a:cubicBezTo>
                <a:close/>
                <a:moveTo>
                  <a:pt x="2376" y="1408"/>
                </a:moveTo>
                <a:lnTo>
                  <a:pt x="2376" y="2549"/>
                </a:lnTo>
                <a:lnTo>
                  <a:pt x="267" y="2549"/>
                </a:lnTo>
                <a:lnTo>
                  <a:pt x="267" y="266"/>
                </a:lnTo>
                <a:lnTo>
                  <a:pt x="3972" y="266"/>
                </a:lnTo>
                <a:lnTo>
                  <a:pt x="3972" y="1307"/>
                </a:lnTo>
                <a:lnTo>
                  <a:pt x="2476" y="1307"/>
                </a:lnTo>
                <a:cubicBezTo>
                  <a:pt x="2421" y="1308"/>
                  <a:pt x="2376" y="1352"/>
                  <a:pt x="2376" y="1408"/>
                </a:cubicBezTo>
                <a:close/>
                <a:moveTo>
                  <a:pt x="3916" y="3909"/>
                </a:moveTo>
                <a:lnTo>
                  <a:pt x="2576" y="3909"/>
                </a:lnTo>
                <a:lnTo>
                  <a:pt x="2576" y="3793"/>
                </a:lnTo>
                <a:lnTo>
                  <a:pt x="3370" y="3793"/>
                </a:lnTo>
                <a:lnTo>
                  <a:pt x="3370" y="3802"/>
                </a:lnTo>
                <a:cubicBezTo>
                  <a:pt x="3370" y="3858"/>
                  <a:pt x="3415" y="3902"/>
                  <a:pt x="3470" y="3902"/>
                </a:cubicBezTo>
                <a:cubicBezTo>
                  <a:pt x="3526" y="3902"/>
                  <a:pt x="3570" y="3858"/>
                  <a:pt x="3570" y="3802"/>
                </a:cubicBezTo>
                <a:lnTo>
                  <a:pt x="3570" y="3793"/>
                </a:lnTo>
                <a:lnTo>
                  <a:pt x="3916" y="3793"/>
                </a:lnTo>
                <a:lnTo>
                  <a:pt x="3916" y="3909"/>
                </a:lnTo>
                <a:close/>
                <a:moveTo>
                  <a:pt x="3916" y="2138"/>
                </a:moveTo>
                <a:lnTo>
                  <a:pt x="3916" y="3593"/>
                </a:lnTo>
                <a:lnTo>
                  <a:pt x="2576" y="3593"/>
                </a:lnTo>
                <a:lnTo>
                  <a:pt x="2576" y="1508"/>
                </a:lnTo>
                <a:lnTo>
                  <a:pt x="4365" y="1508"/>
                </a:lnTo>
                <a:lnTo>
                  <a:pt x="4365" y="2058"/>
                </a:lnTo>
                <a:lnTo>
                  <a:pt x="3996" y="2058"/>
                </a:lnTo>
                <a:cubicBezTo>
                  <a:pt x="3952" y="2058"/>
                  <a:pt x="3916" y="2094"/>
                  <a:pt x="3916" y="2138"/>
                </a:cubicBezTo>
                <a:close/>
                <a:moveTo>
                  <a:pt x="5120" y="4150"/>
                </a:moveTo>
                <a:lnTo>
                  <a:pt x="4076" y="4150"/>
                </a:lnTo>
                <a:lnTo>
                  <a:pt x="4076" y="4056"/>
                </a:lnTo>
                <a:lnTo>
                  <a:pt x="4518" y="4056"/>
                </a:lnTo>
                <a:lnTo>
                  <a:pt x="4518" y="4064"/>
                </a:lnTo>
                <a:cubicBezTo>
                  <a:pt x="4518" y="4108"/>
                  <a:pt x="4554" y="4144"/>
                  <a:pt x="4598" y="4144"/>
                </a:cubicBezTo>
                <a:cubicBezTo>
                  <a:pt x="4642" y="4144"/>
                  <a:pt x="4678" y="4108"/>
                  <a:pt x="4678" y="4064"/>
                </a:cubicBezTo>
                <a:lnTo>
                  <a:pt x="4678" y="4056"/>
                </a:lnTo>
                <a:lnTo>
                  <a:pt x="5120" y="4056"/>
                </a:lnTo>
                <a:lnTo>
                  <a:pt x="5120" y="4150"/>
                </a:lnTo>
                <a:close/>
                <a:moveTo>
                  <a:pt x="5120" y="3896"/>
                </a:moveTo>
                <a:lnTo>
                  <a:pt x="4076" y="3896"/>
                </a:lnTo>
                <a:lnTo>
                  <a:pt x="4076" y="2473"/>
                </a:lnTo>
                <a:lnTo>
                  <a:pt x="5120" y="2473"/>
                </a:lnTo>
                <a:lnTo>
                  <a:pt x="5120" y="3896"/>
                </a:lnTo>
                <a:close/>
                <a:moveTo>
                  <a:pt x="5120" y="2313"/>
                </a:moveTo>
                <a:lnTo>
                  <a:pt x="4076" y="2313"/>
                </a:lnTo>
                <a:lnTo>
                  <a:pt x="4076" y="2218"/>
                </a:lnTo>
                <a:lnTo>
                  <a:pt x="5120" y="2218"/>
                </a:lnTo>
                <a:lnTo>
                  <a:pt x="5120" y="2313"/>
                </a:lnTo>
                <a:close/>
              </a:path>
            </a:pathLst>
          </a:custGeom>
          <a:solidFill>
            <a:sysClr val="window" lastClr="FFFFFF"/>
          </a:solidFill>
          <a:ln w="12700" cap="flat" cmpd="sng" algn="ctr">
            <a:noFill/>
            <a:prstDash val="solid"/>
            <a:miter lim="800000"/>
          </a:ln>
          <a:effectLst>
            <a:outerShdw blurRad="342900" dist="254000" dir="5400000" sx="92000" sy="92000" algn="t" rotWithShape="0">
              <a:srgbClr val="204EFC">
                <a:alpha val="33000"/>
              </a:srgbClr>
            </a:outerShdw>
          </a:effectLst>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5" name="椭圆 34"/>
          <p:cNvSpPr/>
          <p:nvPr>
            <p:custDataLst>
              <p:tags r:id="rId25"/>
            </p:custDataLst>
          </p:nvPr>
        </p:nvSpPr>
        <p:spPr>
          <a:xfrm>
            <a:off x="10027863" y="3175983"/>
            <a:ext cx="745517" cy="745517"/>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6" name="图形 16"/>
          <p:cNvSpPr/>
          <p:nvPr>
            <p:custDataLst>
              <p:tags r:id="rId26"/>
            </p:custDataLst>
          </p:nvPr>
        </p:nvSpPr>
        <p:spPr>
          <a:xfrm>
            <a:off x="10207360" y="3379369"/>
            <a:ext cx="386524" cy="338575"/>
          </a:xfrm>
          <a:custGeom>
            <a:avLst/>
            <a:gdLst>
              <a:gd name="connsiteX0" fmla="*/ 565981 w 609600"/>
              <a:gd name="connsiteY0" fmla="*/ 46255 h 533978"/>
              <a:gd name="connsiteX1" fmla="*/ 229367 w 609600"/>
              <a:gd name="connsiteY1" fmla="*/ 46255 h 533978"/>
              <a:gd name="connsiteX2" fmla="*/ 183933 w 609600"/>
              <a:gd name="connsiteY2" fmla="*/ 2154 h 533978"/>
              <a:gd name="connsiteX3" fmla="*/ 177266 w 609600"/>
              <a:gd name="connsiteY3" fmla="*/ -513 h 533978"/>
              <a:gd name="connsiteX4" fmla="*/ 36486 w 609600"/>
              <a:gd name="connsiteY4" fmla="*/ -513 h 533978"/>
              <a:gd name="connsiteX5" fmla="*/ -852 w 609600"/>
              <a:gd name="connsiteY5" fmla="*/ 36825 h 533978"/>
              <a:gd name="connsiteX6" fmla="*/ -852 w 609600"/>
              <a:gd name="connsiteY6" fmla="*/ 399918 h 533978"/>
              <a:gd name="connsiteX7" fmla="*/ 36486 w 609600"/>
              <a:gd name="connsiteY7" fmla="*/ 437256 h 533978"/>
              <a:gd name="connsiteX8" fmla="*/ 332523 w 609600"/>
              <a:gd name="connsiteY8" fmla="*/ 437256 h 533978"/>
              <a:gd name="connsiteX9" fmla="*/ 332523 w 609600"/>
              <a:gd name="connsiteY9" fmla="*/ 437256 h 533978"/>
              <a:gd name="connsiteX10" fmla="*/ 470159 w 609600"/>
              <a:gd name="connsiteY10" fmla="*/ 449353 h 533978"/>
              <a:gd name="connsiteX11" fmla="*/ 550264 w 609600"/>
              <a:gd name="connsiteY11" fmla="*/ 529363 h 533978"/>
              <a:gd name="connsiteX12" fmla="*/ 560552 w 609600"/>
              <a:gd name="connsiteY12" fmla="*/ 533459 h 533978"/>
              <a:gd name="connsiteX13" fmla="*/ 585031 w 609600"/>
              <a:gd name="connsiteY13" fmla="*/ 520791 h 533978"/>
              <a:gd name="connsiteX14" fmla="*/ 593603 w 609600"/>
              <a:gd name="connsiteY14" fmla="*/ 486024 h 533978"/>
              <a:gd name="connsiteX15" fmla="*/ 545216 w 609600"/>
              <a:gd name="connsiteY15" fmla="*/ 437637 h 533978"/>
              <a:gd name="connsiteX16" fmla="*/ 565981 w 609600"/>
              <a:gd name="connsiteY16" fmla="*/ 437637 h 533978"/>
              <a:gd name="connsiteX17" fmla="*/ 608748 w 609600"/>
              <a:gd name="connsiteY17" fmla="*/ 399537 h 533978"/>
              <a:gd name="connsiteX18" fmla="*/ 608748 w 609600"/>
              <a:gd name="connsiteY18" fmla="*/ 85212 h 533978"/>
              <a:gd name="connsiteX19" fmla="*/ 565981 w 609600"/>
              <a:gd name="connsiteY19" fmla="*/ 46255 h 533978"/>
              <a:gd name="connsiteX20" fmla="*/ 571600 w 609600"/>
              <a:gd name="connsiteY20" fmla="*/ 506979 h 533978"/>
              <a:gd name="connsiteX21" fmla="*/ 562075 w 609600"/>
              <a:gd name="connsiteY21" fmla="*/ 513742 h 533978"/>
              <a:gd name="connsiteX22" fmla="*/ 485875 w 609600"/>
              <a:gd name="connsiteY22" fmla="*/ 437542 h 533978"/>
              <a:gd name="connsiteX23" fmla="*/ 489590 w 609600"/>
              <a:gd name="connsiteY23" fmla="*/ 434399 h 533978"/>
              <a:gd name="connsiteX24" fmla="*/ 476350 w 609600"/>
              <a:gd name="connsiteY24" fmla="*/ 420683 h 533978"/>
              <a:gd name="connsiteX25" fmla="*/ 341657 w 609600"/>
              <a:gd name="connsiteY25" fmla="*/ 419197 h 533978"/>
              <a:gd name="connsiteX26" fmla="*/ 343134 w 609600"/>
              <a:gd name="connsiteY26" fmla="*/ 284504 h 533978"/>
              <a:gd name="connsiteX27" fmla="*/ 477836 w 609600"/>
              <a:gd name="connsiteY27" fmla="*/ 285990 h 533978"/>
              <a:gd name="connsiteX28" fmla="*/ 491400 w 609600"/>
              <a:gd name="connsiteY28" fmla="*/ 401633 h 533978"/>
              <a:gd name="connsiteX29" fmla="*/ 500925 w 609600"/>
              <a:gd name="connsiteY29" fmla="*/ 407253 h 533978"/>
              <a:gd name="connsiteX30" fmla="*/ 495115 w 609600"/>
              <a:gd name="connsiteY30" fmla="*/ 413063 h 533978"/>
              <a:gd name="connsiteX31" fmla="*/ 579221 w 609600"/>
              <a:gd name="connsiteY31" fmla="*/ 497168 h 533978"/>
              <a:gd name="connsiteX32" fmla="*/ 571600 w 609600"/>
              <a:gd name="connsiteY32" fmla="*/ 506979 h 533978"/>
              <a:gd name="connsiteX33" fmla="*/ 589698 w 609600"/>
              <a:gd name="connsiteY33" fmla="*/ 398680 h 533978"/>
              <a:gd name="connsiteX34" fmla="*/ 565981 w 609600"/>
              <a:gd name="connsiteY34" fmla="*/ 417730 h 533978"/>
              <a:gd name="connsiteX35" fmla="*/ 532548 w 609600"/>
              <a:gd name="connsiteY35" fmla="*/ 417730 h 533978"/>
              <a:gd name="connsiteX36" fmla="*/ 532548 w 609600"/>
              <a:gd name="connsiteY36" fmla="*/ 424016 h 533978"/>
              <a:gd name="connsiteX37" fmla="*/ 511688 w 609600"/>
              <a:gd name="connsiteY37" fmla="*/ 403252 h 533978"/>
              <a:gd name="connsiteX38" fmla="*/ 461482 w 609600"/>
              <a:gd name="connsiteY38" fmla="*/ 248747 h 533978"/>
              <a:gd name="connsiteX39" fmla="*/ 306986 w 609600"/>
              <a:gd name="connsiteY39" fmla="*/ 298953 h 533978"/>
              <a:gd name="connsiteX40" fmla="*/ 315759 w 609600"/>
              <a:gd name="connsiteY40" fmla="*/ 417730 h 533978"/>
              <a:gd name="connsiteX41" fmla="*/ 36486 w 609600"/>
              <a:gd name="connsiteY41" fmla="*/ 417730 h 533978"/>
              <a:gd name="connsiteX42" fmla="*/ 18198 w 609600"/>
              <a:gd name="connsiteY42" fmla="*/ 399442 h 533978"/>
              <a:gd name="connsiteX43" fmla="*/ 18198 w 609600"/>
              <a:gd name="connsiteY43" fmla="*/ 36825 h 533978"/>
              <a:gd name="connsiteX44" fmla="*/ 36486 w 609600"/>
              <a:gd name="connsiteY44" fmla="*/ 18537 h 533978"/>
              <a:gd name="connsiteX45" fmla="*/ 173455 w 609600"/>
              <a:gd name="connsiteY45" fmla="*/ 18537 h 533978"/>
              <a:gd name="connsiteX46" fmla="*/ 258418 w 609600"/>
              <a:gd name="connsiteY46" fmla="*/ 101215 h 533978"/>
              <a:gd name="connsiteX47" fmla="*/ 271849 w 609600"/>
              <a:gd name="connsiteY47" fmla="*/ 101215 h 533978"/>
              <a:gd name="connsiteX48" fmla="*/ 271849 w 609600"/>
              <a:gd name="connsiteY48" fmla="*/ 87879 h 533978"/>
              <a:gd name="connsiteX49" fmla="*/ 249846 w 609600"/>
              <a:gd name="connsiteY49" fmla="*/ 65496 h 533978"/>
              <a:gd name="connsiteX50" fmla="*/ 565981 w 609600"/>
              <a:gd name="connsiteY50" fmla="*/ 65496 h 533978"/>
              <a:gd name="connsiteX51" fmla="*/ 589698 w 609600"/>
              <a:gd name="connsiteY51" fmla="*/ 84546 h 53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9600" h="533978">
                <a:moveTo>
                  <a:pt x="565981" y="46255"/>
                </a:moveTo>
                <a:lnTo>
                  <a:pt x="229367" y="46255"/>
                </a:lnTo>
                <a:lnTo>
                  <a:pt x="183933" y="2154"/>
                </a:lnTo>
                <a:cubicBezTo>
                  <a:pt x="182142" y="430"/>
                  <a:pt x="179752" y="-532"/>
                  <a:pt x="177266" y="-513"/>
                </a:cubicBezTo>
                <a:lnTo>
                  <a:pt x="36486" y="-513"/>
                </a:lnTo>
                <a:cubicBezTo>
                  <a:pt x="15884" y="-465"/>
                  <a:pt x="-804" y="16223"/>
                  <a:pt x="-852" y="36825"/>
                </a:cubicBezTo>
                <a:lnTo>
                  <a:pt x="-852" y="399918"/>
                </a:lnTo>
                <a:cubicBezTo>
                  <a:pt x="-804" y="420521"/>
                  <a:pt x="15884" y="437199"/>
                  <a:pt x="36486" y="437256"/>
                </a:cubicBezTo>
                <a:lnTo>
                  <a:pt x="332523" y="437256"/>
                </a:lnTo>
                <a:lnTo>
                  <a:pt x="332523" y="437256"/>
                </a:lnTo>
                <a:cubicBezTo>
                  <a:pt x="370499" y="471699"/>
                  <a:pt x="426763" y="476642"/>
                  <a:pt x="470159" y="449353"/>
                </a:cubicBezTo>
                <a:lnTo>
                  <a:pt x="550264" y="529363"/>
                </a:lnTo>
                <a:cubicBezTo>
                  <a:pt x="552979" y="532097"/>
                  <a:pt x="556704" y="533573"/>
                  <a:pt x="560552" y="533459"/>
                </a:cubicBezTo>
                <a:cubicBezTo>
                  <a:pt x="570038" y="532554"/>
                  <a:pt x="578811" y="528011"/>
                  <a:pt x="585031" y="520791"/>
                </a:cubicBezTo>
                <a:cubicBezTo>
                  <a:pt x="597794" y="508027"/>
                  <a:pt x="601318" y="493739"/>
                  <a:pt x="593603" y="486024"/>
                </a:cubicBezTo>
                <a:lnTo>
                  <a:pt x="545216" y="437637"/>
                </a:lnTo>
                <a:lnTo>
                  <a:pt x="565981" y="437637"/>
                </a:lnTo>
                <a:cubicBezTo>
                  <a:pt x="604081" y="437637"/>
                  <a:pt x="608748" y="418587"/>
                  <a:pt x="608748" y="399537"/>
                </a:cubicBezTo>
                <a:lnTo>
                  <a:pt x="608748" y="85212"/>
                </a:lnTo>
                <a:cubicBezTo>
                  <a:pt x="608748" y="65781"/>
                  <a:pt x="603605" y="46255"/>
                  <a:pt x="565981" y="46255"/>
                </a:cubicBezTo>
                <a:close/>
                <a:moveTo>
                  <a:pt x="571600" y="506979"/>
                </a:moveTo>
                <a:cubicBezTo>
                  <a:pt x="568905" y="509847"/>
                  <a:pt x="565666" y="512142"/>
                  <a:pt x="562075" y="513742"/>
                </a:cubicBezTo>
                <a:lnTo>
                  <a:pt x="485875" y="437542"/>
                </a:lnTo>
                <a:lnTo>
                  <a:pt x="489590" y="434399"/>
                </a:lnTo>
                <a:lnTo>
                  <a:pt x="476350" y="420683"/>
                </a:lnTo>
                <a:cubicBezTo>
                  <a:pt x="438746" y="457468"/>
                  <a:pt x="378443" y="456802"/>
                  <a:pt x="341657" y="419197"/>
                </a:cubicBezTo>
                <a:cubicBezTo>
                  <a:pt x="304872" y="381592"/>
                  <a:pt x="305529" y="321290"/>
                  <a:pt x="343134" y="284504"/>
                </a:cubicBezTo>
                <a:cubicBezTo>
                  <a:pt x="380739" y="247718"/>
                  <a:pt x="441041" y="248385"/>
                  <a:pt x="477836" y="285990"/>
                </a:cubicBezTo>
                <a:cubicBezTo>
                  <a:pt x="508136" y="316965"/>
                  <a:pt x="513707" y="364485"/>
                  <a:pt x="491400" y="401633"/>
                </a:cubicBezTo>
                <a:lnTo>
                  <a:pt x="500925" y="407253"/>
                </a:lnTo>
                <a:lnTo>
                  <a:pt x="495115" y="413063"/>
                </a:lnTo>
                <a:lnTo>
                  <a:pt x="579221" y="497168"/>
                </a:lnTo>
                <a:cubicBezTo>
                  <a:pt x="577401" y="500941"/>
                  <a:pt x="574801" y="504284"/>
                  <a:pt x="571600" y="506979"/>
                </a:cubicBezTo>
                <a:close/>
                <a:moveTo>
                  <a:pt x="589698" y="398680"/>
                </a:moveTo>
                <a:cubicBezTo>
                  <a:pt x="589698" y="410872"/>
                  <a:pt x="589698" y="417730"/>
                  <a:pt x="565981" y="417730"/>
                </a:cubicBezTo>
                <a:lnTo>
                  <a:pt x="532548" y="417730"/>
                </a:lnTo>
                <a:lnTo>
                  <a:pt x="532548" y="424016"/>
                </a:lnTo>
                <a:lnTo>
                  <a:pt x="511688" y="403252"/>
                </a:lnTo>
                <a:cubicBezTo>
                  <a:pt x="540492" y="346721"/>
                  <a:pt x="518013" y="277551"/>
                  <a:pt x="461482" y="248747"/>
                </a:cubicBezTo>
                <a:cubicBezTo>
                  <a:pt x="404951" y="219953"/>
                  <a:pt x="335780" y="242432"/>
                  <a:pt x="306986" y="298953"/>
                </a:cubicBezTo>
                <a:cubicBezTo>
                  <a:pt x="287555" y="337091"/>
                  <a:pt x="290937" y="382868"/>
                  <a:pt x="315759" y="417730"/>
                </a:cubicBezTo>
                <a:lnTo>
                  <a:pt x="36486" y="417730"/>
                </a:lnTo>
                <a:cubicBezTo>
                  <a:pt x="26389" y="417730"/>
                  <a:pt x="18198" y="409539"/>
                  <a:pt x="18198" y="399442"/>
                </a:cubicBezTo>
                <a:lnTo>
                  <a:pt x="18198" y="36825"/>
                </a:lnTo>
                <a:cubicBezTo>
                  <a:pt x="18198" y="26729"/>
                  <a:pt x="26389" y="18537"/>
                  <a:pt x="36486" y="18537"/>
                </a:cubicBezTo>
                <a:lnTo>
                  <a:pt x="173455" y="18537"/>
                </a:lnTo>
                <a:lnTo>
                  <a:pt x="258418" y="101215"/>
                </a:lnTo>
                <a:cubicBezTo>
                  <a:pt x="262133" y="104910"/>
                  <a:pt x="268134" y="104910"/>
                  <a:pt x="271849" y="101215"/>
                </a:cubicBezTo>
                <a:cubicBezTo>
                  <a:pt x="275478" y="97509"/>
                  <a:pt x="275478" y="91584"/>
                  <a:pt x="271849" y="87879"/>
                </a:cubicBezTo>
                <a:lnTo>
                  <a:pt x="249846" y="65496"/>
                </a:lnTo>
                <a:lnTo>
                  <a:pt x="565981" y="65496"/>
                </a:lnTo>
                <a:cubicBezTo>
                  <a:pt x="589698" y="65496"/>
                  <a:pt x="589698" y="72830"/>
                  <a:pt x="589698" y="84546"/>
                </a:cubicBezTo>
                <a:close/>
              </a:path>
            </a:pathLst>
          </a:custGeom>
          <a:solidFill>
            <a:sysClr val="window" lastClr="FFFFFF"/>
          </a:solidFill>
          <a:ln w="12700" cap="flat" cmpd="sng" algn="ctr">
            <a:noFill/>
            <a:prstDash val="solid"/>
            <a:miter lim="800000"/>
          </a:ln>
          <a:effectLst>
            <a:outerShdw blurRad="342900" dist="254000" dir="5400000" sx="92000" sy="92000" algn="t" rotWithShape="0">
              <a:srgbClr val="204EFC">
                <a:alpha val="33000"/>
              </a:srgbClr>
            </a:outerShdw>
          </a:effectLst>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8" name="箭头: 五边形 6"/>
          <p:cNvSpPr/>
          <p:nvPr>
            <p:custDataLst>
              <p:tags r:id="rId27"/>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28"/>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custDataLst>
              <p:tags r:id="rId1"/>
            </p:custDataLst>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cxnSp>
        <p:nvCxnSpPr>
          <p:cNvPr id="7" name="直接连接符 6"/>
          <p:cNvCxnSpPr/>
          <p:nvPr>
            <p:custDataLst>
              <p:tags r:id="rId2"/>
            </p:custDataLst>
          </p:nvPr>
        </p:nvCxnSpPr>
        <p:spPr>
          <a:xfrm>
            <a:off x="6095999" y="1726720"/>
            <a:ext cx="0" cy="5131280"/>
          </a:xfrm>
          <a:prstGeom prst="line">
            <a:avLst/>
          </a:prstGeom>
          <a:noFill/>
          <a:ln w="12700" cap="flat" cmpd="sng" algn="ctr">
            <a:solidFill>
              <a:sysClr val="window" lastClr="FFFFFF">
                <a:lumMod val="65000"/>
              </a:sysClr>
            </a:solidFill>
            <a:prstDash val="solid"/>
            <a:miter lim="800000"/>
          </a:ln>
          <a:effectLst/>
        </p:spPr>
      </p:cxnSp>
      <p:sp>
        <p:nvSpPr>
          <p:cNvPr id="8" name="文本框 7"/>
          <p:cNvSpPr txBox="1"/>
          <p:nvPr>
            <p:custDataLst>
              <p:tags r:id="rId3"/>
            </p:custDataLst>
          </p:nvPr>
        </p:nvSpPr>
        <p:spPr>
          <a:xfrm>
            <a:off x="6824893" y="1636306"/>
            <a:ext cx="1025922" cy="413383"/>
          </a:xfrm>
          <a:prstGeom prst="rect">
            <a:avLst/>
          </a:prstGeom>
          <a:noFill/>
        </p:spPr>
        <p:txBody>
          <a:bodyPr wrap="none" lIns="0" tIns="0" rIns="0" bIns="0" rtlCol="0">
            <a:spAutoFit/>
          </a:bodyPr>
          <a:lstStyle/>
          <a:p>
            <a:pPr>
              <a:lnSpc>
                <a:spcPct val="150000"/>
              </a:lnSpc>
            </a:pPr>
            <a:r>
              <a:rPr lang="zh-CN" altLang="en-US" sz="200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zh-CN" altLang="en-US" sz="200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 name="文本框 8"/>
          <p:cNvSpPr txBox="1"/>
          <p:nvPr>
            <p:custDataLst>
              <p:tags r:id="rId4"/>
            </p:custDataLst>
          </p:nvPr>
        </p:nvSpPr>
        <p:spPr>
          <a:xfrm>
            <a:off x="6806332" y="2202702"/>
            <a:ext cx="3566013" cy="1118235"/>
          </a:xfrm>
          <a:prstGeom prst="rect">
            <a:avLst/>
          </a:prstGeom>
          <a:noFill/>
        </p:spPr>
        <p:txBody>
          <a:bodyPr wrap="square" lIns="0" tIns="0" rIns="0" bIns="0" rtlCol="0">
            <a:spAutoFit/>
          </a:bodyPr>
          <a:lstStyle/>
          <a:p>
            <a:pPr>
              <a:lnSpc>
                <a:spcPct val="130000"/>
              </a:lnSpc>
            </a:pPr>
            <a:r>
              <a:rPr lang="zh-CN" altLang="en-US" sz="14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在这里输入文字在这里输入文字在这里输入文字在这里输入文字在这里输入文字在这里输入文字在这里输入文字在这里输入文字在这里输入文字</a:t>
            </a:r>
            <a:endParaRPr kumimoji="1"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cs typeface="HarmonyOS Sans SC Black" panose="00000A00000000000000" charset="-122"/>
              <a:sym typeface="思源黑体 CN Normal" panose="020B0400000000000000" pitchFamily="34" charset="-122"/>
            </a:endParaRPr>
          </a:p>
        </p:txBody>
      </p:sp>
      <p:sp>
        <p:nvSpPr>
          <p:cNvPr id="10" name="文本框 9"/>
          <p:cNvSpPr txBox="1"/>
          <p:nvPr>
            <p:custDataLst>
              <p:tags r:id="rId5"/>
            </p:custDataLst>
          </p:nvPr>
        </p:nvSpPr>
        <p:spPr>
          <a:xfrm>
            <a:off x="4388316" y="4191320"/>
            <a:ext cx="1025922" cy="413383"/>
          </a:xfrm>
          <a:prstGeom prst="rect">
            <a:avLst/>
          </a:prstGeom>
          <a:noFill/>
        </p:spPr>
        <p:txBody>
          <a:bodyPr wrap="none" lIns="0" tIns="0" rIns="0" bIns="0" rtlCol="0">
            <a:spAutoFit/>
          </a:bodyPr>
          <a:lstStyle/>
          <a:p>
            <a:pPr>
              <a:lnSpc>
                <a:spcPct val="150000"/>
              </a:lnSpc>
            </a:pPr>
            <a:r>
              <a:rPr lang="zh-CN" altLang="en-US" sz="200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zh-CN" altLang="en-US" sz="2000" dirty="0">
              <a:solidFill>
                <a:srgbClr val="0074E0"/>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 name="文本框 10"/>
          <p:cNvSpPr txBox="1"/>
          <p:nvPr>
            <p:custDataLst>
              <p:tags r:id="rId6"/>
            </p:custDataLst>
          </p:nvPr>
        </p:nvSpPr>
        <p:spPr>
          <a:xfrm>
            <a:off x="2243350" y="4797484"/>
            <a:ext cx="3408132" cy="1118235"/>
          </a:xfrm>
          <a:prstGeom prst="rect">
            <a:avLst/>
          </a:prstGeom>
          <a:noFill/>
        </p:spPr>
        <p:txBody>
          <a:bodyPr wrap="square" lIns="0" tIns="0" rIns="0" bIns="0" rtlCol="0">
            <a:spAutoFit/>
          </a:bodyPr>
          <a:lstStyle/>
          <a:p>
            <a:pPr algn="r">
              <a:lnSpc>
                <a:spcPct val="130000"/>
              </a:lnSpc>
            </a:pPr>
            <a:r>
              <a:rPr lang="zh-CN" altLang="en-US" sz="14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在这里输入文字在这里输入文字在这里输入文字在这里输入文字在这里输入文字在这里输入文字在这里输入文字在这里输入文字在这里输入文字</a:t>
            </a:r>
            <a:endParaRPr kumimoji="1"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cs typeface="HarmonyOS Sans SC Black" panose="00000A00000000000000" charset="-122"/>
              <a:sym typeface="思源黑体 CN Normal" panose="020B0400000000000000" pitchFamily="34" charset="-122"/>
            </a:endParaRPr>
          </a:p>
        </p:txBody>
      </p:sp>
      <p:sp>
        <p:nvSpPr>
          <p:cNvPr id="16" name="矩形 15"/>
          <p:cNvSpPr/>
          <p:nvPr>
            <p:custDataLst>
              <p:tags r:id="rId7"/>
            </p:custDataLst>
          </p:nvPr>
        </p:nvSpPr>
        <p:spPr>
          <a:xfrm>
            <a:off x="1633234" y="1740193"/>
            <a:ext cx="3439546" cy="2117405"/>
          </a:xfrm>
          <a:prstGeom prst="rect">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endParaRPr>
          </a:p>
        </p:txBody>
      </p:sp>
      <p:sp>
        <p:nvSpPr>
          <p:cNvPr id="17" name="矩形 16"/>
          <p:cNvSpPr/>
          <p:nvPr>
            <p:custDataLst>
              <p:tags r:id="rId8"/>
            </p:custDataLst>
          </p:nvPr>
        </p:nvSpPr>
        <p:spPr>
          <a:xfrm>
            <a:off x="7119220" y="4142336"/>
            <a:ext cx="3271686" cy="2117405"/>
          </a:xfrm>
          <a:prstGeom prst="rect">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endParaRPr>
          </a:p>
        </p:txBody>
      </p:sp>
      <p:pic>
        <p:nvPicPr>
          <p:cNvPr id="18" name="图片 17" descr="D:/学校ppt/素材/微信图片_20240903111941.jpg微信图片_20240903111941"/>
          <p:cNvPicPr>
            <a:picLocks noChangeAspect="1"/>
          </p:cNvPicPr>
          <p:nvPr>
            <p:custDataLst>
              <p:tags r:id="rId9"/>
            </p:custDataLst>
          </p:nvPr>
        </p:nvPicPr>
        <p:blipFill>
          <a:blip r:embed="rId10"/>
          <a:srcRect l="3903" r="3903"/>
          <a:stretch>
            <a:fillRect/>
          </a:stretch>
        </p:blipFill>
        <p:spPr>
          <a:xfrm>
            <a:off x="1536205" y="1443703"/>
            <a:ext cx="3377025" cy="2251574"/>
          </a:xfrm>
          <a:prstGeom prst="rect">
            <a:avLst/>
          </a:prstGeom>
        </p:spPr>
      </p:pic>
      <p:pic>
        <p:nvPicPr>
          <p:cNvPr id="19" name="图片 18" descr="D:/学校ppt/素材/微信图片_20230719161348.jpg微信图片_20230719161348"/>
          <p:cNvPicPr>
            <a:picLocks noChangeAspect="1"/>
          </p:cNvPicPr>
          <p:nvPr>
            <p:custDataLst>
              <p:tags r:id="rId11"/>
            </p:custDataLst>
          </p:nvPr>
        </p:nvPicPr>
        <p:blipFill>
          <a:blip r:embed="rId12"/>
          <a:srcRect t="4805" b="4805"/>
          <a:stretch>
            <a:fillRect/>
          </a:stretch>
        </p:blipFill>
        <p:spPr>
          <a:xfrm>
            <a:off x="7259296" y="3875846"/>
            <a:ext cx="3340439" cy="2263904"/>
          </a:xfrm>
          <a:prstGeom prst="rect">
            <a:avLst/>
          </a:prstGeom>
        </p:spPr>
      </p:pic>
      <p:sp>
        <p:nvSpPr>
          <p:cNvPr id="20" name="椭圆 19"/>
          <p:cNvSpPr/>
          <p:nvPr>
            <p:custDataLst>
              <p:tags r:id="rId13"/>
            </p:custDataLst>
          </p:nvPr>
        </p:nvSpPr>
        <p:spPr>
          <a:xfrm>
            <a:off x="5948363" y="1481139"/>
            <a:ext cx="295274" cy="295272"/>
          </a:xfrm>
          <a:prstGeom prst="ellipse">
            <a:avLst/>
          </a:prstGeom>
          <a:solidFill>
            <a:srgbClr val="0074E0">
              <a:alpha val="13000"/>
            </a:srgbClr>
          </a:solidFill>
          <a:ln w="12700" cap="flat" cmpd="sng" algn="ctr">
            <a:noFill/>
            <a:prstDash val="solid"/>
            <a:miter lim="800000"/>
          </a:ln>
          <a:effectLst/>
        </p:spPr>
        <p:txBody>
          <a:bodyPr rtlCol="0" anchor="ctr"/>
          <a:lstStyle/>
          <a:p>
            <a:pPr algn="ctr">
              <a:lnSpc>
                <a:spcPct val="150000"/>
              </a:lnSpc>
              <a:defRPr/>
            </a:pPr>
            <a:endParaRPr lang="zh-CN" altLang="en-US" kern="0" dirty="0">
              <a:solidFill>
                <a:prstClr val="white"/>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1" name="椭圆 20"/>
          <p:cNvSpPr/>
          <p:nvPr>
            <p:custDataLst>
              <p:tags r:id="rId14"/>
            </p:custDataLst>
          </p:nvPr>
        </p:nvSpPr>
        <p:spPr>
          <a:xfrm>
            <a:off x="5998056" y="1530832"/>
            <a:ext cx="195887" cy="19588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endParaRPr>
          </a:p>
        </p:txBody>
      </p:sp>
      <p:sp>
        <p:nvSpPr>
          <p:cNvPr id="22" name="椭圆 21"/>
          <p:cNvSpPr/>
          <p:nvPr>
            <p:custDataLst>
              <p:tags r:id="rId15"/>
            </p:custDataLst>
          </p:nvPr>
        </p:nvSpPr>
        <p:spPr>
          <a:xfrm>
            <a:off x="5948363" y="4360864"/>
            <a:ext cx="295274" cy="295272"/>
          </a:xfrm>
          <a:prstGeom prst="ellipse">
            <a:avLst/>
          </a:prstGeom>
          <a:solidFill>
            <a:srgbClr val="0074E0">
              <a:alpha val="13000"/>
            </a:srgbClr>
          </a:solidFill>
          <a:ln w="12700" cap="flat" cmpd="sng" algn="ctr">
            <a:noFill/>
            <a:prstDash val="solid"/>
            <a:miter lim="800000"/>
          </a:ln>
          <a:effectLst/>
        </p:spPr>
        <p:txBody>
          <a:bodyPr rtlCol="0" anchor="ctr"/>
          <a:lstStyle/>
          <a:p>
            <a:pPr algn="ctr">
              <a:lnSpc>
                <a:spcPct val="150000"/>
              </a:lnSpc>
              <a:defRPr/>
            </a:pPr>
            <a:endParaRPr lang="zh-CN" altLang="en-US" kern="0" dirty="0">
              <a:solidFill>
                <a:prstClr val="white"/>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3" name="椭圆 22"/>
          <p:cNvSpPr/>
          <p:nvPr>
            <p:custDataLst>
              <p:tags r:id="rId16"/>
            </p:custDataLst>
          </p:nvPr>
        </p:nvSpPr>
        <p:spPr>
          <a:xfrm>
            <a:off x="5998056" y="4410557"/>
            <a:ext cx="195887" cy="195888"/>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endParaRPr>
          </a:p>
        </p:txBody>
      </p:sp>
      <p:sp>
        <p:nvSpPr>
          <p:cNvPr id="38" name="箭头: 五边形 6"/>
          <p:cNvSpPr/>
          <p:nvPr>
            <p:custDataLst>
              <p:tags r:id="rId17"/>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18"/>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sp>
        <p:nvSpPr>
          <p:cNvPr id="7" name="弧形 6"/>
          <p:cNvSpPr/>
          <p:nvPr/>
        </p:nvSpPr>
        <p:spPr>
          <a:xfrm>
            <a:off x="2190750" y="1441098"/>
            <a:ext cx="7610475" cy="3921454"/>
          </a:xfrm>
          <a:prstGeom prst="arc">
            <a:avLst>
              <a:gd name="adj1" fmla="val 18020111"/>
              <a:gd name="adj2" fmla="val 21240800"/>
            </a:avLst>
          </a:prstGeom>
          <a:noFill/>
          <a:ln w="15875" cap="flat" cmpd="sng" algn="ctr">
            <a:solidFill>
              <a:srgbClr val="0074E0"/>
            </a:solidFill>
            <a:prstDash val="lgDash"/>
            <a:miter lim="800000"/>
            <a:tailEnd type="stealth"/>
          </a:ln>
          <a:effectLst/>
        </p:spPr>
        <p:txBody>
          <a:bodyPr rtlCol="0" anchor="ctr"/>
          <a:lstStyle/>
          <a:p>
            <a:pPr algn="ctr">
              <a:defRPr/>
            </a:pPr>
            <a:endParaRPr lang="zh-CN" altLang="en-US" kern="0">
              <a:solidFill>
                <a:srgbClr val="FFFFFF"/>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 name="椭圆 7"/>
          <p:cNvSpPr/>
          <p:nvPr/>
        </p:nvSpPr>
        <p:spPr>
          <a:xfrm>
            <a:off x="4517518" y="3960705"/>
            <a:ext cx="3156965" cy="451917"/>
          </a:xfrm>
          <a:prstGeom prst="ellipse">
            <a:avLst/>
          </a:prstGeom>
          <a:gradFill>
            <a:gsLst>
              <a:gs pos="0">
                <a:srgbClr val="0074E0">
                  <a:alpha val="0"/>
                </a:srgbClr>
              </a:gs>
              <a:gs pos="100000">
                <a:srgbClr val="0074E0">
                  <a:alpha val="60000"/>
                </a:srgbClr>
              </a:gs>
            </a:gsLst>
            <a:lin ang="5400000" scaled="1"/>
          </a:gradFill>
          <a:ln w="12700" cap="flat" cmpd="sng" algn="ctr">
            <a:gradFill>
              <a:gsLst>
                <a:gs pos="11000">
                  <a:srgbClr val="0074E0">
                    <a:alpha val="0"/>
                  </a:srgbClr>
                </a:gs>
                <a:gs pos="100000">
                  <a:srgbClr val="0074E0"/>
                </a:gs>
              </a:gsLst>
              <a:lin ang="5400000" scaled="1"/>
            </a:gradFill>
            <a:prstDash val="solid"/>
            <a:miter lim="800000"/>
          </a:ln>
          <a:effectLst/>
        </p:spPr>
        <p:txBody>
          <a:bodyPr rtlCol="0" anchor="ctr"/>
          <a:lstStyle/>
          <a:p>
            <a:pPr>
              <a:defRPr/>
            </a:pPr>
            <a:endParaRPr lang="zh-CN" altLang="en-US" sz="1600" kern="0">
              <a:solidFill>
                <a:srgbClr val="FFFFFF"/>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 name="椭圆 8"/>
          <p:cNvSpPr/>
          <p:nvPr/>
        </p:nvSpPr>
        <p:spPr>
          <a:xfrm>
            <a:off x="5533390" y="2915854"/>
            <a:ext cx="1140460" cy="1140460"/>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en-US" altLang="zh-CN"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endParaRPr>
          </a:p>
        </p:txBody>
      </p:sp>
      <p:sp>
        <p:nvSpPr>
          <p:cNvPr id="10" name="矩形: 圆角 7"/>
          <p:cNvSpPr/>
          <p:nvPr/>
        </p:nvSpPr>
        <p:spPr>
          <a:xfrm>
            <a:off x="5282184" y="1237021"/>
            <a:ext cx="1627632" cy="576072"/>
          </a:xfrm>
          <a:prstGeom prst="roundRect">
            <a:avLst>
              <a:gd name="adj" fmla="val 5000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rPr>
              <a:t>添加标题</a:t>
            </a: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endParaRPr>
          </a:p>
        </p:txBody>
      </p:sp>
      <p:sp>
        <p:nvSpPr>
          <p:cNvPr id="11" name="文本框 10"/>
          <p:cNvSpPr txBox="1"/>
          <p:nvPr/>
        </p:nvSpPr>
        <p:spPr>
          <a:xfrm>
            <a:off x="3950811" y="1883467"/>
            <a:ext cx="4305618" cy="439420"/>
          </a:xfrm>
          <a:prstGeom prst="rect">
            <a:avLst/>
          </a:prstGeom>
          <a:noFill/>
        </p:spPr>
        <p:txBody>
          <a:bodyPr wrap="square" lIns="0" tIns="0" rIns="0" bIns="0" rtlCol="0" anchor="t">
            <a:spAutoFit/>
          </a:bodyPr>
          <a:lstStyle/>
          <a:p>
            <a:pPr algn="ctr">
              <a:lnSpc>
                <a:spcPct val="130000"/>
              </a:lnSpc>
            </a:pPr>
            <a:r>
              <a:rPr lang="zh-CN" altLang="en-US" sz="11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en-US" altLang="zh-CN" sz="11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Medium" panose="020B0600000000000000" pitchFamily="34" charset="-122"/>
            </a:endParaRPr>
          </a:p>
        </p:txBody>
      </p:sp>
      <p:sp>
        <p:nvSpPr>
          <p:cNvPr id="16" name="矩形: 圆角 9"/>
          <p:cNvSpPr/>
          <p:nvPr/>
        </p:nvSpPr>
        <p:spPr>
          <a:xfrm>
            <a:off x="1447990" y="3219987"/>
            <a:ext cx="1627632" cy="576072"/>
          </a:xfrm>
          <a:prstGeom prst="roundRect">
            <a:avLst>
              <a:gd name="adj" fmla="val 5000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rPr>
              <a:t>添加标题</a:t>
            </a: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endParaRPr>
          </a:p>
        </p:txBody>
      </p:sp>
      <p:sp>
        <p:nvSpPr>
          <p:cNvPr id="17" name="文本框 16"/>
          <p:cNvSpPr txBox="1"/>
          <p:nvPr/>
        </p:nvSpPr>
        <p:spPr>
          <a:xfrm>
            <a:off x="881252" y="3866433"/>
            <a:ext cx="2776348" cy="659765"/>
          </a:xfrm>
          <a:prstGeom prst="rect">
            <a:avLst/>
          </a:prstGeom>
          <a:noFill/>
        </p:spPr>
        <p:txBody>
          <a:bodyPr wrap="square" lIns="0" tIns="0" rIns="0" bIns="0" rtlCol="0" anchor="t">
            <a:spAutoFit/>
          </a:bodyPr>
          <a:lstStyle/>
          <a:p>
            <a:pPr algn="ctr">
              <a:lnSpc>
                <a:spcPct val="130000"/>
              </a:lnSpc>
            </a:pPr>
            <a:r>
              <a:rPr lang="zh-CN" altLang="en-US" sz="11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en-US" altLang="zh-CN" sz="11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Medium" panose="020B0600000000000000" pitchFamily="34" charset="-122"/>
            </a:endParaRPr>
          </a:p>
        </p:txBody>
      </p:sp>
      <p:sp>
        <p:nvSpPr>
          <p:cNvPr id="18" name="矩形: 圆角 11"/>
          <p:cNvSpPr/>
          <p:nvPr/>
        </p:nvSpPr>
        <p:spPr>
          <a:xfrm>
            <a:off x="8906066" y="3219987"/>
            <a:ext cx="1627632" cy="576072"/>
          </a:xfrm>
          <a:prstGeom prst="roundRect">
            <a:avLst>
              <a:gd name="adj" fmla="val 5000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rPr>
              <a:t>添加标题</a:t>
            </a: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endParaRPr>
          </a:p>
        </p:txBody>
      </p:sp>
      <p:sp>
        <p:nvSpPr>
          <p:cNvPr id="19" name="文本框 18"/>
          <p:cNvSpPr txBox="1"/>
          <p:nvPr/>
        </p:nvSpPr>
        <p:spPr>
          <a:xfrm>
            <a:off x="8339328" y="3866433"/>
            <a:ext cx="2776348" cy="659765"/>
          </a:xfrm>
          <a:prstGeom prst="rect">
            <a:avLst/>
          </a:prstGeom>
          <a:noFill/>
        </p:spPr>
        <p:txBody>
          <a:bodyPr wrap="square" lIns="0" tIns="0" rIns="0" bIns="0" rtlCol="0" anchor="t">
            <a:spAutoFit/>
          </a:bodyPr>
          <a:lstStyle/>
          <a:p>
            <a:pPr algn="ctr">
              <a:lnSpc>
                <a:spcPct val="130000"/>
              </a:lnSpc>
            </a:pPr>
            <a:r>
              <a:rPr lang="zh-CN" altLang="en-US" sz="11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en-US" altLang="zh-CN" sz="11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Medium" panose="020B0600000000000000" pitchFamily="34" charset="-122"/>
            </a:endParaRPr>
          </a:p>
        </p:txBody>
      </p:sp>
      <p:sp>
        <p:nvSpPr>
          <p:cNvPr id="20" name="矩形: 圆角 13"/>
          <p:cNvSpPr/>
          <p:nvPr/>
        </p:nvSpPr>
        <p:spPr>
          <a:xfrm>
            <a:off x="5282184" y="5031484"/>
            <a:ext cx="1627632" cy="576072"/>
          </a:xfrm>
          <a:prstGeom prst="roundRect">
            <a:avLst>
              <a:gd name="adj" fmla="val 50000"/>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r>
              <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rPr>
              <a:t>添加标题</a:t>
            </a: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Medium" panose="020B0600000000000000" pitchFamily="34" charset="-122"/>
            </a:endParaRPr>
          </a:p>
        </p:txBody>
      </p:sp>
      <p:sp>
        <p:nvSpPr>
          <p:cNvPr id="21" name="文本框 20"/>
          <p:cNvSpPr txBox="1"/>
          <p:nvPr/>
        </p:nvSpPr>
        <p:spPr>
          <a:xfrm>
            <a:off x="4084510" y="5686808"/>
            <a:ext cx="4038220" cy="439420"/>
          </a:xfrm>
          <a:prstGeom prst="rect">
            <a:avLst/>
          </a:prstGeom>
          <a:noFill/>
        </p:spPr>
        <p:txBody>
          <a:bodyPr wrap="square" lIns="0" tIns="0" rIns="0" bIns="0" rtlCol="0" anchor="t">
            <a:spAutoFit/>
          </a:bodyPr>
          <a:lstStyle/>
          <a:p>
            <a:pPr algn="ctr">
              <a:lnSpc>
                <a:spcPct val="130000"/>
              </a:lnSpc>
            </a:pPr>
            <a:r>
              <a:rPr lang="zh-CN" altLang="en-US" sz="11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en-US" altLang="zh-CN" sz="11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Medium" panose="020B0600000000000000" pitchFamily="34" charset="-122"/>
            </a:endParaRPr>
          </a:p>
        </p:txBody>
      </p:sp>
      <p:sp>
        <p:nvSpPr>
          <p:cNvPr id="22" name="文本框 21"/>
          <p:cNvSpPr txBox="1"/>
          <p:nvPr/>
        </p:nvSpPr>
        <p:spPr>
          <a:xfrm>
            <a:off x="5783168" y="3216270"/>
            <a:ext cx="625666" cy="492443"/>
          </a:xfrm>
          <a:prstGeom prst="rect">
            <a:avLst/>
          </a:prstGeom>
          <a:noFill/>
        </p:spPr>
        <p:txBody>
          <a:bodyPr wrap="square" lIns="0" tIns="0" rIns="0" bIns="0" rtlCol="0" anchor="t">
            <a:spAutoFit/>
          </a:bodyPr>
          <a:lstStyle/>
          <a:p>
            <a:pPr algn="ctr"/>
            <a:r>
              <a:rPr lang="zh-CN" altLang="en-US" sz="1600" dirty="0">
                <a:solidFill>
                  <a:srgbClr val="FFFFFF"/>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添加</a:t>
            </a:r>
            <a:endParaRPr lang="en-US" altLang="zh-CN" sz="1600" dirty="0">
              <a:solidFill>
                <a:srgbClr val="FFFFFF"/>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algn="ctr"/>
            <a:r>
              <a:rPr lang="zh-CN" altLang="en-US" sz="1600" dirty="0">
                <a:solidFill>
                  <a:srgbClr val="FFFFFF"/>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标题</a:t>
            </a:r>
            <a:endParaRPr lang="zh-CN" altLang="en-US" sz="1600" dirty="0">
              <a:solidFill>
                <a:srgbClr val="FFFFFF"/>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3" name="弧形 22"/>
          <p:cNvSpPr/>
          <p:nvPr/>
        </p:nvSpPr>
        <p:spPr>
          <a:xfrm>
            <a:off x="2190750" y="1441098"/>
            <a:ext cx="7610475" cy="3921454"/>
          </a:xfrm>
          <a:prstGeom prst="arc">
            <a:avLst>
              <a:gd name="adj1" fmla="val 1209781"/>
              <a:gd name="adj2" fmla="val 3588334"/>
            </a:avLst>
          </a:prstGeom>
          <a:noFill/>
          <a:ln w="15875" cap="flat" cmpd="sng" algn="ctr">
            <a:solidFill>
              <a:srgbClr val="0074E0"/>
            </a:solidFill>
            <a:prstDash val="lgDash"/>
            <a:miter lim="800000"/>
            <a:tailEnd type="stealth"/>
          </a:ln>
          <a:effectLst/>
        </p:spPr>
        <p:txBody>
          <a:bodyPr rtlCol="0" anchor="ctr"/>
          <a:lstStyle/>
          <a:p>
            <a:pPr algn="ctr">
              <a:defRPr/>
            </a:pPr>
            <a:endParaRPr lang="zh-CN" altLang="en-US" kern="0">
              <a:solidFill>
                <a:srgbClr val="FFFFFF"/>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4" name="弧形 23"/>
          <p:cNvSpPr/>
          <p:nvPr/>
        </p:nvSpPr>
        <p:spPr>
          <a:xfrm>
            <a:off x="2190750" y="1441098"/>
            <a:ext cx="7610475" cy="3921454"/>
          </a:xfrm>
          <a:prstGeom prst="arc">
            <a:avLst>
              <a:gd name="adj1" fmla="val 7023243"/>
              <a:gd name="adj2" fmla="val 9554178"/>
            </a:avLst>
          </a:prstGeom>
          <a:noFill/>
          <a:ln w="15875" cap="flat" cmpd="sng" algn="ctr">
            <a:solidFill>
              <a:srgbClr val="0074E0"/>
            </a:solidFill>
            <a:prstDash val="lgDash"/>
            <a:miter lim="800000"/>
            <a:tailEnd type="stealth"/>
          </a:ln>
          <a:effectLst/>
        </p:spPr>
        <p:txBody>
          <a:bodyPr rtlCol="0" anchor="ctr"/>
          <a:lstStyle/>
          <a:p>
            <a:pPr algn="ctr">
              <a:defRPr/>
            </a:pPr>
            <a:endParaRPr lang="zh-CN" altLang="en-US" kern="0">
              <a:solidFill>
                <a:srgbClr val="FFFFFF"/>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5" name="弧形 24"/>
          <p:cNvSpPr/>
          <p:nvPr/>
        </p:nvSpPr>
        <p:spPr>
          <a:xfrm>
            <a:off x="2190750" y="1441098"/>
            <a:ext cx="7610475" cy="3921454"/>
          </a:xfrm>
          <a:prstGeom prst="arc">
            <a:avLst>
              <a:gd name="adj1" fmla="val 11163190"/>
              <a:gd name="adj2" fmla="val 14570839"/>
            </a:avLst>
          </a:prstGeom>
          <a:noFill/>
          <a:ln w="15875" cap="flat" cmpd="sng" algn="ctr">
            <a:solidFill>
              <a:srgbClr val="0074E0"/>
            </a:solidFill>
            <a:prstDash val="lgDash"/>
            <a:miter lim="800000"/>
            <a:tailEnd type="stealth"/>
          </a:ln>
          <a:effectLst/>
        </p:spPr>
        <p:txBody>
          <a:bodyPr rtlCol="0" anchor="ctr"/>
          <a:lstStyle/>
          <a:p>
            <a:pPr algn="ctr">
              <a:defRPr/>
            </a:pPr>
            <a:endParaRPr lang="zh-CN" altLang="en-US" kern="0">
              <a:solidFill>
                <a:srgbClr val="FFFFFF"/>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8" name="箭头: 五边形 6"/>
          <p:cNvSpPr/>
          <p:nvPr>
            <p:custDataLst>
              <p:tags r:id="rId1"/>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2"/>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43584" y="525733"/>
            <a:ext cx="2395754" cy="521970"/>
          </a:xfrm>
          <a:prstGeom prst="rect">
            <a:avLst/>
          </a:prstGeom>
          <a:noFill/>
        </p:spPr>
        <p:txBody>
          <a:bodyPr wrap="square" rtlCol="0">
            <a:spAutoFit/>
          </a:bodyPr>
          <a:lstStyle/>
          <a:p>
            <a:pPr>
              <a:defRPr/>
            </a:pP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a:t>
            </a:r>
            <a:r>
              <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标题</a:t>
            </a:r>
            <a:endParaRPr lang="zh-CN" altLang="en-US" sz="2800" kern="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2" name="矩形 1"/>
          <p:cNvSpPr/>
          <p:nvPr/>
        </p:nvSpPr>
        <p:spPr>
          <a:xfrm>
            <a:off x="0" y="6716486"/>
            <a:ext cx="12192000" cy="141514"/>
          </a:xfrm>
          <a:prstGeom prst="rect">
            <a:avLst/>
          </a:prstGeom>
          <a:gradFill>
            <a:gsLst>
              <a:gs pos="0">
                <a:srgbClr val="0074E0"/>
              </a:gs>
              <a:gs pos="100000">
                <a:srgbClr val="000896"/>
              </a:gs>
            </a:gsLst>
            <a:lin ang="2700000" scaled="1"/>
          </a:gradFill>
          <a:ln w="9525" cap="flat" cmpd="sng" algn="ctr">
            <a:noFill/>
            <a:prstDash val="solid"/>
            <a:miter lim="800000"/>
          </a:ln>
          <a:effectLst/>
        </p:spPr>
        <p:txBody>
          <a:bodyPr rtlCol="0" anchor="ctr">
            <a:noAutofit/>
          </a:bodyPr>
          <a:lstStyle/>
          <a:p>
            <a:pPr algn="ctr"/>
            <a:endParaRPr lang="zh-CN" altLang="en-US" kern="0">
              <a:solidFill>
                <a:schemeClr val="bg1"/>
              </a:solidFill>
              <a:latin typeface="思源黑体 CN Normal" panose="020B0400000000000000" pitchFamily="34" charset="-122"/>
              <a:ea typeface="思源黑体 CN Medium" panose="020B0600000000000000" pitchFamily="34" charset="-122"/>
            </a:endParaRPr>
          </a:p>
        </p:txBody>
      </p:sp>
      <p:sp>
        <p:nvSpPr>
          <p:cNvPr id="7" name="椭圆 6"/>
          <p:cNvSpPr/>
          <p:nvPr>
            <p:custDataLst>
              <p:tags r:id="rId1"/>
            </p:custDataLst>
          </p:nvPr>
        </p:nvSpPr>
        <p:spPr>
          <a:xfrm>
            <a:off x="786095" y="3251617"/>
            <a:ext cx="1010145" cy="1010146"/>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8" name="Shape 2569"/>
          <p:cNvSpPr/>
          <p:nvPr>
            <p:custDataLst>
              <p:tags r:id="rId2"/>
            </p:custDataLst>
          </p:nvPr>
        </p:nvSpPr>
        <p:spPr>
          <a:xfrm>
            <a:off x="986519" y="3455750"/>
            <a:ext cx="601868" cy="601882"/>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ysClr val="window" lastClr="FFFFFF"/>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思源黑体 CN Normal" panose="020B0400000000000000" pitchFamily="34" charset="-122"/>
              <a:ea typeface="思源黑体 CN Normal" panose="020B0400000000000000" pitchFamily="34" charset="-122"/>
              <a:cs typeface="Gill Sans"/>
              <a:sym typeface="思源黑体 CN Normal" panose="020B0400000000000000" pitchFamily="34" charset="-122"/>
            </a:endParaRPr>
          </a:p>
        </p:txBody>
      </p:sp>
      <p:sp>
        <p:nvSpPr>
          <p:cNvPr id="9" name="文本框 8"/>
          <p:cNvSpPr txBox="1"/>
          <p:nvPr>
            <p:custDataLst>
              <p:tags r:id="rId3"/>
            </p:custDataLst>
          </p:nvPr>
        </p:nvSpPr>
        <p:spPr>
          <a:xfrm>
            <a:off x="2191793" y="3365812"/>
            <a:ext cx="2010899" cy="279510"/>
          </a:xfrm>
          <a:prstGeom prst="rect">
            <a:avLst/>
          </a:prstGeom>
          <a:noFill/>
        </p:spPr>
        <p:txBody>
          <a:bodyPr wrap="square" lIns="0" tIns="0" rIns="0" bIns="0" rtlCol="0" anchor="t">
            <a:spAutoFit/>
          </a:bodyPr>
          <a:lstStyle/>
          <a:p>
            <a:pPr>
              <a:defRPr/>
            </a:pPr>
            <a:r>
              <a:rPr lang="zh-CN" altLang="en-US" dirty="0">
                <a:solidFill>
                  <a:srgbClr val="0074E0"/>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添加标题</a:t>
            </a:r>
            <a:endParaRPr lang="zh-CN" altLang="en-US" dirty="0">
              <a:solidFill>
                <a:srgbClr val="0074E0"/>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10" name="Rectangle 23"/>
          <p:cNvSpPr/>
          <p:nvPr>
            <p:custDataLst>
              <p:tags r:id="rId4"/>
            </p:custDataLst>
          </p:nvPr>
        </p:nvSpPr>
        <p:spPr>
          <a:xfrm>
            <a:off x="2110053" y="3617341"/>
            <a:ext cx="4041168" cy="650240"/>
          </a:xfrm>
          <a:prstGeom prst="rect">
            <a:avLst/>
          </a:prstGeom>
          <a:noFill/>
        </p:spPr>
        <p:txBody>
          <a:bodyPr wrap="square" rtlCol="0">
            <a:spAutoFit/>
          </a:bodyPr>
          <a:lstStyle/>
          <a:p>
            <a:pPr>
              <a:lnSpc>
                <a:spcPct val="130000"/>
              </a:lnSpc>
            </a:pPr>
            <a:r>
              <a:rPr lang="zh-CN" altLang="en-US" sz="14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椭圆 10"/>
          <p:cNvSpPr/>
          <p:nvPr>
            <p:custDataLst>
              <p:tags r:id="rId5"/>
            </p:custDataLst>
          </p:nvPr>
        </p:nvSpPr>
        <p:spPr>
          <a:xfrm>
            <a:off x="786095" y="4533554"/>
            <a:ext cx="1010145" cy="1010146"/>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16" name="Shape 2572"/>
          <p:cNvSpPr/>
          <p:nvPr>
            <p:custDataLst>
              <p:tags r:id="rId6"/>
            </p:custDataLst>
          </p:nvPr>
        </p:nvSpPr>
        <p:spPr>
          <a:xfrm>
            <a:off x="1027686" y="4743087"/>
            <a:ext cx="591081" cy="591081"/>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ysClr val="window" lastClr="FFFFFF"/>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思源黑体 CN Normal" panose="020B0400000000000000" pitchFamily="34" charset="-122"/>
              <a:ea typeface="思源黑体 CN Normal" panose="020B0400000000000000" pitchFamily="34" charset="-122"/>
              <a:cs typeface="Gill Sans"/>
              <a:sym typeface="思源黑体 CN Normal" panose="020B0400000000000000" pitchFamily="34" charset="-122"/>
            </a:endParaRPr>
          </a:p>
        </p:txBody>
      </p:sp>
      <p:sp>
        <p:nvSpPr>
          <p:cNvPr id="17" name="文本框 16"/>
          <p:cNvSpPr txBox="1"/>
          <p:nvPr>
            <p:custDataLst>
              <p:tags r:id="rId7"/>
            </p:custDataLst>
          </p:nvPr>
        </p:nvSpPr>
        <p:spPr>
          <a:xfrm>
            <a:off x="2191793" y="4674427"/>
            <a:ext cx="2010899" cy="279510"/>
          </a:xfrm>
          <a:prstGeom prst="rect">
            <a:avLst/>
          </a:prstGeom>
          <a:noFill/>
        </p:spPr>
        <p:txBody>
          <a:bodyPr wrap="square" lIns="0" tIns="0" rIns="0" bIns="0" rtlCol="0" anchor="t">
            <a:spAutoFit/>
          </a:bodyPr>
          <a:lstStyle/>
          <a:p>
            <a:pPr>
              <a:defRPr/>
            </a:pPr>
            <a:r>
              <a:rPr lang="zh-CN" altLang="en-US" dirty="0">
                <a:solidFill>
                  <a:srgbClr val="0074E0"/>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添加标题</a:t>
            </a:r>
            <a:endParaRPr lang="zh-CN" altLang="en-US" dirty="0">
              <a:solidFill>
                <a:srgbClr val="0074E0"/>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18" name="Rectangle 23"/>
          <p:cNvSpPr/>
          <p:nvPr>
            <p:custDataLst>
              <p:tags r:id="rId8"/>
            </p:custDataLst>
          </p:nvPr>
        </p:nvSpPr>
        <p:spPr>
          <a:xfrm>
            <a:off x="2110053" y="4953937"/>
            <a:ext cx="4041167" cy="650240"/>
          </a:xfrm>
          <a:prstGeom prst="rect">
            <a:avLst/>
          </a:prstGeom>
          <a:noFill/>
        </p:spPr>
        <p:txBody>
          <a:bodyPr wrap="square" rtlCol="0">
            <a:spAutoFit/>
          </a:bodyPr>
          <a:lstStyle/>
          <a:p>
            <a:pPr>
              <a:lnSpc>
                <a:spcPct val="130000"/>
              </a:lnSpc>
            </a:pPr>
            <a:r>
              <a:rPr lang="zh-CN" altLang="en-US" sz="1400" dirty="0">
                <a:solidFill>
                  <a:prstClr val="black">
                    <a:lumMod val="65000"/>
                    <a:lumOff val="35000"/>
                  </a:prst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在这里输入文字在这里输入文字在这里输入文字在这里输入文字在这里输入文字在这里输入文字</a:t>
            </a:r>
            <a:endParaRPr lang="zh-CN" altLang="en-US" sz="1400" dirty="0">
              <a:solidFill>
                <a:prstClr val="black">
                  <a:lumMod val="65000"/>
                  <a:lumOff val="35000"/>
                </a:prst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9" name="quotation-mark_32371"/>
          <p:cNvSpPr/>
          <p:nvPr/>
        </p:nvSpPr>
        <p:spPr>
          <a:xfrm>
            <a:off x="1017552" y="1479913"/>
            <a:ext cx="609685" cy="565862"/>
          </a:xfrm>
          <a:custGeom>
            <a:avLst/>
            <a:gdLst>
              <a:gd name="T0" fmla="*/ 2004 w 4654"/>
              <a:gd name="T1" fmla="*/ 191 h 4326"/>
              <a:gd name="T2" fmla="*/ 2004 w 4654"/>
              <a:gd name="T3" fmla="*/ 968 h 4326"/>
              <a:gd name="T4" fmla="*/ 1813 w 4654"/>
              <a:gd name="T5" fmla="*/ 1158 h 4326"/>
              <a:gd name="T6" fmla="*/ 1205 w 4654"/>
              <a:gd name="T7" fmla="*/ 2305 h 4326"/>
              <a:gd name="T8" fmla="*/ 1813 w 4654"/>
              <a:gd name="T9" fmla="*/ 2305 h 4326"/>
              <a:gd name="T10" fmla="*/ 2004 w 4654"/>
              <a:gd name="T11" fmla="*/ 2495 h 4326"/>
              <a:gd name="T12" fmla="*/ 2004 w 4654"/>
              <a:gd name="T13" fmla="*/ 4135 h 4326"/>
              <a:gd name="T14" fmla="*/ 1813 w 4654"/>
              <a:gd name="T15" fmla="*/ 4326 h 4326"/>
              <a:gd name="T16" fmla="*/ 191 w 4654"/>
              <a:gd name="T17" fmla="*/ 4326 h 4326"/>
              <a:gd name="T18" fmla="*/ 0 w 4654"/>
              <a:gd name="T19" fmla="*/ 4135 h 4326"/>
              <a:gd name="T20" fmla="*/ 0 w 4654"/>
              <a:gd name="T21" fmla="*/ 2495 h 4326"/>
              <a:gd name="T22" fmla="*/ 109 w 4654"/>
              <a:gd name="T23" fmla="*/ 1501 h 4326"/>
              <a:gd name="T24" fmla="*/ 448 w 4654"/>
              <a:gd name="T25" fmla="*/ 713 h 4326"/>
              <a:gd name="T26" fmla="*/ 1023 w 4654"/>
              <a:gd name="T27" fmla="*/ 187 h 4326"/>
              <a:gd name="T28" fmla="*/ 1813 w 4654"/>
              <a:gd name="T29" fmla="*/ 0 h 4326"/>
              <a:gd name="T30" fmla="*/ 2004 w 4654"/>
              <a:gd name="T31" fmla="*/ 191 h 4326"/>
              <a:gd name="T32" fmla="*/ 4464 w 4654"/>
              <a:gd name="T33" fmla="*/ 1158 h 4326"/>
              <a:gd name="T34" fmla="*/ 4654 w 4654"/>
              <a:gd name="T35" fmla="*/ 968 h 4326"/>
              <a:gd name="T36" fmla="*/ 4654 w 4654"/>
              <a:gd name="T37" fmla="*/ 191 h 4326"/>
              <a:gd name="T38" fmla="*/ 4464 w 4654"/>
              <a:gd name="T39" fmla="*/ 0 h 4326"/>
              <a:gd name="T40" fmla="*/ 3674 w 4654"/>
              <a:gd name="T41" fmla="*/ 187 h 4326"/>
              <a:gd name="T42" fmla="*/ 3098 w 4654"/>
              <a:gd name="T43" fmla="*/ 713 h 4326"/>
              <a:gd name="T44" fmla="*/ 2759 w 4654"/>
              <a:gd name="T45" fmla="*/ 1501 h 4326"/>
              <a:gd name="T46" fmla="*/ 2650 w 4654"/>
              <a:gd name="T47" fmla="*/ 2495 h 4326"/>
              <a:gd name="T48" fmla="*/ 2650 w 4654"/>
              <a:gd name="T49" fmla="*/ 4135 h 4326"/>
              <a:gd name="T50" fmla="*/ 2841 w 4654"/>
              <a:gd name="T51" fmla="*/ 4326 h 4326"/>
              <a:gd name="T52" fmla="*/ 4464 w 4654"/>
              <a:gd name="T53" fmla="*/ 4326 h 4326"/>
              <a:gd name="T54" fmla="*/ 4654 w 4654"/>
              <a:gd name="T55" fmla="*/ 4135 h 4326"/>
              <a:gd name="T56" fmla="*/ 4654 w 4654"/>
              <a:gd name="T57" fmla="*/ 2495 h 4326"/>
              <a:gd name="T58" fmla="*/ 4464 w 4654"/>
              <a:gd name="T59" fmla="*/ 2305 h 4326"/>
              <a:gd name="T60" fmla="*/ 3864 w 4654"/>
              <a:gd name="T61" fmla="*/ 2305 h 4326"/>
              <a:gd name="T62" fmla="*/ 4464 w 4654"/>
              <a:gd name="T63" fmla="*/ 1158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54" h="4326">
                <a:moveTo>
                  <a:pt x="2004" y="191"/>
                </a:moveTo>
                <a:lnTo>
                  <a:pt x="2004" y="968"/>
                </a:lnTo>
                <a:cubicBezTo>
                  <a:pt x="2004" y="1073"/>
                  <a:pt x="1919" y="1158"/>
                  <a:pt x="1813" y="1158"/>
                </a:cubicBezTo>
                <a:cubicBezTo>
                  <a:pt x="1437" y="1158"/>
                  <a:pt x="1233" y="1544"/>
                  <a:pt x="1205" y="2305"/>
                </a:cubicBezTo>
                <a:lnTo>
                  <a:pt x="1813" y="2305"/>
                </a:lnTo>
                <a:cubicBezTo>
                  <a:pt x="1919" y="2305"/>
                  <a:pt x="2004" y="2390"/>
                  <a:pt x="2004" y="2495"/>
                </a:cubicBezTo>
                <a:lnTo>
                  <a:pt x="2004" y="4135"/>
                </a:lnTo>
                <a:cubicBezTo>
                  <a:pt x="2004" y="4241"/>
                  <a:pt x="1919" y="4326"/>
                  <a:pt x="1813" y="4326"/>
                </a:cubicBezTo>
                <a:lnTo>
                  <a:pt x="191" y="4326"/>
                </a:lnTo>
                <a:cubicBezTo>
                  <a:pt x="85" y="4326"/>
                  <a:pt x="0" y="4241"/>
                  <a:pt x="0" y="4135"/>
                </a:cubicBezTo>
                <a:lnTo>
                  <a:pt x="0" y="2495"/>
                </a:lnTo>
                <a:cubicBezTo>
                  <a:pt x="0" y="2131"/>
                  <a:pt x="37" y="1796"/>
                  <a:pt x="109" y="1501"/>
                </a:cubicBezTo>
                <a:cubicBezTo>
                  <a:pt x="183" y="1198"/>
                  <a:pt x="297" y="933"/>
                  <a:pt x="448" y="713"/>
                </a:cubicBezTo>
                <a:cubicBezTo>
                  <a:pt x="602" y="488"/>
                  <a:pt x="796" y="311"/>
                  <a:pt x="1023" y="187"/>
                </a:cubicBezTo>
                <a:cubicBezTo>
                  <a:pt x="1252" y="63"/>
                  <a:pt x="1518" y="0"/>
                  <a:pt x="1813" y="0"/>
                </a:cubicBezTo>
                <a:cubicBezTo>
                  <a:pt x="1919" y="0"/>
                  <a:pt x="2004" y="86"/>
                  <a:pt x="2004" y="191"/>
                </a:cubicBezTo>
                <a:close/>
                <a:moveTo>
                  <a:pt x="4464" y="1158"/>
                </a:moveTo>
                <a:cubicBezTo>
                  <a:pt x="4569" y="1158"/>
                  <a:pt x="4654" y="1073"/>
                  <a:pt x="4654" y="968"/>
                </a:cubicBezTo>
                <a:lnTo>
                  <a:pt x="4654" y="191"/>
                </a:lnTo>
                <a:cubicBezTo>
                  <a:pt x="4654" y="86"/>
                  <a:pt x="4569" y="0"/>
                  <a:pt x="4464" y="0"/>
                </a:cubicBezTo>
                <a:cubicBezTo>
                  <a:pt x="4168" y="0"/>
                  <a:pt x="3902" y="63"/>
                  <a:pt x="3674" y="187"/>
                </a:cubicBezTo>
                <a:cubicBezTo>
                  <a:pt x="3447" y="311"/>
                  <a:pt x="3253" y="488"/>
                  <a:pt x="3098" y="713"/>
                </a:cubicBezTo>
                <a:cubicBezTo>
                  <a:pt x="2948" y="933"/>
                  <a:pt x="2834" y="1198"/>
                  <a:pt x="2759" y="1501"/>
                </a:cubicBezTo>
                <a:cubicBezTo>
                  <a:pt x="2687" y="1796"/>
                  <a:pt x="2650" y="2131"/>
                  <a:pt x="2650" y="2495"/>
                </a:cubicBezTo>
                <a:lnTo>
                  <a:pt x="2650" y="4135"/>
                </a:lnTo>
                <a:cubicBezTo>
                  <a:pt x="2650" y="4241"/>
                  <a:pt x="2736" y="4326"/>
                  <a:pt x="2841" y="4326"/>
                </a:cubicBezTo>
                <a:lnTo>
                  <a:pt x="4464" y="4326"/>
                </a:lnTo>
                <a:cubicBezTo>
                  <a:pt x="4569" y="4326"/>
                  <a:pt x="4654" y="4241"/>
                  <a:pt x="4654" y="4135"/>
                </a:cubicBezTo>
                <a:lnTo>
                  <a:pt x="4654" y="2495"/>
                </a:lnTo>
                <a:cubicBezTo>
                  <a:pt x="4654" y="2390"/>
                  <a:pt x="4569" y="2305"/>
                  <a:pt x="4464" y="2305"/>
                </a:cubicBezTo>
                <a:lnTo>
                  <a:pt x="3864" y="2305"/>
                </a:lnTo>
                <a:cubicBezTo>
                  <a:pt x="3892" y="1544"/>
                  <a:pt x="4093" y="1158"/>
                  <a:pt x="4464" y="1158"/>
                </a:cubicBezTo>
                <a:close/>
              </a:path>
            </a:pathLst>
          </a:custGeom>
          <a:solidFill>
            <a:srgbClr val="0074E0">
              <a:alpha val="12000"/>
            </a:srgbClr>
          </a:solidFill>
          <a:ln w="12700" cap="flat" cmpd="sng" algn="ctr">
            <a:solidFill>
              <a:srgbClr val="000896"/>
            </a:solidFill>
            <a:prstDash val="solid"/>
            <a:miter lim="800000"/>
          </a:ln>
          <a:effectLst/>
        </p:spPr>
        <p:txBody>
          <a:bodyPr rtlCol="0" anchor="ctr"/>
          <a:lstStyle/>
          <a:p>
            <a:pPr algn="ctr">
              <a:defRPr/>
            </a:pPr>
            <a:endParaRPr lang="en-US" kern="0">
              <a:solidFill>
                <a:prstClr val="white"/>
              </a:solidFill>
              <a:latin typeface="思源黑体 CN Normal" panose="020B0400000000000000" pitchFamily="34" charset="-122"/>
              <a:ea typeface="思源黑体 CN Normal" panose="020B0400000000000000" pitchFamily="34" charset="-122"/>
            </a:endParaRPr>
          </a:p>
        </p:txBody>
      </p:sp>
      <p:sp>
        <p:nvSpPr>
          <p:cNvPr id="20" name="文本占位符 3"/>
          <p:cNvSpPr txBox="1"/>
          <p:nvPr/>
        </p:nvSpPr>
        <p:spPr>
          <a:xfrm flipH="1">
            <a:off x="1993993" y="1703680"/>
            <a:ext cx="2769989" cy="1107996"/>
          </a:xfrm>
          <a:prstGeom prst="rect">
            <a:avLst/>
          </a:prstGeom>
          <a:noFill/>
        </p:spPr>
        <p:txBody>
          <a:bodyPr wrap="none" lIns="0" tIns="0" rIns="0" bIns="0" rtlCol="0" anchor="t">
            <a:spAutoFit/>
          </a:bodyPr>
          <a:lstStyle>
            <a:lvl1pPr marL="0" indent="0" algn="l" defTabSz="742950" rtl="0" eaLnBrk="1" latinLnBrk="0" hangingPunct="1">
              <a:lnSpc>
                <a:spcPct val="100000"/>
              </a:lnSpc>
              <a:spcBef>
                <a:spcPts val="0"/>
              </a:spcBef>
              <a:buFont typeface="Arial" panose="020B0604020202020204" pitchFamily="34" charset="0"/>
              <a:buNone/>
              <a:defRPr lang="en-US" sz="2800" kern="1200" dirty="0">
                <a:solidFill>
                  <a:schemeClr val="tx2"/>
                </a:solidFill>
                <a:latin typeface="+mj-ea"/>
                <a:ea typeface="+mj-ea"/>
                <a:cs typeface="+mn-cs"/>
              </a:defRPr>
            </a:lvl1pPr>
            <a:lvl2pPr marL="557530" indent="-186055" algn="l" defTabSz="742950" rtl="0" eaLnBrk="1" latinLnBrk="0" hangingPunct="1">
              <a:lnSpc>
                <a:spcPct val="90000"/>
              </a:lnSpc>
              <a:spcBef>
                <a:spcPts val="405"/>
              </a:spcBef>
              <a:buFont typeface="Arial" panose="020B0604020202020204" pitchFamily="34" charset="0"/>
              <a:buChar char="•"/>
              <a:defRPr sz="1950" kern="1200">
                <a:solidFill>
                  <a:schemeClr val="tx1"/>
                </a:solidFill>
                <a:latin typeface="+mn-lt"/>
                <a:ea typeface="+mn-ea"/>
                <a:cs typeface="+mn-cs"/>
              </a:defRPr>
            </a:lvl2pPr>
            <a:lvl3pPr marL="929005" indent="-186055" algn="l" defTabSz="742950" rtl="0" eaLnBrk="1" latinLnBrk="0" hangingPunct="1">
              <a:lnSpc>
                <a:spcPct val="90000"/>
              </a:lnSpc>
              <a:spcBef>
                <a:spcPts val="405"/>
              </a:spcBef>
              <a:buFont typeface="Arial" panose="020B0604020202020204" pitchFamily="34" charset="0"/>
              <a:buChar char="•"/>
              <a:defRPr sz="1625" kern="1200">
                <a:solidFill>
                  <a:schemeClr val="tx1"/>
                </a:solidFill>
                <a:latin typeface="+mn-lt"/>
                <a:ea typeface="+mn-ea"/>
                <a:cs typeface="+mn-cs"/>
              </a:defRPr>
            </a:lvl3pPr>
            <a:lvl4pPr marL="1300480" indent="-186055" algn="l" defTabSz="742950" rtl="0" eaLnBrk="1" latinLnBrk="0" hangingPunct="1">
              <a:lnSpc>
                <a:spcPct val="90000"/>
              </a:lnSpc>
              <a:spcBef>
                <a:spcPts val="405"/>
              </a:spcBef>
              <a:buFont typeface="Arial" panose="020B0604020202020204" pitchFamily="34" charset="0"/>
              <a:buChar char="•"/>
              <a:defRPr sz="1465" kern="1200">
                <a:solidFill>
                  <a:schemeClr val="tx1"/>
                </a:solidFill>
                <a:latin typeface="+mn-lt"/>
                <a:ea typeface="+mn-ea"/>
                <a:cs typeface="+mn-cs"/>
              </a:defRPr>
            </a:lvl4pPr>
            <a:lvl5pPr marL="1671955" indent="-186055" algn="l" defTabSz="742950" rtl="0" eaLnBrk="1" latinLnBrk="0" hangingPunct="1">
              <a:lnSpc>
                <a:spcPct val="90000"/>
              </a:lnSpc>
              <a:spcBef>
                <a:spcPts val="405"/>
              </a:spcBef>
              <a:buFont typeface="Arial" panose="020B0604020202020204" pitchFamily="34" charset="0"/>
              <a:buChar char="•"/>
              <a:defRPr sz="1465" kern="1200">
                <a:solidFill>
                  <a:schemeClr val="tx1"/>
                </a:solidFill>
                <a:latin typeface="+mn-lt"/>
                <a:ea typeface="+mn-ea"/>
                <a:cs typeface="+mn-cs"/>
              </a:defRPr>
            </a:lvl5pPr>
            <a:lvl6pPr marL="2043430" indent="-186055" algn="l" defTabSz="742950" rtl="0" eaLnBrk="1" latinLnBrk="0" hangingPunct="1">
              <a:lnSpc>
                <a:spcPct val="90000"/>
              </a:lnSpc>
              <a:spcBef>
                <a:spcPts val="405"/>
              </a:spcBef>
              <a:buFont typeface="Arial" panose="020B0604020202020204" pitchFamily="34" charset="0"/>
              <a:buChar char="•"/>
              <a:defRPr sz="1465" kern="1200">
                <a:solidFill>
                  <a:schemeClr val="tx1"/>
                </a:solidFill>
                <a:latin typeface="+mn-lt"/>
                <a:ea typeface="+mn-ea"/>
                <a:cs typeface="+mn-cs"/>
              </a:defRPr>
            </a:lvl6pPr>
            <a:lvl7pPr marL="2414905" indent="-186055" algn="l" defTabSz="742950" rtl="0" eaLnBrk="1" latinLnBrk="0" hangingPunct="1">
              <a:lnSpc>
                <a:spcPct val="90000"/>
              </a:lnSpc>
              <a:spcBef>
                <a:spcPts val="405"/>
              </a:spcBef>
              <a:buFont typeface="Arial" panose="020B0604020202020204" pitchFamily="34" charset="0"/>
              <a:buChar char="•"/>
              <a:defRPr sz="1465" kern="1200">
                <a:solidFill>
                  <a:schemeClr val="tx1"/>
                </a:solidFill>
                <a:latin typeface="+mn-lt"/>
                <a:ea typeface="+mn-ea"/>
                <a:cs typeface="+mn-cs"/>
              </a:defRPr>
            </a:lvl7pPr>
            <a:lvl8pPr marL="2786380" indent="-186055" algn="l" defTabSz="742950" rtl="0" eaLnBrk="1" latinLnBrk="0" hangingPunct="1">
              <a:lnSpc>
                <a:spcPct val="90000"/>
              </a:lnSpc>
              <a:spcBef>
                <a:spcPts val="405"/>
              </a:spcBef>
              <a:buFont typeface="Arial" panose="020B0604020202020204" pitchFamily="34" charset="0"/>
              <a:buChar char="•"/>
              <a:defRPr sz="1465" kern="1200">
                <a:solidFill>
                  <a:schemeClr val="tx1"/>
                </a:solidFill>
                <a:latin typeface="+mn-lt"/>
                <a:ea typeface="+mn-ea"/>
                <a:cs typeface="+mn-cs"/>
              </a:defRPr>
            </a:lvl8pPr>
            <a:lvl9pPr marL="3157855" indent="-186055" algn="l" defTabSz="742950" rtl="0" eaLnBrk="1" latinLnBrk="0" hangingPunct="1">
              <a:lnSpc>
                <a:spcPct val="90000"/>
              </a:lnSpc>
              <a:spcBef>
                <a:spcPts val="405"/>
              </a:spcBef>
              <a:buFont typeface="Arial" panose="020B0604020202020204" pitchFamily="34" charset="0"/>
              <a:buChar char="•"/>
              <a:defRPr sz="1465" kern="1200">
                <a:solidFill>
                  <a:schemeClr val="tx1"/>
                </a:solidFill>
                <a:latin typeface="+mn-lt"/>
                <a:ea typeface="+mn-ea"/>
                <a:cs typeface="+mn-cs"/>
              </a:defRPr>
            </a:lvl9pPr>
          </a:lstStyle>
          <a:p>
            <a:r>
              <a:rPr lang="zh-CN" altLang="en-US" sz="3600">
                <a:solidFill>
                  <a:srgbClr val="0074E0"/>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在</a:t>
            </a:r>
            <a:r>
              <a:rPr lang="zh-CN" altLang="en-US" sz="3600" smtClean="0">
                <a:solidFill>
                  <a:srgbClr val="0074E0"/>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这里</a:t>
            </a:r>
            <a:endParaRPr altLang="zh-CN" sz="3600" smtClean="0">
              <a:solidFill>
                <a:srgbClr val="0074E0"/>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a:p>
            <a:r>
              <a:rPr lang="zh-CN" altLang="en-US" sz="3600" smtClean="0">
                <a:solidFill>
                  <a:srgbClr val="0074E0"/>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您的添加标题</a:t>
            </a:r>
            <a:endParaRPr lang="zh-CN" altLang="en-US" sz="3600">
              <a:solidFill>
                <a:srgbClr val="0074E0"/>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pic>
        <p:nvPicPr>
          <p:cNvPr id="21" name="图片 20" descr="D:/学校ppt/素材/微信图片_20230720085130.jpg微信图片_20230720085130"/>
          <p:cNvPicPr>
            <a:picLocks noChangeAspect="1"/>
          </p:cNvPicPr>
          <p:nvPr/>
        </p:nvPicPr>
        <p:blipFill>
          <a:blip r:embed="rId9"/>
          <a:srcRect l="27775" r="27775"/>
          <a:stretch>
            <a:fillRect/>
          </a:stretch>
        </p:blipFill>
        <p:spPr>
          <a:xfrm>
            <a:off x="6710255" y="1703680"/>
            <a:ext cx="4624052" cy="3840020"/>
          </a:xfrm>
          <a:custGeom>
            <a:avLst/>
            <a:gdLst>
              <a:gd name="connsiteX0" fmla="*/ 235969 w 4624052"/>
              <a:gd name="connsiteY0" fmla="*/ 0 h 3840020"/>
              <a:gd name="connsiteX1" fmla="*/ 4388083 w 4624052"/>
              <a:gd name="connsiteY1" fmla="*/ 0 h 3840020"/>
              <a:gd name="connsiteX2" fmla="*/ 4624052 w 4624052"/>
              <a:gd name="connsiteY2" fmla="*/ 235969 h 3840020"/>
              <a:gd name="connsiteX3" fmla="*/ 4624052 w 4624052"/>
              <a:gd name="connsiteY3" fmla="*/ 3604051 h 3840020"/>
              <a:gd name="connsiteX4" fmla="*/ 4388083 w 4624052"/>
              <a:gd name="connsiteY4" fmla="*/ 3840020 h 3840020"/>
              <a:gd name="connsiteX5" fmla="*/ 235969 w 4624052"/>
              <a:gd name="connsiteY5" fmla="*/ 3840020 h 3840020"/>
              <a:gd name="connsiteX6" fmla="*/ 0 w 4624052"/>
              <a:gd name="connsiteY6" fmla="*/ 3604051 h 3840020"/>
              <a:gd name="connsiteX7" fmla="*/ 0 w 4624052"/>
              <a:gd name="connsiteY7" fmla="*/ 235969 h 3840020"/>
              <a:gd name="connsiteX8" fmla="*/ 235969 w 4624052"/>
              <a:gd name="connsiteY8" fmla="*/ 0 h 384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4052" h="3840020">
                <a:moveTo>
                  <a:pt x="235969" y="0"/>
                </a:moveTo>
                <a:lnTo>
                  <a:pt x="4388083" y="0"/>
                </a:lnTo>
                <a:cubicBezTo>
                  <a:pt x="4518405" y="0"/>
                  <a:pt x="4624052" y="105647"/>
                  <a:pt x="4624052" y="235969"/>
                </a:cubicBezTo>
                <a:lnTo>
                  <a:pt x="4624052" y="3604051"/>
                </a:lnTo>
                <a:cubicBezTo>
                  <a:pt x="4624052" y="3734373"/>
                  <a:pt x="4518405" y="3840020"/>
                  <a:pt x="4388083" y="3840020"/>
                </a:cubicBezTo>
                <a:lnTo>
                  <a:pt x="235969" y="3840020"/>
                </a:lnTo>
                <a:cubicBezTo>
                  <a:pt x="105647" y="3840020"/>
                  <a:pt x="0" y="3734373"/>
                  <a:pt x="0" y="3604051"/>
                </a:cubicBezTo>
                <a:lnTo>
                  <a:pt x="0" y="235969"/>
                </a:lnTo>
                <a:cubicBezTo>
                  <a:pt x="0" y="105647"/>
                  <a:pt x="105647" y="0"/>
                  <a:pt x="235969" y="0"/>
                </a:cubicBezTo>
                <a:close/>
              </a:path>
            </a:pathLst>
          </a:custGeom>
        </p:spPr>
      </p:pic>
      <p:sp>
        <p:nvSpPr>
          <p:cNvPr id="22" name="椭圆 21"/>
          <p:cNvSpPr/>
          <p:nvPr/>
        </p:nvSpPr>
        <p:spPr>
          <a:xfrm>
            <a:off x="10687430" y="1390085"/>
            <a:ext cx="745517" cy="745517"/>
          </a:xfrm>
          <a:prstGeom prst="ellips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23" name="椭圆 22"/>
          <p:cNvSpPr/>
          <p:nvPr/>
        </p:nvSpPr>
        <p:spPr>
          <a:xfrm>
            <a:off x="6896001" y="5334168"/>
            <a:ext cx="414436" cy="414436"/>
          </a:xfrm>
          <a:prstGeom prst="ellipse">
            <a:avLst/>
          </a:prstGeom>
          <a:solidFill>
            <a:srgbClr val="F8C087"/>
          </a:solidFill>
          <a:ln w="12700" cap="flat" cmpd="sng" algn="ctr">
            <a:noFill/>
            <a:prstDash val="solid"/>
            <a:miter lim="800000"/>
          </a:ln>
          <a:effectLst>
            <a:outerShdw blurRad="279400" dist="165100" dir="3900000" sx="88000" sy="88000" algn="t" rotWithShape="0">
              <a:srgbClr val="F8C087">
                <a:alpha val="42000"/>
              </a:srgbClr>
            </a:outerShdw>
          </a:effectLst>
        </p:spPr>
        <p:txBody>
          <a:bodyPr rtlCol="0" anchor="ctr"/>
          <a:lstStyle/>
          <a:p>
            <a:pPr algn="ctr"/>
            <a:endParaRPr lang="zh-CN" altLang="en-US" sz="1400" kern="0" dirty="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sym typeface="思源黑体 CN Normal" panose="020B0400000000000000" pitchFamily="34" charset="-122"/>
            </a:endParaRPr>
          </a:p>
        </p:txBody>
      </p:sp>
      <p:sp>
        <p:nvSpPr>
          <p:cNvPr id="38" name="箭头: 五边形 6"/>
          <p:cNvSpPr/>
          <p:nvPr>
            <p:custDataLst>
              <p:tags r:id="rId10"/>
            </p:custDataLst>
          </p:nvPr>
        </p:nvSpPr>
        <p:spPr>
          <a:xfrm>
            <a:off x="471805" y="525780"/>
            <a:ext cx="628650" cy="454025"/>
          </a:xfrm>
          <a:prstGeom prst="homePlate">
            <a:avLst/>
          </a:prstGeom>
          <a:gradFill>
            <a:gsLst>
              <a:gs pos="0">
                <a:srgbClr val="0074E0"/>
              </a:gs>
              <a:gs pos="100000">
                <a:srgbClr val="000896"/>
              </a:gs>
            </a:gsLst>
            <a:lin ang="2700000" scaled="1"/>
          </a:gradFill>
          <a:ln w="12700" cap="flat" cmpd="sng" algn="ctr">
            <a:noFill/>
            <a:prstDash val="solid"/>
            <a:miter lim="800000"/>
          </a:ln>
          <a:effectLst>
            <a:outerShdw blurRad="279400" dist="165100" dir="3900000" sx="88000" sy="88000" algn="t" rotWithShape="0">
              <a:srgbClr val="000896">
                <a:alpha val="42000"/>
              </a:srgbClr>
            </a:outerShdw>
          </a:effectLst>
        </p:spPr>
        <p:txBody>
          <a:bodyPr rtlCol="0" anchor="ctr"/>
          <a:lstStyle/>
          <a:p>
            <a:pPr algn="ctr"/>
            <a:endParaRPr lang="zh-CN" altLang="en-US" sz="1400" kern="0">
              <a:solidFill>
                <a:prstClr val="white"/>
              </a:solidFill>
              <a:latin typeface="思源黑体 CN Medium" panose="020B0600000000000000" pitchFamily="34" charset="-122"/>
              <a:ea typeface="思源黑体 CN Medium" panose="020B0600000000000000" pitchFamily="34" charset="-122"/>
              <a:cs typeface="OPPOSans H" panose="02010600030101010101" pitchFamily="18" charset="-122"/>
            </a:endParaRPr>
          </a:p>
        </p:txBody>
      </p:sp>
      <p:pic>
        <p:nvPicPr>
          <p:cNvPr id="6" name="图片 5" descr="logo"/>
          <p:cNvPicPr>
            <a:picLocks noChangeAspect="1"/>
          </p:cNvPicPr>
          <p:nvPr/>
        </p:nvPicPr>
        <p:blipFill>
          <a:blip r:embed="rId11"/>
          <a:stretch>
            <a:fillRect/>
          </a:stretch>
        </p:blipFill>
        <p:spPr>
          <a:xfrm>
            <a:off x="9045575" y="464820"/>
            <a:ext cx="2698750" cy="45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tags/tag1.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10.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100.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01.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02.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03.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04.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05.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06.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07.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08.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09.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1.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110.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11.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12.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13.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14.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15.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116.xml><?xml version="1.0" encoding="utf-8"?>
<p:tagLst xmlns:p="http://schemas.openxmlformats.org/presentationml/2006/main">
  <p:tag name="KSO_WM_DIAGRAM_VIRTUALLY_FRAME" val="{&quot;height&quot;:434.02590551181095,&quot;left&quot;:37.15,&quot;top&quot;:32.299842519685036,&quot;width&quot;:845.1676377952756}"/>
</p:tagLst>
</file>

<file path=ppt/tags/tag117.xml><?xml version="1.0" encoding="utf-8"?>
<p:tagLst xmlns:p="http://schemas.openxmlformats.org/presentationml/2006/main">
  <p:tag name="KSO_WM_TEMPLATE_CATEGORY" val="diagram"/>
  <p:tag name="KSO_WM_TEMPLATE_INDEX" val="20187979"/>
  <p:tag name="KSO_WM_UNIT_TYPE" val="l_h_i"/>
  <p:tag name="KSO_WM_UNIT_INDEX" val="1_2_3"/>
  <p:tag name="KSO_WM_UNIT_ID" val="diagram20187979_3*l_h_i*1_2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LINE_FORE_SCHEMECOLOR_INDEX" val="6"/>
  <p:tag name="KSO_WM_UNIT_LINE_FILL_TYPE" val="2"/>
</p:tagLst>
</file>

<file path=ppt/tags/tag118.xml><?xml version="1.0" encoding="utf-8"?>
<p:tagLst xmlns:p="http://schemas.openxmlformats.org/presentationml/2006/main">
  <p:tag name="KSO_WM_TEMPLATE_CATEGORY" val="diagram"/>
  <p:tag name="KSO_WM_TEMPLATE_INDEX" val="20187979"/>
  <p:tag name="KSO_WM_UNIT_TYPE" val="l_h_i"/>
  <p:tag name="KSO_WM_UNIT_INDEX" val="1_1_4"/>
  <p:tag name="KSO_WM_UNIT_ID" val="diagram20187979_3*l_h_i*1_1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Lst>
</file>

<file path=ppt/tags/tag119.xml><?xml version="1.0" encoding="utf-8"?>
<p:tagLst xmlns:p="http://schemas.openxmlformats.org/presentationml/2006/main">
  <p:tag name="KSO_WM_TEMPLATE_CATEGORY" val="diagram"/>
  <p:tag name="KSO_WM_TEMPLATE_INDEX" val="20187979"/>
  <p:tag name="KSO_WM_UNIT_TYPE" val="l_h_i"/>
  <p:tag name="KSO_WM_UNIT_INDEX" val="1_2_4"/>
  <p:tag name="KSO_WM_UNIT_ID" val="diagram20187979_3*l_h_i*1_2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12.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120.xml><?xml version="1.0" encoding="utf-8"?>
<p:tagLst xmlns:p="http://schemas.openxmlformats.org/presentationml/2006/main">
  <p:tag name="KSO_WM_TEMPLATE_CATEGORY" val="diagram"/>
  <p:tag name="KSO_WM_TEMPLATE_INDEX" val="20187979"/>
  <p:tag name="KSO_WM_UNIT_TYPE" val="l_h_i"/>
  <p:tag name="KSO_WM_UNIT_INDEX" val="1_3_4"/>
  <p:tag name="KSO_WM_UNIT_ID" val="diagram20187979_3*l_h_i*1_3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Lst>
</file>

<file path=ppt/tags/tag121.xml><?xml version="1.0" encoding="utf-8"?>
<p:tagLst xmlns:p="http://schemas.openxmlformats.org/presentationml/2006/main">
  <p:tag name="KSO_WM_TEMPLATE_CATEGORY" val="diagram"/>
  <p:tag name="KSO_WM_TEMPLATE_INDEX" val="20187979"/>
  <p:tag name="KSO_WM_UNIT_TYPE" val="l_h_i"/>
  <p:tag name="KSO_WM_UNIT_INDEX" val="1_2_1"/>
  <p:tag name="KSO_WM_UNIT_ID" val="diagram20187979_3*l_h_i*1_2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122.xml><?xml version="1.0" encoding="utf-8"?>
<p:tagLst xmlns:p="http://schemas.openxmlformats.org/presentationml/2006/main">
  <p:tag name="KSO_WM_TEMPLATE_CATEGORY" val="diagram"/>
  <p:tag name="KSO_WM_TEMPLATE_INDEX" val="20187979"/>
  <p:tag name="KSO_WM_UNIT_TYPE" val="l_h_i"/>
  <p:tag name="KSO_WM_UNIT_INDEX" val="1_3_1"/>
  <p:tag name="KSO_WM_UNIT_ID" val="diagram20187979_3*l_h_i*1_3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123.xml><?xml version="1.0" encoding="utf-8"?>
<p:tagLst xmlns:p="http://schemas.openxmlformats.org/presentationml/2006/main">
  <p:tag name="KSO_WM_TEMPLATE_CATEGORY" val="diagram"/>
  <p:tag name="KSO_WM_TEMPLATE_INDEX" val="20187979"/>
  <p:tag name="KSO_WM_UNIT_TYPE" val="l_h_i"/>
  <p:tag name="KSO_WM_UNIT_INDEX" val="1_1_1"/>
  <p:tag name="KSO_WM_UNIT_ID" val="diagram20187979_3*l_h_i*1_1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LINE_FORE_SCHEMECOLOR_INDEX" val="5"/>
  <p:tag name="KSO_WM_UNIT_LINE_FILL_TYPE" val="2"/>
</p:tagLst>
</file>

<file path=ppt/tags/tag124.xml><?xml version="1.0" encoding="utf-8"?>
<p:tagLst xmlns:p="http://schemas.openxmlformats.org/presentationml/2006/main">
  <p:tag name="KSO_WM_TEMPLATE_CATEGORY" val="diagram"/>
  <p:tag name="KSO_WM_TEMPLATE_INDEX" val="20187979"/>
  <p:tag name="KSO_WM_UNIT_TYPE" val="l_h_i"/>
  <p:tag name="KSO_WM_UNIT_INDEX" val="1_1_2"/>
  <p:tag name="KSO_WM_UNIT_ID" val="diagram20187979_3*l_h_i*1_1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25.xml><?xml version="1.0" encoding="utf-8"?>
<p:tagLst xmlns:p="http://schemas.openxmlformats.org/presentationml/2006/main">
  <p:tag name="KSO_WM_TEMPLATE_CATEGORY" val="diagram"/>
  <p:tag name="KSO_WM_TEMPLATE_INDEX" val="20187979"/>
  <p:tag name="KSO_WM_UNIT_TYPE" val="l_h_a"/>
  <p:tag name="KSO_WM_UNIT_INDEX" val="1_1_1"/>
  <p:tag name="KSO_WM_UNIT_ID" val="diagram20187979_3*l_h_a*1_1_1"/>
  <p:tag name="KSO_WM_UNIT_LAYERLEVEL" val="1_1_1"/>
  <p:tag name="KSO_WM_UNIT_VALUE" val="10"/>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DIAGRAM_ISNUMVISUAL" val="0"/>
  <p:tag name="KSO_WM_UNIT_DIAGRAM_ISREFERUNIT" val="0"/>
  <p:tag name="KSO_WM_UNIT_TEXT_FILL_FORE_SCHEMECOLOR_INDEX" val="5"/>
  <p:tag name="KSO_WM_UNIT_TEXT_FILL_TYPE" val="1"/>
</p:tagLst>
</file>

<file path=ppt/tags/tag126.xml><?xml version="1.0" encoding="utf-8"?>
<p:tagLst xmlns:p="http://schemas.openxmlformats.org/presentationml/2006/main">
  <p:tag name="KSO_WM_TEMPLATE_CATEGORY" val="diagram"/>
  <p:tag name="KSO_WM_TEMPLATE_INDEX" val="20187979"/>
  <p:tag name="KSO_WM_UNIT_TYPE" val="l_h_a"/>
  <p:tag name="KSO_WM_UNIT_INDEX" val="1_2_1"/>
  <p:tag name="KSO_WM_UNIT_ID" val="diagram20187979_3*l_h_a*1_2_1"/>
  <p:tag name="KSO_WM_UNIT_LAYERLEVEL" val="1_1_1"/>
  <p:tag name="KSO_WM_UNIT_VALUE" val="10"/>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DIAGRAM_ISNUMVISUAL" val="0"/>
  <p:tag name="KSO_WM_UNIT_DIAGRAM_ISREFERUNIT" val="0"/>
  <p:tag name="KSO_WM_UNIT_TEXT_FILL_FORE_SCHEMECOLOR_INDEX" val="6"/>
  <p:tag name="KSO_WM_UNIT_TEXT_FILL_TYPE" val="1"/>
</p:tagLst>
</file>

<file path=ppt/tags/tag127.xml><?xml version="1.0" encoding="utf-8"?>
<p:tagLst xmlns:p="http://schemas.openxmlformats.org/presentationml/2006/main">
  <p:tag name="KSO_WM_TEMPLATE_CATEGORY" val="diagram"/>
  <p:tag name="KSO_WM_TEMPLATE_INDEX" val="20187979"/>
  <p:tag name="KSO_WM_UNIT_TYPE" val="l_h_a"/>
  <p:tag name="KSO_WM_UNIT_INDEX" val="1_3_1"/>
  <p:tag name="KSO_WM_UNIT_ID" val="diagram20187979_3*l_h_a*1_3_1"/>
  <p:tag name="KSO_WM_UNIT_LAYERLEVEL" val="1_1_1"/>
  <p:tag name="KSO_WM_UNIT_VALUE" val="10"/>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DIAGRAM_ISNUMVISUAL" val="0"/>
  <p:tag name="KSO_WM_UNIT_DIAGRAM_ISREFERUNIT" val="0"/>
</p:tagLst>
</file>

<file path=ppt/tags/tag128.xml><?xml version="1.0" encoding="utf-8"?>
<p:tagLst xmlns:p="http://schemas.openxmlformats.org/presentationml/2006/main">
  <p:tag name="KSO_WM_TEMPLATE_CATEGORY" val="diagram"/>
  <p:tag name="KSO_WM_TEMPLATE_INDEX" val="20187979"/>
  <p:tag name="KSO_WM_UNIT_TYPE" val="l_h_i"/>
  <p:tag name="KSO_WM_UNIT_INDEX" val="1_3_3"/>
  <p:tag name="KSO_WM_UNIT_ID" val="diagram20187979_3*l_h_i*1_3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LINE_FORE_SCHEMECOLOR_INDEX" val="7"/>
  <p:tag name="KSO_WM_UNIT_LINE_FILL_TYPE" val="2"/>
</p:tagLst>
</file>

<file path=ppt/tags/tag129.xml><?xml version="1.0" encoding="utf-8"?>
<p:tagLst xmlns:p="http://schemas.openxmlformats.org/presentationml/2006/main">
  <p:tag name="KSO_WM_DIAGRAM_VIRTUALLY_FRAME" val="{&quot;height&quot;:434.02590551181095,&quot;left&quot;:37.15,&quot;top&quot;:32.299842519685036,&quot;width&quot;:845.1676377952756}"/>
</p:tagLst>
</file>

<file path=ppt/tags/tag13.xml><?xml version="1.0" encoding="utf-8"?>
<p:tagLst xmlns:p="http://schemas.openxmlformats.org/presentationml/2006/main">
  <p:tag name="KSO_WM_DIAGRAM_VIRTUALLY_FRAME" val="{&quot;height&quot;:434.02590551181095,&quot;left&quot;:37.15,&quot;top&quot;:32.299842519685036,&quot;width&quot;:845.1676377952756}"/>
</p:tagLst>
</file>

<file path=ppt/tags/tag130.xml><?xml version="1.0" encoding="utf-8"?>
<p:tagLst xmlns:p="http://schemas.openxmlformats.org/presentationml/2006/main">
  <p:tag name="KSO_WM_DIAGRAM_VIRTUALLY_FRAME" val="{&quot;height&quot;:434.02590551181095,&quot;left&quot;:37.15,&quot;top&quot;:32.299842519685036,&quot;width&quot;:845.1676377952756}"/>
</p:tagLst>
</file>

<file path=ppt/tags/tag131.xml><?xml version="1.0" encoding="utf-8"?>
<p:tagLst xmlns:p="http://schemas.openxmlformats.org/presentationml/2006/main">
  <p:tag name="KSO_WM_DIAGRAM_VIRTUALLY_FRAME" val="{&quot;height&quot;:328.1004724409448,&quot;left&quot;:58.6,&quot;top&quot;:129.68811023622047,&quot;width&quot;:873.7048031496063}"/>
</p:tagLst>
</file>

<file path=ppt/tags/tag132.xml><?xml version="1.0" encoding="utf-8"?>
<p:tagLst xmlns:p="http://schemas.openxmlformats.org/presentationml/2006/main">
  <p:tag name="KSO_WM_DIAGRAM_VIRTUALLY_FRAME" val="{&quot;height&quot;:328.1004724409448,&quot;left&quot;:58.6,&quot;top&quot;:129.68811023622047,&quot;width&quot;:873.7048031496063}"/>
</p:tagLst>
</file>

<file path=ppt/tags/tag133.xml><?xml version="1.0" encoding="utf-8"?>
<p:tagLst xmlns:p="http://schemas.openxmlformats.org/presentationml/2006/main">
  <p:tag name="KSO_WM_DIAGRAM_VIRTUALLY_FRAME" val="{&quot;height&quot;:328.1004724409448,&quot;left&quot;:58.6,&quot;top&quot;:129.68811023622047,&quot;width&quot;:873.7048031496063}"/>
</p:tagLst>
</file>

<file path=ppt/tags/tag134.xml><?xml version="1.0" encoding="utf-8"?>
<p:tagLst xmlns:p="http://schemas.openxmlformats.org/presentationml/2006/main">
  <p:tag name="KSO_WM_DIAGRAM_VIRTUALLY_FRAME" val="{&quot;height&quot;:328.1004724409448,&quot;left&quot;:58.6,&quot;top&quot;:129.68811023622047,&quot;width&quot;:873.7048031496063}"/>
</p:tagLst>
</file>

<file path=ppt/tags/tag135.xml><?xml version="1.0" encoding="utf-8"?>
<p:tagLst xmlns:p="http://schemas.openxmlformats.org/presentationml/2006/main">
  <p:tag name="KSO_WM_DIAGRAM_VIRTUALLY_FRAME" val="{&quot;height&quot;:328.1004724409448,&quot;left&quot;:58.6,&quot;top&quot;:129.68811023622047,&quot;width&quot;:873.7048031496063}"/>
</p:tagLst>
</file>

<file path=ppt/tags/tag136.xml><?xml version="1.0" encoding="utf-8"?>
<p:tagLst xmlns:p="http://schemas.openxmlformats.org/presentationml/2006/main">
  <p:tag name="KSO_WM_DIAGRAM_VIRTUALLY_FRAME" val="{&quot;height&quot;:328.1004724409448,&quot;left&quot;:58.6,&quot;top&quot;:129.68811023622047,&quot;width&quot;:873.7048031496063}"/>
</p:tagLst>
</file>

<file path=ppt/tags/tag137.xml><?xml version="1.0" encoding="utf-8"?>
<p:tagLst xmlns:p="http://schemas.openxmlformats.org/presentationml/2006/main">
  <p:tag name="KSO_WM_DIAGRAM_VIRTUALLY_FRAME" val="{&quot;height&quot;:328.1004724409448,&quot;left&quot;:58.6,&quot;top&quot;:129.68811023622047,&quot;width&quot;:873.7048031496063}"/>
</p:tagLst>
</file>

<file path=ppt/tags/tag138.xml><?xml version="1.0" encoding="utf-8"?>
<p:tagLst xmlns:p="http://schemas.openxmlformats.org/presentationml/2006/main">
  <p:tag name="KSO_WM_DIAGRAM_VIRTUALLY_FRAME" val="{&quot;height&quot;:328.1004724409448,&quot;left&quot;:58.6,&quot;top&quot;:129.68811023622047,&quot;width&quot;:873.7048031496063}"/>
</p:tagLst>
</file>

<file path=ppt/tags/tag139.xml><?xml version="1.0" encoding="utf-8"?>
<p:tagLst xmlns:p="http://schemas.openxmlformats.org/presentationml/2006/main">
  <p:tag name="KSO_WM_DIAGRAM_VIRTUALLY_FRAME" val="{&quot;height&quot;:328.1004724409448,&quot;left&quot;:58.6,&quot;top&quot;:129.68811023622047,&quot;width&quot;:873.7048031496063}"/>
</p:tagLst>
</file>

<file path=ppt/tags/tag14.xml><?xml version="1.0" encoding="utf-8"?>
<p:tagLst xmlns:p="http://schemas.openxmlformats.org/presentationml/2006/main">
  <p:tag name="KSO_WM_DIAGRAM_VIRTUALLY_FRAME" val="{&quot;height&quot;:434.02590551181095,&quot;left&quot;:37.15,&quot;top&quot;:32.299842519685036,&quot;width&quot;:845.1676377952756}"/>
</p:tagLst>
</file>

<file path=ppt/tags/tag140.xml><?xml version="1.0" encoding="utf-8"?>
<p:tagLst xmlns:p="http://schemas.openxmlformats.org/presentationml/2006/main">
  <p:tag name="KSO_WM_DIAGRAM_VIRTUALLY_FRAME" val="{&quot;height&quot;:328.1004724409448,&quot;left&quot;:58.6,&quot;top&quot;:129.68811023622047,&quot;width&quot;:873.7048031496063}"/>
</p:tagLst>
</file>

<file path=ppt/tags/tag141.xml><?xml version="1.0" encoding="utf-8"?>
<p:tagLst xmlns:p="http://schemas.openxmlformats.org/presentationml/2006/main">
  <p:tag name="KSO_WM_DIAGRAM_VIRTUALLY_FRAME" val="{&quot;height&quot;:328.1004724409448,&quot;left&quot;:58.6,&quot;top&quot;:129.68811023622047,&quot;width&quot;:873.7048031496063}"/>
</p:tagLst>
</file>

<file path=ppt/tags/tag142.xml><?xml version="1.0" encoding="utf-8"?>
<p:tagLst xmlns:p="http://schemas.openxmlformats.org/presentationml/2006/main">
  <p:tag name="KSO_WM_DIAGRAM_VIRTUALLY_FRAME" val="{&quot;height&quot;:328.1004724409448,&quot;left&quot;:58.6,&quot;top&quot;:129.68811023622047,&quot;width&quot;:873.7048031496063}"/>
</p:tagLst>
</file>

<file path=ppt/tags/tag143.xml><?xml version="1.0" encoding="utf-8"?>
<p:tagLst xmlns:p="http://schemas.openxmlformats.org/presentationml/2006/main">
  <p:tag name="KSO_WM_DIAGRAM_VIRTUALLY_FRAME" val="{&quot;height&quot;:328.1004724409448,&quot;left&quot;:58.6,&quot;top&quot;:129.68811023622047,&quot;width&quot;:873.7048031496063}"/>
</p:tagLst>
</file>

<file path=ppt/tags/tag144.xml><?xml version="1.0" encoding="utf-8"?>
<p:tagLst xmlns:p="http://schemas.openxmlformats.org/presentationml/2006/main">
  <p:tag name="KSO_WM_DIAGRAM_VIRTUALLY_FRAME" val="{&quot;height&quot;:328.1004724409448,&quot;left&quot;:58.6,&quot;top&quot;:129.68811023622047,&quot;width&quot;:873.7048031496063}"/>
</p:tagLst>
</file>

<file path=ppt/tags/tag145.xml><?xml version="1.0" encoding="utf-8"?>
<p:tagLst xmlns:p="http://schemas.openxmlformats.org/presentationml/2006/main">
  <p:tag name="KSO_WM_DIAGRAM_VIRTUALLY_FRAME" val="{&quot;height&quot;:328.1004724409448,&quot;left&quot;:58.6,&quot;top&quot;:129.68811023622047,&quot;width&quot;:873.7048031496063}"/>
</p:tagLst>
</file>

<file path=ppt/tags/tag146.xml><?xml version="1.0" encoding="utf-8"?>
<p:tagLst xmlns:p="http://schemas.openxmlformats.org/presentationml/2006/main">
  <p:tag name="KSO_WM_DIAGRAM_VIRTUALLY_FRAME" val="{&quot;height&quot;:328.1004724409448,&quot;left&quot;:58.6,&quot;top&quot;:129.68811023622047,&quot;width&quot;:873.7048031496063}"/>
</p:tagLst>
</file>

<file path=ppt/tags/tag147.xml><?xml version="1.0" encoding="utf-8"?>
<p:tagLst xmlns:p="http://schemas.openxmlformats.org/presentationml/2006/main">
  <p:tag name="KSO_WM_DIAGRAM_VIRTUALLY_FRAME" val="{&quot;height&quot;:328.1004724409448,&quot;left&quot;:58.6,&quot;top&quot;:129.68811023622047,&quot;width&quot;:873.7048031496063}"/>
</p:tagLst>
</file>

<file path=ppt/tags/tag148.xml><?xml version="1.0" encoding="utf-8"?>
<p:tagLst xmlns:p="http://schemas.openxmlformats.org/presentationml/2006/main">
  <p:tag name="KSO_WM_DIAGRAM_VIRTUALLY_FRAME" val="{&quot;height&quot;:328.1004724409448,&quot;left&quot;:58.6,&quot;top&quot;:129.68811023622047,&quot;width&quot;:873.7048031496063}"/>
</p:tagLst>
</file>

<file path=ppt/tags/tag149.xml><?xml version="1.0" encoding="utf-8"?>
<p:tagLst xmlns:p="http://schemas.openxmlformats.org/presentationml/2006/main">
  <p:tag name="KSO_WM_DIAGRAM_VIRTUALLY_FRAME" val="{&quot;height&quot;:328.1004724409448,&quot;left&quot;:58.6,&quot;top&quot;:129.68811023622047,&quot;width&quot;:873.7048031496063}"/>
</p:tagLst>
</file>

<file path=ppt/tags/tag15.xml><?xml version="1.0" encoding="utf-8"?>
<p:tagLst xmlns:p="http://schemas.openxmlformats.org/presentationml/2006/main">
  <p:tag name="KSO_WM_DIAGRAM_VIRTUALLY_FRAME" val="{&quot;height&quot;:434.02590551181095,&quot;left&quot;:37.15,&quot;top&quot;:32.299842519685036,&quot;width&quot;:845.1676377952756}"/>
</p:tagLst>
</file>

<file path=ppt/tags/tag150.xml><?xml version="1.0" encoding="utf-8"?>
<p:tagLst xmlns:p="http://schemas.openxmlformats.org/presentationml/2006/main">
  <p:tag name="KSO_WM_DIAGRAM_VIRTUALLY_FRAME" val="{&quot;height&quot;:328.1004724409448,&quot;left&quot;:58.6,&quot;top&quot;:129.68811023622047,&quot;width&quot;:873.7048031496063}"/>
</p:tagLst>
</file>

<file path=ppt/tags/tag151.xml><?xml version="1.0" encoding="utf-8"?>
<p:tagLst xmlns:p="http://schemas.openxmlformats.org/presentationml/2006/main">
  <p:tag name="KSO_WM_DIAGRAM_VIRTUALLY_FRAME" val="{&quot;height&quot;:328.1004724409448,&quot;left&quot;:58.6,&quot;top&quot;:129.68811023622047,&quot;width&quot;:873.7048031496063}"/>
</p:tagLst>
</file>

<file path=ppt/tags/tag152.xml><?xml version="1.0" encoding="utf-8"?>
<p:tagLst xmlns:p="http://schemas.openxmlformats.org/presentationml/2006/main">
  <p:tag name="KSO_WM_DIAGRAM_VIRTUALLY_FRAME" val="{&quot;height&quot;:328.1004724409448,&quot;left&quot;:58.6,&quot;top&quot;:129.68811023622047,&quot;width&quot;:873.7048031496063}"/>
</p:tagLst>
</file>

<file path=ppt/tags/tag153.xml><?xml version="1.0" encoding="utf-8"?>
<p:tagLst xmlns:p="http://schemas.openxmlformats.org/presentationml/2006/main">
  <p:tag name="KSO_WM_DIAGRAM_VIRTUALLY_FRAME" val="{&quot;height&quot;:328.1004724409448,&quot;left&quot;:58.6,&quot;top&quot;:129.68811023622047,&quot;width&quot;:873.7048031496063}"/>
</p:tagLst>
</file>

<file path=ppt/tags/tag154.xml><?xml version="1.0" encoding="utf-8"?>
<p:tagLst xmlns:p="http://schemas.openxmlformats.org/presentationml/2006/main">
  <p:tag name="KSO_WM_DIAGRAM_VIRTUALLY_FRAME" val="{&quot;height&quot;:328.1004724409448,&quot;left&quot;:58.6,&quot;top&quot;:129.68811023622047,&quot;width&quot;:873.7048031496063}"/>
</p:tagLst>
</file>

<file path=ppt/tags/tag155.xml><?xml version="1.0" encoding="utf-8"?>
<p:tagLst xmlns:p="http://schemas.openxmlformats.org/presentationml/2006/main">
  <p:tag name="KSO_WM_DIAGRAM_VIRTUALLY_FRAME" val="{&quot;height&quot;:328.1004724409448,&quot;left&quot;:58.6,&quot;top&quot;:129.68811023622047,&quot;width&quot;:873.7048031496063}"/>
</p:tagLst>
</file>

<file path=ppt/tags/tag156.xml><?xml version="1.0" encoding="utf-8"?>
<p:tagLst xmlns:p="http://schemas.openxmlformats.org/presentationml/2006/main">
  <p:tag name="KSO_WM_DIAGRAM_VIRTUALLY_FRAME" val="{&quot;height&quot;:328.1004724409448,&quot;left&quot;:58.6,&quot;top&quot;:129.68811023622047,&quot;width&quot;:873.7048031496063}"/>
</p:tagLst>
</file>

<file path=ppt/tags/tag157.xml><?xml version="1.0" encoding="utf-8"?>
<p:tagLst xmlns:p="http://schemas.openxmlformats.org/presentationml/2006/main">
  <p:tag name="KSO_WM_DIAGRAM_VIRTUALLY_FRAME" val="{&quot;height&quot;:328.1004724409448,&quot;left&quot;:58.6,&quot;top&quot;:129.68811023622047,&quot;width&quot;:873.7048031496063}"/>
</p:tagLst>
</file>

<file path=ppt/tags/tag158.xml><?xml version="1.0" encoding="utf-8"?>
<p:tagLst xmlns:p="http://schemas.openxmlformats.org/presentationml/2006/main">
  <p:tag name="KSO_WM_DIAGRAM_VIRTUALLY_FRAME" val="{&quot;height&quot;:328.1004724409448,&quot;left&quot;:58.6,&quot;top&quot;:129.68811023622047,&quot;width&quot;:873.7048031496063}"/>
</p:tagLst>
</file>

<file path=ppt/tags/tag159.xml><?xml version="1.0" encoding="utf-8"?>
<p:tagLst xmlns:p="http://schemas.openxmlformats.org/presentationml/2006/main">
  <p:tag name="KSO_WM_DIAGRAM_VIRTUALLY_FRAME" val="{&quot;height&quot;:328.1004724409448,&quot;left&quot;:58.6,&quot;top&quot;:129.68811023622047,&quot;width&quot;:873.7048031496063}"/>
</p:tagLst>
</file>

<file path=ppt/tags/tag16.xml><?xml version="1.0" encoding="utf-8"?>
<p:tagLst xmlns:p="http://schemas.openxmlformats.org/presentationml/2006/main">
  <p:tag name="KSO_WM_DIAGRAM_VIRTUALLY_FRAME" val="{&quot;height&quot;:434.02590551181095,&quot;left&quot;:37.15,&quot;top&quot;:32.299842519685036,&quot;width&quot;:845.1676377952756}"/>
</p:tagLst>
</file>

<file path=ppt/tags/tag160.xml><?xml version="1.0" encoding="utf-8"?>
<p:tagLst xmlns:p="http://schemas.openxmlformats.org/presentationml/2006/main">
  <p:tag name="KSO_WM_DIAGRAM_VIRTUALLY_FRAME" val="{&quot;height&quot;:328.1004724409448,&quot;left&quot;:58.6,&quot;top&quot;:129.68811023622047,&quot;width&quot;:873.7048031496063}"/>
</p:tagLst>
</file>

<file path=ppt/tags/tag161.xml><?xml version="1.0" encoding="utf-8"?>
<p:tagLst xmlns:p="http://schemas.openxmlformats.org/presentationml/2006/main">
  <p:tag name="KSO_WM_DIAGRAM_VIRTUALLY_FRAME" val="{&quot;height&quot;:328.1004724409448,&quot;left&quot;:58.6,&quot;top&quot;:129.68811023622047,&quot;width&quot;:873.7048031496063}"/>
</p:tagLst>
</file>

<file path=ppt/tags/tag162.xml><?xml version="1.0" encoding="utf-8"?>
<p:tagLst xmlns:p="http://schemas.openxmlformats.org/presentationml/2006/main">
  <p:tag name="KSO_WM_DIAGRAM_VIRTUALLY_FRAME" val="{&quot;height&quot;:434.02590551181095,&quot;left&quot;:37.15,&quot;top&quot;:32.299842519685036,&quot;width&quot;:845.1676377952756}"/>
</p:tagLst>
</file>

<file path=ppt/tags/tag163.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64.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65.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66.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67.xml><?xml version="1.0" encoding="utf-8"?>
<p:tagLst xmlns:p="http://schemas.openxmlformats.org/presentationml/2006/main">
  <p:tag name="MD-PA" val="v1.0.0"/>
  <p:tag name="KSO_WM_DIAGRAM_VIRTUALLY_FRAME" val="{&quot;height&quot;:349.75763779527557,&quot;left&quot;:74.50614173228345,&quot;top&quot;:125.06732283464567,&quot;width&quot;:811.5822834645669}"/>
</p:tagLst>
</file>

<file path=ppt/tags/tag168.xml><?xml version="1.0" encoding="utf-8"?>
<p:tagLst xmlns:p="http://schemas.openxmlformats.org/presentationml/2006/main">
  <p:tag name="MD-PA" val="v1.0.0"/>
  <p:tag name="KSO_WM_DIAGRAM_VIRTUALLY_FRAME" val="{&quot;height&quot;:349.75763779527557,&quot;left&quot;:74.50614173228345,&quot;top&quot;:125.06732283464567,&quot;width&quot;:811.5822834645669}"/>
</p:tagLst>
</file>

<file path=ppt/tags/tag169.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7.xml><?xml version="1.0" encoding="utf-8"?>
<p:tagLst xmlns:p="http://schemas.openxmlformats.org/presentationml/2006/main">
  <p:tag name="KSO_WM_DIAGRAM_VIRTUALLY_FRAME" val="{&quot;height&quot;:434.02590551181095,&quot;left&quot;:37.15,&quot;top&quot;:32.299842519685036,&quot;width&quot;:845.1676377952756}"/>
</p:tagLst>
</file>

<file path=ppt/tags/tag170.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71.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72.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73.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74.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75.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76.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77.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78.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79.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8.xml><?xml version="1.0" encoding="utf-8"?>
<p:tagLst xmlns:p="http://schemas.openxmlformats.org/presentationml/2006/main">
  <p:tag name="KSO_WM_DIAGRAM_VIRTUALLY_FRAME" val="{&quot;height&quot;:434.02590551181095,&quot;left&quot;:37.15,&quot;top&quot;:32.299842519685036,&quot;width&quot;:845.1676377952756}"/>
</p:tagLst>
</file>

<file path=ppt/tags/tag180.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81.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82.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83.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84.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85.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86.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87.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88.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89.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9.xml><?xml version="1.0" encoding="utf-8"?>
<p:tagLst xmlns:p="http://schemas.openxmlformats.org/presentationml/2006/main">
  <p:tag name="KSO_WM_DIAGRAM_VIRTUALLY_FRAME" val="{&quot;height&quot;:434.02590551181095,&quot;left&quot;:37.15,&quot;top&quot;:32.299842519685036,&quot;width&quot;:845.1676377952756}"/>
</p:tagLst>
</file>

<file path=ppt/tags/tag190.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91.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92.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93.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94.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95.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96.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97.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98.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199.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2.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20.xml><?xml version="1.0" encoding="utf-8"?>
<p:tagLst xmlns:p="http://schemas.openxmlformats.org/presentationml/2006/main">
  <p:tag name="KSO_WM_DIAGRAM_VIRTUALLY_FRAME" val="{&quot;height&quot;:434.02590551181095,&quot;left&quot;:37.15,&quot;top&quot;:32.299842519685036,&quot;width&quot;:845.1676377952756}"/>
</p:tagLst>
</file>

<file path=ppt/tags/tag200.xml><?xml version="1.0" encoding="utf-8"?>
<p:tagLst xmlns:p="http://schemas.openxmlformats.org/presentationml/2006/main">
  <p:tag name="KSO_WM_DIAGRAM_VIRTUALLY_FRAME" val="{&quot;height&quot;:349.75763779527557,&quot;left&quot;:74.50614173228345,&quot;top&quot;:125.06732283464567,&quot;width&quot;:811.5822834645669}"/>
</p:tagLst>
</file>

<file path=ppt/tags/tag201.xml><?xml version="1.0" encoding="utf-8"?>
<p:tagLst xmlns:p="http://schemas.openxmlformats.org/presentationml/2006/main">
  <p:tag name="KSO_WM_DIAGRAM_VIRTUALLY_FRAME" val="{&quot;height&quot;:434.02590551181095,&quot;left&quot;:37.15,&quot;top&quot;:32.299842519685036,&quot;width&quot;:845.1676377952756}"/>
</p:tagLst>
</file>

<file path=ppt/tags/tag202.xml><?xml version="1.0" encoding="utf-8"?>
<p:tagLst xmlns:p="http://schemas.openxmlformats.org/presentationml/2006/main">
  <p:tag name="KSO_WM_DIAGRAM_VIRTUALLY_FRAME" val="{&quot;height&quot;:434.02590551181095,&quot;left&quot;:37.15,&quot;top&quot;:32.299842519685036,&quot;width&quot;:845.1676377952756}"/>
</p:tagLst>
</file>

<file path=ppt/tags/tag203.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04.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05.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06.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07.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08.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09.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1.xml><?xml version="1.0" encoding="utf-8"?>
<p:tagLst xmlns:p="http://schemas.openxmlformats.org/presentationml/2006/main">
  <p:tag name="KSO_WM_DIAGRAM_VIRTUALLY_FRAME" val="{&quot;height&quot;:434.02590551181095,&quot;left&quot;:37.15,&quot;top&quot;:32.299842519685036,&quot;width&quot;:845.1676377952756}"/>
</p:tagLst>
</file>

<file path=ppt/tags/tag210.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11.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12.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13.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14.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15.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16.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17.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18.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19.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2.xml><?xml version="1.0" encoding="utf-8"?>
<p:tagLst xmlns:p="http://schemas.openxmlformats.org/presentationml/2006/main">
  <p:tag name="KSO_WM_DIAGRAM_VIRTUALLY_FRAME" val="{&quot;height&quot;:434.02590551181095,&quot;left&quot;:37.15,&quot;top&quot;:32.299842519685036,&quot;width&quot;:845.1676377952756}"/>
</p:tagLst>
</file>

<file path=ppt/tags/tag220.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21.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22.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23.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24.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25.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26.xml><?xml version="1.0" encoding="utf-8"?>
<p:tagLst xmlns:p="http://schemas.openxmlformats.org/presentationml/2006/main">
  <p:tag name="KSO_WM_DIAGRAM_VIRTUALLY_FRAME" val="{&quot;height&quot;:359.0786614173229,&quot;left&quot;:86.89007874015748,&quot;top&quot;:120.37503937007872,&quot;width&quot;:786.2199212598423}"/>
</p:tagLst>
</file>

<file path=ppt/tags/tag227.xml><?xml version="1.0" encoding="utf-8"?>
<p:tagLst xmlns:p="http://schemas.openxmlformats.org/presentationml/2006/main">
  <p:tag name="KSO_WM_DIAGRAM_VIRTUALLY_FRAME" val="{&quot;height&quot;:434.02590551181095,&quot;left&quot;:37.15,&quot;top&quot;:32.299842519685036,&quot;width&quot;:845.1676377952756}"/>
</p:tagLst>
</file>

<file path=ppt/tags/tag23.xml><?xml version="1.0" encoding="utf-8"?>
<p:tagLst xmlns:p="http://schemas.openxmlformats.org/presentationml/2006/main">
  <p:tag name="KSO_WM_DIAGRAM_VIRTUALLY_FRAME" val="{&quot;height&quot;:434.02590551181095,&quot;left&quot;:37.15,&quot;top&quot;:32.299842519685036,&quot;width&quot;:845.1676377952756}"/>
</p:tagLst>
</file>

<file path=ppt/tags/tag24.xml><?xml version="1.0" encoding="utf-8"?>
<p:tagLst xmlns:p="http://schemas.openxmlformats.org/presentationml/2006/main">
  <p:tag name="KSO_WM_DIAGRAM_VIRTUALLY_FRAME" val="{&quot;height&quot;:434.02590551181095,&quot;left&quot;:37.15,&quot;top&quot;:32.299842519685036,&quot;width&quot;:845.1676377952756}"/>
</p:tagLst>
</file>

<file path=ppt/tags/tag25.xml><?xml version="1.0" encoding="utf-8"?>
<p:tagLst xmlns:p="http://schemas.openxmlformats.org/presentationml/2006/main">
  <p:tag name="KSO_WM_DIAGRAM_VIRTUALLY_FRAME" val="{&quot;height&quot;:434.02590551181095,&quot;left&quot;:37.15,&quot;top&quot;:32.299842519685036,&quot;width&quot;:845.1676377952756}"/>
</p:tagLst>
</file>

<file path=ppt/tags/tag26.xml><?xml version="1.0" encoding="utf-8"?>
<p:tagLst xmlns:p="http://schemas.openxmlformats.org/presentationml/2006/main">
  <p:tag name="KSO_WM_DIAGRAM_VIRTUALLY_FRAME" val="{&quot;height&quot;:434.02590551181095,&quot;left&quot;:37.15,&quot;top&quot;:32.299842519685036,&quot;width&quot;:845.1676377952756}"/>
</p:tagLst>
</file>

<file path=ppt/tags/tag27.xml><?xml version="1.0" encoding="utf-8"?>
<p:tagLst xmlns:p="http://schemas.openxmlformats.org/presentationml/2006/main">
  <p:tag name="KSO_WM_DIAGRAM_VIRTUALLY_FRAME" val="{&quot;height&quot;:434.02590551181095,&quot;left&quot;:37.15,&quot;top&quot;:32.299842519685036,&quot;width&quot;:845.1676377952756}"/>
</p:tagLst>
</file>

<file path=ppt/tags/tag28.xml><?xml version="1.0" encoding="utf-8"?>
<p:tagLst xmlns:p="http://schemas.openxmlformats.org/presentationml/2006/main">
  <p:tag name="KSO_WM_DIAGRAM_VIRTUALLY_FRAME" val="{&quot;height&quot;:434.02590551181095,&quot;left&quot;:37.15,&quot;top&quot;:32.299842519685036,&quot;width&quot;:845.1676377952756}"/>
</p:tagLst>
</file>

<file path=ppt/tags/tag29.xml><?xml version="1.0" encoding="utf-8"?>
<p:tagLst xmlns:p="http://schemas.openxmlformats.org/presentationml/2006/main">
  <p:tag name="KSO_WM_DIAGRAM_VIRTUALLY_FRAME" val="{&quot;height&quot;:434.02590551181095,&quot;left&quot;:37.15,&quot;top&quot;:32.299842519685036,&quot;width&quot;:845.1676377952756}"/>
</p:tagLst>
</file>

<file path=ppt/tags/tag3.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30.xml><?xml version="1.0" encoding="utf-8"?>
<p:tagLst xmlns:p="http://schemas.openxmlformats.org/presentationml/2006/main">
  <p:tag name="KSO_WM_DIAGRAM_VIRTUALLY_FRAME" val="{&quot;height&quot;:434.02590551181095,&quot;left&quot;:37.15,&quot;top&quot;:32.299842519685036,&quot;width&quot;:845.1676377952756}"/>
</p:tagLst>
</file>

<file path=ppt/tags/tag31.xml><?xml version="1.0" encoding="utf-8"?>
<p:tagLst xmlns:p="http://schemas.openxmlformats.org/presentationml/2006/main">
  <p:tag name="KSO_WM_DIAGRAM_VIRTUALLY_FRAME" val="{&quot;height&quot;:434.02590551181095,&quot;left&quot;:37.15,&quot;top&quot;:32.299842519685036,&quot;width&quot;:845.1676377952756}"/>
</p:tagLst>
</file>

<file path=ppt/tags/tag32.xml><?xml version="1.0" encoding="utf-8"?>
<p:tagLst xmlns:p="http://schemas.openxmlformats.org/presentationml/2006/main">
  <p:tag name="KSO_WM_DIAGRAM_VIRTUALLY_FRAME" val="{&quot;height&quot;:434.02590551181095,&quot;left&quot;:37.15,&quot;top&quot;:32.299842519685036,&quot;width&quot;:845.1676377952756}"/>
</p:tagLst>
</file>

<file path=ppt/tags/tag33.xml><?xml version="1.0" encoding="utf-8"?>
<p:tagLst xmlns:p="http://schemas.openxmlformats.org/presentationml/2006/main">
  <p:tag name="KSO_WM_DIAGRAM_VIRTUALLY_FRAME" val="{&quot;height&quot;:434.02590551181095,&quot;left&quot;:37.15,&quot;top&quot;:32.299842519685036,&quot;width&quot;:845.1676377952756}"/>
</p:tagLst>
</file>

<file path=ppt/tags/tag34.xml><?xml version="1.0" encoding="utf-8"?>
<p:tagLst xmlns:p="http://schemas.openxmlformats.org/presentationml/2006/main">
  <p:tag name="KSO_WM_DIAGRAM_VIRTUALLY_FRAME" val="{&quot;height&quot;:434.02590551181095,&quot;left&quot;:37.15,&quot;top&quot;:32.299842519685036,&quot;width&quot;:845.1676377952756}"/>
</p:tagLst>
</file>

<file path=ppt/tags/tag35.xml><?xml version="1.0" encoding="utf-8"?>
<p:tagLst xmlns:p="http://schemas.openxmlformats.org/presentationml/2006/main">
  <p:tag name="KSO_WM_DIAGRAM_VIRTUALLY_FRAME" val="{&quot;height&quot;:434.02590551181095,&quot;left&quot;:37.15,&quot;top&quot;:32.299842519685036,&quot;width&quot;:845.1676377952756}"/>
</p:tagLst>
</file>

<file path=ppt/tags/tag36.xml><?xml version="1.0" encoding="utf-8"?>
<p:tagLst xmlns:p="http://schemas.openxmlformats.org/presentationml/2006/main">
  <p:tag name="KSO_WM_DIAGRAM_VIRTUALLY_FRAME" val="{&quot;height&quot;:434.02590551181095,&quot;left&quot;:37.15,&quot;top&quot;:32.299842519685036,&quot;width&quot;:845.1676377952756}"/>
</p:tagLst>
</file>

<file path=ppt/tags/tag37.xml><?xml version="1.0" encoding="utf-8"?>
<p:tagLst xmlns:p="http://schemas.openxmlformats.org/presentationml/2006/main">
  <p:tag name="KSO_WM_DIAGRAM_VIRTUALLY_FRAME" val="{&quot;height&quot;:434.02590551181095,&quot;left&quot;:37.15,&quot;top&quot;:32.299842519685036,&quot;width&quot;:845.1676377952756}"/>
</p:tagLst>
</file>

<file path=ppt/tags/tag38.xml><?xml version="1.0" encoding="utf-8"?>
<p:tagLst xmlns:p="http://schemas.openxmlformats.org/presentationml/2006/main">
  <p:tag name="KSO_WM_DIAGRAM_VIRTUALLY_FRAME" val="{&quot;height&quot;:434.02590551181095,&quot;left&quot;:37.15,&quot;top&quot;:32.299842519685036,&quot;width&quot;:845.1676377952756}"/>
</p:tagLst>
</file>

<file path=ppt/tags/tag39.xml><?xml version="1.0" encoding="utf-8"?>
<p:tagLst xmlns:p="http://schemas.openxmlformats.org/presentationml/2006/main">
  <p:tag name="KSO_WM_DIAGRAM_VIRTUALLY_FRAME" val="{&quot;height&quot;:434.02590551181095,&quot;left&quot;:37.15,&quot;top&quot;:32.299842519685036,&quot;width&quot;:845.1676377952756}"/>
</p:tagLst>
</file>

<file path=ppt/tags/tag4.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40.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41.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42.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43.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44.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45.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46.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47.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48.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49.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5.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50.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51.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52.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53.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54.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55.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56.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57.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58.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59.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6.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60.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61.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62.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63.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64.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65.xml><?xml version="1.0" encoding="utf-8"?>
<p:tagLst xmlns:p="http://schemas.openxmlformats.org/presentationml/2006/main">
  <p:tag name="KSO_WM_DIAGRAM_VIRTUALLY_FRAME" val="{&quot;height&quot;:372.8014768473788,&quot;left&quot;:-83.2065519106678,&quot;top&quot;:80.39020645820032,&quot;width&quot;:1163.9188518528317}"/>
</p:tagLst>
</file>

<file path=ppt/tags/tag66.xml><?xml version="1.0" encoding="utf-8"?>
<p:tagLst xmlns:p="http://schemas.openxmlformats.org/presentationml/2006/main">
  <p:tag name="KSO_WM_DIAGRAM_VIRTUALLY_FRAME" val="{&quot;height&quot;:434.02590551181095,&quot;left&quot;:37.15,&quot;top&quot;:32.299842519685036,&quot;width&quot;:845.1676377952756}"/>
</p:tagLst>
</file>

<file path=ppt/tags/tag67.xml><?xml version="1.0" encoding="utf-8"?>
<p:tagLst xmlns:p="http://schemas.openxmlformats.org/presentationml/2006/main">
  <p:tag name="KSO_WM_DIAGRAM_VIRTUALLY_FRAME" val="{&quot;height&quot;:426.3225984251969,&quot;left&quot;:0,&quot;top&quot;:113.67740157480314,&quot;width&quot;:960}"/>
</p:tagLst>
</file>

<file path=ppt/tags/tag68.xml><?xml version="1.0" encoding="utf-8"?>
<p:tagLst xmlns:p="http://schemas.openxmlformats.org/presentationml/2006/main">
  <p:tag name="KSO_WM_DIAGRAM_VIRTUALLY_FRAME" val="{&quot;height&quot;:426.3225984251969,&quot;left&quot;:0,&quot;top&quot;:113.67740157480314,&quot;width&quot;:960}"/>
</p:tagLst>
</file>

<file path=ppt/tags/tag69.xml><?xml version="1.0" encoding="utf-8"?>
<p:tagLst xmlns:p="http://schemas.openxmlformats.org/presentationml/2006/main">
  <p:tag name="KSO_WM_DIAGRAM_VIRTUALLY_FRAME" val="{&quot;height&quot;:426.3225984251969,&quot;left&quot;:0,&quot;top&quot;:113.67740157480314,&quot;width&quot;:960}"/>
</p:tagLst>
</file>

<file path=ppt/tags/tag7.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70.xml><?xml version="1.0" encoding="utf-8"?>
<p:tagLst xmlns:p="http://schemas.openxmlformats.org/presentationml/2006/main">
  <p:tag name="KSO_WM_DIAGRAM_VIRTUALLY_FRAME" val="{&quot;height&quot;:426.3225984251969,&quot;left&quot;:0,&quot;top&quot;:113.67740157480314,&quot;width&quot;:960}"/>
</p:tagLst>
</file>

<file path=ppt/tags/tag71.xml><?xml version="1.0" encoding="utf-8"?>
<p:tagLst xmlns:p="http://schemas.openxmlformats.org/presentationml/2006/main">
  <p:tag name="KSO_WM_DIAGRAM_VIRTUALLY_FRAME" val="{&quot;height&quot;:426.3225984251969,&quot;left&quot;:0,&quot;top&quot;:113.67740157480314,&quot;width&quot;:960}"/>
</p:tagLst>
</file>

<file path=ppt/tags/tag72.xml><?xml version="1.0" encoding="utf-8"?>
<p:tagLst xmlns:p="http://schemas.openxmlformats.org/presentationml/2006/main">
  <p:tag name="KSO_WM_DIAGRAM_VIRTUALLY_FRAME" val="{&quot;height&quot;:426.3225984251969,&quot;left&quot;:0,&quot;top&quot;:113.67740157480314,&quot;width&quot;:960}"/>
</p:tagLst>
</file>

<file path=ppt/tags/tag73.xml><?xml version="1.0" encoding="utf-8"?>
<p:tagLst xmlns:p="http://schemas.openxmlformats.org/presentationml/2006/main">
  <p:tag name="KSO_WM_DIAGRAM_VIRTUALLY_FRAME" val="{&quot;height&quot;:426.3225984251969,&quot;left&quot;:0,&quot;top&quot;:113.67740157480314,&quot;width&quot;:960}"/>
</p:tagLst>
</file>

<file path=ppt/tags/tag74.xml><?xml version="1.0" encoding="utf-8"?>
<p:tagLst xmlns:p="http://schemas.openxmlformats.org/presentationml/2006/main">
  <p:tag name="KSO_WM_DIAGRAM_VIRTUALLY_FRAME" val="{&quot;height&quot;:426.3225984251969,&quot;left&quot;:0,&quot;top&quot;:113.67740157480314,&quot;width&quot;:960}"/>
</p:tagLst>
</file>

<file path=ppt/tags/tag75.xml><?xml version="1.0" encoding="utf-8"?>
<p:tagLst xmlns:p="http://schemas.openxmlformats.org/presentationml/2006/main">
  <p:tag name="KSO_WM_DIAGRAM_VIRTUALLY_FRAME" val="{&quot;height&quot;:426.3225984251969,&quot;left&quot;:0,&quot;top&quot;:113.67740157480314,&quot;width&quot;:960}"/>
</p:tagLst>
</file>

<file path=ppt/tags/tag76.xml><?xml version="1.0" encoding="utf-8"?>
<p:tagLst xmlns:p="http://schemas.openxmlformats.org/presentationml/2006/main">
  <p:tag name="KSO_WM_DIAGRAM_VIRTUALLY_FRAME" val="{&quot;height&quot;:426.3225984251969,&quot;left&quot;:0,&quot;top&quot;:113.67740157480314,&quot;width&quot;:960}"/>
</p:tagLst>
</file>

<file path=ppt/tags/tag77.xml><?xml version="1.0" encoding="utf-8"?>
<p:tagLst xmlns:p="http://schemas.openxmlformats.org/presentationml/2006/main">
  <p:tag name="KSO_WM_DIAGRAM_VIRTUALLY_FRAME" val="{&quot;height&quot;:426.3225984251969,&quot;left&quot;:0,&quot;top&quot;:113.67740157480314,&quot;width&quot;:960}"/>
</p:tagLst>
</file>

<file path=ppt/tags/tag78.xml><?xml version="1.0" encoding="utf-8"?>
<p:tagLst xmlns:p="http://schemas.openxmlformats.org/presentationml/2006/main">
  <p:tag name="KSO_WM_DIAGRAM_VIRTUALLY_FRAME" val="{&quot;height&quot;:426.3225984251969,&quot;left&quot;:0,&quot;top&quot;:113.67740157480314,&quot;width&quot;:960}"/>
</p:tagLst>
</file>

<file path=ppt/tags/tag79.xml><?xml version="1.0" encoding="utf-8"?>
<p:tagLst xmlns:p="http://schemas.openxmlformats.org/presentationml/2006/main">
  <p:tag name="KSO_WM_DIAGRAM_VIRTUALLY_FRAME" val="{&quot;height&quot;:426.3225984251969,&quot;left&quot;:0,&quot;top&quot;:113.67740157480314,&quot;width&quot;:960}"/>
</p:tagLst>
</file>

<file path=ppt/tags/tag8.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80.xml><?xml version="1.0" encoding="utf-8"?>
<p:tagLst xmlns:p="http://schemas.openxmlformats.org/presentationml/2006/main">
  <p:tag name="KSO_WM_DIAGRAM_VIRTUALLY_FRAME" val="{&quot;height&quot;:426.3225984251969,&quot;left&quot;:0,&quot;top&quot;:113.67740157480314,&quot;width&quot;:960}"/>
</p:tagLst>
</file>

<file path=ppt/tags/tag81.xml><?xml version="1.0" encoding="utf-8"?>
<p:tagLst xmlns:p="http://schemas.openxmlformats.org/presentationml/2006/main">
  <p:tag name="KSO_WM_DIAGRAM_VIRTUALLY_FRAME" val="{&quot;height&quot;:434.02590551181095,&quot;left&quot;:37.15,&quot;top&quot;:32.299842519685036,&quot;width&quot;:845.1676377952756}"/>
</p:tagLst>
</file>

<file path=ppt/tags/tag82.xml><?xml version="1.0" encoding="utf-8"?>
<p:tagLst xmlns:p="http://schemas.openxmlformats.org/presentationml/2006/main">
  <p:tag name="KSO_WM_DIAGRAM_VIRTUALLY_FRAME" val="{&quot;height&quot;:434.02590551181095,&quot;left&quot;:37.15,&quot;top&quot;:32.299842519685036,&quot;width&quot;:845.1676377952756}"/>
</p:tagLst>
</file>

<file path=ppt/tags/tag83.xml><?xml version="1.0" encoding="utf-8"?>
<p:tagLst xmlns:p="http://schemas.openxmlformats.org/presentationml/2006/main">
  <p:tag name="KSO_WM_DIAGRAM_VIRTUALLY_FRAME" val="{&quot;height&quot;:185.41779527559055,&quot;left&quot;:61.89724409448819,&quot;top&quot;:256.0328346456693,&quot;width&quot;:422.4508661417323}"/>
</p:tagLst>
</file>

<file path=ppt/tags/tag84.xml><?xml version="1.0" encoding="utf-8"?>
<p:tagLst xmlns:p="http://schemas.openxmlformats.org/presentationml/2006/main">
  <p:tag name="KSO_WM_DIAGRAM_VIRTUALLY_FRAME" val="{&quot;height&quot;:185.41779527559055,&quot;left&quot;:61.89724409448819,&quot;top&quot;:256.0328346456693,&quot;width&quot;:422.4508661417323}"/>
</p:tagLst>
</file>

<file path=ppt/tags/tag85.xml><?xml version="1.0" encoding="utf-8"?>
<p:tagLst xmlns:p="http://schemas.openxmlformats.org/presentationml/2006/main">
  <p:tag name="KSO_WM_DIAGRAM_VIRTUALLY_FRAME" val="{&quot;height&quot;:185.41779527559055,&quot;left&quot;:61.89724409448819,&quot;top&quot;:256.0328346456693,&quot;width&quot;:422.4508661417323}"/>
</p:tagLst>
</file>

<file path=ppt/tags/tag86.xml><?xml version="1.0" encoding="utf-8"?>
<p:tagLst xmlns:p="http://schemas.openxmlformats.org/presentationml/2006/main">
  <p:tag name="KSO_WM_DIAGRAM_VIRTUALLY_FRAME" val="{&quot;height&quot;:185.41779527559055,&quot;left&quot;:61.89724409448819,&quot;top&quot;:256.0328346456693,&quot;width&quot;:422.4508661417323}"/>
</p:tagLst>
</file>

<file path=ppt/tags/tag87.xml><?xml version="1.0" encoding="utf-8"?>
<p:tagLst xmlns:p="http://schemas.openxmlformats.org/presentationml/2006/main">
  <p:tag name="KSO_WM_DIAGRAM_VIRTUALLY_FRAME" val="{&quot;height&quot;:185.41779527559055,&quot;left&quot;:61.89724409448819,&quot;top&quot;:256.0328346456693,&quot;width&quot;:422.4508661417323}"/>
</p:tagLst>
</file>

<file path=ppt/tags/tag88.xml><?xml version="1.0" encoding="utf-8"?>
<p:tagLst xmlns:p="http://schemas.openxmlformats.org/presentationml/2006/main">
  <p:tag name="KSO_WM_DIAGRAM_VIRTUALLY_FRAME" val="{&quot;height&quot;:185.41779527559055,&quot;left&quot;:61.89724409448819,&quot;top&quot;:256.0328346456693,&quot;width&quot;:422.4508661417323}"/>
</p:tagLst>
</file>

<file path=ppt/tags/tag89.xml><?xml version="1.0" encoding="utf-8"?>
<p:tagLst xmlns:p="http://schemas.openxmlformats.org/presentationml/2006/main">
  <p:tag name="KSO_WM_DIAGRAM_VIRTUALLY_FRAME" val="{&quot;height&quot;:185.41779527559055,&quot;left&quot;:61.89724409448819,&quot;top&quot;:256.0328346456693,&quot;width&quot;:422.4508661417323}"/>
</p:tagLst>
</file>

<file path=ppt/tags/tag9.xml><?xml version="1.0" encoding="utf-8"?>
<p:tagLst xmlns:p="http://schemas.openxmlformats.org/presentationml/2006/main">
  <p:tag name="KSO_WM_DIAGRAM_VIRTUALLY_FRAME" val="{&quot;height&quot;:410.0625984251968,&quot;left&quot;:423.31724409448816,&quot;top&quot;:65.09393700787402,&quot;width&quot;:389.81519685039365}"/>
</p:tagLst>
</file>

<file path=ppt/tags/tag90.xml><?xml version="1.0" encoding="utf-8"?>
<p:tagLst xmlns:p="http://schemas.openxmlformats.org/presentationml/2006/main">
  <p:tag name="KSO_WM_DIAGRAM_VIRTUALLY_FRAME" val="{&quot;height&quot;:185.41779527559055,&quot;left&quot;:61.89724409448819,&quot;top&quot;:256.0328346456693,&quot;width&quot;:422.4508661417323}"/>
</p:tagLst>
</file>

<file path=ppt/tags/tag91.xml><?xml version="1.0" encoding="utf-8"?>
<p:tagLst xmlns:p="http://schemas.openxmlformats.org/presentationml/2006/main">
  <p:tag name="KSO_WM_DIAGRAM_VIRTUALLY_FRAME" val="{&quot;height&quot;:434.02590551181095,&quot;left&quot;:37.15,&quot;top&quot;:32.299842519685036,&quot;width&quot;:845.1676377952756}"/>
</p:tagLst>
</file>

<file path=ppt/tags/tag92.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93.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94.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95.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96.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97.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98.xml><?xml version="1.0" encoding="utf-8"?>
<p:tagLst xmlns:p="http://schemas.openxmlformats.org/presentationml/2006/main">
  <p:tag name="KSO_WM_DIAGRAM_VIRTUALLY_FRAME" val="{&quot;height&quot;:350.53645669291336,&quot;left&quot;:91.76661417322835,&quot;top&quot;:134.0807874015748,&quot;width&quot;:783.324251968504}"/>
</p:tagLst>
</file>

<file path=ppt/tags/tag99.xml><?xml version="1.0" encoding="utf-8"?>
<p:tagLst xmlns:p="http://schemas.openxmlformats.org/presentationml/2006/main">
  <p:tag name="KSO_WM_DIAGRAM_VIRTUALLY_FRAME" val="{&quot;height&quot;:350.53645669291336,&quot;left&quot;:91.76661417322835,&quot;top&quot;:134.0807874015748,&quot;width&quot;:783.324251968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思源黑体 CN Medium"/>
        <a:ea typeface="思源黑体 CN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2298</Words>
  <Application>WPS 演示</Application>
  <PresentationFormat>宽屏</PresentationFormat>
  <Paragraphs>301</Paragraphs>
  <Slides>17</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17</vt:i4>
      </vt:variant>
    </vt:vector>
  </HeadingPairs>
  <TitlesOfParts>
    <vt:vector size="34" baseType="lpstr">
      <vt:lpstr>Arial</vt:lpstr>
      <vt:lpstr>宋体</vt:lpstr>
      <vt:lpstr>Wingdings</vt:lpstr>
      <vt:lpstr>思源黑体 CN Normal</vt:lpstr>
      <vt:lpstr>思源黑体 CN Medium</vt:lpstr>
      <vt:lpstr>思源黑体 CN Bold</vt:lpstr>
      <vt:lpstr>OPPOSans H</vt:lpstr>
      <vt:lpstr>Times New Roman</vt:lpstr>
      <vt:lpstr>HarmonyOS Sans SC Black</vt:lpstr>
      <vt:lpstr>Gill Sans</vt:lpstr>
      <vt:lpstr>Montserrat</vt:lpstr>
      <vt:lpstr>微软雅黑</vt:lpstr>
      <vt:lpstr>Calibri</vt:lpstr>
      <vt:lpstr>Arial Unicode MS</vt:lpstr>
      <vt:lpstr>HelveticaNeue LT 43 LightEx</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侯欧巴</cp:lastModifiedBy>
  <cp:revision>16</cp:revision>
  <dcterms:created xsi:type="dcterms:W3CDTF">2024-06-05T06:36:00Z</dcterms:created>
  <dcterms:modified xsi:type="dcterms:W3CDTF">2025-02-14T07:10:13Z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FA8284B1D3A94A42B90153AB9DEDFA1F_13</vt:lpwstr>
  </property>
  <property fmtid="{D5CDD505-2E9C-101B-9397-08002B2CF9AE}" pid="3" name="KSOProductBuildVer">
    <vt:lpwstr>2052-12.1.0.19770</vt:lpwstr>
  </property>
</Properties>
</file>