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fonts/font1.fntdata" ContentType="application/x-fontdata"/>
  <Override PartName="/ppt/media/image13.svg" ContentType="image/svg+xml"/>
  <Override PartName="/ppt/media/image15.svg" ContentType="image/svg+xml"/>
  <Override PartName="/ppt/media/image17.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4"/>
  </p:notesMasterIdLst>
  <p:sldIdLst>
    <p:sldId id="272" r:id="rId3"/>
    <p:sldId id="273" r:id="rId5"/>
    <p:sldId id="274" r:id="rId6"/>
    <p:sldId id="275" r:id="rId7"/>
    <p:sldId id="276" r:id="rId8"/>
    <p:sldId id="277" r:id="rId9"/>
    <p:sldId id="278" r:id="rId10"/>
    <p:sldId id="282" r:id="rId11"/>
    <p:sldId id="283" r:id="rId12"/>
    <p:sldId id="279" r:id="rId13"/>
    <p:sldId id="280" r:id="rId14"/>
    <p:sldId id="281" r:id="rId15"/>
  </p:sldIdLst>
  <p:sldSz cx="12192000" cy="6858000"/>
  <p:notesSz cx="6858000" cy="9144000"/>
  <p:embeddedFontLst>
    <p:embeddedFont>
      <p:font typeface="字魂镇魂手书" panose="00000500000000000000" charset="-122"/>
      <p:regular r:id="rId19"/>
    </p:embeddedFont>
  </p:embeddedFont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3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showPr>
  <p:clrMru>
    <a:srgbClr val="EFB739"/>
    <a:srgbClr val="9389B1"/>
    <a:srgbClr val="F8DFA6"/>
    <a:srgbClr val="C8C3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325" autoAdjust="0"/>
  </p:normalViewPr>
  <p:slideViewPr>
    <p:cSldViewPr snapToGrid="0" showGuides="1">
      <p:cViewPr>
        <p:scale>
          <a:sx n="70" d="100"/>
          <a:sy n="70" d="100"/>
        </p:scale>
        <p:origin x="581" y="202"/>
      </p:cViewPr>
      <p:guideLst>
        <p:guide orient="horz" pos="2160"/>
        <p:guide pos="383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font" Target="fonts/font1.fntdata"/><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字魂创中黑" panose="00000500000000000000" pitchFamily="2" charset="-122"/>
                <a:ea typeface="字魂创中黑" panose="00000500000000000000" pitchFamily="2"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字魂创中黑" panose="00000500000000000000" pitchFamily="2" charset="-122"/>
                <a:ea typeface="字魂创中黑" panose="00000500000000000000" pitchFamily="2" charset="-122"/>
              </a:defRPr>
            </a:lvl1pPr>
          </a:lstStyle>
          <a:p>
            <a:fld id="{71778D06-8D31-4FD0-9E76-A85EB2CF7E50}"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字魂创中黑" panose="00000500000000000000" pitchFamily="2" charset="-122"/>
                <a:ea typeface="字魂创中黑" panose="00000500000000000000" pitchFamily="2"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字魂创中黑" panose="00000500000000000000" pitchFamily="2" charset="-122"/>
                <a:ea typeface="字魂创中黑" panose="00000500000000000000" pitchFamily="2" charset="-122"/>
              </a:defRPr>
            </a:lvl1pPr>
          </a:lstStyle>
          <a:p>
            <a:fld id="{556B52D9-2844-45E1-AFF4-A969753190F7}"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字魂创中黑" panose="00000500000000000000" pitchFamily="2" charset="-122"/>
        <a:ea typeface="字魂创中黑" panose="00000500000000000000" pitchFamily="2" charset="-122"/>
        <a:cs typeface="+mn-cs"/>
      </a:defRPr>
    </a:lvl1pPr>
    <a:lvl2pPr marL="457200" algn="l" defTabSz="914400" rtl="0" eaLnBrk="1" latinLnBrk="0" hangingPunct="1">
      <a:defRPr sz="1200" kern="1200">
        <a:solidFill>
          <a:schemeClr val="tx1"/>
        </a:solidFill>
        <a:latin typeface="字魂创中黑" panose="00000500000000000000" pitchFamily="2" charset="-122"/>
        <a:ea typeface="字魂创中黑" panose="00000500000000000000" pitchFamily="2" charset="-122"/>
        <a:cs typeface="+mn-cs"/>
      </a:defRPr>
    </a:lvl2pPr>
    <a:lvl3pPr marL="914400" algn="l" defTabSz="914400" rtl="0" eaLnBrk="1" latinLnBrk="0" hangingPunct="1">
      <a:defRPr sz="1200" kern="1200">
        <a:solidFill>
          <a:schemeClr val="tx1"/>
        </a:solidFill>
        <a:latin typeface="字魂创中黑" panose="00000500000000000000" pitchFamily="2" charset="-122"/>
        <a:ea typeface="字魂创中黑" panose="00000500000000000000" pitchFamily="2" charset="-122"/>
        <a:cs typeface="+mn-cs"/>
      </a:defRPr>
    </a:lvl3pPr>
    <a:lvl4pPr marL="1371600" algn="l" defTabSz="914400" rtl="0" eaLnBrk="1" latinLnBrk="0" hangingPunct="1">
      <a:defRPr sz="1200" kern="1200">
        <a:solidFill>
          <a:schemeClr val="tx1"/>
        </a:solidFill>
        <a:latin typeface="字魂创中黑" panose="00000500000000000000" pitchFamily="2" charset="-122"/>
        <a:ea typeface="字魂创中黑" panose="00000500000000000000" pitchFamily="2" charset="-122"/>
        <a:cs typeface="+mn-cs"/>
      </a:defRPr>
    </a:lvl4pPr>
    <a:lvl5pPr marL="1828800" algn="l" defTabSz="914400" rtl="0" eaLnBrk="1" latinLnBrk="0" hangingPunct="1">
      <a:defRPr sz="1200" kern="1200">
        <a:solidFill>
          <a:schemeClr val="tx1"/>
        </a:solidFill>
        <a:latin typeface="字魂创中黑" panose="00000500000000000000" pitchFamily="2" charset="-122"/>
        <a:ea typeface="字魂创中黑" panose="00000500000000000000"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56B52D9-2844-45E1-AFF4-A969753190F7}"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56B52D9-2844-45E1-AFF4-A969753190F7}"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56B52D9-2844-45E1-AFF4-A969753190F7}"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56B52D9-2844-45E1-AFF4-A969753190F7}"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9C3A58C3-8E49-404D-9F92-D7E1A007DE8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AE21523-9E03-4CAF-848D-69A3AF7E93C2}"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9C3A58C3-8E49-404D-9F92-D7E1A007DE8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AE21523-9E03-4CAF-848D-69A3AF7E93C2}"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9C3A58C3-8E49-404D-9F92-D7E1A007DE8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AE21523-9E03-4CAF-848D-69A3AF7E93C2}"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9C3A58C3-8E49-404D-9F92-D7E1A007DE8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AE21523-9E03-4CAF-848D-69A3AF7E93C2}"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9C3A58C3-8E49-404D-9F92-D7E1A007DE8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AE21523-9E03-4CAF-848D-69A3AF7E93C2}"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9C3A58C3-8E49-404D-9F92-D7E1A007DE8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AE21523-9E03-4CAF-848D-69A3AF7E93C2}"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9C3A58C3-8E49-404D-9F92-D7E1A007DE8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AE21523-9E03-4CAF-848D-69A3AF7E93C2}"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9C3A58C3-8E49-404D-9F92-D7E1A007DE88}"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AE21523-9E03-4CAF-848D-69A3AF7E93C2}"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C3A58C3-8E49-404D-9F92-D7E1A007DE88}"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AE21523-9E03-4CAF-848D-69A3AF7E93C2}"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9C3A58C3-8E49-404D-9F92-D7E1A007DE8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AE21523-9E03-4CAF-848D-69A3AF7E93C2}"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9C3A58C3-8E49-404D-9F92-D7E1A007DE8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AE21523-9E03-4CAF-848D-69A3AF7E93C2}"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3A58C3-8E49-404D-9F92-D7E1A007DE88}"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21523-9E03-4CAF-848D-69A3AF7E93C2}"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500"/>
    </mc:Choice>
    <mc:Fallback>
      <p:transition spd="slow"/>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9.png"/><Relationship Id="rId8" Type="http://schemas.openxmlformats.org/officeDocument/2006/relationships/image" Target="../media/image8.png"/><Relationship Id="rId7" Type="http://schemas.openxmlformats.org/officeDocument/2006/relationships/image" Target="../media/image7.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2" Type="http://schemas.openxmlformats.org/officeDocument/2006/relationships/notesSlide" Target="../notesSlides/notesSlide1.xml"/><Relationship Id="rId11" Type="http://schemas.openxmlformats.org/officeDocument/2006/relationships/slideLayout" Target="../slideLayouts/slideLayout1.xml"/><Relationship Id="rId10" Type="http://schemas.openxmlformats.org/officeDocument/2006/relationships/image" Target="../media/image10.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9" Type="http://schemas.openxmlformats.org/officeDocument/2006/relationships/tags" Target="../tags/tag110.xml"/><Relationship Id="rId8" Type="http://schemas.openxmlformats.org/officeDocument/2006/relationships/image" Target="../media/image11.jpeg"/><Relationship Id="rId7" Type="http://schemas.openxmlformats.org/officeDocument/2006/relationships/tags" Target="../tags/tag109.xml"/><Relationship Id="rId6" Type="http://schemas.openxmlformats.org/officeDocument/2006/relationships/tags" Target="../tags/tag108.xml"/><Relationship Id="rId5" Type="http://schemas.openxmlformats.org/officeDocument/2006/relationships/tags" Target="../tags/tag107.xml"/><Relationship Id="rId4" Type="http://schemas.openxmlformats.org/officeDocument/2006/relationships/tags" Target="../tags/tag106.xml"/><Relationship Id="rId3" Type="http://schemas.openxmlformats.org/officeDocument/2006/relationships/image" Target="../media/image5.png"/><Relationship Id="rId2" Type="http://schemas.openxmlformats.org/officeDocument/2006/relationships/image" Target="../media/image2.png"/><Relationship Id="rId17" Type="http://schemas.openxmlformats.org/officeDocument/2006/relationships/slideLayout" Target="../slideLayouts/slideLayout2.xml"/><Relationship Id="rId16" Type="http://schemas.openxmlformats.org/officeDocument/2006/relationships/tags" Target="../tags/tag117.xml"/><Relationship Id="rId15" Type="http://schemas.openxmlformats.org/officeDocument/2006/relationships/tags" Target="../tags/tag116.xml"/><Relationship Id="rId14" Type="http://schemas.openxmlformats.org/officeDocument/2006/relationships/tags" Target="../tags/tag115.xml"/><Relationship Id="rId13" Type="http://schemas.openxmlformats.org/officeDocument/2006/relationships/tags" Target="../tags/tag114.xml"/><Relationship Id="rId12" Type="http://schemas.openxmlformats.org/officeDocument/2006/relationships/tags" Target="../tags/tag113.xml"/><Relationship Id="rId11" Type="http://schemas.openxmlformats.org/officeDocument/2006/relationships/tags" Target="../tags/tag112.xml"/><Relationship Id="rId10" Type="http://schemas.openxmlformats.org/officeDocument/2006/relationships/tags" Target="../tags/tag111.xml"/><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9" Type="http://schemas.openxmlformats.org/officeDocument/2006/relationships/tags" Target="../tags/tag123.xml"/><Relationship Id="rId8" Type="http://schemas.openxmlformats.org/officeDocument/2006/relationships/tags" Target="../tags/tag122.xml"/><Relationship Id="rId7" Type="http://schemas.openxmlformats.org/officeDocument/2006/relationships/tags" Target="../tags/tag121.xml"/><Relationship Id="rId6" Type="http://schemas.openxmlformats.org/officeDocument/2006/relationships/tags" Target="../tags/tag120.xml"/><Relationship Id="rId5" Type="http://schemas.openxmlformats.org/officeDocument/2006/relationships/tags" Target="../tags/tag119.xml"/><Relationship Id="rId4" Type="http://schemas.openxmlformats.org/officeDocument/2006/relationships/tags" Target="../tags/tag118.xml"/><Relationship Id="rId3" Type="http://schemas.openxmlformats.org/officeDocument/2006/relationships/image" Target="../media/image5.png"/><Relationship Id="rId2" Type="http://schemas.openxmlformats.org/officeDocument/2006/relationships/image" Target="../media/image2.png"/><Relationship Id="rId17" Type="http://schemas.openxmlformats.org/officeDocument/2006/relationships/slideLayout" Target="../slideLayouts/slideLayout2.xml"/><Relationship Id="rId16" Type="http://schemas.openxmlformats.org/officeDocument/2006/relationships/image" Target="../media/image11.jpeg"/><Relationship Id="rId15" Type="http://schemas.openxmlformats.org/officeDocument/2006/relationships/tags" Target="../tags/tag129.xml"/><Relationship Id="rId14" Type="http://schemas.openxmlformats.org/officeDocument/2006/relationships/tags" Target="../tags/tag128.xml"/><Relationship Id="rId13" Type="http://schemas.openxmlformats.org/officeDocument/2006/relationships/tags" Target="../tags/tag127.xml"/><Relationship Id="rId12" Type="http://schemas.openxmlformats.org/officeDocument/2006/relationships/tags" Target="../tags/tag126.xml"/><Relationship Id="rId11" Type="http://schemas.openxmlformats.org/officeDocument/2006/relationships/tags" Target="../tags/tag125.xml"/><Relationship Id="rId10" Type="http://schemas.openxmlformats.org/officeDocument/2006/relationships/tags" Target="../tags/tag124.xml"/><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9" Type="http://schemas.openxmlformats.org/officeDocument/2006/relationships/tags" Target="../tags/tag135.xml"/><Relationship Id="rId8" Type="http://schemas.openxmlformats.org/officeDocument/2006/relationships/tags" Target="../tags/tag134.xml"/><Relationship Id="rId7" Type="http://schemas.openxmlformats.org/officeDocument/2006/relationships/tags" Target="../tags/tag133.xml"/><Relationship Id="rId6" Type="http://schemas.openxmlformats.org/officeDocument/2006/relationships/tags" Target="../tags/tag132.xml"/><Relationship Id="rId5" Type="http://schemas.openxmlformats.org/officeDocument/2006/relationships/tags" Target="../tags/tag131.xml"/><Relationship Id="rId4" Type="http://schemas.openxmlformats.org/officeDocument/2006/relationships/tags" Target="../tags/tag130.xml"/><Relationship Id="rId3" Type="http://schemas.openxmlformats.org/officeDocument/2006/relationships/image" Target="../media/image5.png"/><Relationship Id="rId26" Type="http://schemas.openxmlformats.org/officeDocument/2006/relationships/slideLayout" Target="../slideLayouts/slideLayout2.xml"/><Relationship Id="rId25" Type="http://schemas.openxmlformats.org/officeDocument/2006/relationships/image" Target="../media/image11.jpeg"/><Relationship Id="rId24" Type="http://schemas.openxmlformats.org/officeDocument/2006/relationships/tags" Target="../tags/tag150.xml"/><Relationship Id="rId23" Type="http://schemas.openxmlformats.org/officeDocument/2006/relationships/tags" Target="../tags/tag149.xml"/><Relationship Id="rId22" Type="http://schemas.openxmlformats.org/officeDocument/2006/relationships/tags" Target="../tags/tag148.xml"/><Relationship Id="rId21" Type="http://schemas.openxmlformats.org/officeDocument/2006/relationships/tags" Target="../tags/tag147.xml"/><Relationship Id="rId20" Type="http://schemas.openxmlformats.org/officeDocument/2006/relationships/tags" Target="../tags/tag146.xml"/><Relationship Id="rId2" Type="http://schemas.openxmlformats.org/officeDocument/2006/relationships/image" Target="../media/image2.png"/><Relationship Id="rId19" Type="http://schemas.openxmlformats.org/officeDocument/2006/relationships/tags" Target="../tags/tag145.xml"/><Relationship Id="rId18" Type="http://schemas.openxmlformats.org/officeDocument/2006/relationships/tags" Target="../tags/tag144.xml"/><Relationship Id="rId17" Type="http://schemas.openxmlformats.org/officeDocument/2006/relationships/tags" Target="../tags/tag143.xml"/><Relationship Id="rId16" Type="http://schemas.openxmlformats.org/officeDocument/2006/relationships/tags" Target="../tags/tag142.xml"/><Relationship Id="rId15" Type="http://schemas.openxmlformats.org/officeDocument/2006/relationships/tags" Target="../tags/tag141.xml"/><Relationship Id="rId14" Type="http://schemas.openxmlformats.org/officeDocument/2006/relationships/tags" Target="../tags/tag140.xml"/><Relationship Id="rId13" Type="http://schemas.openxmlformats.org/officeDocument/2006/relationships/tags" Target="../tags/tag139.xml"/><Relationship Id="rId12" Type="http://schemas.openxmlformats.org/officeDocument/2006/relationships/tags" Target="../tags/tag138.xml"/><Relationship Id="rId11" Type="http://schemas.openxmlformats.org/officeDocument/2006/relationships/tags" Target="../tags/tag137.xml"/><Relationship Id="rId10" Type="http://schemas.openxmlformats.org/officeDocument/2006/relationships/tags" Target="../tags/tag136.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slideLayout" Target="../slideLayouts/slideLayout1.xml"/><Relationship Id="rId4" Type="http://schemas.openxmlformats.org/officeDocument/2006/relationships/image" Target="../media/image5.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7" Type="http://schemas.openxmlformats.org/officeDocument/2006/relationships/notesSlide" Target="../notesSlides/notesSlide3.xml"/><Relationship Id="rId6"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9" Type="http://schemas.openxmlformats.org/officeDocument/2006/relationships/tags" Target="../tags/tag6.xml"/><Relationship Id="rId8" Type="http://schemas.openxmlformats.org/officeDocument/2006/relationships/tags" Target="../tags/tag5.xml"/><Relationship Id="rId7" Type="http://schemas.openxmlformats.org/officeDocument/2006/relationships/tags" Target="../tags/tag4.xml"/><Relationship Id="rId6" Type="http://schemas.openxmlformats.org/officeDocument/2006/relationships/tags" Target="../tags/tag3.xml"/><Relationship Id="rId5" Type="http://schemas.openxmlformats.org/officeDocument/2006/relationships/tags" Target="../tags/tag2.xml"/><Relationship Id="rId4" Type="http://schemas.openxmlformats.org/officeDocument/2006/relationships/tags" Target="../tags/tag1.xml"/><Relationship Id="rId3" Type="http://schemas.openxmlformats.org/officeDocument/2006/relationships/image" Target="../media/image5.png"/><Relationship Id="rId25" Type="http://schemas.openxmlformats.org/officeDocument/2006/relationships/slideLayout" Target="../slideLayouts/slideLayout2.xml"/><Relationship Id="rId24" Type="http://schemas.openxmlformats.org/officeDocument/2006/relationships/tags" Target="../tags/tag20.xml"/><Relationship Id="rId23" Type="http://schemas.openxmlformats.org/officeDocument/2006/relationships/tags" Target="../tags/tag19.xml"/><Relationship Id="rId22" Type="http://schemas.openxmlformats.org/officeDocument/2006/relationships/tags" Target="../tags/tag18.xml"/><Relationship Id="rId21" Type="http://schemas.openxmlformats.org/officeDocument/2006/relationships/tags" Target="../tags/tag17.xml"/><Relationship Id="rId20" Type="http://schemas.openxmlformats.org/officeDocument/2006/relationships/tags" Target="../tags/tag16.xml"/><Relationship Id="rId2" Type="http://schemas.openxmlformats.org/officeDocument/2006/relationships/image" Target="../media/image2.png"/><Relationship Id="rId19" Type="http://schemas.openxmlformats.org/officeDocument/2006/relationships/tags" Target="../tags/tag15.xml"/><Relationship Id="rId18" Type="http://schemas.openxmlformats.org/officeDocument/2006/relationships/image" Target="../media/image11.jpeg"/><Relationship Id="rId17" Type="http://schemas.openxmlformats.org/officeDocument/2006/relationships/tags" Target="../tags/tag14.xml"/><Relationship Id="rId16" Type="http://schemas.openxmlformats.org/officeDocument/2006/relationships/tags" Target="../tags/tag13.xml"/><Relationship Id="rId15" Type="http://schemas.openxmlformats.org/officeDocument/2006/relationships/tags" Target="../tags/tag12.xml"/><Relationship Id="rId14" Type="http://schemas.openxmlformats.org/officeDocument/2006/relationships/tags" Target="../tags/tag11.xml"/><Relationship Id="rId13" Type="http://schemas.openxmlformats.org/officeDocument/2006/relationships/tags" Target="../tags/tag10.xml"/><Relationship Id="rId12" Type="http://schemas.openxmlformats.org/officeDocument/2006/relationships/tags" Target="../tags/tag9.xml"/><Relationship Id="rId11" Type="http://schemas.openxmlformats.org/officeDocument/2006/relationships/tags" Target="../tags/tag8.xml"/><Relationship Id="rId10" Type="http://schemas.openxmlformats.org/officeDocument/2006/relationships/tags" Target="../tags/tag7.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9" Type="http://schemas.openxmlformats.org/officeDocument/2006/relationships/image" Target="../media/image11.jpeg"/><Relationship Id="rId8" Type="http://schemas.openxmlformats.org/officeDocument/2006/relationships/tags" Target="../tags/tag25.xml"/><Relationship Id="rId7" Type="http://schemas.openxmlformats.org/officeDocument/2006/relationships/tags" Target="../tags/tag24.xml"/><Relationship Id="rId6" Type="http://schemas.openxmlformats.org/officeDocument/2006/relationships/tags" Target="../tags/tag23.xml"/><Relationship Id="rId5" Type="http://schemas.openxmlformats.org/officeDocument/2006/relationships/tags" Target="../tags/tag22.xml"/><Relationship Id="rId4" Type="http://schemas.openxmlformats.org/officeDocument/2006/relationships/tags" Target="../tags/tag21.xml"/><Relationship Id="rId3" Type="http://schemas.openxmlformats.org/officeDocument/2006/relationships/image" Target="../media/image5.png"/><Relationship Id="rId20" Type="http://schemas.openxmlformats.org/officeDocument/2006/relationships/slideLayout" Target="../slideLayouts/slideLayout2.xml"/><Relationship Id="rId2" Type="http://schemas.openxmlformats.org/officeDocument/2006/relationships/image" Target="../media/image2.png"/><Relationship Id="rId19" Type="http://schemas.openxmlformats.org/officeDocument/2006/relationships/tags" Target="../tags/tag35.xml"/><Relationship Id="rId18" Type="http://schemas.openxmlformats.org/officeDocument/2006/relationships/tags" Target="../tags/tag34.xml"/><Relationship Id="rId17" Type="http://schemas.openxmlformats.org/officeDocument/2006/relationships/tags" Target="../tags/tag33.xml"/><Relationship Id="rId16" Type="http://schemas.openxmlformats.org/officeDocument/2006/relationships/tags" Target="../tags/tag32.xml"/><Relationship Id="rId15" Type="http://schemas.openxmlformats.org/officeDocument/2006/relationships/tags" Target="../tags/tag31.xml"/><Relationship Id="rId14" Type="http://schemas.openxmlformats.org/officeDocument/2006/relationships/tags" Target="../tags/tag30.xml"/><Relationship Id="rId13" Type="http://schemas.openxmlformats.org/officeDocument/2006/relationships/tags" Target="../tags/tag29.xml"/><Relationship Id="rId12" Type="http://schemas.openxmlformats.org/officeDocument/2006/relationships/tags" Target="../tags/tag28.xml"/><Relationship Id="rId11" Type="http://schemas.openxmlformats.org/officeDocument/2006/relationships/tags" Target="../tags/tag27.xml"/><Relationship Id="rId10" Type="http://schemas.openxmlformats.org/officeDocument/2006/relationships/tags" Target="../tags/tag26.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9" Type="http://schemas.openxmlformats.org/officeDocument/2006/relationships/tags" Target="../tags/tag41.xml"/><Relationship Id="rId8" Type="http://schemas.openxmlformats.org/officeDocument/2006/relationships/tags" Target="../tags/tag40.xml"/><Relationship Id="rId7" Type="http://schemas.openxmlformats.org/officeDocument/2006/relationships/tags" Target="../tags/tag39.xml"/><Relationship Id="rId6" Type="http://schemas.openxmlformats.org/officeDocument/2006/relationships/tags" Target="../tags/tag38.xml"/><Relationship Id="rId5" Type="http://schemas.openxmlformats.org/officeDocument/2006/relationships/tags" Target="../tags/tag37.xml"/><Relationship Id="rId4" Type="http://schemas.openxmlformats.org/officeDocument/2006/relationships/tags" Target="../tags/tag36.xml"/><Relationship Id="rId30" Type="http://schemas.openxmlformats.org/officeDocument/2006/relationships/notesSlide" Target="../notesSlides/notesSlide4.xml"/><Relationship Id="rId3" Type="http://schemas.openxmlformats.org/officeDocument/2006/relationships/image" Target="../media/image5.png"/><Relationship Id="rId29" Type="http://schemas.openxmlformats.org/officeDocument/2006/relationships/slideLayout" Target="../slideLayouts/slideLayout2.xml"/><Relationship Id="rId28" Type="http://schemas.openxmlformats.org/officeDocument/2006/relationships/tags" Target="../tags/tag59.xml"/><Relationship Id="rId27" Type="http://schemas.openxmlformats.org/officeDocument/2006/relationships/tags" Target="../tags/tag58.xml"/><Relationship Id="rId26" Type="http://schemas.openxmlformats.org/officeDocument/2006/relationships/tags" Target="../tags/tag57.xml"/><Relationship Id="rId25" Type="http://schemas.openxmlformats.org/officeDocument/2006/relationships/tags" Target="../tags/tag56.xml"/><Relationship Id="rId24" Type="http://schemas.openxmlformats.org/officeDocument/2006/relationships/tags" Target="../tags/tag55.xml"/><Relationship Id="rId23" Type="http://schemas.openxmlformats.org/officeDocument/2006/relationships/tags" Target="../tags/tag54.xml"/><Relationship Id="rId22" Type="http://schemas.openxmlformats.org/officeDocument/2006/relationships/tags" Target="../tags/tag53.xml"/><Relationship Id="rId21" Type="http://schemas.openxmlformats.org/officeDocument/2006/relationships/tags" Target="../tags/tag52.xml"/><Relationship Id="rId20" Type="http://schemas.openxmlformats.org/officeDocument/2006/relationships/tags" Target="../tags/tag51.xml"/><Relationship Id="rId2" Type="http://schemas.openxmlformats.org/officeDocument/2006/relationships/image" Target="../media/image2.png"/><Relationship Id="rId19" Type="http://schemas.openxmlformats.org/officeDocument/2006/relationships/tags" Target="../tags/tag50.xml"/><Relationship Id="rId18" Type="http://schemas.openxmlformats.org/officeDocument/2006/relationships/tags" Target="../tags/tag49.xml"/><Relationship Id="rId17" Type="http://schemas.openxmlformats.org/officeDocument/2006/relationships/tags" Target="../tags/tag48.xml"/><Relationship Id="rId16" Type="http://schemas.openxmlformats.org/officeDocument/2006/relationships/tags" Target="../tags/tag47.xml"/><Relationship Id="rId15" Type="http://schemas.openxmlformats.org/officeDocument/2006/relationships/tags" Target="../tags/tag46.xml"/><Relationship Id="rId14" Type="http://schemas.openxmlformats.org/officeDocument/2006/relationships/tags" Target="../tags/tag45.xml"/><Relationship Id="rId13" Type="http://schemas.openxmlformats.org/officeDocument/2006/relationships/tags" Target="../tags/tag44.xml"/><Relationship Id="rId12" Type="http://schemas.openxmlformats.org/officeDocument/2006/relationships/tags" Target="../tags/tag43.xml"/><Relationship Id="rId11" Type="http://schemas.openxmlformats.org/officeDocument/2006/relationships/tags" Target="../tags/tag42.xml"/><Relationship Id="rId10" Type="http://schemas.openxmlformats.org/officeDocument/2006/relationships/image" Target="../media/image11.jpeg"/><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9" Type="http://schemas.openxmlformats.org/officeDocument/2006/relationships/tags" Target="../tags/tag64.xml"/><Relationship Id="rId8" Type="http://schemas.openxmlformats.org/officeDocument/2006/relationships/tags" Target="../tags/tag63.xml"/><Relationship Id="rId7" Type="http://schemas.openxmlformats.org/officeDocument/2006/relationships/tags" Target="../tags/tag62.xml"/><Relationship Id="rId6" Type="http://schemas.openxmlformats.org/officeDocument/2006/relationships/tags" Target="../tags/tag61.xml"/><Relationship Id="rId5" Type="http://schemas.openxmlformats.org/officeDocument/2006/relationships/tags" Target="../tags/tag60.xml"/><Relationship Id="rId4" Type="http://schemas.openxmlformats.org/officeDocument/2006/relationships/image" Target="../media/image11.jpeg"/><Relationship Id="rId3" Type="http://schemas.openxmlformats.org/officeDocument/2006/relationships/image" Target="../media/image5.png"/><Relationship Id="rId21" Type="http://schemas.openxmlformats.org/officeDocument/2006/relationships/slideLayout" Target="../slideLayouts/slideLayout2.xml"/><Relationship Id="rId20" Type="http://schemas.openxmlformats.org/officeDocument/2006/relationships/tags" Target="../tags/tag75.xml"/><Relationship Id="rId2" Type="http://schemas.openxmlformats.org/officeDocument/2006/relationships/image" Target="../media/image2.png"/><Relationship Id="rId19" Type="http://schemas.openxmlformats.org/officeDocument/2006/relationships/tags" Target="../tags/tag74.xml"/><Relationship Id="rId18" Type="http://schemas.openxmlformats.org/officeDocument/2006/relationships/tags" Target="../tags/tag73.xml"/><Relationship Id="rId17" Type="http://schemas.openxmlformats.org/officeDocument/2006/relationships/tags" Target="../tags/tag72.xml"/><Relationship Id="rId16" Type="http://schemas.openxmlformats.org/officeDocument/2006/relationships/tags" Target="../tags/tag71.xml"/><Relationship Id="rId15" Type="http://schemas.openxmlformats.org/officeDocument/2006/relationships/tags" Target="../tags/tag70.xml"/><Relationship Id="rId14" Type="http://schemas.openxmlformats.org/officeDocument/2006/relationships/tags" Target="../tags/tag69.xml"/><Relationship Id="rId13" Type="http://schemas.openxmlformats.org/officeDocument/2006/relationships/tags" Target="../tags/tag68.xml"/><Relationship Id="rId12" Type="http://schemas.openxmlformats.org/officeDocument/2006/relationships/tags" Target="../tags/tag67.xml"/><Relationship Id="rId11" Type="http://schemas.openxmlformats.org/officeDocument/2006/relationships/tags" Target="../tags/tag66.xml"/><Relationship Id="rId10" Type="http://schemas.openxmlformats.org/officeDocument/2006/relationships/tags" Target="../tags/tag65.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9" Type="http://schemas.openxmlformats.org/officeDocument/2006/relationships/tags" Target="../tags/tag81.xml"/><Relationship Id="rId8" Type="http://schemas.openxmlformats.org/officeDocument/2006/relationships/tags" Target="../tags/tag80.xml"/><Relationship Id="rId7" Type="http://schemas.openxmlformats.org/officeDocument/2006/relationships/tags" Target="../tags/tag79.xml"/><Relationship Id="rId6" Type="http://schemas.openxmlformats.org/officeDocument/2006/relationships/tags" Target="../tags/tag78.xml"/><Relationship Id="rId5" Type="http://schemas.openxmlformats.org/officeDocument/2006/relationships/tags" Target="../tags/tag77.xml"/><Relationship Id="rId4" Type="http://schemas.openxmlformats.org/officeDocument/2006/relationships/tags" Target="../tags/tag76.xml"/><Relationship Id="rId3" Type="http://schemas.openxmlformats.org/officeDocument/2006/relationships/image" Target="../media/image5.png"/><Relationship Id="rId23" Type="http://schemas.openxmlformats.org/officeDocument/2006/relationships/slideLayout" Target="../slideLayouts/slideLayout2.xml"/><Relationship Id="rId22" Type="http://schemas.openxmlformats.org/officeDocument/2006/relationships/image" Target="../media/image17.svg"/><Relationship Id="rId21" Type="http://schemas.openxmlformats.org/officeDocument/2006/relationships/image" Target="../media/image16.png"/><Relationship Id="rId20" Type="http://schemas.openxmlformats.org/officeDocument/2006/relationships/tags" Target="../tags/tag88.xml"/><Relationship Id="rId2" Type="http://schemas.openxmlformats.org/officeDocument/2006/relationships/image" Target="../media/image2.png"/><Relationship Id="rId19" Type="http://schemas.openxmlformats.org/officeDocument/2006/relationships/image" Target="../media/image15.svg"/><Relationship Id="rId18" Type="http://schemas.openxmlformats.org/officeDocument/2006/relationships/image" Target="../media/image14.png"/><Relationship Id="rId17" Type="http://schemas.openxmlformats.org/officeDocument/2006/relationships/tags" Target="../tags/tag87.xml"/><Relationship Id="rId16" Type="http://schemas.openxmlformats.org/officeDocument/2006/relationships/image" Target="../media/image13.svg"/><Relationship Id="rId15" Type="http://schemas.openxmlformats.org/officeDocument/2006/relationships/image" Target="../media/image12.png"/><Relationship Id="rId14" Type="http://schemas.openxmlformats.org/officeDocument/2006/relationships/tags" Target="../tags/tag86.xml"/><Relationship Id="rId13" Type="http://schemas.openxmlformats.org/officeDocument/2006/relationships/tags" Target="../tags/tag85.xml"/><Relationship Id="rId12" Type="http://schemas.openxmlformats.org/officeDocument/2006/relationships/tags" Target="../tags/tag84.xml"/><Relationship Id="rId11" Type="http://schemas.openxmlformats.org/officeDocument/2006/relationships/tags" Target="../tags/tag83.xml"/><Relationship Id="rId10" Type="http://schemas.openxmlformats.org/officeDocument/2006/relationships/tags" Target="../tags/tag82.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9" Type="http://schemas.openxmlformats.org/officeDocument/2006/relationships/tags" Target="../tags/tag93.xml"/><Relationship Id="rId8" Type="http://schemas.openxmlformats.org/officeDocument/2006/relationships/tags" Target="../tags/tag92.xml"/><Relationship Id="rId7" Type="http://schemas.openxmlformats.org/officeDocument/2006/relationships/tags" Target="../tags/tag91.xml"/><Relationship Id="rId6" Type="http://schemas.openxmlformats.org/officeDocument/2006/relationships/tags" Target="../tags/tag90.xml"/><Relationship Id="rId5" Type="http://schemas.openxmlformats.org/officeDocument/2006/relationships/image" Target="../media/image11.jpeg"/><Relationship Id="rId4" Type="http://schemas.openxmlformats.org/officeDocument/2006/relationships/tags" Target="../tags/tag89.xml"/><Relationship Id="rId3" Type="http://schemas.openxmlformats.org/officeDocument/2006/relationships/image" Target="../media/image5.png"/><Relationship Id="rId22" Type="http://schemas.openxmlformats.org/officeDocument/2006/relationships/slideLayout" Target="../slideLayouts/slideLayout2.xml"/><Relationship Id="rId21" Type="http://schemas.openxmlformats.org/officeDocument/2006/relationships/tags" Target="../tags/tag105.xml"/><Relationship Id="rId20" Type="http://schemas.openxmlformats.org/officeDocument/2006/relationships/tags" Target="../tags/tag104.xml"/><Relationship Id="rId2" Type="http://schemas.openxmlformats.org/officeDocument/2006/relationships/image" Target="../media/image2.png"/><Relationship Id="rId19" Type="http://schemas.openxmlformats.org/officeDocument/2006/relationships/tags" Target="../tags/tag103.xml"/><Relationship Id="rId18" Type="http://schemas.openxmlformats.org/officeDocument/2006/relationships/tags" Target="../tags/tag102.xml"/><Relationship Id="rId17" Type="http://schemas.openxmlformats.org/officeDocument/2006/relationships/tags" Target="../tags/tag101.xml"/><Relationship Id="rId16" Type="http://schemas.openxmlformats.org/officeDocument/2006/relationships/tags" Target="../tags/tag100.xml"/><Relationship Id="rId15" Type="http://schemas.openxmlformats.org/officeDocument/2006/relationships/tags" Target="../tags/tag99.xml"/><Relationship Id="rId14" Type="http://schemas.openxmlformats.org/officeDocument/2006/relationships/tags" Target="../tags/tag98.xml"/><Relationship Id="rId13" Type="http://schemas.openxmlformats.org/officeDocument/2006/relationships/tags" Target="../tags/tag97.xml"/><Relationship Id="rId12" Type="http://schemas.openxmlformats.org/officeDocument/2006/relationships/tags" Target="../tags/tag96.xml"/><Relationship Id="rId11" Type="http://schemas.openxmlformats.org/officeDocument/2006/relationships/tags" Target="../tags/tag95.xml"/><Relationship Id="rId10" Type="http://schemas.openxmlformats.org/officeDocument/2006/relationships/tags" Target="../tags/tag94.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1">
            <a:extLst>
              <a:ext uri="{28A0092B-C50C-407E-A947-70E740481C1C}">
                <a14:useLocalDpi xmlns:a14="http://schemas.microsoft.com/office/drawing/2010/main" val="0"/>
              </a:ext>
            </a:extLst>
          </a:blip>
          <a:srcRect l="8188" r="16610"/>
          <a:stretch>
            <a:fillRect/>
          </a:stretch>
        </p:blipFill>
        <p:spPr>
          <a:xfrm rot="5400000">
            <a:off x="2666999" y="-2666998"/>
            <a:ext cx="6858002" cy="12192000"/>
          </a:xfrm>
          <a:prstGeom prst="rect">
            <a:avLst/>
          </a:prstGeom>
        </p:spPr>
      </p:pic>
      <p:pic>
        <p:nvPicPr>
          <p:cNvPr id="11" name="图片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285782" y="-2124136"/>
            <a:ext cx="5620437" cy="11106272"/>
          </a:xfrm>
          <a:prstGeom prst="rect">
            <a:avLst/>
          </a:prstGeom>
        </p:spPr>
      </p:pic>
      <p:pic>
        <p:nvPicPr>
          <p:cNvPr id="7" name="图片 6"/>
          <p:cNvPicPr>
            <a:picLocks noChangeAspect="1"/>
          </p:cNvPicPr>
          <p:nvPr/>
        </p:nvPicPr>
        <p:blipFill>
          <a:blip r:embed="rId3">
            <a:extLst>
              <a:ext uri="{28A0092B-C50C-407E-A947-70E740481C1C}">
                <a14:useLocalDpi xmlns:a14="http://schemas.microsoft.com/office/drawing/2010/main" val="0"/>
              </a:ext>
            </a:extLst>
          </a:blip>
          <a:srcRect r="51616" b="73810"/>
          <a:stretch>
            <a:fillRect/>
          </a:stretch>
        </p:blipFill>
        <p:spPr>
          <a:xfrm>
            <a:off x="1" y="-4"/>
            <a:ext cx="2484692" cy="1796147"/>
          </a:xfrm>
          <a:prstGeom prst="rect">
            <a:avLst/>
          </a:prstGeom>
        </p:spPr>
      </p:pic>
      <p:pic>
        <p:nvPicPr>
          <p:cNvPr id="5" name="图片 4"/>
          <p:cNvPicPr>
            <a:picLocks noChangeAspect="1"/>
          </p:cNvPicPr>
          <p:nvPr/>
        </p:nvPicPr>
        <p:blipFill>
          <a:blip r:embed="rId4">
            <a:extLst>
              <a:ext uri="{28A0092B-C50C-407E-A947-70E740481C1C}">
                <a14:useLocalDpi xmlns:a14="http://schemas.microsoft.com/office/drawing/2010/main" val="0"/>
              </a:ext>
            </a:extLst>
          </a:blip>
          <a:srcRect b="85422"/>
          <a:stretch>
            <a:fillRect/>
          </a:stretch>
        </p:blipFill>
        <p:spPr>
          <a:xfrm>
            <a:off x="3005219" y="618776"/>
            <a:ext cx="5255093" cy="999781"/>
          </a:xfrm>
          <a:prstGeom prst="rect">
            <a:avLst/>
          </a:prstGeom>
        </p:spPr>
      </p:pic>
      <p:pic>
        <p:nvPicPr>
          <p:cNvPr id="15" name="图片 14"/>
          <p:cNvPicPr>
            <a:picLocks noChangeAspect="1"/>
          </p:cNvPicPr>
          <p:nvPr/>
        </p:nvPicPr>
        <p:blipFill>
          <a:blip r:embed="rId5">
            <a:extLst>
              <a:ext uri="{28A0092B-C50C-407E-A947-70E740481C1C}">
                <a14:useLocalDpi xmlns:a14="http://schemas.microsoft.com/office/drawing/2010/main" val="0"/>
              </a:ext>
            </a:extLst>
          </a:blip>
          <a:srcRect l="84091" t="22480" b="64958"/>
          <a:stretch>
            <a:fillRect/>
          </a:stretch>
        </p:blipFill>
        <p:spPr>
          <a:xfrm rot="16200000">
            <a:off x="7764104" y="60169"/>
            <a:ext cx="1066796" cy="1117223"/>
          </a:xfrm>
          <a:prstGeom prst="rect">
            <a:avLst/>
          </a:prstGeom>
        </p:spPr>
      </p:pic>
      <p:pic>
        <p:nvPicPr>
          <p:cNvPr id="17" name="图片 16"/>
          <p:cNvPicPr>
            <a:picLocks noChangeAspect="1"/>
          </p:cNvPicPr>
          <p:nvPr/>
        </p:nvPicPr>
        <p:blipFill>
          <a:blip r:embed="rId3">
            <a:extLst>
              <a:ext uri="{28A0092B-C50C-407E-A947-70E740481C1C}">
                <a14:useLocalDpi xmlns:a14="http://schemas.microsoft.com/office/drawing/2010/main" val="0"/>
              </a:ext>
            </a:extLst>
          </a:blip>
          <a:srcRect l="54563" t="71690" r="-689"/>
          <a:stretch>
            <a:fillRect/>
          </a:stretch>
        </p:blipFill>
        <p:spPr>
          <a:xfrm>
            <a:off x="10467172" y="4799150"/>
            <a:ext cx="1757204" cy="1440296"/>
          </a:xfrm>
          <a:prstGeom prst="rect">
            <a:avLst/>
          </a:prstGeom>
        </p:spPr>
      </p:pic>
      <p:pic>
        <p:nvPicPr>
          <p:cNvPr id="16" name="图片 15"/>
          <p:cNvPicPr>
            <a:picLocks noChangeAspect="1"/>
          </p:cNvPicPr>
          <p:nvPr/>
        </p:nvPicPr>
        <p:blipFill>
          <a:blip r:embed="rId5">
            <a:extLst>
              <a:ext uri="{28A0092B-C50C-407E-A947-70E740481C1C}">
                <a14:useLocalDpi xmlns:a14="http://schemas.microsoft.com/office/drawing/2010/main" val="0"/>
              </a:ext>
            </a:extLst>
          </a:blip>
          <a:srcRect l="9228" t="15796" r="69773" b="72551"/>
          <a:stretch>
            <a:fillRect/>
          </a:stretch>
        </p:blipFill>
        <p:spPr>
          <a:xfrm rot="16200000">
            <a:off x="7038083" y="5721155"/>
            <a:ext cx="1408135" cy="1036323"/>
          </a:xfrm>
          <a:prstGeom prst="rect">
            <a:avLst/>
          </a:prstGeom>
        </p:spPr>
      </p:pic>
      <p:sp>
        <p:nvSpPr>
          <p:cNvPr id="28" name="TextBox 16"/>
          <p:cNvSpPr txBox="1"/>
          <p:nvPr/>
        </p:nvSpPr>
        <p:spPr>
          <a:xfrm>
            <a:off x="1734820" y="2519045"/>
            <a:ext cx="9211945" cy="1015365"/>
          </a:xfrm>
          <a:prstGeom prst="rect">
            <a:avLst/>
          </a:prstGeom>
        </p:spPr>
        <p:txBody>
          <a:bodyPr wrap="square" lIns="0" tIns="0" rIns="0" bIns="0" rtlCol="0" anchor="t">
            <a:spAutoFit/>
          </a:bodyPr>
          <a:lstStyle/>
          <a:p>
            <a:pPr algn="ctr"/>
            <a:r>
              <a:rPr lang="zh-CN" altLang="en-US" sz="6600" b="1" spc="455">
                <a:solidFill>
                  <a:srgbClr val="EFB739"/>
                </a:solidFill>
                <a:latin typeface="字魂镇魂手书" panose="00000500000000000000" charset="-122"/>
                <a:ea typeface="字魂镇魂手书" panose="00000500000000000000" charset="-122"/>
                <a:cs typeface="可画妞妞体-简"/>
                <a:sym typeface="可画妞妞体-简"/>
              </a:rPr>
              <a:t>东北师范大学附属小学</a:t>
            </a:r>
            <a:endParaRPr lang="zh-CN" altLang="en-US" sz="6600" b="1" spc="455">
              <a:solidFill>
                <a:srgbClr val="EFB739"/>
              </a:solidFill>
              <a:latin typeface="字魂镇魂手书" panose="00000500000000000000" charset="-122"/>
              <a:ea typeface="字魂镇魂手书" panose="00000500000000000000" charset="-122"/>
              <a:cs typeface="可画妞妞体-简"/>
              <a:sym typeface="可画妞妞体-简"/>
            </a:endParaRPr>
          </a:p>
        </p:txBody>
      </p:sp>
      <p:sp>
        <p:nvSpPr>
          <p:cNvPr id="29" name="TextBox 17"/>
          <p:cNvSpPr txBox="1"/>
          <p:nvPr/>
        </p:nvSpPr>
        <p:spPr>
          <a:xfrm>
            <a:off x="2234022" y="3766486"/>
            <a:ext cx="7723955" cy="215265"/>
          </a:xfrm>
          <a:prstGeom prst="rect">
            <a:avLst/>
          </a:prstGeom>
        </p:spPr>
        <p:txBody>
          <a:bodyPr lIns="0" tIns="0" rIns="0" bIns="0" rtlCol="0" anchor="t">
            <a:spAutoFit/>
          </a:bodyPr>
          <a:lstStyle/>
          <a:p>
            <a:pPr algn="dist"/>
            <a:r>
              <a:rPr lang="en-US" sz="1400" b="1">
                <a:solidFill>
                  <a:schemeClr val="bg1">
                    <a:lumMod val="65000"/>
                  </a:schemeClr>
                </a:solidFill>
                <a:effectLst>
                  <a:outerShdw blurRad="38100" dist="19050" dir="2700000" algn="tl" rotWithShape="0">
                    <a:sysClr val="windowText" lastClr="000000">
                      <a:alpha val="40000"/>
                    </a:sysClr>
                  </a:outerShdw>
                </a:effectLst>
                <a:latin typeface="汉仪字研欢乐宋简" panose="00020600040101010101" charset="-122"/>
                <a:ea typeface="汉仪字研欢乐宋简" panose="00020600040101010101" charset="-122"/>
                <a:sym typeface="+mn-ea"/>
              </a:rPr>
              <a:t>“</a:t>
            </a:r>
            <a:r>
              <a:rPr lang="en-US" altLang="zh-CN" sz="1400" b="1">
                <a:solidFill>
                  <a:schemeClr val="bg1">
                    <a:lumMod val="65000"/>
                  </a:schemeClr>
                </a:solidFill>
                <a:effectLst>
                  <a:outerShdw blurRad="38100" dist="19050" dir="2700000" algn="tl" rotWithShape="0">
                    <a:sysClr val="windowText" lastClr="000000">
                      <a:alpha val="40000"/>
                    </a:sysClr>
                  </a:outerShdw>
                </a:effectLst>
                <a:latin typeface="汉仪字研欢乐宋简" panose="00020600040101010101" charset="-122"/>
                <a:ea typeface="汉仪字研欢乐宋简" panose="00020600040101010101" charset="-122"/>
                <a:sym typeface="+mn-ea"/>
              </a:rPr>
              <a:t>Primary School Attached to Northeast Normal University</a:t>
            </a:r>
            <a:r>
              <a:rPr lang="en-US" sz="1400" b="1">
                <a:solidFill>
                  <a:schemeClr val="bg1">
                    <a:lumMod val="65000"/>
                  </a:schemeClr>
                </a:solidFill>
                <a:effectLst>
                  <a:outerShdw blurRad="38100" dist="19050" dir="2700000" algn="tl" rotWithShape="0">
                    <a:sysClr val="windowText" lastClr="000000">
                      <a:alpha val="40000"/>
                    </a:sysClr>
                  </a:outerShdw>
                </a:effectLst>
                <a:latin typeface="汉仪字研欢乐宋简" panose="00020600040101010101" charset="-122"/>
                <a:ea typeface="汉仪字研欢乐宋简" panose="00020600040101010101" charset="-122"/>
                <a:sym typeface="+mn-ea"/>
              </a:rPr>
              <a:t>”</a:t>
            </a:r>
            <a:endParaRPr lang="en-US" sz="1400" b="1" spc="107">
              <a:solidFill>
                <a:schemeClr val="bg1">
                  <a:lumMod val="65000"/>
                </a:schemeClr>
              </a:solidFill>
              <a:effectLst>
                <a:outerShdw blurRad="38100" dist="19050" dir="2700000" algn="tl" rotWithShape="0">
                  <a:sysClr val="windowText" lastClr="000000">
                    <a:alpha val="40000"/>
                  </a:sysClr>
                </a:outerShdw>
              </a:effectLst>
              <a:latin typeface="汉仪字研欢乐宋简" panose="00020600040101010101" charset="-122"/>
              <a:ea typeface="汉仪字研欢乐宋简" panose="00020600040101010101" charset="-122"/>
              <a:cs typeface="思源黑体 1"/>
              <a:sym typeface="+mn-ea"/>
            </a:endParaRPr>
          </a:p>
        </p:txBody>
      </p:sp>
      <p:pic>
        <p:nvPicPr>
          <p:cNvPr id="3" name="图片 2" descr="图层 1 拷贝 4"/>
          <p:cNvPicPr>
            <a:picLocks noChangeAspect="1"/>
          </p:cNvPicPr>
          <p:nvPr/>
        </p:nvPicPr>
        <p:blipFill>
          <a:blip r:embed="rId6"/>
          <a:stretch>
            <a:fillRect/>
          </a:stretch>
        </p:blipFill>
        <p:spPr>
          <a:xfrm>
            <a:off x="2086610" y="5163820"/>
            <a:ext cx="8192770" cy="1698625"/>
          </a:xfrm>
          <a:prstGeom prst="rect">
            <a:avLst/>
          </a:prstGeom>
        </p:spPr>
      </p:pic>
      <p:pic>
        <p:nvPicPr>
          <p:cNvPr id="19" name="图片 18"/>
          <p:cNvPicPr>
            <a:picLocks noChangeAspect="1"/>
          </p:cNvPicPr>
          <p:nvPr/>
        </p:nvPicPr>
        <p:blipFill>
          <a:blip r:embed="rId3">
            <a:extLst>
              <a:ext uri="{28A0092B-C50C-407E-A947-70E740481C1C}">
                <a14:useLocalDpi xmlns:a14="http://schemas.microsoft.com/office/drawing/2010/main" val="0"/>
              </a:ext>
            </a:extLst>
          </a:blip>
          <a:srcRect t="85422" r="67259"/>
          <a:stretch>
            <a:fillRect/>
          </a:stretch>
        </p:blipFill>
        <p:spPr>
          <a:xfrm>
            <a:off x="-1" y="5233843"/>
            <a:ext cx="2874394" cy="1709189"/>
          </a:xfrm>
          <a:prstGeom prst="rect">
            <a:avLst/>
          </a:prstGeom>
        </p:spPr>
      </p:pic>
      <p:pic>
        <p:nvPicPr>
          <p:cNvPr id="2" name="图片 1" descr="图层 2"/>
          <p:cNvPicPr>
            <a:picLocks noChangeAspect="1"/>
          </p:cNvPicPr>
          <p:nvPr/>
        </p:nvPicPr>
        <p:blipFill>
          <a:blip r:embed="rId7"/>
          <a:stretch>
            <a:fillRect/>
          </a:stretch>
        </p:blipFill>
        <p:spPr>
          <a:xfrm>
            <a:off x="542925" y="135890"/>
            <a:ext cx="1168400" cy="1151890"/>
          </a:xfrm>
          <a:prstGeom prst="rect">
            <a:avLst/>
          </a:prstGeom>
        </p:spPr>
      </p:pic>
      <p:pic>
        <p:nvPicPr>
          <p:cNvPr id="4" name="图片 3" descr="图层 4"/>
          <p:cNvPicPr>
            <a:picLocks noChangeAspect="1"/>
          </p:cNvPicPr>
          <p:nvPr/>
        </p:nvPicPr>
        <p:blipFill>
          <a:blip r:embed="rId8"/>
          <a:stretch>
            <a:fillRect/>
          </a:stretch>
        </p:blipFill>
        <p:spPr>
          <a:xfrm>
            <a:off x="760095" y="5920740"/>
            <a:ext cx="457200" cy="450850"/>
          </a:xfrm>
          <a:prstGeom prst="rect">
            <a:avLst/>
          </a:prstGeom>
        </p:spPr>
      </p:pic>
      <p:pic>
        <p:nvPicPr>
          <p:cNvPr id="6" name="图片 5" descr="图层 3"/>
          <p:cNvPicPr>
            <a:picLocks noChangeAspect="1"/>
          </p:cNvPicPr>
          <p:nvPr/>
        </p:nvPicPr>
        <p:blipFill>
          <a:blip r:embed="rId9"/>
          <a:stretch>
            <a:fillRect/>
          </a:stretch>
        </p:blipFill>
        <p:spPr>
          <a:xfrm>
            <a:off x="1929765" y="5463540"/>
            <a:ext cx="450850" cy="457200"/>
          </a:xfrm>
          <a:prstGeom prst="rect">
            <a:avLst/>
          </a:prstGeom>
        </p:spPr>
      </p:pic>
      <p:pic>
        <p:nvPicPr>
          <p:cNvPr id="8" name="图片 7" descr="图层 4"/>
          <p:cNvPicPr>
            <a:picLocks noChangeAspect="1"/>
          </p:cNvPicPr>
          <p:nvPr/>
        </p:nvPicPr>
        <p:blipFill>
          <a:blip r:embed="rId8"/>
          <a:stretch>
            <a:fillRect/>
          </a:stretch>
        </p:blipFill>
        <p:spPr>
          <a:xfrm>
            <a:off x="2684780" y="393065"/>
            <a:ext cx="457200" cy="450850"/>
          </a:xfrm>
          <a:prstGeom prst="rect">
            <a:avLst/>
          </a:prstGeom>
        </p:spPr>
      </p:pic>
      <p:pic>
        <p:nvPicPr>
          <p:cNvPr id="10" name="图片 9" descr="图层 4"/>
          <p:cNvPicPr>
            <a:picLocks noChangeAspect="1"/>
          </p:cNvPicPr>
          <p:nvPr/>
        </p:nvPicPr>
        <p:blipFill>
          <a:blip r:embed="rId8"/>
          <a:stretch>
            <a:fillRect/>
          </a:stretch>
        </p:blipFill>
        <p:spPr>
          <a:xfrm>
            <a:off x="9958070" y="5967730"/>
            <a:ext cx="902970" cy="890270"/>
          </a:xfrm>
          <a:prstGeom prst="rect">
            <a:avLst/>
          </a:prstGeom>
        </p:spPr>
      </p:pic>
      <p:pic>
        <p:nvPicPr>
          <p:cNvPr id="12" name="图片 11" descr="图层 3"/>
          <p:cNvPicPr>
            <a:picLocks noChangeAspect="1"/>
          </p:cNvPicPr>
          <p:nvPr/>
        </p:nvPicPr>
        <p:blipFill>
          <a:blip r:embed="rId9"/>
          <a:stretch>
            <a:fillRect/>
          </a:stretch>
        </p:blipFill>
        <p:spPr>
          <a:xfrm>
            <a:off x="11282045" y="5457190"/>
            <a:ext cx="450850" cy="457200"/>
          </a:xfrm>
          <a:prstGeom prst="rect">
            <a:avLst/>
          </a:prstGeom>
        </p:spPr>
      </p:pic>
      <p:pic>
        <p:nvPicPr>
          <p:cNvPr id="18" name="图片 17" descr="图层 3"/>
          <p:cNvPicPr>
            <a:picLocks noChangeAspect="1"/>
          </p:cNvPicPr>
          <p:nvPr/>
        </p:nvPicPr>
        <p:blipFill>
          <a:blip r:embed="rId9"/>
          <a:stretch>
            <a:fillRect/>
          </a:stretch>
        </p:blipFill>
        <p:spPr>
          <a:xfrm>
            <a:off x="10725150" y="393065"/>
            <a:ext cx="1113155" cy="1129030"/>
          </a:xfrm>
          <a:prstGeom prst="rect">
            <a:avLst/>
          </a:prstGeom>
        </p:spPr>
      </p:pic>
      <p:pic>
        <p:nvPicPr>
          <p:cNvPr id="32" name="图片 31" descr="logo"/>
          <p:cNvPicPr>
            <a:picLocks noChangeAspect="1"/>
          </p:cNvPicPr>
          <p:nvPr/>
        </p:nvPicPr>
        <p:blipFill>
          <a:blip r:embed="rId10"/>
          <a:stretch>
            <a:fillRect/>
          </a:stretch>
        </p:blipFill>
        <p:spPr>
          <a:xfrm>
            <a:off x="4242435" y="1287780"/>
            <a:ext cx="3880485" cy="652145"/>
          </a:xfrm>
          <a:prstGeom prst="rect">
            <a:avLst/>
          </a:prstGeom>
        </p:spPr>
      </p:pic>
      <p:pic>
        <p:nvPicPr>
          <p:cNvPr id="33" name="图片 32" descr="图层 4"/>
          <p:cNvPicPr>
            <a:picLocks noChangeAspect="1"/>
          </p:cNvPicPr>
          <p:nvPr/>
        </p:nvPicPr>
        <p:blipFill>
          <a:blip r:embed="rId8"/>
          <a:stretch>
            <a:fillRect/>
          </a:stretch>
        </p:blipFill>
        <p:spPr>
          <a:xfrm>
            <a:off x="11531600" y="6371590"/>
            <a:ext cx="457200" cy="45085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extLst>
              <a:ext uri="{28A0092B-C50C-407E-A947-70E740481C1C}">
                <a14:useLocalDpi xmlns:a14="http://schemas.microsoft.com/office/drawing/2010/main" val="0"/>
              </a:ext>
            </a:extLst>
          </a:blip>
          <a:srcRect l="8188" r="16610"/>
          <a:stretch>
            <a:fillRect/>
          </a:stretch>
        </p:blipFill>
        <p:spPr>
          <a:xfrm rot="5400000">
            <a:off x="2666999" y="-2666998"/>
            <a:ext cx="6858002" cy="12192000"/>
          </a:xfrm>
          <a:prstGeom prst="rect">
            <a:avLst/>
          </a:prstGeom>
        </p:spPr>
      </p:pic>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47840" y="-2396716"/>
            <a:ext cx="5896321" cy="11651433"/>
          </a:xfrm>
          <a:prstGeom prst="rect">
            <a:avLst/>
          </a:prstGeom>
        </p:spPr>
      </p:pic>
      <p:pic>
        <p:nvPicPr>
          <p:cNvPr id="6" name="图片 5"/>
          <p:cNvPicPr>
            <a:picLocks noChangeAspect="1"/>
          </p:cNvPicPr>
          <p:nvPr/>
        </p:nvPicPr>
        <p:blipFill>
          <a:blip r:embed="rId3">
            <a:extLst>
              <a:ext uri="{28A0092B-C50C-407E-A947-70E740481C1C}">
                <a14:useLocalDpi xmlns:a14="http://schemas.microsoft.com/office/drawing/2010/main" val="0"/>
              </a:ext>
            </a:extLst>
          </a:blip>
          <a:srcRect l="73674" b="78721"/>
          <a:stretch>
            <a:fillRect/>
          </a:stretch>
        </p:blipFill>
        <p:spPr>
          <a:xfrm rot="16200000">
            <a:off x="207879" y="197440"/>
            <a:ext cx="1192919" cy="1278876"/>
          </a:xfrm>
          <a:prstGeom prst="rect">
            <a:avLst/>
          </a:prstGeom>
        </p:spPr>
      </p:pic>
      <p:pic>
        <p:nvPicPr>
          <p:cNvPr id="8" name="图片 7"/>
          <p:cNvPicPr>
            <a:picLocks noChangeAspect="1"/>
          </p:cNvPicPr>
          <p:nvPr/>
        </p:nvPicPr>
        <p:blipFill>
          <a:blip r:embed="rId3">
            <a:extLst>
              <a:ext uri="{28A0092B-C50C-407E-A947-70E740481C1C}">
                <a14:useLocalDpi xmlns:a14="http://schemas.microsoft.com/office/drawing/2010/main" val="0"/>
              </a:ext>
            </a:extLst>
          </a:blip>
          <a:srcRect l="86175" t="23565" r="-379" b="38593"/>
          <a:stretch>
            <a:fillRect/>
          </a:stretch>
        </p:blipFill>
        <p:spPr>
          <a:xfrm rot="16411082">
            <a:off x="2847268" y="-1092200"/>
            <a:ext cx="952499" cy="3365498"/>
          </a:xfrm>
          <a:prstGeom prst="rect">
            <a:avLst/>
          </a:prstGeom>
        </p:spPr>
      </p:pic>
      <p:pic>
        <p:nvPicPr>
          <p:cNvPr id="9" name="图片 8"/>
          <p:cNvPicPr>
            <a:picLocks noChangeAspect="1"/>
          </p:cNvPicPr>
          <p:nvPr/>
        </p:nvPicPr>
        <p:blipFill>
          <a:blip r:embed="rId3">
            <a:extLst>
              <a:ext uri="{28A0092B-C50C-407E-A947-70E740481C1C}">
                <a14:useLocalDpi xmlns:a14="http://schemas.microsoft.com/office/drawing/2010/main" val="0"/>
              </a:ext>
            </a:extLst>
          </a:blip>
          <a:srcRect l="86175" t="23565" r="-379" b="38593"/>
          <a:stretch>
            <a:fillRect/>
          </a:stretch>
        </p:blipFill>
        <p:spPr>
          <a:xfrm rot="4723433" flipH="1">
            <a:off x="9852567" y="4577144"/>
            <a:ext cx="952499" cy="3365498"/>
          </a:xfrm>
          <a:prstGeom prst="rect">
            <a:avLst/>
          </a:prstGeom>
        </p:spPr>
      </p:pic>
      <p:sp>
        <p:nvSpPr>
          <p:cNvPr id="10" name="TextBox 8"/>
          <p:cNvSpPr txBox="1"/>
          <p:nvPr/>
        </p:nvSpPr>
        <p:spPr>
          <a:xfrm>
            <a:off x="4874601" y="879732"/>
            <a:ext cx="2442799" cy="601345"/>
          </a:xfrm>
          <a:prstGeom prst="rect">
            <a:avLst/>
          </a:prstGeom>
        </p:spPr>
        <p:txBody>
          <a:bodyPr lIns="0" tIns="0" rIns="0" bIns="0" rtlCol="0" anchor="t">
            <a:spAutoFit/>
          </a:bodyPr>
          <a:lstStyle/>
          <a:p>
            <a:pPr algn="ctr">
              <a:lnSpc>
                <a:spcPts val="4690"/>
              </a:lnSpc>
            </a:pPr>
            <a:r>
              <a:rPr lang="zh-CN" altLang="en-US" sz="4000" spc="-1">
                <a:solidFill>
                  <a:srgbClr val="9389B1"/>
                </a:solidFill>
                <a:latin typeface="+mj-ea"/>
                <a:ea typeface="+mj-ea"/>
                <a:cs typeface="可画妞妞体-简"/>
                <a:sym typeface="可画妞妞体-简"/>
              </a:rPr>
              <a:t>添加</a:t>
            </a:r>
            <a:r>
              <a:rPr lang="zh-CN" altLang="en-US" sz="4000" spc="-1">
                <a:solidFill>
                  <a:srgbClr val="9389B1"/>
                </a:solidFill>
                <a:latin typeface="+mj-ea"/>
                <a:ea typeface="+mj-ea"/>
                <a:cs typeface="可画妞妞体-简"/>
                <a:sym typeface="可画妞妞体-简"/>
              </a:rPr>
              <a:t>标题</a:t>
            </a:r>
            <a:endParaRPr lang="zh-CN" altLang="en-US" sz="4000" spc="-1">
              <a:solidFill>
                <a:srgbClr val="9389B1"/>
              </a:solidFill>
              <a:latin typeface="+mj-ea"/>
              <a:ea typeface="+mj-ea"/>
              <a:cs typeface="可画妞妞体-简"/>
              <a:sym typeface="可画妞妞体-简"/>
            </a:endParaRPr>
          </a:p>
        </p:txBody>
      </p:sp>
      <p:sp>
        <p:nvSpPr>
          <p:cNvPr id="2" name="TextBox 9"/>
          <p:cNvSpPr txBox="1"/>
          <p:nvPr>
            <p:custDataLst>
              <p:tags r:id="rId4"/>
            </p:custDataLst>
          </p:nvPr>
        </p:nvSpPr>
        <p:spPr>
          <a:xfrm>
            <a:off x="3299530" y="2389749"/>
            <a:ext cx="5053389" cy="479425"/>
          </a:xfrm>
          <a:prstGeom prst="rect">
            <a:avLst/>
          </a:prstGeom>
        </p:spPr>
        <p:txBody>
          <a:bodyPr lIns="0" tIns="0" rIns="0" bIns="0" rtlCol="0" anchor="t">
            <a:spAutoFit/>
          </a:bodyPr>
          <a:lstStyle/>
          <a:p>
            <a:pPr algn="just">
              <a:lnSpc>
                <a:spcPct val="130000"/>
              </a:lnSpc>
              <a:spcBef>
                <a:spcPct val="0"/>
              </a:spcBef>
            </a:pPr>
            <a:r>
              <a:rPr lang="zh-CN" altLang="en-US" sz="1200">
                <a:solidFill>
                  <a:srgbClr val="2B2A2A"/>
                </a:solidFill>
                <a:latin typeface="+mn-ea"/>
                <a:cs typeface="思源黑体 1"/>
                <a:sym typeface="思源黑体 1"/>
              </a:rPr>
              <a:t>添加文字添加文字添加文字添加文字添加文字添加文字添加文字添加文字添加文字添加文字添加文字添加文字添加文字</a:t>
            </a:r>
            <a:endParaRPr lang="zh-CN" altLang="en-US" sz="1200">
              <a:solidFill>
                <a:srgbClr val="2B2A2A"/>
              </a:solidFill>
              <a:latin typeface="+mn-ea"/>
              <a:cs typeface="思源黑体 1"/>
              <a:sym typeface="思源黑体 1"/>
            </a:endParaRPr>
          </a:p>
        </p:txBody>
      </p:sp>
      <p:sp>
        <p:nvSpPr>
          <p:cNvPr id="3" name="TextBox 10"/>
          <p:cNvSpPr txBox="1"/>
          <p:nvPr>
            <p:custDataLst>
              <p:tags r:id="rId5"/>
            </p:custDataLst>
          </p:nvPr>
        </p:nvSpPr>
        <p:spPr>
          <a:xfrm>
            <a:off x="3299530" y="3187520"/>
            <a:ext cx="5053389" cy="479425"/>
          </a:xfrm>
          <a:prstGeom prst="rect">
            <a:avLst/>
          </a:prstGeom>
        </p:spPr>
        <p:txBody>
          <a:bodyPr lIns="0" tIns="0" rIns="0" bIns="0" rtlCol="0" anchor="t">
            <a:spAutoFit/>
          </a:bodyPr>
          <a:lstStyle/>
          <a:p>
            <a:pPr algn="just">
              <a:lnSpc>
                <a:spcPct val="130000"/>
              </a:lnSpc>
              <a:spcBef>
                <a:spcPct val="0"/>
              </a:spcBef>
            </a:pPr>
            <a:r>
              <a:rPr lang="zh-CN" altLang="en-US" sz="1200">
                <a:solidFill>
                  <a:srgbClr val="2B2A2A"/>
                </a:solidFill>
                <a:latin typeface="+mn-ea"/>
                <a:cs typeface="思源黑体 1"/>
                <a:sym typeface="思源黑体 1"/>
              </a:rPr>
              <a:t>添加文字添加文字添加文字添加文字添加文字添加文字添加文字添加文字添加文字添加文字添加文字添加文字添加文字</a:t>
            </a:r>
            <a:endParaRPr lang="en-US" sz="1200">
              <a:solidFill>
                <a:srgbClr val="2B2A2A"/>
              </a:solidFill>
              <a:latin typeface="+mn-ea"/>
              <a:cs typeface="思源黑体 1"/>
              <a:sym typeface="思源黑体 1"/>
            </a:endParaRPr>
          </a:p>
        </p:txBody>
      </p:sp>
      <p:sp>
        <p:nvSpPr>
          <p:cNvPr id="7" name="TextBox 11"/>
          <p:cNvSpPr txBox="1"/>
          <p:nvPr>
            <p:custDataLst>
              <p:tags r:id="rId6"/>
            </p:custDataLst>
          </p:nvPr>
        </p:nvSpPr>
        <p:spPr>
          <a:xfrm>
            <a:off x="3299530" y="3987620"/>
            <a:ext cx="5053389" cy="479425"/>
          </a:xfrm>
          <a:prstGeom prst="rect">
            <a:avLst/>
          </a:prstGeom>
        </p:spPr>
        <p:txBody>
          <a:bodyPr lIns="0" tIns="0" rIns="0" bIns="0" rtlCol="0" anchor="t">
            <a:spAutoFit/>
          </a:bodyPr>
          <a:lstStyle/>
          <a:p>
            <a:pPr algn="just">
              <a:lnSpc>
                <a:spcPct val="130000"/>
              </a:lnSpc>
              <a:spcBef>
                <a:spcPct val="0"/>
              </a:spcBef>
            </a:pPr>
            <a:r>
              <a:rPr lang="zh-CN" altLang="en-US" sz="1200">
                <a:solidFill>
                  <a:srgbClr val="2B2A2A"/>
                </a:solidFill>
                <a:latin typeface="+mn-ea"/>
                <a:cs typeface="思源黑体 1"/>
                <a:sym typeface="思源黑体 1"/>
              </a:rPr>
              <a:t>添加文字添加文字添加文字添加文字添加文字添加文字添加文字添加文字添加文字添加文字添加文字添加文字添加文字</a:t>
            </a:r>
            <a:endParaRPr lang="en-US" sz="1200">
              <a:solidFill>
                <a:srgbClr val="2B2A2A"/>
              </a:solidFill>
              <a:latin typeface="+mn-ea"/>
              <a:cs typeface="思源黑体 1"/>
              <a:sym typeface="思源黑体 1"/>
            </a:endParaRPr>
          </a:p>
        </p:txBody>
      </p:sp>
      <p:sp>
        <p:nvSpPr>
          <p:cNvPr id="11" name="TextBox 12"/>
          <p:cNvSpPr txBox="1"/>
          <p:nvPr>
            <p:custDataLst>
              <p:tags r:id="rId7"/>
            </p:custDataLst>
          </p:nvPr>
        </p:nvSpPr>
        <p:spPr>
          <a:xfrm>
            <a:off x="3293180" y="4787720"/>
            <a:ext cx="5053389" cy="479425"/>
          </a:xfrm>
          <a:prstGeom prst="rect">
            <a:avLst/>
          </a:prstGeom>
        </p:spPr>
        <p:txBody>
          <a:bodyPr lIns="0" tIns="0" rIns="0" bIns="0" rtlCol="0" anchor="t">
            <a:spAutoFit/>
          </a:bodyPr>
          <a:lstStyle/>
          <a:p>
            <a:pPr algn="just">
              <a:lnSpc>
                <a:spcPct val="130000"/>
              </a:lnSpc>
              <a:spcBef>
                <a:spcPct val="0"/>
              </a:spcBef>
            </a:pPr>
            <a:r>
              <a:rPr lang="zh-CN" altLang="en-US" sz="1200">
                <a:solidFill>
                  <a:srgbClr val="2B2A2A"/>
                </a:solidFill>
                <a:latin typeface="+mn-ea"/>
                <a:cs typeface="思源黑体 1"/>
                <a:sym typeface="思源黑体 1"/>
              </a:rPr>
              <a:t>添加文字添加文字添加文字添加文字添加文字添加文字添加文字添加文字添加文字添加文字添加文字添加文字添加文字</a:t>
            </a:r>
            <a:endParaRPr lang="en-US" sz="1200">
              <a:solidFill>
                <a:srgbClr val="2B2A2A"/>
              </a:solidFill>
              <a:latin typeface="+mn-ea"/>
              <a:cs typeface="思源黑体 1"/>
              <a:sym typeface="思源黑体 1"/>
            </a:endParaRPr>
          </a:p>
        </p:txBody>
      </p:sp>
      <p:pic>
        <p:nvPicPr>
          <p:cNvPr id="12" name="Picture 14" descr="D:/学校ppt/素材/微信图片_20230719161328.jpg微信图片_20230719161328"/>
          <p:cNvPicPr>
            <a:picLocks noChangeAspect="1"/>
          </p:cNvPicPr>
          <p:nvPr/>
        </p:nvPicPr>
        <p:blipFill>
          <a:blip r:embed="rId8"/>
          <a:srcRect l="31792" r="31792"/>
          <a:stretch>
            <a:fillRect/>
          </a:stretch>
        </p:blipFill>
        <p:spPr>
          <a:xfrm>
            <a:off x="8755261" y="2222800"/>
            <a:ext cx="2451872" cy="3088127"/>
          </a:xfrm>
          <a:prstGeom prst="rect">
            <a:avLst/>
          </a:prstGeom>
        </p:spPr>
      </p:pic>
      <p:sp>
        <p:nvSpPr>
          <p:cNvPr id="13" name="Freeform 17"/>
          <p:cNvSpPr/>
          <p:nvPr>
            <p:custDataLst>
              <p:tags r:id="rId9"/>
            </p:custDataLst>
          </p:nvPr>
        </p:nvSpPr>
        <p:spPr>
          <a:xfrm>
            <a:off x="904139" y="2489640"/>
            <a:ext cx="2022850" cy="333067"/>
          </a:xfrm>
          <a:custGeom>
            <a:avLst/>
            <a:gdLst/>
            <a:ahLst/>
            <a:cxnLst/>
            <a:rect l="l" t="t" r="r" b="b"/>
            <a:pathLst>
              <a:path w="1039241" h="171114">
                <a:moveTo>
                  <a:pt x="85557" y="0"/>
                </a:moveTo>
                <a:lnTo>
                  <a:pt x="953684" y="0"/>
                </a:lnTo>
                <a:cubicBezTo>
                  <a:pt x="976375" y="0"/>
                  <a:pt x="998137" y="9014"/>
                  <a:pt x="1014182" y="25059"/>
                </a:cubicBezTo>
                <a:cubicBezTo>
                  <a:pt x="1030227" y="41104"/>
                  <a:pt x="1039241" y="62866"/>
                  <a:pt x="1039241" y="85557"/>
                </a:cubicBezTo>
                <a:lnTo>
                  <a:pt x="1039241" y="85557"/>
                </a:lnTo>
                <a:cubicBezTo>
                  <a:pt x="1039241" y="108248"/>
                  <a:pt x="1030227" y="130010"/>
                  <a:pt x="1014182" y="146055"/>
                </a:cubicBezTo>
                <a:cubicBezTo>
                  <a:pt x="998137" y="162100"/>
                  <a:pt x="976375" y="171114"/>
                  <a:pt x="953684" y="171114"/>
                </a:cubicBezTo>
                <a:lnTo>
                  <a:pt x="85557" y="171114"/>
                </a:lnTo>
                <a:cubicBezTo>
                  <a:pt x="62866" y="171114"/>
                  <a:pt x="41104" y="162100"/>
                  <a:pt x="25059" y="146055"/>
                </a:cubicBezTo>
                <a:cubicBezTo>
                  <a:pt x="9014" y="130010"/>
                  <a:pt x="0" y="108248"/>
                  <a:pt x="0" y="85557"/>
                </a:cubicBezTo>
                <a:lnTo>
                  <a:pt x="0" y="85557"/>
                </a:lnTo>
                <a:cubicBezTo>
                  <a:pt x="0" y="62866"/>
                  <a:pt x="9014" y="41104"/>
                  <a:pt x="25059" y="25059"/>
                </a:cubicBezTo>
                <a:cubicBezTo>
                  <a:pt x="41104" y="9014"/>
                  <a:pt x="62866" y="0"/>
                  <a:pt x="85557" y="0"/>
                </a:cubicBezTo>
                <a:close/>
              </a:path>
            </a:pathLst>
          </a:custGeom>
          <a:solidFill>
            <a:srgbClr val="9389B1"/>
          </a:solidFill>
          <a:ln w="9525" cap="rnd">
            <a:noFill/>
            <a:prstDash val="solid"/>
            <a:round/>
          </a:ln>
        </p:spPr>
      </p:sp>
      <p:sp>
        <p:nvSpPr>
          <p:cNvPr id="14" name="TextBox 18"/>
          <p:cNvSpPr txBox="1"/>
          <p:nvPr/>
        </p:nvSpPr>
        <p:spPr>
          <a:xfrm>
            <a:off x="904139" y="2396940"/>
            <a:ext cx="2022850" cy="425767"/>
          </a:xfrm>
          <a:prstGeom prst="rect">
            <a:avLst/>
          </a:prstGeom>
        </p:spPr>
        <p:txBody>
          <a:bodyPr lIns="22995" tIns="22995" rIns="22995" bIns="22995" rtlCol="0" anchor="ctr"/>
          <a:lstStyle/>
          <a:p>
            <a:pPr algn="ctr">
              <a:lnSpc>
                <a:spcPts val="1930"/>
              </a:lnSpc>
              <a:spcBef>
                <a:spcPct val="0"/>
              </a:spcBef>
            </a:pPr>
            <a:endParaRPr sz="1100">
              <a:latin typeface="+mn-ea"/>
            </a:endParaRPr>
          </a:p>
        </p:txBody>
      </p:sp>
      <p:sp>
        <p:nvSpPr>
          <p:cNvPr id="15" name="TextBox 19"/>
          <p:cNvSpPr txBox="1"/>
          <p:nvPr>
            <p:custDataLst>
              <p:tags r:id="rId10"/>
            </p:custDataLst>
          </p:nvPr>
        </p:nvSpPr>
        <p:spPr>
          <a:xfrm>
            <a:off x="1050183" y="2481560"/>
            <a:ext cx="1730764" cy="335280"/>
          </a:xfrm>
          <a:prstGeom prst="rect">
            <a:avLst/>
          </a:prstGeom>
        </p:spPr>
        <p:txBody>
          <a:bodyPr lIns="0" tIns="0" rIns="0" bIns="0" rtlCol="0" anchor="t">
            <a:spAutoFit/>
          </a:bodyPr>
          <a:lstStyle/>
          <a:p>
            <a:pPr algn="ctr">
              <a:lnSpc>
                <a:spcPts val="2615"/>
              </a:lnSpc>
              <a:spcBef>
                <a:spcPct val="0"/>
              </a:spcBef>
            </a:pPr>
            <a:r>
              <a:rPr lang="zh-CN" altLang="en-US" b="1" spc="186">
                <a:solidFill>
                  <a:srgbClr val="FFFFFF"/>
                </a:solidFill>
                <a:latin typeface="+mn-ea"/>
                <a:cs typeface="思源黑体 1 Bold"/>
                <a:sym typeface="思源黑体 1 Bold"/>
              </a:rPr>
              <a:t>添加</a:t>
            </a:r>
            <a:r>
              <a:rPr lang="zh-CN" altLang="en-US" b="1" spc="186">
                <a:solidFill>
                  <a:srgbClr val="FFFFFF"/>
                </a:solidFill>
                <a:latin typeface="+mn-ea"/>
                <a:cs typeface="思源黑体 1 Bold"/>
                <a:sym typeface="思源黑体 1 Bold"/>
              </a:rPr>
              <a:t>标题</a:t>
            </a:r>
            <a:endParaRPr lang="zh-CN" altLang="en-US" b="1" spc="186">
              <a:solidFill>
                <a:srgbClr val="FFFFFF"/>
              </a:solidFill>
              <a:latin typeface="+mn-ea"/>
              <a:cs typeface="思源黑体 1 Bold"/>
              <a:sym typeface="思源黑体 1 Bold"/>
            </a:endParaRPr>
          </a:p>
        </p:txBody>
      </p:sp>
      <p:sp>
        <p:nvSpPr>
          <p:cNvPr id="16" name="Freeform 22"/>
          <p:cNvSpPr/>
          <p:nvPr>
            <p:custDataLst>
              <p:tags r:id="rId11"/>
            </p:custDataLst>
          </p:nvPr>
        </p:nvSpPr>
        <p:spPr>
          <a:xfrm>
            <a:off x="904139" y="3287412"/>
            <a:ext cx="2022850" cy="333067"/>
          </a:xfrm>
          <a:custGeom>
            <a:avLst/>
            <a:gdLst/>
            <a:ahLst/>
            <a:cxnLst/>
            <a:rect l="l" t="t" r="r" b="b"/>
            <a:pathLst>
              <a:path w="1039241" h="171114">
                <a:moveTo>
                  <a:pt x="85557" y="0"/>
                </a:moveTo>
                <a:lnTo>
                  <a:pt x="953684" y="0"/>
                </a:lnTo>
                <a:cubicBezTo>
                  <a:pt x="976375" y="0"/>
                  <a:pt x="998137" y="9014"/>
                  <a:pt x="1014182" y="25059"/>
                </a:cubicBezTo>
                <a:cubicBezTo>
                  <a:pt x="1030227" y="41104"/>
                  <a:pt x="1039241" y="62866"/>
                  <a:pt x="1039241" y="85557"/>
                </a:cubicBezTo>
                <a:lnTo>
                  <a:pt x="1039241" y="85557"/>
                </a:lnTo>
                <a:cubicBezTo>
                  <a:pt x="1039241" y="108248"/>
                  <a:pt x="1030227" y="130010"/>
                  <a:pt x="1014182" y="146055"/>
                </a:cubicBezTo>
                <a:cubicBezTo>
                  <a:pt x="998137" y="162100"/>
                  <a:pt x="976375" y="171114"/>
                  <a:pt x="953684" y="171114"/>
                </a:cubicBezTo>
                <a:lnTo>
                  <a:pt x="85557" y="171114"/>
                </a:lnTo>
                <a:cubicBezTo>
                  <a:pt x="62866" y="171114"/>
                  <a:pt x="41104" y="162100"/>
                  <a:pt x="25059" y="146055"/>
                </a:cubicBezTo>
                <a:cubicBezTo>
                  <a:pt x="9014" y="130010"/>
                  <a:pt x="0" y="108248"/>
                  <a:pt x="0" y="85557"/>
                </a:cubicBezTo>
                <a:lnTo>
                  <a:pt x="0" y="85557"/>
                </a:lnTo>
                <a:cubicBezTo>
                  <a:pt x="0" y="62866"/>
                  <a:pt x="9014" y="41104"/>
                  <a:pt x="25059" y="25059"/>
                </a:cubicBezTo>
                <a:cubicBezTo>
                  <a:pt x="41104" y="9014"/>
                  <a:pt x="62866" y="0"/>
                  <a:pt x="85557" y="0"/>
                </a:cubicBezTo>
                <a:close/>
              </a:path>
            </a:pathLst>
          </a:custGeom>
          <a:solidFill>
            <a:srgbClr val="9389B1"/>
          </a:solidFill>
          <a:ln w="9525" cap="rnd">
            <a:noFill/>
            <a:prstDash val="solid"/>
            <a:round/>
          </a:ln>
        </p:spPr>
      </p:sp>
      <p:sp>
        <p:nvSpPr>
          <p:cNvPr id="17" name="TextBox 23"/>
          <p:cNvSpPr txBox="1"/>
          <p:nvPr/>
        </p:nvSpPr>
        <p:spPr>
          <a:xfrm>
            <a:off x="904139" y="3194712"/>
            <a:ext cx="2022850" cy="425767"/>
          </a:xfrm>
          <a:prstGeom prst="rect">
            <a:avLst/>
          </a:prstGeom>
        </p:spPr>
        <p:txBody>
          <a:bodyPr lIns="22995" tIns="22995" rIns="22995" bIns="22995" rtlCol="0" anchor="ctr"/>
          <a:lstStyle/>
          <a:p>
            <a:pPr algn="ctr">
              <a:lnSpc>
                <a:spcPts val="1930"/>
              </a:lnSpc>
              <a:spcBef>
                <a:spcPct val="0"/>
              </a:spcBef>
            </a:pPr>
            <a:endParaRPr sz="1100">
              <a:latin typeface="+mn-ea"/>
            </a:endParaRPr>
          </a:p>
        </p:txBody>
      </p:sp>
      <p:sp>
        <p:nvSpPr>
          <p:cNvPr id="18" name="TextBox 24"/>
          <p:cNvSpPr txBox="1"/>
          <p:nvPr>
            <p:custDataLst>
              <p:tags r:id="rId12"/>
            </p:custDataLst>
          </p:nvPr>
        </p:nvSpPr>
        <p:spPr>
          <a:xfrm>
            <a:off x="1050183" y="3279332"/>
            <a:ext cx="1730764" cy="335280"/>
          </a:xfrm>
          <a:prstGeom prst="rect">
            <a:avLst/>
          </a:prstGeom>
        </p:spPr>
        <p:txBody>
          <a:bodyPr lIns="0" tIns="0" rIns="0" bIns="0" rtlCol="0" anchor="t">
            <a:spAutoFit/>
          </a:bodyPr>
          <a:lstStyle/>
          <a:p>
            <a:pPr algn="ctr">
              <a:lnSpc>
                <a:spcPts val="2615"/>
              </a:lnSpc>
              <a:spcBef>
                <a:spcPct val="0"/>
              </a:spcBef>
            </a:pPr>
            <a:r>
              <a:rPr lang="zh-CN" altLang="en-US" b="1" spc="186">
                <a:solidFill>
                  <a:srgbClr val="FFFFFF"/>
                </a:solidFill>
                <a:latin typeface="+mn-ea"/>
                <a:cs typeface="思源黑体 1 Bold"/>
                <a:sym typeface="思源黑体 1 Bold"/>
              </a:rPr>
              <a:t>添加标题</a:t>
            </a:r>
            <a:endParaRPr lang="en-US" b="1" spc="186">
              <a:solidFill>
                <a:srgbClr val="FFFFFF"/>
              </a:solidFill>
              <a:latin typeface="+mn-ea"/>
              <a:cs typeface="思源黑体 1 Bold"/>
              <a:sym typeface="思源黑体 1 Bold"/>
            </a:endParaRPr>
          </a:p>
        </p:txBody>
      </p:sp>
      <p:sp>
        <p:nvSpPr>
          <p:cNvPr id="19" name="Freeform 27"/>
          <p:cNvSpPr/>
          <p:nvPr>
            <p:custDataLst>
              <p:tags r:id="rId13"/>
            </p:custDataLst>
          </p:nvPr>
        </p:nvSpPr>
        <p:spPr>
          <a:xfrm>
            <a:off x="904139" y="4087512"/>
            <a:ext cx="2022850" cy="333067"/>
          </a:xfrm>
          <a:custGeom>
            <a:avLst/>
            <a:gdLst/>
            <a:ahLst/>
            <a:cxnLst/>
            <a:rect l="l" t="t" r="r" b="b"/>
            <a:pathLst>
              <a:path w="1039241" h="171114">
                <a:moveTo>
                  <a:pt x="85557" y="0"/>
                </a:moveTo>
                <a:lnTo>
                  <a:pt x="953684" y="0"/>
                </a:lnTo>
                <a:cubicBezTo>
                  <a:pt x="976375" y="0"/>
                  <a:pt x="998137" y="9014"/>
                  <a:pt x="1014182" y="25059"/>
                </a:cubicBezTo>
                <a:cubicBezTo>
                  <a:pt x="1030227" y="41104"/>
                  <a:pt x="1039241" y="62866"/>
                  <a:pt x="1039241" y="85557"/>
                </a:cubicBezTo>
                <a:lnTo>
                  <a:pt x="1039241" y="85557"/>
                </a:lnTo>
                <a:cubicBezTo>
                  <a:pt x="1039241" y="108248"/>
                  <a:pt x="1030227" y="130010"/>
                  <a:pt x="1014182" y="146055"/>
                </a:cubicBezTo>
                <a:cubicBezTo>
                  <a:pt x="998137" y="162100"/>
                  <a:pt x="976375" y="171114"/>
                  <a:pt x="953684" y="171114"/>
                </a:cubicBezTo>
                <a:lnTo>
                  <a:pt x="85557" y="171114"/>
                </a:lnTo>
                <a:cubicBezTo>
                  <a:pt x="62866" y="171114"/>
                  <a:pt x="41104" y="162100"/>
                  <a:pt x="25059" y="146055"/>
                </a:cubicBezTo>
                <a:cubicBezTo>
                  <a:pt x="9014" y="130010"/>
                  <a:pt x="0" y="108248"/>
                  <a:pt x="0" y="85557"/>
                </a:cubicBezTo>
                <a:lnTo>
                  <a:pt x="0" y="85557"/>
                </a:lnTo>
                <a:cubicBezTo>
                  <a:pt x="0" y="62866"/>
                  <a:pt x="9014" y="41104"/>
                  <a:pt x="25059" y="25059"/>
                </a:cubicBezTo>
                <a:cubicBezTo>
                  <a:pt x="41104" y="9014"/>
                  <a:pt x="62866" y="0"/>
                  <a:pt x="85557" y="0"/>
                </a:cubicBezTo>
                <a:close/>
              </a:path>
            </a:pathLst>
          </a:custGeom>
          <a:solidFill>
            <a:srgbClr val="9389B1"/>
          </a:solidFill>
          <a:ln w="9525" cap="rnd">
            <a:noFill/>
            <a:prstDash val="solid"/>
            <a:round/>
          </a:ln>
        </p:spPr>
      </p:sp>
      <p:sp>
        <p:nvSpPr>
          <p:cNvPr id="20" name="TextBox 28"/>
          <p:cNvSpPr txBox="1"/>
          <p:nvPr/>
        </p:nvSpPr>
        <p:spPr>
          <a:xfrm>
            <a:off x="904139" y="3994812"/>
            <a:ext cx="2022850" cy="425767"/>
          </a:xfrm>
          <a:prstGeom prst="rect">
            <a:avLst/>
          </a:prstGeom>
        </p:spPr>
        <p:txBody>
          <a:bodyPr lIns="22995" tIns="22995" rIns="22995" bIns="22995" rtlCol="0" anchor="ctr"/>
          <a:lstStyle/>
          <a:p>
            <a:pPr algn="ctr">
              <a:lnSpc>
                <a:spcPts val="1930"/>
              </a:lnSpc>
              <a:spcBef>
                <a:spcPct val="0"/>
              </a:spcBef>
            </a:pPr>
            <a:endParaRPr sz="1100">
              <a:latin typeface="+mn-ea"/>
            </a:endParaRPr>
          </a:p>
        </p:txBody>
      </p:sp>
      <p:sp>
        <p:nvSpPr>
          <p:cNvPr id="21" name="TextBox 29"/>
          <p:cNvSpPr txBox="1"/>
          <p:nvPr>
            <p:custDataLst>
              <p:tags r:id="rId14"/>
            </p:custDataLst>
          </p:nvPr>
        </p:nvSpPr>
        <p:spPr>
          <a:xfrm>
            <a:off x="1050183" y="4079432"/>
            <a:ext cx="1730764" cy="335280"/>
          </a:xfrm>
          <a:prstGeom prst="rect">
            <a:avLst/>
          </a:prstGeom>
        </p:spPr>
        <p:txBody>
          <a:bodyPr lIns="0" tIns="0" rIns="0" bIns="0" rtlCol="0" anchor="t">
            <a:spAutoFit/>
          </a:bodyPr>
          <a:lstStyle/>
          <a:p>
            <a:pPr algn="ctr">
              <a:lnSpc>
                <a:spcPts val="2615"/>
              </a:lnSpc>
              <a:spcBef>
                <a:spcPct val="0"/>
              </a:spcBef>
            </a:pPr>
            <a:r>
              <a:rPr lang="zh-CN" altLang="en-US" b="1" spc="186">
                <a:solidFill>
                  <a:srgbClr val="FFFFFF"/>
                </a:solidFill>
                <a:latin typeface="+mn-ea"/>
                <a:cs typeface="思源黑体 1 Bold"/>
                <a:sym typeface="思源黑体 1 Bold"/>
              </a:rPr>
              <a:t>添加标题</a:t>
            </a:r>
            <a:endParaRPr lang="en-US" b="1" spc="186">
              <a:solidFill>
                <a:srgbClr val="FFFFFF"/>
              </a:solidFill>
              <a:latin typeface="+mn-ea"/>
              <a:cs typeface="思源黑体 1 Bold"/>
              <a:sym typeface="思源黑体 1 Bold"/>
            </a:endParaRPr>
          </a:p>
        </p:txBody>
      </p:sp>
      <p:sp>
        <p:nvSpPr>
          <p:cNvPr id="22" name="Freeform 32"/>
          <p:cNvSpPr/>
          <p:nvPr>
            <p:custDataLst>
              <p:tags r:id="rId15"/>
            </p:custDataLst>
          </p:nvPr>
        </p:nvSpPr>
        <p:spPr>
          <a:xfrm>
            <a:off x="904139" y="4887612"/>
            <a:ext cx="2022850" cy="333067"/>
          </a:xfrm>
          <a:custGeom>
            <a:avLst/>
            <a:gdLst/>
            <a:ahLst/>
            <a:cxnLst/>
            <a:rect l="l" t="t" r="r" b="b"/>
            <a:pathLst>
              <a:path w="1039241" h="171114">
                <a:moveTo>
                  <a:pt x="85557" y="0"/>
                </a:moveTo>
                <a:lnTo>
                  <a:pt x="953684" y="0"/>
                </a:lnTo>
                <a:cubicBezTo>
                  <a:pt x="976375" y="0"/>
                  <a:pt x="998137" y="9014"/>
                  <a:pt x="1014182" y="25059"/>
                </a:cubicBezTo>
                <a:cubicBezTo>
                  <a:pt x="1030227" y="41104"/>
                  <a:pt x="1039241" y="62866"/>
                  <a:pt x="1039241" y="85557"/>
                </a:cubicBezTo>
                <a:lnTo>
                  <a:pt x="1039241" y="85557"/>
                </a:lnTo>
                <a:cubicBezTo>
                  <a:pt x="1039241" y="108248"/>
                  <a:pt x="1030227" y="130010"/>
                  <a:pt x="1014182" y="146055"/>
                </a:cubicBezTo>
                <a:cubicBezTo>
                  <a:pt x="998137" y="162100"/>
                  <a:pt x="976375" y="171114"/>
                  <a:pt x="953684" y="171114"/>
                </a:cubicBezTo>
                <a:lnTo>
                  <a:pt x="85557" y="171114"/>
                </a:lnTo>
                <a:cubicBezTo>
                  <a:pt x="62866" y="171114"/>
                  <a:pt x="41104" y="162100"/>
                  <a:pt x="25059" y="146055"/>
                </a:cubicBezTo>
                <a:cubicBezTo>
                  <a:pt x="9014" y="130010"/>
                  <a:pt x="0" y="108248"/>
                  <a:pt x="0" y="85557"/>
                </a:cubicBezTo>
                <a:lnTo>
                  <a:pt x="0" y="85557"/>
                </a:lnTo>
                <a:cubicBezTo>
                  <a:pt x="0" y="62866"/>
                  <a:pt x="9014" y="41104"/>
                  <a:pt x="25059" y="25059"/>
                </a:cubicBezTo>
                <a:cubicBezTo>
                  <a:pt x="41104" y="9014"/>
                  <a:pt x="62866" y="0"/>
                  <a:pt x="85557" y="0"/>
                </a:cubicBezTo>
                <a:close/>
              </a:path>
            </a:pathLst>
          </a:custGeom>
          <a:solidFill>
            <a:srgbClr val="9389B1"/>
          </a:solidFill>
          <a:ln w="9525" cap="rnd">
            <a:noFill/>
            <a:prstDash val="solid"/>
            <a:round/>
          </a:ln>
        </p:spPr>
      </p:sp>
      <p:sp>
        <p:nvSpPr>
          <p:cNvPr id="23" name="TextBox 33"/>
          <p:cNvSpPr txBox="1"/>
          <p:nvPr/>
        </p:nvSpPr>
        <p:spPr>
          <a:xfrm>
            <a:off x="904139" y="4794912"/>
            <a:ext cx="2022850" cy="425767"/>
          </a:xfrm>
          <a:prstGeom prst="rect">
            <a:avLst/>
          </a:prstGeom>
        </p:spPr>
        <p:txBody>
          <a:bodyPr lIns="22995" tIns="22995" rIns="22995" bIns="22995" rtlCol="0" anchor="ctr"/>
          <a:lstStyle/>
          <a:p>
            <a:pPr algn="ctr">
              <a:lnSpc>
                <a:spcPts val="1930"/>
              </a:lnSpc>
              <a:spcBef>
                <a:spcPct val="0"/>
              </a:spcBef>
            </a:pPr>
            <a:endParaRPr sz="1100">
              <a:latin typeface="+mn-ea"/>
            </a:endParaRPr>
          </a:p>
        </p:txBody>
      </p:sp>
      <p:sp>
        <p:nvSpPr>
          <p:cNvPr id="24" name="TextBox 34"/>
          <p:cNvSpPr txBox="1"/>
          <p:nvPr>
            <p:custDataLst>
              <p:tags r:id="rId16"/>
            </p:custDataLst>
          </p:nvPr>
        </p:nvSpPr>
        <p:spPr>
          <a:xfrm>
            <a:off x="1050183" y="4879532"/>
            <a:ext cx="1730764" cy="335280"/>
          </a:xfrm>
          <a:prstGeom prst="rect">
            <a:avLst/>
          </a:prstGeom>
        </p:spPr>
        <p:txBody>
          <a:bodyPr lIns="0" tIns="0" rIns="0" bIns="0" rtlCol="0" anchor="t">
            <a:spAutoFit/>
          </a:bodyPr>
          <a:lstStyle/>
          <a:p>
            <a:pPr algn="ctr">
              <a:lnSpc>
                <a:spcPts val="2615"/>
              </a:lnSpc>
              <a:spcBef>
                <a:spcPct val="0"/>
              </a:spcBef>
            </a:pPr>
            <a:r>
              <a:rPr lang="zh-CN" altLang="en-US" b="1" spc="186">
                <a:solidFill>
                  <a:srgbClr val="FFFFFF"/>
                </a:solidFill>
                <a:latin typeface="+mn-ea"/>
                <a:cs typeface="思源黑体 1 Bold"/>
                <a:sym typeface="思源黑体 1 Bold"/>
              </a:rPr>
              <a:t>添加标题</a:t>
            </a:r>
            <a:endParaRPr lang="en-US" b="1" spc="186">
              <a:solidFill>
                <a:srgbClr val="FFFFFF"/>
              </a:solidFill>
              <a:latin typeface="+mn-ea"/>
              <a:cs typeface="思源黑体 1 Bold"/>
              <a:sym typeface="思源黑体 1 Bold"/>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extLst>
              <a:ext uri="{28A0092B-C50C-407E-A947-70E740481C1C}">
                <a14:useLocalDpi xmlns:a14="http://schemas.microsoft.com/office/drawing/2010/main" val="0"/>
              </a:ext>
            </a:extLst>
          </a:blip>
          <a:srcRect l="8188" r="16610"/>
          <a:stretch>
            <a:fillRect/>
          </a:stretch>
        </p:blipFill>
        <p:spPr>
          <a:xfrm rot="5400000">
            <a:off x="2666999" y="-2666998"/>
            <a:ext cx="6858002" cy="12192000"/>
          </a:xfrm>
          <a:prstGeom prst="rect">
            <a:avLst/>
          </a:prstGeom>
        </p:spPr>
      </p:pic>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47840" y="-2396716"/>
            <a:ext cx="5896321" cy="11651433"/>
          </a:xfrm>
          <a:prstGeom prst="rect">
            <a:avLst/>
          </a:prstGeom>
        </p:spPr>
      </p:pic>
      <p:pic>
        <p:nvPicPr>
          <p:cNvPr id="6" name="图片 5"/>
          <p:cNvPicPr>
            <a:picLocks noChangeAspect="1"/>
          </p:cNvPicPr>
          <p:nvPr/>
        </p:nvPicPr>
        <p:blipFill>
          <a:blip r:embed="rId3">
            <a:extLst>
              <a:ext uri="{28A0092B-C50C-407E-A947-70E740481C1C}">
                <a14:useLocalDpi xmlns:a14="http://schemas.microsoft.com/office/drawing/2010/main" val="0"/>
              </a:ext>
            </a:extLst>
          </a:blip>
          <a:srcRect l="73674" b="78721"/>
          <a:stretch>
            <a:fillRect/>
          </a:stretch>
        </p:blipFill>
        <p:spPr>
          <a:xfrm rot="16200000">
            <a:off x="207879" y="197440"/>
            <a:ext cx="1192919" cy="1278876"/>
          </a:xfrm>
          <a:prstGeom prst="rect">
            <a:avLst/>
          </a:prstGeom>
        </p:spPr>
      </p:pic>
      <p:pic>
        <p:nvPicPr>
          <p:cNvPr id="8" name="图片 7"/>
          <p:cNvPicPr>
            <a:picLocks noChangeAspect="1"/>
          </p:cNvPicPr>
          <p:nvPr/>
        </p:nvPicPr>
        <p:blipFill>
          <a:blip r:embed="rId3">
            <a:extLst>
              <a:ext uri="{28A0092B-C50C-407E-A947-70E740481C1C}">
                <a14:useLocalDpi xmlns:a14="http://schemas.microsoft.com/office/drawing/2010/main" val="0"/>
              </a:ext>
            </a:extLst>
          </a:blip>
          <a:srcRect l="86175" t="23565" r="-379" b="38593"/>
          <a:stretch>
            <a:fillRect/>
          </a:stretch>
        </p:blipFill>
        <p:spPr>
          <a:xfrm rot="16411082">
            <a:off x="2847268" y="-1092200"/>
            <a:ext cx="952499" cy="3365498"/>
          </a:xfrm>
          <a:prstGeom prst="rect">
            <a:avLst/>
          </a:prstGeom>
        </p:spPr>
      </p:pic>
      <p:pic>
        <p:nvPicPr>
          <p:cNvPr id="9" name="图片 8"/>
          <p:cNvPicPr>
            <a:picLocks noChangeAspect="1"/>
          </p:cNvPicPr>
          <p:nvPr/>
        </p:nvPicPr>
        <p:blipFill>
          <a:blip r:embed="rId3">
            <a:extLst>
              <a:ext uri="{28A0092B-C50C-407E-A947-70E740481C1C}">
                <a14:useLocalDpi xmlns:a14="http://schemas.microsoft.com/office/drawing/2010/main" val="0"/>
              </a:ext>
            </a:extLst>
          </a:blip>
          <a:srcRect l="86175" t="23565" r="-379" b="38593"/>
          <a:stretch>
            <a:fillRect/>
          </a:stretch>
        </p:blipFill>
        <p:spPr>
          <a:xfrm rot="4723433" flipH="1">
            <a:off x="9852567" y="4577144"/>
            <a:ext cx="952499" cy="3365498"/>
          </a:xfrm>
          <a:prstGeom prst="rect">
            <a:avLst/>
          </a:prstGeom>
        </p:spPr>
      </p:pic>
      <p:sp>
        <p:nvSpPr>
          <p:cNvPr id="10" name="TextBox 8"/>
          <p:cNvSpPr txBox="1"/>
          <p:nvPr/>
        </p:nvSpPr>
        <p:spPr>
          <a:xfrm>
            <a:off x="4874601" y="879732"/>
            <a:ext cx="2442799" cy="601345"/>
          </a:xfrm>
          <a:prstGeom prst="rect">
            <a:avLst/>
          </a:prstGeom>
        </p:spPr>
        <p:txBody>
          <a:bodyPr lIns="0" tIns="0" rIns="0" bIns="0" rtlCol="0" anchor="t">
            <a:spAutoFit/>
          </a:bodyPr>
          <a:lstStyle/>
          <a:p>
            <a:pPr algn="ctr">
              <a:lnSpc>
                <a:spcPts val="4690"/>
              </a:lnSpc>
            </a:pPr>
            <a:r>
              <a:rPr lang="zh-CN" altLang="en-US" sz="4000" spc="-1">
                <a:solidFill>
                  <a:srgbClr val="9389B1"/>
                </a:solidFill>
                <a:latin typeface="+mj-ea"/>
                <a:ea typeface="+mj-ea"/>
                <a:cs typeface="可画妞妞体-简"/>
                <a:sym typeface="可画妞妞体-简"/>
              </a:rPr>
              <a:t>添加</a:t>
            </a:r>
            <a:r>
              <a:rPr lang="zh-CN" altLang="en-US" sz="4000" spc="-1">
                <a:solidFill>
                  <a:srgbClr val="9389B1"/>
                </a:solidFill>
                <a:latin typeface="+mj-ea"/>
                <a:ea typeface="+mj-ea"/>
                <a:cs typeface="可画妞妞体-简"/>
                <a:sym typeface="可画妞妞体-简"/>
              </a:rPr>
              <a:t>标题</a:t>
            </a:r>
            <a:endParaRPr lang="zh-CN" altLang="en-US" sz="4000" spc="-1">
              <a:solidFill>
                <a:srgbClr val="9389B1"/>
              </a:solidFill>
              <a:latin typeface="+mj-ea"/>
              <a:ea typeface="+mj-ea"/>
              <a:cs typeface="可画妞妞体-简"/>
              <a:sym typeface="可画妞妞体-简"/>
            </a:endParaRPr>
          </a:p>
        </p:txBody>
      </p:sp>
      <p:sp>
        <p:nvSpPr>
          <p:cNvPr id="15" name="Freeform 14"/>
          <p:cNvSpPr/>
          <p:nvPr>
            <p:custDataLst>
              <p:tags r:id="rId4"/>
            </p:custDataLst>
          </p:nvPr>
        </p:nvSpPr>
        <p:spPr>
          <a:xfrm>
            <a:off x="2139650" y="2132427"/>
            <a:ext cx="2022850" cy="333067"/>
          </a:xfrm>
          <a:custGeom>
            <a:avLst/>
            <a:gdLst/>
            <a:ahLst/>
            <a:cxnLst/>
            <a:rect l="l" t="t" r="r" b="b"/>
            <a:pathLst>
              <a:path w="1039241" h="171114">
                <a:moveTo>
                  <a:pt x="85557" y="0"/>
                </a:moveTo>
                <a:lnTo>
                  <a:pt x="953684" y="0"/>
                </a:lnTo>
                <a:cubicBezTo>
                  <a:pt x="976375" y="0"/>
                  <a:pt x="998137" y="9014"/>
                  <a:pt x="1014182" y="25059"/>
                </a:cubicBezTo>
                <a:cubicBezTo>
                  <a:pt x="1030227" y="41104"/>
                  <a:pt x="1039241" y="62866"/>
                  <a:pt x="1039241" y="85557"/>
                </a:cubicBezTo>
                <a:lnTo>
                  <a:pt x="1039241" y="85557"/>
                </a:lnTo>
                <a:cubicBezTo>
                  <a:pt x="1039241" y="108248"/>
                  <a:pt x="1030227" y="130010"/>
                  <a:pt x="1014182" y="146055"/>
                </a:cubicBezTo>
                <a:cubicBezTo>
                  <a:pt x="998137" y="162100"/>
                  <a:pt x="976375" y="171114"/>
                  <a:pt x="953684" y="171114"/>
                </a:cubicBezTo>
                <a:lnTo>
                  <a:pt x="85557" y="171114"/>
                </a:lnTo>
                <a:cubicBezTo>
                  <a:pt x="62866" y="171114"/>
                  <a:pt x="41104" y="162100"/>
                  <a:pt x="25059" y="146055"/>
                </a:cubicBezTo>
                <a:cubicBezTo>
                  <a:pt x="9014" y="130010"/>
                  <a:pt x="0" y="108248"/>
                  <a:pt x="0" y="85557"/>
                </a:cubicBezTo>
                <a:lnTo>
                  <a:pt x="0" y="85557"/>
                </a:lnTo>
                <a:cubicBezTo>
                  <a:pt x="0" y="62866"/>
                  <a:pt x="9014" y="41104"/>
                  <a:pt x="25059" y="25059"/>
                </a:cubicBezTo>
                <a:cubicBezTo>
                  <a:pt x="41104" y="9014"/>
                  <a:pt x="62866" y="0"/>
                  <a:pt x="85557" y="0"/>
                </a:cubicBezTo>
                <a:close/>
              </a:path>
            </a:pathLst>
          </a:custGeom>
          <a:solidFill>
            <a:srgbClr val="9389B1"/>
          </a:solidFill>
          <a:ln w="9525" cap="rnd">
            <a:noFill/>
            <a:prstDash val="solid"/>
            <a:round/>
          </a:ln>
        </p:spPr>
      </p:sp>
      <p:sp>
        <p:nvSpPr>
          <p:cNvPr id="16" name="TextBox 15"/>
          <p:cNvSpPr txBox="1"/>
          <p:nvPr/>
        </p:nvSpPr>
        <p:spPr>
          <a:xfrm>
            <a:off x="2139650" y="2039727"/>
            <a:ext cx="2022850" cy="425767"/>
          </a:xfrm>
          <a:prstGeom prst="rect">
            <a:avLst/>
          </a:prstGeom>
        </p:spPr>
        <p:txBody>
          <a:bodyPr lIns="22995" tIns="22995" rIns="22995" bIns="22995" rtlCol="0" anchor="ctr"/>
          <a:lstStyle/>
          <a:p>
            <a:pPr algn="ctr">
              <a:lnSpc>
                <a:spcPts val="1930"/>
              </a:lnSpc>
              <a:spcBef>
                <a:spcPct val="0"/>
              </a:spcBef>
            </a:pPr>
            <a:endParaRPr sz="1100">
              <a:latin typeface="+mn-ea"/>
            </a:endParaRPr>
          </a:p>
        </p:txBody>
      </p:sp>
      <p:sp>
        <p:nvSpPr>
          <p:cNvPr id="14" name="TextBox 16"/>
          <p:cNvSpPr txBox="1"/>
          <p:nvPr>
            <p:custDataLst>
              <p:tags r:id="rId5"/>
            </p:custDataLst>
          </p:nvPr>
        </p:nvSpPr>
        <p:spPr>
          <a:xfrm>
            <a:off x="2285694" y="2124347"/>
            <a:ext cx="1730764" cy="335280"/>
          </a:xfrm>
          <a:prstGeom prst="rect">
            <a:avLst/>
          </a:prstGeom>
        </p:spPr>
        <p:txBody>
          <a:bodyPr lIns="0" tIns="0" rIns="0" bIns="0" rtlCol="0" anchor="t">
            <a:spAutoFit/>
          </a:bodyPr>
          <a:lstStyle/>
          <a:p>
            <a:pPr algn="ctr">
              <a:lnSpc>
                <a:spcPts val="2615"/>
              </a:lnSpc>
              <a:spcBef>
                <a:spcPct val="0"/>
              </a:spcBef>
            </a:pPr>
            <a:r>
              <a:rPr lang="zh-CN" altLang="en-US" b="1" spc="186">
                <a:solidFill>
                  <a:srgbClr val="FFFFFF"/>
                </a:solidFill>
                <a:latin typeface="+mn-ea"/>
                <a:cs typeface="思源黑体 1 Bold"/>
                <a:sym typeface="思源黑体 1 Bold"/>
              </a:rPr>
              <a:t>添加</a:t>
            </a:r>
            <a:r>
              <a:rPr lang="zh-CN" altLang="en-US" b="1" spc="186">
                <a:solidFill>
                  <a:srgbClr val="FFFFFF"/>
                </a:solidFill>
                <a:latin typeface="+mn-ea"/>
                <a:cs typeface="思源黑体 1 Bold"/>
                <a:sym typeface="思源黑体 1 Bold"/>
              </a:rPr>
              <a:t>标题</a:t>
            </a:r>
            <a:endParaRPr lang="zh-CN" altLang="en-US" b="1" spc="186">
              <a:solidFill>
                <a:srgbClr val="FFFFFF"/>
              </a:solidFill>
              <a:latin typeface="+mn-ea"/>
              <a:cs typeface="思源黑体 1 Bold"/>
              <a:sym typeface="思源黑体 1 Bold"/>
            </a:endParaRPr>
          </a:p>
        </p:txBody>
      </p:sp>
      <p:sp>
        <p:nvSpPr>
          <p:cNvPr id="20" name="Freeform 19"/>
          <p:cNvSpPr/>
          <p:nvPr>
            <p:custDataLst>
              <p:tags r:id="rId6"/>
            </p:custDataLst>
          </p:nvPr>
        </p:nvSpPr>
        <p:spPr>
          <a:xfrm>
            <a:off x="8204209" y="2132427"/>
            <a:ext cx="2022850" cy="333067"/>
          </a:xfrm>
          <a:custGeom>
            <a:avLst/>
            <a:gdLst/>
            <a:ahLst/>
            <a:cxnLst/>
            <a:rect l="l" t="t" r="r" b="b"/>
            <a:pathLst>
              <a:path w="1039241" h="171114">
                <a:moveTo>
                  <a:pt x="85557" y="0"/>
                </a:moveTo>
                <a:lnTo>
                  <a:pt x="953684" y="0"/>
                </a:lnTo>
                <a:cubicBezTo>
                  <a:pt x="976375" y="0"/>
                  <a:pt x="998137" y="9014"/>
                  <a:pt x="1014182" y="25059"/>
                </a:cubicBezTo>
                <a:cubicBezTo>
                  <a:pt x="1030227" y="41104"/>
                  <a:pt x="1039241" y="62866"/>
                  <a:pt x="1039241" y="85557"/>
                </a:cubicBezTo>
                <a:lnTo>
                  <a:pt x="1039241" y="85557"/>
                </a:lnTo>
                <a:cubicBezTo>
                  <a:pt x="1039241" y="108248"/>
                  <a:pt x="1030227" y="130010"/>
                  <a:pt x="1014182" y="146055"/>
                </a:cubicBezTo>
                <a:cubicBezTo>
                  <a:pt x="998137" y="162100"/>
                  <a:pt x="976375" y="171114"/>
                  <a:pt x="953684" y="171114"/>
                </a:cubicBezTo>
                <a:lnTo>
                  <a:pt x="85557" y="171114"/>
                </a:lnTo>
                <a:cubicBezTo>
                  <a:pt x="62866" y="171114"/>
                  <a:pt x="41104" y="162100"/>
                  <a:pt x="25059" y="146055"/>
                </a:cubicBezTo>
                <a:cubicBezTo>
                  <a:pt x="9014" y="130010"/>
                  <a:pt x="0" y="108248"/>
                  <a:pt x="0" y="85557"/>
                </a:cubicBezTo>
                <a:lnTo>
                  <a:pt x="0" y="85557"/>
                </a:lnTo>
                <a:cubicBezTo>
                  <a:pt x="0" y="62866"/>
                  <a:pt x="9014" y="41104"/>
                  <a:pt x="25059" y="25059"/>
                </a:cubicBezTo>
                <a:cubicBezTo>
                  <a:pt x="41104" y="9014"/>
                  <a:pt x="62866" y="0"/>
                  <a:pt x="85557" y="0"/>
                </a:cubicBezTo>
                <a:close/>
              </a:path>
            </a:pathLst>
          </a:custGeom>
          <a:solidFill>
            <a:srgbClr val="9389B1"/>
          </a:solidFill>
          <a:ln w="9525" cap="rnd">
            <a:noFill/>
            <a:prstDash val="solid"/>
            <a:round/>
          </a:ln>
        </p:spPr>
      </p:sp>
      <p:sp>
        <p:nvSpPr>
          <p:cNvPr id="21" name="TextBox 20"/>
          <p:cNvSpPr txBox="1"/>
          <p:nvPr/>
        </p:nvSpPr>
        <p:spPr>
          <a:xfrm>
            <a:off x="8204209" y="2039727"/>
            <a:ext cx="2022850" cy="425767"/>
          </a:xfrm>
          <a:prstGeom prst="rect">
            <a:avLst/>
          </a:prstGeom>
        </p:spPr>
        <p:txBody>
          <a:bodyPr lIns="22995" tIns="22995" rIns="22995" bIns="22995" rtlCol="0" anchor="ctr"/>
          <a:lstStyle/>
          <a:p>
            <a:pPr algn="ctr">
              <a:lnSpc>
                <a:spcPts val="1930"/>
              </a:lnSpc>
              <a:spcBef>
                <a:spcPct val="0"/>
              </a:spcBef>
            </a:pPr>
            <a:endParaRPr sz="1100">
              <a:latin typeface="+mn-ea"/>
            </a:endParaRPr>
          </a:p>
        </p:txBody>
      </p:sp>
      <p:sp>
        <p:nvSpPr>
          <p:cNvPr id="19" name="TextBox 21"/>
          <p:cNvSpPr txBox="1"/>
          <p:nvPr>
            <p:custDataLst>
              <p:tags r:id="rId7"/>
            </p:custDataLst>
          </p:nvPr>
        </p:nvSpPr>
        <p:spPr>
          <a:xfrm>
            <a:off x="8350253" y="2124347"/>
            <a:ext cx="1730764" cy="670560"/>
          </a:xfrm>
          <a:prstGeom prst="rect">
            <a:avLst/>
          </a:prstGeom>
        </p:spPr>
        <p:txBody>
          <a:bodyPr lIns="0" tIns="0" rIns="0" bIns="0" rtlCol="0" anchor="t">
            <a:spAutoFit/>
          </a:bodyPr>
          <a:lstStyle/>
          <a:p>
            <a:pPr algn="ctr">
              <a:lnSpc>
                <a:spcPts val="2615"/>
              </a:lnSpc>
              <a:spcBef>
                <a:spcPct val="0"/>
              </a:spcBef>
            </a:pPr>
            <a:r>
              <a:rPr lang="zh-CN" altLang="en-US" b="1" spc="186">
                <a:solidFill>
                  <a:srgbClr val="FFFFFF"/>
                </a:solidFill>
                <a:latin typeface="+mn-ea"/>
                <a:cs typeface="思源黑体 1 Bold"/>
                <a:sym typeface="思源黑体 1 Bold"/>
              </a:rPr>
              <a:t>添加标题</a:t>
            </a:r>
            <a:endParaRPr lang="zh-CN" altLang="en-US" b="1" spc="186">
              <a:solidFill>
                <a:srgbClr val="FFFFFF"/>
              </a:solidFill>
              <a:latin typeface="+mn-ea"/>
              <a:cs typeface="思源黑体 1 Bold"/>
              <a:sym typeface="思源黑体 1 Bold"/>
            </a:endParaRPr>
          </a:p>
          <a:p>
            <a:pPr algn="ctr">
              <a:lnSpc>
                <a:spcPts val="2615"/>
              </a:lnSpc>
              <a:spcBef>
                <a:spcPct val="0"/>
              </a:spcBef>
            </a:pPr>
            <a:endParaRPr lang="en-US" b="1" spc="186">
              <a:solidFill>
                <a:srgbClr val="FFFFFF"/>
              </a:solidFill>
              <a:latin typeface="+mn-ea"/>
              <a:cs typeface="思源黑体 1 Bold"/>
              <a:sym typeface="思源黑体 1 Bold"/>
            </a:endParaRPr>
          </a:p>
        </p:txBody>
      </p:sp>
      <p:sp>
        <p:nvSpPr>
          <p:cNvPr id="25" name="Freeform 24"/>
          <p:cNvSpPr/>
          <p:nvPr>
            <p:custDataLst>
              <p:tags r:id="rId8"/>
            </p:custDataLst>
          </p:nvPr>
        </p:nvSpPr>
        <p:spPr>
          <a:xfrm>
            <a:off x="2139650" y="4165869"/>
            <a:ext cx="2022850" cy="333067"/>
          </a:xfrm>
          <a:custGeom>
            <a:avLst/>
            <a:gdLst/>
            <a:ahLst/>
            <a:cxnLst/>
            <a:rect l="l" t="t" r="r" b="b"/>
            <a:pathLst>
              <a:path w="1039241" h="171114">
                <a:moveTo>
                  <a:pt x="85557" y="0"/>
                </a:moveTo>
                <a:lnTo>
                  <a:pt x="953684" y="0"/>
                </a:lnTo>
                <a:cubicBezTo>
                  <a:pt x="976375" y="0"/>
                  <a:pt x="998137" y="9014"/>
                  <a:pt x="1014182" y="25059"/>
                </a:cubicBezTo>
                <a:cubicBezTo>
                  <a:pt x="1030227" y="41104"/>
                  <a:pt x="1039241" y="62866"/>
                  <a:pt x="1039241" y="85557"/>
                </a:cubicBezTo>
                <a:lnTo>
                  <a:pt x="1039241" y="85557"/>
                </a:lnTo>
                <a:cubicBezTo>
                  <a:pt x="1039241" y="108248"/>
                  <a:pt x="1030227" y="130010"/>
                  <a:pt x="1014182" y="146055"/>
                </a:cubicBezTo>
                <a:cubicBezTo>
                  <a:pt x="998137" y="162100"/>
                  <a:pt x="976375" y="171114"/>
                  <a:pt x="953684" y="171114"/>
                </a:cubicBezTo>
                <a:lnTo>
                  <a:pt x="85557" y="171114"/>
                </a:lnTo>
                <a:cubicBezTo>
                  <a:pt x="62866" y="171114"/>
                  <a:pt x="41104" y="162100"/>
                  <a:pt x="25059" y="146055"/>
                </a:cubicBezTo>
                <a:cubicBezTo>
                  <a:pt x="9014" y="130010"/>
                  <a:pt x="0" y="108248"/>
                  <a:pt x="0" y="85557"/>
                </a:cubicBezTo>
                <a:lnTo>
                  <a:pt x="0" y="85557"/>
                </a:lnTo>
                <a:cubicBezTo>
                  <a:pt x="0" y="62866"/>
                  <a:pt x="9014" y="41104"/>
                  <a:pt x="25059" y="25059"/>
                </a:cubicBezTo>
                <a:cubicBezTo>
                  <a:pt x="41104" y="9014"/>
                  <a:pt x="62866" y="0"/>
                  <a:pt x="85557" y="0"/>
                </a:cubicBezTo>
                <a:close/>
              </a:path>
            </a:pathLst>
          </a:custGeom>
          <a:solidFill>
            <a:srgbClr val="9389B1"/>
          </a:solidFill>
          <a:ln w="9525" cap="rnd">
            <a:noFill/>
            <a:prstDash val="solid"/>
            <a:round/>
          </a:ln>
        </p:spPr>
      </p:sp>
      <p:sp>
        <p:nvSpPr>
          <p:cNvPr id="26" name="TextBox 25"/>
          <p:cNvSpPr txBox="1"/>
          <p:nvPr/>
        </p:nvSpPr>
        <p:spPr>
          <a:xfrm>
            <a:off x="2139650" y="4073169"/>
            <a:ext cx="2022850" cy="425767"/>
          </a:xfrm>
          <a:prstGeom prst="rect">
            <a:avLst/>
          </a:prstGeom>
        </p:spPr>
        <p:txBody>
          <a:bodyPr lIns="22995" tIns="22995" rIns="22995" bIns="22995" rtlCol="0" anchor="ctr"/>
          <a:lstStyle/>
          <a:p>
            <a:pPr algn="ctr">
              <a:lnSpc>
                <a:spcPts val="1930"/>
              </a:lnSpc>
              <a:spcBef>
                <a:spcPct val="0"/>
              </a:spcBef>
            </a:pPr>
            <a:endParaRPr sz="1100">
              <a:latin typeface="+mn-ea"/>
            </a:endParaRPr>
          </a:p>
        </p:txBody>
      </p:sp>
      <p:sp>
        <p:nvSpPr>
          <p:cNvPr id="24" name="TextBox 26"/>
          <p:cNvSpPr txBox="1"/>
          <p:nvPr>
            <p:custDataLst>
              <p:tags r:id="rId9"/>
            </p:custDataLst>
          </p:nvPr>
        </p:nvSpPr>
        <p:spPr>
          <a:xfrm>
            <a:off x="2285694" y="4157789"/>
            <a:ext cx="1730764" cy="670560"/>
          </a:xfrm>
          <a:prstGeom prst="rect">
            <a:avLst/>
          </a:prstGeom>
        </p:spPr>
        <p:txBody>
          <a:bodyPr lIns="0" tIns="0" rIns="0" bIns="0" rtlCol="0" anchor="t">
            <a:spAutoFit/>
          </a:bodyPr>
          <a:lstStyle/>
          <a:p>
            <a:pPr algn="ctr">
              <a:lnSpc>
                <a:spcPts val="2615"/>
              </a:lnSpc>
              <a:spcBef>
                <a:spcPct val="0"/>
              </a:spcBef>
            </a:pPr>
            <a:r>
              <a:rPr lang="zh-CN" altLang="en-US" b="1" spc="186">
                <a:solidFill>
                  <a:srgbClr val="FFFFFF"/>
                </a:solidFill>
                <a:latin typeface="+mn-ea"/>
                <a:cs typeface="思源黑体 1 Bold"/>
                <a:sym typeface="思源黑体 1 Bold"/>
              </a:rPr>
              <a:t>添加标题</a:t>
            </a:r>
            <a:endParaRPr lang="zh-CN" altLang="en-US" b="1" spc="186">
              <a:solidFill>
                <a:srgbClr val="FFFFFF"/>
              </a:solidFill>
              <a:latin typeface="+mn-ea"/>
              <a:cs typeface="思源黑体 1 Bold"/>
              <a:sym typeface="思源黑体 1 Bold"/>
            </a:endParaRPr>
          </a:p>
          <a:p>
            <a:pPr algn="ctr">
              <a:lnSpc>
                <a:spcPts val="2615"/>
              </a:lnSpc>
              <a:spcBef>
                <a:spcPct val="0"/>
              </a:spcBef>
            </a:pPr>
            <a:endParaRPr lang="en-US" b="1" spc="186">
              <a:solidFill>
                <a:srgbClr val="FFFFFF"/>
              </a:solidFill>
              <a:latin typeface="+mn-ea"/>
              <a:cs typeface="思源黑体 1 Bold"/>
              <a:sym typeface="思源黑体 1 Bold"/>
            </a:endParaRPr>
          </a:p>
        </p:txBody>
      </p:sp>
      <p:sp>
        <p:nvSpPr>
          <p:cNvPr id="30" name="Freeform 29"/>
          <p:cNvSpPr/>
          <p:nvPr>
            <p:custDataLst>
              <p:tags r:id="rId10"/>
            </p:custDataLst>
          </p:nvPr>
        </p:nvSpPr>
        <p:spPr>
          <a:xfrm>
            <a:off x="8204209" y="4165869"/>
            <a:ext cx="2022850" cy="333067"/>
          </a:xfrm>
          <a:custGeom>
            <a:avLst/>
            <a:gdLst/>
            <a:ahLst/>
            <a:cxnLst/>
            <a:rect l="l" t="t" r="r" b="b"/>
            <a:pathLst>
              <a:path w="1039241" h="171114">
                <a:moveTo>
                  <a:pt x="85557" y="0"/>
                </a:moveTo>
                <a:lnTo>
                  <a:pt x="953684" y="0"/>
                </a:lnTo>
                <a:cubicBezTo>
                  <a:pt x="976375" y="0"/>
                  <a:pt x="998137" y="9014"/>
                  <a:pt x="1014182" y="25059"/>
                </a:cubicBezTo>
                <a:cubicBezTo>
                  <a:pt x="1030227" y="41104"/>
                  <a:pt x="1039241" y="62866"/>
                  <a:pt x="1039241" y="85557"/>
                </a:cubicBezTo>
                <a:lnTo>
                  <a:pt x="1039241" y="85557"/>
                </a:lnTo>
                <a:cubicBezTo>
                  <a:pt x="1039241" y="108248"/>
                  <a:pt x="1030227" y="130010"/>
                  <a:pt x="1014182" y="146055"/>
                </a:cubicBezTo>
                <a:cubicBezTo>
                  <a:pt x="998137" y="162100"/>
                  <a:pt x="976375" y="171114"/>
                  <a:pt x="953684" y="171114"/>
                </a:cubicBezTo>
                <a:lnTo>
                  <a:pt x="85557" y="171114"/>
                </a:lnTo>
                <a:cubicBezTo>
                  <a:pt x="62866" y="171114"/>
                  <a:pt x="41104" y="162100"/>
                  <a:pt x="25059" y="146055"/>
                </a:cubicBezTo>
                <a:cubicBezTo>
                  <a:pt x="9014" y="130010"/>
                  <a:pt x="0" y="108248"/>
                  <a:pt x="0" y="85557"/>
                </a:cubicBezTo>
                <a:lnTo>
                  <a:pt x="0" y="85557"/>
                </a:lnTo>
                <a:cubicBezTo>
                  <a:pt x="0" y="62866"/>
                  <a:pt x="9014" y="41104"/>
                  <a:pt x="25059" y="25059"/>
                </a:cubicBezTo>
                <a:cubicBezTo>
                  <a:pt x="41104" y="9014"/>
                  <a:pt x="62866" y="0"/>
                  <a:pt x="85557" y="0"/>
                </a:cubicBezTo>
                <a:close/>
              </a:path>
            </a:pathLst>
          </a:custGeom>
          <a:solidFill>
            <a:srgbClr val="9389B1"/>
          </a:solidFill>
          <a:ln w="9525" cap="rnd">
            <a:noFill/>
            <a:prstDash val="solid"/>
            <a:round/>
          </a:ln>
        </p:spPr>
      </p:sp>
      <p:sp>
        <p:nvSpPr>
          <p:cNvPr id="31" name="TextBox 30"/>
          <p:cNvSpPr txBox="1"/>
          <p:nvPr/>
        </p:nvSpPr>
        <p:spPr>
          <a:xfrm>
            <a:off x="8204209" y="4073169"/>
            <a:ext cx="2022850" cy="425767"/>
          </a:xfrm>
          <a:prstGeom prst="rect">
            <a:avLst/>
          </a:prstGeom>
        </p:spPr>
        <p:txBody>
          <a:bodyPr lIns="22995" tIns="22995" rIns="22995" bIns="22995" rtlCol="0" anchor="ctr"/>
          <a:lstStyle/>
          <a:p>
            <a:pPr algn="ctr">
              <a:lnSpc>
                <a:spcPts val="1930"/>
              </a:lnSpc>
              <a:spcBef>
                <a:spcPct val="0"/>
              </a:spcBef>
            </a:pPr>
            <a:endParaRPr sz="1100">
              <a:latin typeface="+mn-ea"/>
            </a:endParaRPr>
          </a:p>
        </p:txBody>
      </p:sp>
      <p:sp>
        <p:nvSpPr>
          <p:cNvPr id="29" name="TextBox 31"/>
          <p:cNvSpPr txBox="1"/>
          <p:nvPr>
            <p:custDataLst>
              <p:tags r:id="rId11"/>
            </p:custDataLst>
          </p:nvPr>
        </p:nvSpPr>
        <p:spPr>
          <a:xfrm>
            <a:off x="8350253" y="4157789"/>
            <a:ext cx="1730764" cy="335280"/>
          </a:xfrm>
          <a:prstGeom prst="rect">
            <a:avLst/>
          </a:prstGeom>
        </p:spPr>
        <p:txBody>
          <a:bodyPr lIns="0" tIns="0" rIns="0" bIns="0" rtlCol="0" anchor="t">
            <a:spAutoFit/>
          </a:bodyPr>
          <a:lstStyle/>
          <a:p>
            <a:pPr algn="ctr">
              <a:lnSpc>
                <a:spcPts val="2615"/>
              </a:lnSpc>
              <a:spcBef>
                <a:spcPct val="0"/>
              </a:spcBef>
            </a:pPr>
            <a:r>
              <a:rPr lang="zh-CN" altLang="en-US" b="1" spc="186">
                <a:solidFill>
                  <a:srgbClr val="FFFFFF"/>
                </a:solidFill>
                <a:latin typeface="+mn-ea"/>
                <a:cs typeface="思源黑体 1 Bold"/>
                <a:sym typeface="思源黑体 1 Bold"/>
              </a:rPr>
              <a:t>添加标题</a:t>
            </a:r>
            <a:endParaRPr lang="en-US" b="1" spc="186">
              <a:solidFill>
                <a:srgbClr val="FFFFFF"/>
              </a:solidFill>
              <a:latin typeface="+mn-ea"/>
              <a:cs typeface="思源黑体 1 Bold"/>
              <a:sym typeface="思源黑体 1 Bold"/>
            </a:endParaRPr>
          </a:p>
        </p:txBody>
      </p:sp>
      <p:sp>
        <p:nvSpPr>
          <p:cNvPr id="32" name="TextBox 33"/>
          <p:cNvSpPr txBox="1"/>
          <p:nvPr>
            <p:custDataLst>
              <p:tags r:id="rId12"/>
            </p:custDataLst>
          </p:nvPr>
        </p:nvSpPr>
        <p:spPr>
          <a:xfrm>
            <a:off x="2139649" y="2633995"/>
            <a:ext cx="3956351" cy="718820"/>
          </a:xfrm>
          <a:prstGeom prst="rect">
            <a:avLst/>
          </a:prstGeom>
        </p:spPr>
        <p:txBody>
          <a:bodyPr lIns="0" tIns="0" rIns="0" bIns="0" rtlCol="0" anchor="t">
            <a:spAutoFit/>
          </a:bodyPr>
          <a:lstStyle/>
          <a:p>
            <a:pPr algn="just">
              <a:lnSpc>
                <a:spcPct val="130000"/>
              </a:lnSpc>
              <a:spcBef>
                <a:spcPct val="0"/>
              </a:spcBef>
            </a:pPr>
            <a:r>
              <a:rPr lang="zh-CN" altLang="en-US" sz="1200">
                <a:solidFill>
                  <a:srgbClr val="2B2A2A"/>
                </a:solidFill>
                <a:latin typeface="+mn-ea"/>
                <a:cs typeface="思源黑体 1"/>
                <a:sym typeface="思源黑体 1"/>
              </a:rPr>
              <a:t>添加文字添加文字添加文字添加文字添加文字添加文字添加文字添加文字添加文字添加文字添加文字添加文字添加文字</a:t>
            </a:r>
            <a:endParaRPr lang="en-US" sz="1200">
              <a:solidFill>
                <a:srgbClr val="2B2A2A"/>
              </a:solidFill>
              <a:latin typeface="+mn-ea"/>
              <a:cs typeface="思源黑体 1"/>
              <a:sym typeface="思源黑体 1"/>
            </a:endParaRPr>
          </a:p>
        </p:txBody>
      </p:sp>
      <p:sp>
        <p:nvSpPr>
          <p:cNvPr id="33" name="TextBox 34"/>
          <p:cNvSpPr txBox="1"/>
          <p:nvPr>
            <p:custDataLst>
              <p:tags r:id="rId13"/>
            </p:custDataLst>
          </p:nvPr>
        </p:nvSpPr>
        <p:spPr>
          <a:xfrm>
            <a:off x="6402070" y="2633980"/>
            <a:ext cx="3825240" cy="718820"/>
          </a:xfrm>
          <a:prstGeom prst="rect">
            <a:avLst/>
          </a:prstGeom>
        </p:spPr>
        <p:txBody>
          <a:bodyPr wrap="square" lIns="0" tIns="0" rIns="0" bIns="0" rtlCol="0" anchor="t">
            <a:spAutoFit/>
          </a:bodyPr>
          <a:lstStyle/>
          <a:p>
            <a:pPr algn="r">
              <a:lnSpc>
                <a:spcPct val="130000"/>
              </a:lnSpc>
              <a:spcBef>
                <a:spcPct val="0"/>
              </a:spcBef>
            </a:pPr>
            <a:r>
              <a:rPr lang="zh-CN" altLang="en-US" sz="1200">
                <a:solidFill>
                  <a:srgbClr val="2B2A2A"/>
                </a:solidFill>
                <a:latin typeface="+mn-ea"/>
                <a:cs typeface="思源黑体 1"/>
                <a:sym typeface="思源黑体 1"/>
              </a:rPr>
              <a:t>添加文字添加文字添加文字添加文字添加文字添加文字添加文字添加文字添加文字添加文字添加文字添加文字添加文字</a:t>
            </a:r>
            <a:endParaRPr lang="en-US" sz="1200">
              <a:solidFill>
                <a:srgbClr val="2B2A2A"/>
              </a:solidFill>
              <a:latin typeface="+mn-ea"/>
              <a:cs typeface="思源黑体 1"/>
              <a:sym typeface="思源黑体 1"/>
            </a:endParaRPr>
          </a:p>
        </p:txBody>
      </p:sp>
      <p:sp>
        <p:nvSpPr>
          <p:cNvPr id="34" name="TextBox 35"/>
          <p:cNvSpPr txBox="1"/>
          <p:nvPr>
            <p:custDataLst>
              <p:tags r:id="rId14"/>
            </p:custDataLst>
          </p:nvPr>
        </p:nvSpPr>
        <p:spPr>
          <a:xfrm>
            <a:off x="2139649" y="4667438"/>
            <a:ext cx="3956351" cy="718820"/>
          </a:xfrm>
          <a:prstGeom prst="rect">
            <a:avLst/>
          </a:prstGeom>
        </p:spPr>
        <p:txBody>
          <a:bodyPr lIns="0" tIns="0" rIns="0" bIns="0" rtlCol="0" anchor="t">
            <a:spAutoFit/>
          </a:bodyPr>
          <a:lstStyle/>
          <a:p>
            <a:pPr algn="just">
              <a:lnSpc>
                <a:spcPct val="130000"/>
              </a:lnSpc>
              <a:spcBef>
                <a:spcPct val="0"/>
              </a:spcBef>
            </a:pPr>
            <a:r>
              <a:rPr lang="zh-CN" altLang="en-US" sz="1200">
                <a:solidFill>
                  <a:srgbClr val="2B2A2A"/>
                </a:solidFill>
                <a:latin typeface="+mn-ea"/>
                <a:cs typeface="思源黑体 1"/>
                <a:sym typeface="思源黑体 1"/>
              </a:rPr>
              <a:t>添加文字添加文字添加文字添加文字添加文字添加文字添加文字添加文字添加文字添加文字添加文字添加文字添加文字</a:t>
            </a:r>
            <a:endParaRPr lang="en-US" sz="1200">
              <a:solidFill>
                <a:srgbClr val="2B2A2A"/>
              </a:solidFill>
              <a:latin typeface="+mn-ea"/>
              <a:cs typeface="思源黑体 1"/>
              <a:sym typeface="思源黑体 1"/>
            </a:endParaRPr>
          </a:p>
        </p:txBody>
      </p:sp>
      <p:sp>
        <p:nvSpPr>
          <p:cNvPr id="35" name="TextBox 36"/>
          <p:cNvSpPr txBox="1"/>
          <p:nvPr>
            <p:custDataLst>
              <p:tags r:id="rId15"/>
            </p:custDataLst>
          </p:nvPr>
        </p:nvSpPr>
        <p:spPr>
          <a:xfrm>
            <a:off x="6402070" y="4667250"/>
            <a:ext cx="3825240" cy="768985"/>
          </a:xfrm>
          <a:prstGeom prst="rect">
            <a:avLst/>
          </a:prstGeom>
        </p:spPr>
        <p:txBody>
          <a:bodyPr wrap="square" lIns="0" tIns="0" rIns="0" bIns="0" rtlCol="0" anchor="t">
            <a:spAutoFit/>
          </a:bodyPr>
          <a:lstStyle/>
          <a:p>
            <a:pPr algn="r">
              <a:lnSpc>
                <a:spcPts val="2000"/>
              </a:lnSpc>
              <a:spcBef>
                <a:spcPct val="0"/>
              </a:spcBef>
            </a:pPr>
            <a:r>
              <a:rPr lang="zh-CN" altLang="en-US" sz="1200">
                <a:solidFill>
                  <a:srgbClr val="2B2A2A"/>
                </a:solidFill>
                <a:latin typeface="+mn-ea"/>
                <a:cs typeface="思源黑体 1"/>
                <a:sym typeface="思源黑体 1"/>
              </a:rPr>
              <a:t>添加文字添加文字添加文字添加文字添加文字添加文字添加文字添加文字添加文字添加文字添加文字添加文字添加文字</a:t>
            </a:r>
            <a:endParaRPr lang="en-US" sz="1200">
              <a:solidFill>
                <a:srgbClr val="2B2A2A"/>
              </a:solidFill>
              <a:latin typeface="+mn-ea"/>
              <a:cs typeface="思源黑体 1"/>
              <a:sym typeface="思源黑体 1"/>
            </a:endParaRPr>
          </a:p>
        </p:txBody>
      </p:sp>
      <p:pic>
        <p:nvPicPr>
          <p:cNvPr id="41" name="图片 40" descr="D:/学校ppt/素材/微信图片_20230719161328.jpg微信图片_20230719161328"/>
          <p:cNvPicPr>
            <a:picLocks noChangeAspect="1"/>
          </p:cNvPicPr>
          <p:nvPr/>
        </p:nvPicPr>
        <p:blipFill>
          <a:blip r:embed="rId16"/>
          <a:srcRect l="27134" r="27134"/>
          <a:stretch>
            <a:fillRect/>
          </a:stretch>
        </p:blipFill>
        <p:spPr>
          <a:xfrm>
            <a:off x="-941115" y="2222552"/>
            <a:ext cx="2909502" cy="2917290"/>
          </a:xfrm>
          <a:custGeom>
            <a:avLst/>
            <a:gdLst>
              <a:gd name="connsiteX0" fmla="*/ 1458651 w 2909502"/>
              <a:gd name="connsiteY0" fmla="*/ 0 h 2917290"/>
              <a:gd name="connsiteX1" fmla="*/ 2887666 w 2909502"/>
              <a:gd name="connsiteY1" fmla="*/ 1164692 h 2917290"/>
              <a:gd name="connsiteX2" fmla="*/ 2909502 w 2909502"/>
              <a:gd name="connsiteY2" fmla="*/ 1307766 h 2917290"/>
              <a:gd name="connsiteX3" fmla="*/ 2909502 w 2909502"/>
              <a:gd name="connsiteY3" fmla="*/ 1609551 h 2917290"/>
              <a:gd name="connsiteX4" fmla="*/ 2887666 w 2909502"/>
              <a:gd name="connsiteY4" fmla="*/ 1752620 h 2917290"/>
              <a:gd name="connsiteX5" fmla="*/ 1458651 w 2909502"/>
              <a:gd name="connsiteY5" fmla="*/ 2917290 h 2917290"/>
              <a:gd name="connsiteX6" fmla="*/ 0 w 2909502"/>
              <a:gd name="connsiteY6" fmla="*/ 1458663 h 2917290"/>
              <a:gd name="connsiteX7" fmla="*/ 1458651 w 2909502"/>
              <a:gd name="connsiteY7" fmla="*/ 0 h 2917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09502" h="2917290">
                <a:moveTo>
                  <a:pt x="1458651" y="0"/>
                </a:moveTo>
                <a:cubicBezTo>
                  <a:pt x="2163541" y="0"/>
                  <a:pt x="2751652" y="500005"/>
                  <a:pt x="2887666" y="1164692"/>
                </a:cubicBezTo>
                <a:lnTo>
                  <a:pt x="2909502" y="1307766"/>
                </a:lnTo>
                <a:lnTo>
                  <a:pt x="2909502" y="1609551"/>
                </a:lnTo>
                <a:lnTo>
                  <a:pt x="2887666" y="1752620"/>
                </a:lnTo>
                <a:cubicBezTo>
                  <a:pt x="2751650" y="2417281"/>
                  <a:pt x="2163531" y="2917290"/>
                  <a:pt x="1458651" y="2917290"/>
                </a:cubicBezTo>
                <a:cubicBezTo>
                  <a:pt x="653061" y="2917290"/>
                  <a:pt x="0" y="2264217"/>
                  <a:pt x="0" y="1458663"/>
                </a:cubicBezTo>
                <a:cubicBezTo>
                  <a:pt x="0" y="653067"/>
                  <a:pt x="653061" y="0"/>
                  <a:pt x="1458651" y="0"/>
                </a:cubicBezTo>
                <a:close/>
              </a:path>
            </a:pathLst>
          </a:custGeom>
        </p:spPr>
      </p:pic>
      <p:pic>
        <p:nvPicPr>
          <p:cNvPr id="42" name="图片 41" descr="D:/学校ppt/素材/微信图片_20230719161328.jpg微信图片_20230719161328"/>
          <p:cNvPicPr>
            <a:picLocks noChangeAspect="1"/>
          </p:cNvPicPr>
          <p:nvPr/>
        </p:nvPicPr>
        <p:blipFill>
          <a:blip r:embed="rId16"/>
          <a:srcRect l="27069" r="27069"/>
          <a:stretch>
            <a:fillRect/>
          </a:stretch>
        </p:blipFill>
        <p:spPr>
          <a:xfrm>
            <a:off x="10369182" y="2222552"/>
            <a:ext cx="2917301" cy="2917290"/>
          </a:xfrm>
          <a:custGeom>
            <a:avLst/>
            <a:gdLst>
              <a:gd name="connsiteX0" fmla="*/ 1458651 w 2917301"/>
              <a:gd name="connsiteY0" fmla="*/ 0 h 2917290"/>
              <a:gd name="connsiteX1" fmla="*/ 2917301 w 2917301"/>
              <a:gd name="connsiteY1" fmla="*/ 1458663 h 2917290"/>
              <a:gd name="connsiteX2" fmla="*/ 1458651 w 2917301"/>
              <a:gd name="connsiteY2" fmla="*/ 2917290 h 2917290"/>
              <a:gd name="connsiteX3" fmla="*/ 0 w 2917301"/>
              <a:gd name="connsiteY3" fmla="*/ 1458663 h 2917290"/>
              <a:gd name="connsiteX4" fmla="*/ 1458651 w 2917301"/>
              <a:gd name="connsiteY4" fmla="*/ 0 h 29172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7301" h="2917290">
                <a:moveTo>
                  <a:pt x="1458651" y="0"/>
                </a:moveTo>
                <a:cubicBezTo>
                  <a:pt x="2264239" y="0"/>
                  <a:pt x="2917301" y="653067"/>
                  <a:pt x="2917301" y="1458663"/>
                </a:cubicBezTo>
                <a:cubicBezTo>
                  <a:pt x="2917301" y="2264217"/>
                  <a:pt x="2264228" y="2917290"/>
                  <a:pt x="1458651" y="2917290"/>
                </a:cubicBezTo>
                <a:cubicBezTo>
                  <a:pt x="653061" y="2917290"/>
                  <a:pt x="0" y="2264217"/>
                  <a:pt x="0" y="1458663"/>
                </a:cubicBezTo>
                <a:cubicBezTo>
                  <a:pt x="0" y="653067"/>
                  <a:pt x="653061" y="0"/>
                  <a:pt x="1458651" y="0"/>
                </a:cubicBezTo>
                <a:close/>
              </a:path>
            </a:pathLst>
          </a:custGeom>
        </p:spPr>
      </p:pic>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extLst>
              <a:ext uri="{28A0092B-C50C-407E-A947-70E740481C1C}">
                <a14:useLocalDpi xmlns:a14="http://schemas.microsoft.com/office/drawing/2010/main" val="0"/>
              </a:ext>
            </a:extLst>
          </a:blip>
          <a:srcRect l="8188" r="16610"/>
          <a:stretch>
            <a:fillRect/>
          </a:stretch>
        </p:blipFill>
        <p:spPr>
          <a:xfrm rot="5400000">
            <a:off x="2666999" y="-2666998"/>
            <a:ext cx="6858002" cy="12192000"/>
          </a:xfrm>
          <a:prstGeom prst="rect">
            <a:avLst/>
          </a:prstGeom>
        </p:spPr>
      </p:pic>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47840" y="-2396716"/>
            <a:ext cx="5896321" cy="11651433"/>
          </a:xfrm>
          <a:prstGeom prst="rect">
            <a:avLst/>
          </a:prstGeom>
        </p:spPr>
      </p:pic>
      <p:pic>
        <p:nvPicPr>
          <p:cNvPr id="6" name="图片 5"/>
          <p:cNvPicPr>
            <a:picLocks noChangeAspect="1"/>
          </p:cNvPicPr>
          <p:nvPr/>
        </p:nvPicPr>
        <p:blipFill>
          <a:blip r:embed="rId3">
            <a:extLst>
              <a:ext uri="{28A0092B-C50C-407E-A947-70E740481C1C}">
                <a14:useLocalDpi xmlns:a14="http://schemas.microsoft.com/office/drawing/2010/main" val="0"/>
              </a:ext>
            </a:extLst>
          </a:blip>
          <a:srcRect l="73674" b="78721"/>
          <a:stretch>
            <a:fillRect/>
          </a:stretch>
        </p:blipFill>
        <p:spPr>
          <a:xfrm rot="16200000">
            <a:off x="207879" y="197440"/>
            <a:ext cx="1192919" cy="1278876"/>
          </a:xfrm>
          <a:prstGeom prst="rect">
            <a:avLst/>
          </a:prstGeom>
        </p:spPr>
      </p:pic>
      <p:pic>
        <p:nvPicPr>
          <p:cNvPr id="8" name="图片 7"/>
          <p:cNvPicPr>
            <a:picLocks noChangeAspect="1"/>
          </p:cNvPicPr>
          <p:nvPr/>
        </p:nvPicPr>
        <p:blipFill>
          <a:blip r:embed="rId3">
            <a:extLst>
              <a:ext uri="{28A0092B-C50C-407E-A947-70E740481C1C}">
                <a14:useLocalDpi xmlns:a14="http://schemas.microsoft.com/office/drawing/2010/main" val="0"/>
              </a:ext>
            </a:extLst>
          </a:blip>
          <a:srcRect l="86175" t="23565" r="-379" b="38593"/>
          <a:stretch>
            <a:fillRect/>
          </a:stretch>
        </p:blipFill>
        <p:spPr>
          <a:xfrm rot="16411082">
            <a:off x="2847268" y="-1092200"/>
            <a:ext cx="952499" cy="3365498"/>
          </a:xfrm>
          <a:prstGeom prst="rect">
            <a:avLst/>
          </a:prstGeom>
        </p:spPr>
      </p:pic>
      <p:pic>
        <p:nvPicPr>
          <p:cNvPr id="9" name="图片 8"/>
          <p:cNvPicPr>
            <a:picLocks noChangeAspect="1"/>
          </p:cNvPicPr>
          <p:nvPr/>
        </p:nvPicPr>
        <p:blipFill>
          <a:blip r:embed="rId3">
            <a:extLst>
              <a:ext uri="{28A0092B-C50C-407E-A947-70E740481C1C}">
                <a14:useLocalDpi xmlns:a14="http://schemas.microsoft.com/office/drawing/2010/main" val="0"/>
              </a:ext>
            </a:extLst>
          </a:blip>
          <a:srcRect l="86175" t="23565" r="-379" b="38593"/>
          <a:stretch>
            <a:fillRect/>
          </a:stretch>
        </p:blipFill>
        <p:spPr>
          <a:xfrm rot="4723433" flipH="1">
            <a:off x="9852567" y="4577144"/>
            <a:ext cx="952499" cy="3365498"/>
          </a:xfrm>
          <a:prstGeom prst="rect">
            <a:avLst/>
          </a:prstGeom>
        </p:spPr>
      </p:pic>
      <p:sp>
        <p:nvSpPr>
          <p:cNvPr id="10" name="TextBox 8"/>
          <p:cNvSpPr txBox="1"/>
          <p:nvPr/>
        </p:nvSpPr>
        <p:spPr>
          <a:xfrm>
            <a:off x="4874601" y="879732"/>
            <a:ext cx="2442799" cy="601345"/>
          </a:xfrm>
          <a:prstGeom prst="rect">
            <a:avLst/>
          </a:prstGeom>
        </p:spPr>
        <p:txBody>
          <a:bodyPr lIns="0" tIns="0" rIns="0" bIns="0" rtlCol="0" anchor="t">
            <a:spAutoFit/>
          </a:bodyPr>
          <a:lstStyle/>
          <a:p>
            <a:pPr algn="ctr">
              <a:lnSpc>
                <a:spcPts val="4690"/>
              </a:lnSpc>
            </a:pPr>
            <a:r>
              <a:rPr lang="zh-CN" altLang="en-US" sz="4000" spc="-1">
                <a:solidFill>
                  <a:srgbClr val="9389B1"/>
                </a:solidFill>
                <a:latin typeface="+mj-ea"/>
                <a:ea typeface="+mj-ea"/>
                <a:cs typeface="可画妞妞体-简"/>
                <a:sym typeface="可画妞妞体-简"/>
              </a:rPr>
              <a:t>添加</a:t>
            </a:r>
            <a:r>
              <a:rPr lang="zh-CN" altLang="en-US" sz="4000" spc="-1">
                <a:solidFill>
                  <a:srgbClr val="9389B1"/>
                </a:solidFill>
                <a:latin typeface="+mj-ea"/>
                <a:ea typeface="+mj-ea"/>
                <a:cs typeface="可画妞妞体-简"/>
                <a:sym typeface="可画妞妞体-简"/>
              </a:rPr>
              <a:t>标题</a:t>
            </a:r>
            <a:endParaRPr lang="zh-CN" altLang="en-US" sz="4000" spc="-1">
              <a:solidFill>
                <a:srgbClr val="9389B1"/>
              </a:solidFill>
              <a:latin typeface="+mj-ea"/>
              <a:ea typeface="+mj-ea"/>
              <a:cs typeface="可画妞妞体-简"/>
              <a:sym typeface="可画妞妞体-简"/>
            </a:endParaRPr>
          </a:p>
        </p:txBody>
      </p:sp>
      <p:sp>
        <p:nvSpPr>
          <p:cNvPr id="2" name="Freeform 10"/>
          <p:cNvSpPr/>
          <p:nvPr>
            <p:custDataLst>
              <p:tags r:id="rId4"/>
            </p:custDataLst>
          </p:nvPr>
        </p:nvSpPr>
        <p:spPr>
          <a:xfrm>
            <a:off x="4004073" y="1736418"/>
            <a:ext cx="4162841" cy="4162841"/>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38100" cap="sq">
            <a:solidFill>
              <a:srgbClr val="F8DFA6">
                <a:alpha val="81961"/>
              </a:srgbClr>
            </a:solidFill>
            <a:prstDash val="solid"/>
            <a:miter/>
          </a:ln>
        </p:spPr>
      </p:sp>
      <p:sp>
        <p:nvSpPr>
          <p:cNvPr id="3" name="TextBox 11"/>
          <p:cNvSpPr txBox="1"/>
          <p:nvPr/>
        </p:nvSpPr>
        <p:spPr>
          <a:xfrm>
            <a:off x="4394339" y="1882768"/>
            <a:ext cx="3382308" cy="3626225"/>
          </a:xfrm>
          <a:prstGeom prst="rect">
            <a:avLst/>
          </a:prstGeom>
        </p:spPr>
        <p:txBody>
          <a:bodyPr lIns="33867" tIns="33867" rIns="33867" bIns="33867" rtlCol="0" anchor="ctr"/>
          <a:lstStyle/>
          <a:p>
            <a:pPr algn="ctr">
              <a:lnSpc>
                <a:spcPts val="1775"/>
              </a:lnSpc>
            </a:pPr>
            <a:endParaRPr sz="1100">
              <a:latin typeface="+mn-ea"/>
            </a:endParaRPr>
          </a:p>
        </p:txBody>
      </p:sp>
      <p:sp>
        <p:nvSpPr>
          <p:cNvPr id="7" name="Freeform 12"/>
          <p:cNvSpPr/>
          <p:nvPr>
            <p:custDataLst>
              <p:tags r:id="rId5"/>
            </p:custDataLst>
          </p:nvPr>
        </p:nvSpPr>
        <p:spPr>
          <a:xfrm>
            <a:off x="4282347" y="2014692"/>
            <a:ext cx="3606293" cy="3606293"/>
          </a:xfrm>
          <a:prstGeom prst="ellipse">
            <a:avLst/>
          </a:prstGeom>
          <a:solidFill>
            <a:srgbClr val="F8DFA6"/>
          </a:solidFill>
        </p:spPr>
      </p:sp>
      <p:sp>
        <p:nvSpPr>
          <p:cNvPr id="11" name="Freeform 17"/>
          <p:cNvSpPr/>
          <p:nvPr>
            <p:custDataLst>
              <p:tags r:id="rId6"/>
            </p:custDataLst>
          </p:nvPr>
        </p:nvSpPr>
        <p:spPr>
          <a:xfrm>
            <a:off x="4100619" y="1971254"/>
            <a:ext cx="670818" cy="654569"/>
          </a:xfrm>
          <a:custGeom>
            <a:avLst/>
            <a:gdLst/>
            <a:ahLst/>
            <a:cxnLst/>
            <a:rect l="l" t="t" r="r" b="b"/>
            <a:pathLst>
              <a:path w="812800" h="793112">
                <a:moveTo>
                  <a:pt x="406400" y="0"/>
                </a:moveTo>
                <a:cubicBezTo>
                  <a:pt x="181951" y="0"/>
                  <a:pt x="0" y="177544"/>
                  <a:pt x="0" y="396556"/>
                </a:cubicBezTo>
                <a:cubicBezTo>
                  <a:pt x="0" y="615568"/>
                  <a:pt x="181951" y="793112"/>
                  <a:pt x="406400" y="793112"/>
                </a:cubicBezTo>
                <a:cubicBezTo>
                  <a:pt x="630849" y="793112"/>
                  <a:pt x="812800" y="615568"/>
                  <a:pt x="812800" y="396556"/>
                </a:cubicBezTo>
                <a:cubicBezTo>
                  <a:pt x="812800" y="177544"/>
                  <a:pt x="630849" y="0"/>
                  <a:pt x="406400" y="0"/>
                </a:cubicBezTo>
                <a:lnTo>
                  <a:pt x="406400" y="0"/>
                </a:lnTo>
                <a:close/>
              </a:path>
            </a:pathLst>
          </a:custGeom>
          <a:solidFill>
            <a:srgbClr val="9389B1"/>
          </a:solidFill>
          <a:ln cap="rnd">
            <a:noFill/>
            <a:prstDash val="solid"/>
            <a:round/>
          </a:ln>
        </p:spPr>
      </p:sp>
      <p:sp>
        <p:nvSpPr>
          <p:cNvPr id="12" name="TextBox 18"/>
          <p:cNvSpPr txBox="1"/>
          <p:nvPr/>
        </p:nvSpPr>
        <p:spPr>
          <a:xfrm>
            <a:off x="4163508" y="2001175"/>
            <a:ext cx="545040" cy="563282"/>
          </a:xfrm>
          <a:prstGeom prst="rect">
            <a:avLst/>
          </a:prstGeom>
        </p:spPr>
        <p:txBody>
          <a:bodyPr lIns="33867" tIns="33867" rIns="33867" bIns="33867" rtlCol="0" anchor="ctr"/>
          <a:lstStyle/>
          <a:p>
            <a:pPr algn="ctr">
              <a:lnSpc>
                <a:spcPts val="1995"/>
              </a:lnSpc>
              <a:spcBef>
                <a:spcPct val="0"/>
              </a:spcBef>
            </a:pPr>
            <a:endParaRPr sz="1100">
              <a:latin typeface="+mn-ea"/>
            </a:endParaRPr>
          </a:p>
        </p:txBody>
      </p:sp>
      <p:sp>
        <p:nvSpPr>
          <p:cNvPr id="13" name="TextBox 19"/>
          <p:cNvSpPr txBox="1"/>
          <p:nvPr>
            <p:custDataLst>
              <p:tags r:id="rId7"/>
            </p:custDataLst>
          </p:nvPr>
        </p:nvSpPr>
        <p:spPr>
          <a:xfrm>
            <a:off x="4271231" y="2064140"/>
            <a:ext cx="329594" cy="424219"/>
          </a:xfrm>
          <a:prstGeom prst="rect">
            <a:avLst/>
          </a:prstGeom>
        </p:spPr>
        <p:txBody>
          <a:bodyPr lIns="0" tIns="0" rIns="0" bIns="0" rtlCol="0" anchor="t">
            <a:spAutoFit/>
          </a:bodyPr>
          <a:lstStyle/>
          <a:p>
            <a:pPr algn="ctr">
              <a:lnSpc>
                <a:spcPts val="3735"/>
              </a:lnSpc>
              <a:spcBef>
                <a:spcPct val="0"/>
              </a:spcBef>
            </a:pPr>
            <a:r>
              <a:rPr lang="en-US" sz="2400">
                <a:solidFill>
                  <a:srgbClr val="FFFFFF"/>
                </a:solidFill>
                <a:latin typeface="+mn-ea"/>
                <a:cs typeface="思源黑体 1"/>
                <a:sym typeface="思源黑体 1"/>
              </a:rPr>
              <a:t>1</a:t>
            </a:r>
            <a:endParaRPr lang="en-US" sz="2400">
              <a:solidFill>
                <a:srgbClr val="FFFFFF"/>
              </a:solidFill>
              <a:latin typeface="+mn-ea"/>
              <a:cs typeface="思源黑体 1"/>
              <a:sym typeface="思源黑体 1"/>
            </a:endParaRPr>
          </a:p>
        </p:txBody>
      </p:sp>
      <p:sp>
        <p:nvSpPr>
          <p:cNvPr id="14" name="Freeform 22"/>
          <p:cNvSpPr/>
          <p:nvPr>
            <p:custDataLst>
              <p:tags r:id="rId8"/>
            </p:custDataLst>
          </p:nvPr>
        </p:nvSpPr>
        <p:spPr>
          <a:xfrm>
            <a:off x="3574555" y="3511920"/>
            <a:ext cx="670818" cy="654569"/>
          </a:xfrm>
          <a:custGeom>
            <a:avLst/>
            <a:gdLst/>
            <a:ahLst/>
            <a:cxnLst/>
            <a:rect l="l" t="t" r="r" b="b"/>
            <a:pathLst>
              <a:path w="812800" h="793112">
                <a:moveTo>
                  <a:pt x="406400" y="0"/>
                </a:moveTo>
                <a:cubicBezTo>
                  <a:pt x="181951" y="0"/>
                  <a:pt x="0" y="177544"/>
                  <a:pt x="0" y="396556"/>
                </a:cubicBezTo>
                <a:cubicBezTo>
                  <a:pt x="0" y="615568"/>
                  <a:pt x="181951" y="793112"/>
                  <a:pt x="406400" y="793112"/>
                </a:cubicBezTo>
                <a:cubicBezTo>
                  <a:pt x="630849" y="793112"/>
                  <a:pt x="812800" y="615568"/>
                  <a:pt x="812800" y="396556"/>
                </a:cubicBezTo>
                <a:cubicBezTo>
                  <a:pt x="812800" y="177544"/>
                  <a:pt x="630849" y="0"/>
                  <a:pt x="406400" y="0"/>
                </a:cubicBezTo>
                <a:lnTo>
                  <a:pt x="406400" y="0"/>
                </a:lnTo>
                <a:close/>
              </a:path>
            </a:pathLst>
          </a:custGeom>
          <a:solidFill>
            <a:srgbClr val="9389B1"/>
          </a:solidFill>
          <a:ln cap="rnd">
            <a:noFill/>
            <a:prstDash val="solid"/>
            <a:round/>
          </a:ln>
        </p:spPr>
      </p:sp>
      <p:sp>
        <p:nvSpPr>
          <p:cNvPr id="15" name="TextBox 23"/>
          <p:cNvSpPr txBox="1"/>
          <p:nvPr/>
        </p:nvSpPr>
        <p:spPr>
          <a:xfrm>
            <a:off x="3637444" y="3541841"/>
            <a:ext cx="545040" cy="563282"/>
          </a:xfrm>
          <a:prstGeom prst="rect">
            <a:avLst/>
          </a:prstGeom>
        </p:spPr>
        <p:txBody>
          <a:bodyPr lIns="33867" tIns="33867" rIns="33867" bIns="33867" rtlCol="0" anchor="ctr"/>
          <a:lstStyle/>
          <a:p>
            <a:pPr algn="ctr">
              <a:lnSpc>
                <a:spcPts val="1995"/>
              </a:lnSpc>
              <a:spcBef>
                <a:spcPct val="0"/>
              </a:spcBef>
            </a:pPr>
            <a:endParaRPr sz="1100">
              <a:latin typeface="+mn-ea"/>
            </a:endParaRPr>
          </a:p>
        </p:txBody>
      </p:sp>
      <p:sp>
        <p:nvSpPr>
          <p:cNvPr id="16" name="TextBox 24"/>
          <p:cNvSpPr txBox="1"/>
          <p:nvPr>
            <p:custDataLst>
              <p:tags r:id="rId9"/>
            </p:custDataLst>
          </p:nvPr>
        </p:nvSpPr>
        <p:spPr>
          <a:xfrm>
            <a:off x="3745167" y="3604806"/>
            <a:ext cx="329594" cy="424219"/>
          </a:xfrm>
          <a:prstGeom prst="rect">
            <a:avLst/>
          </a:prstGeom>
        </p:spPr>
        <p:txBody>
          <a:bodyPr lIns="0" tIns="0" rIns="0" bIns="0" rtlCol="0" anchor="t">
            <a:spAutoFit/>
          </a:bodyPr>
          <a:lstStyle/>
          <a:p>
            <a:pPr algn="ctr">
              <a:lnSpc>
                <a:spcPts val="3735"/>
              </a:lnSpc>
              <a:spcBef>
                <a:spcPct val="0"/>
              </a:spcBef>
            </a:pPr>
            <a:r>
              <a:rPr lang="en-US" sz="2400">
                <a:solidFill>
                  <a:srgbClr val="FFFFFF"/>
                </a:solidFill>
                <a:latin typeface="+mn-ea"/>
                <a:cs typeface="思源黑体 1"/>
                <a:sym typeface="思源黑体 1"/>
              </a:rPr>
              <a:t>2</a:t>
            </a:r>
            <a:endParaRPr lang="en-US" sz="2400">
              <a:solidFill>
                <a:srgbClr val="FFFFFF"/>
              </a:solidFill>
              <a:latin typeface="+mn-ea"/>
              <a:cs typeface="思源黑体 1"/>
              <a:sym typeface="思源黑体 1"/>
            </a:endParaRPr>
          </a:p>
        </p:txBody>
      </p:sp>
      <p:sp>
        <p:nvSpPr>
          <p:cNvPr id="17" name="Freeform 27"/>
          <p:cNvSpPr/>
          <p:nvPr>
            <p:custDataLst>
              <p:tags r:id="rId10"/>
            </p:custDataLst>
          </p:nvPr>
        </p:nvSpPr>
        <p:spPr>
          <a:xfrm>
            <a:off x="4100619" y="5052586"/>
            <a:ext cx="670818" cy="670774"/>
          </a:xfrm>
          <a:custGeom>
            <a:avLst/>
            <a:gdLst/>
            <a:ahLst/>
            <a:cxnLst/>
            <a:rect l="l" t="t" r="r" b="b"/>
            <a:pathLst>
              <a:path w="812800" h="812747">
                <a:moveTo>
                  <a:pt x="406400" y="0"/>
                </a:moveTo>
                <a:cubicBezTo>
                  <a:pt x="181951" y="0"/>
                  <a:pt x="0" y="181940"/>
                  <a:pt x="0" y="406373"/>
                </a:cubicBezTo>
                <a:cubicBezTo>
                  <a:pt x="0" y="630807"/>
                  <a:pt x="181951" y="812747"/>
                  <a:pt x="406400" y="812747"/>
                </a:cubicBezTo>
                <a:cubicBezTo>
                  <a:pt x="630849" y="812747"/>
                  <a:pt x="812800" y="630807"/>
                  <a:pt x="812800" y="406373"/>
                </a:cubicBezTo>
                <a:cubicBezTo>
                  <a:pt x="812800" y="181940"/>
                  <a:pt x="630849" y="0"/>
                  <a:pt x="406400" y="0"/>
                </a:cubicBezTo>
                <a:lnTo>
                  <a:pt x="406400" y="0"/>
                </a:lnTo>
                <a:close/>
              </a:path>
            </a:pathLst>
          </a:custGeom>
          <a:solidFill>
            <a:srgbClr val="9389B1"/>
          </a:solidFill>
          <a:ln cap="rnd">
            <a:noFill/>
            <a:prstDash val="solid"/>
            <a:round/>
          </a:ln>
        </p:spPr>
      </p:sp>
      <p:sp>
        <p:nvSpPr>
          <p:cNvPr id="18" name="TextBox 28"/>
          <p:cNvSpPr txBox="1"/>
          <p:nvPr/>
        </p:nvSpPr>
        <p:spPr>
          <a:xfrm>
            <a:off x="4163508" y="5084026"/>
            <a:ext cx="545040" cy="576449"/>
          </a:xfrm>
          <a:prstGeom prst="rect">
            <a:avLst/>
          </a:prstGeom>
        </p:spPr>
        <p:txBody>
          <a:bodyPr lIns="33867" tIns="33867" rIns="33867" bIns="33867" rtlCol="0" anchor="ctr"/>
          <a:lstStyle/>
          <a:p>
            <a:pPr algn="ctr">
              <a:lnSpc>
                <a:spcPts val="1995"/>
              </a:lnSpc>
              <a:spcBef>
                <a:spcPct val="0"/>
              </a:spcBef>
            </a:pPr>
            <a:endParaRPr sz="1100">
              <a:latin typeface="+mn-ea"/>
            </a:endParaRPr>
          </a:p>
        </p:txBody>
      </p:sp>
      <p:sp>
        <p:nvSpPr>
          <p:cNvPr id="19" name="TextBox 29"/>
          <p:cNvSpPr txBox="1"/>
          <p:nvPr>
            <p:custDataLst>
              <p:tags r:id="rId11"/>
            </p:custDataLst>
          </p:nvPr>
        </p:nvSpPr>
        <p:spPr>
          <a:xfrm>
            <a:off x="4271231" y="5145472"/>
            <a:ext cx="329594" cy="424219"/>
          </a:xfrm>
          <a:prstGeom prst="rect">
            <a:avLst/>
          </a:prstGeom>
        </p:spPr>
        <p:txBody>
          <a:bodyPr lIns="0" tIns="0" rIns="0" bIns="0" rtlCol="0" anchor="t">
            <a:spAutoFit/>
          </a:bodyPr>
          <a:lstStyle/>
          <a:p>
            <a:pPr algn="ctr">
              <a:lnSpc>
                <a:spcPts val="3735"/>
              </a:lnSpc>
              <a:spcBef>
                <a:spcPct val="0"/>
              </a:spcBef>
            </a:pPr>
            <a:r>
              <a:rPr lang="en-US" sz="2400">
                <a:solidFill>
                  <a:srgbClr val="FFFFFF"/>
                </a:solidFill>
                <a:latin typeface="+mn-ea"/>
                <a:cs typeface="思源黑体 1"/>
                <a:sym typeface="思源黑体 1"/>
              </a:rPr>
              <a:t>3</a:t>
            </a:r>
            <a:endParaRPr lang="en-US" sz="2400">
              <a:solidFill>
                <a:srgbClr val="FFFFFF"/>
              </a:solidFill>
              <a:latin typeface="+mn-ea"/>
              <a:cs typeface="思源黑体 1"/>
              <a:sym typeface="思源黑体 1"/>
            </a:endParaRPr>
          </a:p>
        </p:txBody>
      </p:sp>
      <p:sp>
        <p:nvSpPr>
          <p:cNvPr id="20" name="Freeform 32"/>
          <p:cNvSpPr/>
          <p:nvPr>
            <p:custDataLst>
              <p:tags r:id="rId12"/>
            </p:custDataLst>
          </p:nvPr>
        </p:nvSpPr>
        <p:spPr>
          <a:xfrm>
            <a:off x="7403753" y="1971254"/>
            <a:ext cx="670818" cy="654569"/>
          </a:xfrm>
          <a:custGeom>
            <a:avLst/>
            <a:gdLst/>
            <a:ahLst/>
            <a:cxnLst/>
            <a:rect l="l" t="t" r="r" b="b"/>
            <a:pathLst>
              <a:path w="812800" h="793112">
                <a:moveTo>
                  <a:pt x="406400" y="0"/>
                </a:moveTo>
                <a:cubicBezTo>
                  <a:pt x="181951" y="0"/>
                  <a:pt x="0" y="177544"/>
                  <a:pt x="0" y="396556"/>
                </a:cubicBezTo>
                <a:cubicBezTo>
                  <a:pt x="0" y="615568"/>
                  <a:pt x="181951" y="793112"/>
                  <a:pt x="406400" y="793112"/>
                </a:cubicBezTo>
                <a:cubicBezTo>
                  <a:pt x="630849" y="793112"/>
                  <a:pt x="812800" y="615568"/>
                  <a:pt x="812800" y="396556"/>
                </a:cubicBezTo>
                <a:cubicBezTo>
                  <a:pt x="812800" y="177544"/>
                  <a:pt x="630849" y="0"/>
                  <a:pt x="406400" y="0"/>
                </a:cubicBezTo>
                <a:lnTo>
                  <a:pt x="406400" y="0"/>
                </a:lnTo>
                <a:close/>
              </a:path>
            </a:pathLst>
          </a:custGeom>
          <a:solidFill>
            <a:srgbClr val="9389B1"/>
          </a:solidFill>
          <a:ln cap="rnd">
            <a:noFill/>
            <a:prstDash val="solid"/>
            <a:round/>
          </a:ln>
        </p:spPr>
      </p:sp>
      <p:sp>
        <p:nvSpPr>
          <p:cNvPr id="21" name="TextBox 33"/>
          <p:cNvSpPr txBox="1"/>
          <p:nvPr/>
        </p:nvSpPr>
        <p:spPr>
          <a:xfrm>
            <a:off x="7466642" y="2001175"/>
            <a:ext cx="545040" cy="563282"/>
          </a:xfrm>
          <a:prstGeom prst="rect">
            <a:avLst/>
          </a:prstGeom>
        </p:spPr>
        <p:txBody>
          <a:bodyPr lIns="33867" tIns="33867" rIns="33867" bIns="33867" rtlCol="0" anchor="ctr"/>
          <a:lstStyle/>
          <a:p>
            <a:pPr algn="ctr">
              <a:lnSpc>
                <a:spcPts val="1995"/>
              </a:lnSpc>
              <a:spcBef>
                <a:spcPct val="0"/>
              </a:spcBef>
            </a:pPr>
            <a:endParaRPr sz="1100">
              <a:latin typeface="+mn-ea"/>
            </a:endParaRPr>
          </a:p>
        </p:txBody>
      </p:sp>
      <p:sp>
        <p:nvSpPr>
          <p:cNvPr id="22" name="TextBox 34"/>
          <p:cNvSpPr txBox="1"/>
          <p:nvPr>
            <p:custDataLst>
              <p:tags r:id="rId13"/>
            </p:custDataLst>
          </p:nvPr>
        </p:nvSpPr>
        <p:spPr>
          <a:xfrm>
            <a:off x="7574365" y="2064140"/>
            <a:ext cx="329594" cy="424219"/>
          </a:xfrm>
          <a:prstGeom prst="rect">
            <a:avLst/>
          </a:prstGeom>
        </p:spPr>
        <p:txBody>
          <a:bodyPr lIns="0" tIns="0" rIns="0" bIns="0" rtlCol="0" anchor="t">
            <a:spAutoFit/>
          </a:bodyPr>
          <a:lstStyle/>
          <a:p>
            <a:pPr algn="ctr">
              <a:lnSpc>
                <a:spcPts val="3735"/>
              </a:lnSpc>
              <a:spcBef>
                <a:spcPct val="0"/>
              </a:spcBef>
            </a:pPr>
            <a:r>
              <a:rPr lang="en-US" sz="2400">
                <a:solidFill>
                  <a:srgbClr val="FFFFFF"/>
                </a:solidFill>
                <a:latin typeface="+mn-ea"/>
                <a:cs typeface="思源黑体 1"/>
                <a:sym typeface="思源黑体 1"/>
              </a:rPr>
              <a:t>4</a:t>
            </a:r>
            <a:endParaRPr lang="en-US" sz="2400">
              <a:solidFill>
                <a:srgbClr val="FFFFFF"/>
              </a:solidFill>
              <a:latin typeface="+mn-ea"/>
              <a:cs typeface="思源黑体 1"/>
              <a:sym typeface="思源黑体 1"/>
            </a:endParaRPr>
          </a:p>
        </p:txBody>
      </p:sp>
      <p:sp>
        <p:nvSpPr>
          <p:cNvPr id="23" name="Freeform 37"/>
          <p:cNvSpPr/>
          <p:nvPr>
            <p:custDataLst>
              <p:tags r:id="rId14"/>
            </p:custDataLst>
          </p:nvPr>
        </p:nvSpPr>
        <p:spPr>
          <a:xfrm>
            <a:off x="7403753" y="5052586"/>
            <a:ext cx="670818" cy="654569"/>
          </a:xfrm>
          <a:custGeom>
            <a:avLst/>
            <a:gdLst/>
            <a:ahLst/>
            <a:cxnLst/>
            <a:rect l="l" t="t" r="r" b="b"/>
            <a:pathLst>
              <a:path w="812800" h="793112">
                <a:moveTo>
                  <a:pt x="406400" y="0"/>
                </a:moveTo>
                <a:cubicBezTo>
                  <a:pt x="181951" y="0"/>
                  <a:pt x="0" y="177544"/>
                  <a:pt x="0" y="396556"/>
                </a:cubicBezTo>
                <a:cubicBezTo>
                  <a:pt x="0" y="615568"/>
                  <a:pt x="181951" y="793112"/>
                  <a:pt x="406400" y="793112"/>
                </a:cubicBezTo>
                <a:cubicBezTo>
                  <a:pt x="630849" y="793112"/>
                  <a:pt x="812800" y="615568"/>
                  <a:pt x="812800" y="396556"/>
                </a:cubicBezTo>
                <a:cubicBezTo>
                  <a:pt x="812800" y="177544"/>
                  <a:pt x="630849" y="0"/>
                  <a:pt x="406400" y="0"/>
                </a:cubicBezTo>
                <a:lnTo>
                  <a:pt x="406400" y="0"/>
                </a:lnTo>
                <a:close/>
              </a:path>
            </a:pathLst>
          </a:custGeom>
          <a:solidFill>
            <a:srgbClr val="9389B1"/>
          </a:solidFill>
          <a:ln cap="rnd">
            <a:noFill/>
            <a:prstDash val="solid"/>
            <a:round/>
          </a:ln>
        </p:spPr>
      </p:sp>
      <p:sp>
        <p:nvSpPr>
          <p:cNvPr id="24" name="TextBox 38"/>
          <p:cNvSpPr txBox="1"/>
          <p:nvPr/>
        </p:nvSpPr>
        <p:spPr>
          <a:xfrm>
            <a:off x="7466642" y="5082507"/>
            <a:ext cx="545040" cy="563282"/>
          </a:xfrm>
          <a:prstGeom prst="rect">
            <a:avLst/>
          </a:prstGeom>
        </p:spPr>
        <p:txBody>
          <a:bodyPr lIns="33867" tIns="33867" rIns="33867" bIns="33867" rtlCol="0" anchor="ctr"/>
          <a:lstStyle/>
          <a:p>
            <a:pPr algn="ctr">
              <a:lnSpc>
                <a:spcPts val="1995"/>
              </a:lnSpc>
              <a:spcBef>
                <a:spcPct val="0"/>
              </a:spcBef>
            </a:pPr>
            <a:endParaRPr sz="1100">
              <a:latin typeface="+mn-ea"/>
            </a:endParaRPr>
          </a:p>
        </p:txBody>
      </p:sp>
      <p:sp>
        <p:nvSpPr>
          <p:cNvPr id="25" name="TextBox 39"/>
          <p:cNvSpPr txBox="1"/>
          <p:nvPr>
            <p:custDataLst>
              <p:tags r:id="rId15"/>
            </p:custDataLst>
          </p:nvPr>
        </p:nvSpPr>
        <p:spPr>
          <a:xfrm>
            <a:off x="7574365" y="5145472"/>
            <a:ext cx="329594" cy="424219"/>
          </a:xfrm>
          <a:prstGeom prst="rect">
            <a:avLst/>
          </a:prstGeom>
        </p:spPr>
        <p:txBody>
          <a:bodyPr lIns="0" tIns="0" rIns="0" bIns="0" rtlCol="0" anchor="t">
            <a:spAutoFit/>
          </a:bodyPr>
          <a:lstStyle/>
          <a:p>
            <a:pPr algn="ctr">
              <a:lnSpc>
                <a:spcPts val="3735"/>
              </a:lnSpc>
              <a:spcBef>
                <a:spcPct val="0"/>
              </a:spcBef>
            </a:pPr>
            <a:r>
              <a:rPr lang="en-US" sz="2400">
                <a:solidFill>
                  <a:srgbClr val="FFFFFF"/>
                </a:solidFill>
                <a:latin typeface="+mn-ea"/>
                <a:cs typeface="思源黑体 1"/>
                <a:sym typeface="思源黑体 1"/>
              </a:rPr>
              <a:t>6</a:t>
            </a:r>
            <a:endParaRPr lang="en-US" sz="2400">
              <a:solidFill>
                <a:srgbClr val="FFFFFF"/>
              </a:solidFill>
              <a:latin typeface="+mn-ea"/>
              <a:cs typeface="思源黑体 1"/>
              <a:sym typeface="思源黑体 1"/>
            </a:endParaRPr>
          </a:p>
        </p:txBody>
      </p:sp>
      <p:sp>
        <p:nvSpPr>
          <p:cNvPr id="26" name="Freeform 42"/>
          <p:cNvSpPr/>
          <p:nvPr>
            <p:custDataLst>
              <p:tags r:id="rId16"/>
            </p:custDataLst>
          </p:nvPr>
        </p:nvSpPr>
        <p:spPr>
          <a:xfrm>
            <a:off x="7932403" y="3511920"/>
            <a:ext cx="670818" cy="654569"/>
          </a:xfrm>
          <a:custGeom>
            <a:avLst/>
            <a:gdLst/>
            <a:ahLst/>
            <a:cxnLst/>
            <a:rect l="l" t="t" r="r" b="b"/>
            <a:pathLst>
              <a:path w="812800" h="793112">
                <a:moveTo>
                  <a:pt x="406400" y="0"/>
                </a:moveTo>
                <a:cubicBezTo>
                  <a:pt x="181951" y="0"/>
                  <a:pt x="0" y="177544"/>
                  <a:pt x="0" y="396556"/>
                </a:cubicBezTo>
                <a:cubicBezTo>
                  <a:pt x="0" y="615568"/>
                  <a:pt x="181951" y="793112"/>
                  <a:pt x="406400" y="793112"/>
                </a:cubicBezTo>
                <a:cubicBezTo>
                  <a:pt x="630849" y="793112"/>
                  <a:pt x="812800" y="615568"/>
                  <a:pt x="812800" y="396556"/>
                </a:cubicBezTo>
                <a:cubicBezTo>
                  <a:pt x="812800" y="177544"/>
                  <a:pt x="630849" y="0"/>
                  <a:pt x="406400" y="0"/>
                </a:cubicBezTo>
                <a:lnTo>
                  <a:pt x="406400" y="0"/>
                </a:lnTo>
                <a:close/>
              </a:path>
            </a:pathLst>
          </a:custGeom>
          <a:solidFill>
            <a:srgbClr val="9389B1"/>
          </a:solidFill>
          <a:ln cap="rnd">
            <a:noFill/>
            <a:prstDash val="solid"/>
            <a:round/>
          </a:ln>
        </p:spPr>
      </p:sp>
      <p:sp>
        <p:nvSpPr>
          <p:cNvPr id="27" name="TextBox 43"/>
          <p:cNvSpPr txBox="1"/>
          <p:nvPr/>
        </p:nvSpPr>
        <p:spPr>
          <a:xfrm>
            <a:off x="7995292" y="3541841"/>
            <a:ext cx="545040" cy="563282"/>
          </a:xfrm>
          <a:prstGeom prst="rect">
            <a:avLst/>
          </a:prstGeom>
        </p:spPr>
        <p:txBody>
          <a:bodyPr lIns="33867" tIns="33867" rIns="33867" bIns="33867" rtlCol="0" anchor="ctr"/>
          <a:lstStyle/>
          <a:p>
            <a:pPr algn="ctr">
              <a:lnSpc>
                <a:spcPts val="1995"/>
              </a:lnSpc>
              <a:spcBef>
                <a:spcPct val="0"/>
              </a:spcBef>
            </a:pPr>
            <a:endParaRPr sz="1100">
              <a:latin typeface="+mn-ea"/>
            </a:endParaRPr>
          </a:p>
        </p:txBody>
      </p:sp>
      <p:sp>
        <p:nvSpPr>
          <p:cNvPr id="28" name="TextBox 44"/>
          <p:cNvSpPr txBox="1"/>
          <p:nvPr>
            <p:custDataLst>
              <p:tags r:id="rId17"/>
            </p:custDataLst>
          </p:nvPr>
        </p:nvSpPr>
        <p:spPr>
          <a:xfrm>
            <a:off x="8103015" y="3604806"/>
            <a:ext cx="329594" cy="424219"/>
          </a:xfrm>
          <a:prstGeom prst="rect">
            <a:avLst/>
          </a:prstGeom>
        </p:spPr>
        <p:txBody>
          <a:bodyPr lIns="0" tIns="0" rIns="0" bIns="0" rtlCol="0" anchor="t">
            <a:spAutoFit/>
          </a:bodyPr>
          <a:lstStyle/>
          <a:p>
            <a:pPr algn="ctr">
              <a:lnSpc>
                <a:spcPts val="3735"/>
              </a:lnSpc>
              <a:spcBef>
                <a:spcPct val="0"/>
              </a:spcBef>
            </a:pPr>
            <a:r>
              <a:rPr lang="en-US" sz="2400">
                <a:solidFill>
                  <a:srgbClr val="FFFFFF"/>
                </a:solidFill>
                <a:latin typeface="+mn-ea"/>
                <a:cs typeface="思源黑体 1"/>
                <a:sym typeface="思源黑体 1"/>
              </a:rPr>
              <a:t>5</a:t>
            </a:r>
            <a:endParaRPr lang="en-US" sz="2400">
              <a:solidFill>
                <a:srgbClr val="FFFFFF"/>
              </a:solidFill>
              <a:latin typeface="+mn-ea"/>
              <a:cs typeface="思源黑体 1"/>
              <a:sym typeface="思源黑体 1"/>
            </a:endParaRPr>
          </a:p>
        </p:txBody>
      </p:sp>
      <p:sp>
        <p:nvSpPr>
          <p:cNvPr id="29" name="TextBox 45"/>
          <p:cNvSpPr txBox="1"/>
          <p:nvPr>
            <p:custDataLst>
              <p:tags r:id="rId18"/>
            </p:custDataLst>
          </p:nvPr>
        </p:nvSpPr>
        <p:spPr>
          <a:xfrm>
            <a:off x="1367953" y="2039963"/>
            <a:ext cx="2566365" cy="479425"/>
          </a:xfrm>
          <a:prstGeom prst="rect">
            <a:avLst/>
          </a:prstGeom>
        </p:spPr>
        <p:txBody>
          <a:bodyPr lIns="0" tIns="0" rIns="0" bIns="0" rtlCol="0" anchor="t">
            <a:spAutoFit/>
          </a:bodyPr>
          <a:lstStyle/>
          <a:p>
            <a:pPr algn="just">
              <a:lnSpc>
                <a:spcPct val="130000"/>
              </a:lnSpc>
              <a:spcBef>
                <a:spcPct val="0"/>
              </a:spcBef>
            </a:pPr>
            <a:r>
              <a:rPr lang="zh-CN" altLang="en-US" sz="1200">
                <a:solidFill>
                  <a:srgbClr val="2B2A2A"/>
                </a:solidFill>
                <a:latin typeface="+mn-ea"/>
                <a:cs typeface="思源黑体 1"/>
                <a:sym typeface="思源黑体 1"/>
              </a:rPr>
              <a:t>添加文字添加文字添加文字添加文字添加文字添加文字添加文字</a:t>
            </a:r>
            <a:endParaRPr lang="en-US" sz="1200">
              <a:solidFill>
                <a:srgbClr val="2B2A2A"/>
              </a:solidFill>
              <a:latin typeface="+mn-ea"/>
              <a:cs typeface="思源黑体 1"/>
              <a:sym typeface="思源黑体 1"/>
            </a:endParaRPr>
          </a:p>
        </p:txBody>
      </p:sp>
      <p:sp>
        <p:nvSpPr>
          <p:cNvPr id="30" name="TextBox 46"/>
          <p:cNvSpPr txBox="1"/>
          <p:nvPr>
            <p:custDataLst>
              <p:tags r:id="rId19"/>
            </p:custDataLst>
          </p:nvPr>
        </p:nvSpPr>
        <p:spPr>
          <a:xfrm>
            <a:off x="776931" y="3580629"/>
            <a:ext cx="2649694" cy="479425"/>
          </a:xfrm>
          <a:prstGeom prst="rect">
            <a:avLst/>
          </a:prstGeom>
        </p:spPr>
        <p:txBody>
          <a:bodyPr lIns="0" tIns="0" rIns="0" bIns="0" rtlCol="0" anchor="t">
            <a:spAutoFit/>
          </a:bodyPr>
          <a:lstStyle/>
          <a:p>
            <a:pPr algn="just">
              <a:lnSpc>
                <a:spcPct val="130000"/>
              </a:lnSpc>
              <a:spcBef>
                <a:spcPct val="0"/>
              </a:spcBef>
            </a:pPr>
            <a:r>
              <a:rPr lang="zh-CN" altLang="en-US" sz="1200">
                <a:solidFill>
                  <a:srgbClr val="2B2A2A"/>
                </a:solidFill>
                <a:latin typeface="+mn-ea"/>
                <a:cs typeface="思源黑体 1"/>
                <a:sym typeface="思源黑体 1"/>
              </a:rPr>
              <a:t>添加文字添加文字添加文字添加文字添加文字添加文字添加文字</a:t>
            </a:r>
            <a:endParaRPr lang="en-US" sz="1200">
              <a:solidFill>
                <a:srgbClr val="2B2A2A"/>
              </a:solidFill>
              <a:latin typeface="+mn-ea"/>
              <a:cs typeface="思源黑体 1"/>
              <a:sym typeface="思源黑体 1"/>
            </a:endParaRPr>
          </a:p>
        </p:txBody>
      </p:sp>
      <p:sp>
        <p:nvSpPr>
          <p:cNvPr id="31" name="TextBox 47"/>
          <p:cNvSpPr txBox="1"/>
          <p:nvPr>
            <p:custDataLst>
              <p:tags r:id="rId20"/>
            </p:custDataLst>
          </p:nvPr>
        </p:nvSpPr>
        <p:spPr>
          <a:xfrm>
            <a:off x="1367953" y="5121296"/>
            <a:ext cx="2566365" cy="479425"/>
          </a:xfrm>
          <a:prstGeom prst="rect">
            <a:avLst/>
          </a:prstGeom>
        </p:spPr>
        <p:txBody>
          <a:bodyPr lIns="0" tIns="0" rIns="0" bIns="0" rtlCol="0" anchor="t">
            <a:spAutoFit/>
          </a:bodyPr>
          <a:lstStyle/>
          <a:p>
            <a:pPr algn="just">
              <a:lnSpc>
                <a:spcPct val="130000"/>
              </a:lnSpc>
              <a:spcBef>
                <a:spcPct val="0"/>
              </a:spcBef>
            </a:pPr>
            <a:r>
              <a:rPr lang="zh-CN" altLang="en-US" sz="1200">
                <a:solidFill>
                  <a:srgbClr val="2B2A2A"/>
                </a:solidFill>
                <a:latin typeface="+mn-ea"/>
                <a:cs typeface="思源黑体 1"/>
                <a:sym typeface="思源黑体 1"/>
              </a:rPr>
              <a:t>添加文字添加文字添加文字添加文字添加文字添加文字添加文字</a:t>
            </a:r>
            <a:endParaRPr lang="en-US" sz="1200">
              <a:solidFill>
                <a:srgbClr val="2B2A2A"/>
              </a:solidFill>
              <a:latin typeface="+mn-ea"/>
              <a:cs typeface="思源黑体 1"/>
              <a:sym typeface="思源黑体 1"/>
            </a:endParaRPr>
          </a:p>
        </p:txBody>
      </p:sp>
      <p:sp>
        <p:nvSpPr>
          <p:cNvPr id="32" name="TextBox 48"/>
          <p:cNvSpPr txBox="1"/>
          <p:nvPr>
            <p:custDataLst>
              <p:tags r:id="rId21"/>
            </p:custDataLst>
          </p:nvPr>
        </p:nvSpPr>
        <p:spPr>
          <a:xfrm>
            <a:off x="8233321" y="2039963"/>
            <a:ext cx="2541365" cy="479425"/>
          </a:xfrm>
          <a:prstGeom prst="rect">
            <a:avLst/>
          </a:prstGeom>
        </p:spPr>
        <p:txBody>
          <a:bodyPr lIns="0" tIns="0" rIns="0" bIns="0" rtlCol="0" anchor="t">
            <a:spAutoFit/>
          </a:bodyPr>
          <a:lstStyle/>
          <a:p>
            <a:pPr algn="just">
              <a:lnSpc>
                <a:spcPct val="130000"/>
              </a:lnSpc>
              <a:spcBef>
                <a:spcPct val="0"/>
              </a:spcBef>
            </a:pPr>
            <a:r>
              <a:rPr lang="zh-CN" altLang="en-US" sz="1200">
                <a:solidFill>
                  <a:srgbClr val="2B2A2A"/>
                </a:solidFill>
                <a:latin typeface="+mn-ea"/>
                <a:cs typeface="思源黑体 1"/>
                <a:sym typeface="思源黑体 1"/>
              </a:rPr>
              <a:t>添加文字添加文字添加文字添加文字添加文字添加文字添加文字</a:t>
            </a:r>
            <a:endParaRPr lang="en-US" sz="1200">
              <a:solidFill>
                <a:srgbClr val="2B2A2A"/>
              </a:solidFill>
              <a:latin typeface="+mn-ea"/>
              <a:cs typeface="思源黑体 1"/>
              <a:sym typeface="思源黑体 1"/>
            </a:endParaRPr>
          </a:p>
        </p:txBody>
      </p:sp>
      <p:sp>
        <p:nvSpPr>
          <p:cNvPr id="33" name="TextBox 49"/>
          <p:cNvSpPr txBox="1"/>
          <p:nvPr>
            <p:custDataLst>
              <p:tags r:id="rId22"/>
            </p:custDataLst>
          </p:nvPr>
        </p:nvSpPr>
        <p:spPr>
          <a:xfrm>
            <a:off x="8749271" y="3580629"/>
            <a:ext cx="2601065" cy="479425"/>
          </a:xfrm>
          <a:prstGeom prst="rect">
            <a:avLst/>
          </a:prstGeom>
        </p:spPr>
        <p:txBody>
          <a:bodyPr lIns="0" tIns="0" rIns="0" bIns="0" rtlCol="0" anchor="t">
            <a:spAutoFit/>
          </a:bodyPr>
          <a:lstStyle/>
          <a:p>
            <a:pPr algn="just">
              <a:lnSpc>
                <a:spcPct val="130000"/>
              </a:lnSpc>
              <a:spcBef>
                <a:spcPct val="0"/>
              </a:spcBef>
            </a:pPr>
            <a:r>
              <a:rPr lang="zh-CN" altLang="en-US" sz="1200">
                <a:solidFill>
                  <a:srgbClr val="2B2A2A"/>
                </a:solidFill>
                <a:latin typeface="+mn-ea"/>
                <a:cs typeface="思源黑体 1"/>
                <a:sym typeface="思源黑体 1"/>
              </a:rPr>
              <a:t>添加文字添加文字添加文字添加文字添加文字添加文字添加文字</a:t>
            </a:r>
            <a:endParaRPr lang="en-US" sz="1200">
              <a:solidFill>
                <a:srgbClr val="2B2A2A"/>
              </a:solidFill>
              <a:latin typeface="+mn-ea"/>
              <a:cs typeface="思源黑体 1"/>
              <a:sym typeface="思源黑体 1"/>
            </a:endParaRPr>
          </a:p>
        </p:txBody>
      </p:sp>
      <p:sp>
        <p:nvSpPr>
          <p:cNvPr id="34" name="TextBox 50"/>
          <p:cNvSpPr txBox="1"/>
          <p:nvPr>
            <p:custDataLst>
              <p:tags r:id="rId23"/>
            </p:custDataLst>
          </p:nvPr>
        </p:nvSpPr>
        <p:spPr>
          <a:xfrm>
            <a:off x="8233321" y="5121296"/>
            <a:ext cx="2541365" cy="479425"/>
          </a:xfrm>
          <a:prstGeom prst="rect">
            <a:avLst/>
          </a:prstGeom>
        </p:spPr>
        <p:txBody>
          <a:bodyPr lIns="0" tIns="0" rIns="0" bIns="0" rtlCol="0" anchor="t">
            <a:spAutoFit/>
          </a:bodyPr>
          <a:lstStyle/>
          <a:p>
            <a:pPr algn="just">
              <a:lnSpc>
                <a:spcPct val="130000"/>
              </a:lnSpc>
              <a:spcBef>
                <a:spcPct val="0"/>
              </a:spcBef>
            </a:pPr>
            <a:r>
              <a:rPr lang="zh-CN" altLang="en-US" sz="1200">
                <a:solidFill>
                  <a:srgbClr val="2B2A2A"/>
                </a:solidFill>
                <a:latin typeface="+mn-ea"/>
                <a:cs typeface="思源黑体 1"/>
                <a:sym typeface="思源黑体 1"/>
              </a:rPr>
              <a:t>添加文字添加文字添加文字添加文字添加文字添加文字添加文字</a:t>
            </a:r>
            <a:endParaRPr lang="en-US" sz="1200">
              <a:solidFill>
                <a:srgbClr val="2B2A2A"/>
              </a:solidFill>
              <a:latin typeface="+mn-ea"/>
              <a:cs typeface="思源黑体 1"/>
              <a:sym typeface="思源黑体 1"/>
            </a:endParaRPr>
          </a:p>
        </p:txBody>
      </p:sp>
      <p:pic>
        <p:nvPicPr>
          <p:cNvPr id="35" name="图片 34" descr="D:/学校ppt/素材/微信图片_20230719161328.jpg微信图片_20230719161328"/>
          <p:cNvPicPr>
            <a:picLocks noChangeAspect="1"/>
          </p:cNvPicPr>
          <p:nvPr>
            <p:custDataLst>
              <p:tags r:id="rId24"/>
            </p:custDataLst>
          </p:nvPr>
        </p:nvPicPr>
        <p:blipFill>
          <a:blip r:embed="rId25"/>
          <a:srcRect l="27071" r="27071"/>
          <a:stretch>
            <a:fillRect/>
          </a:stretch>
        </p:blipFill>
        <p:spPr>
          <a:xfrm>
            <a:off x="4461941" y="2194293"/>
            <a:ext cx="3247107" cy="3247093"/>
          </a:xfrm>
          <a:custGeom>
            <a:avLst/>
            <a:gdLst>
              <a:gd name="connsiteX0" fmla="*/ 1623554 w 3247107"/>
              <a:gd name="connsiteY0" fmla="*/ 0 h 3247093"/>
              <a:gd name="connsiteX1" fmla="*/ 3247107 w 3247107"/>
              <a:gd name="connsiteY1" fmla="*/ 1623566 h 3247093"/>
              <a:gd name="connsiteX2" fmla="*/ 1623554 w 3247107"/>
              <a:gd name="connsiteY2" fmla="*/ 3247093 h 3247093"/>
              <a:gd name="connsiteX3" fmla="*/ 0 w 3247107"/>
              <a:gd name="connsiteY3" fmla="*/ 1623566 h 3247093"/>
              <a:gd name="connsiteX4" fmla="*/ 1623554 w 3247107"/>
              <a:gd name="connsiteY4" fmla="*/ 0 h 32470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47107" h="3247093">
                <a:moveTo>
                  <a:pt x="1623554" y="0"/>
                </a:moveTo>
                <a:cubicBezTo>
                  <a:pt x="2520216" y="0"/>
                  <a:pt x="3247107" y="726897"/>
                  <a:pt x="3247107" y="1623566"/>
                </a:cubicBezTo>
                <a:cubicBezTo>
                  <a:pt x="3247107" y="2520190"/>
                  <a:pt x="2520203" y="3247093"/>
                  <a:pt x="1623554" y="3247093"/>
                </a:cubicBezTo>
                <a:cubicBezTo>
                  <a:pt x="726891" y="3247093"/>
                  <a:pt x="0" y="2520190"/>
                  <a:pt x="0" y="1623566"/>
                </a:cubicBezTo>
                <a:cubicBezTo>
                  <a:pt x="0" y="726897"/>
                  <a:pt x="726891" y="0"/>
                  <a:pt x="1623554" y="0"/>
                </a:cubicBezTo>
                <a:close/>
              </a:path>
            </a:pathLst>
          </a:custGeom>
        </p:spPr>
      </p:pic>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1">
            <a:extLst>
              <a:ext uri="{28A0092B-C50C-407E-A947-70E740481C1C}">
                <a14:useLocalDpi xmlns:a14="http://schemas.microsoft.com/office/drawing/2010/main" val="0"/>
              </a:ext>
            </a:extLst>
          </a:blip>
          <a:srcRect l="8188" r="16610"/>
          <a:stretch>
            <a:fillRect/>
          </a:stretch>
        </p:blipFill>
        <p:spPr>
          <a:xfrm rot="5400000">
            <a:off x="2666999" y="-2666998"/>
            <a:ext cx="6858002" cy="12192000"/>
          </a:xfrm>
          <a:prstGeom prst="rect">
            <a:avLst/>
          </a:prstGeom>
        </p:spPr>
      </p:pic>
      <p:pic>
        <p:nvPicPr>
          <p:cNvPr id="11" name="图片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285782" y="-2124136"/>
            <a:ext cx="5620437" cy="11106272"/>
          </a:xfrm>
          <a:prstGeom prst="rect">
            <a:avLst/>
          </a:prstGeom>
        </p:spPr>
      </p:pic>
      <p:pic>
        <p:nvPicPr>
          <p:cNvPr id="7" name="图片 6"/>
          <p:cNvPicPr>
            <a:picLocks noChangeAspect="1"/>
          </p:cNvPicPr>
          <p:nvPr/>
        </p:nvPicPr>
        <p:blipFill>
          <a:blip r:embed="rId3">
            <a:extLst>
              <a:ext uri="{28A0092B-C50C-407E-A947-70E740481C1C}">
                <a14:useLocalDpi xmlns:a14="http://schemas.microsoft.com/office/drawing/2010/main" val="0"/>
              </a:ext>
            </a:extLst>
          </a:blip>
          <a:srcRect r="51616" b="73810"/>
          <a:stretch>
            <a:fillRect/>
          </a:stretch>
        </p:blipFill>
        <p:spPr>
          <a:xfrm>
            <a:off x="1" y="-4"/>
            <a:ext cx="2484692" cy="1796147"/>
          </a:xfrm>
          <a:prstGeom prst="rect">
            <a:avLst/>
          </a:prstGeom>
        </p:spPr>
      </p:pic>
      <p:pic>
        <p:nvPicPr>
          <p:cNvPr id="15" name="图片 14"/>
          <p:cNvPicPr>
            <a:picLocks noChangeAspect="1"/>
          </p:cNvPicPr>
          <p:nvPr/>
        </p:nvPicPr>
        <p:blipFill>
          <a:blip r:embed="rId4">
            <a:extLst>
              <a:ext uri="{28A0092B-C50C-407E-A947-70E740481C1C}">
                <a14:useLocalDpi xmlns:a14="http://schemas.microsoft.com/office/drawing/2010/main" val="0"/>
              </a:ext>
            </a:extLst>
          </a:blip>
          <a:srcRect l="84091" t="22480" b="64958"/>
          <a:stretch>
            <a:fillRect/>
          </a:stretch>
        </p:blipFill>
        <p:spPr>
          <a:xfrm rot="16200000">
            <a:off x="7764104" y="60169"/>
            <a:ext cx="1066796" cy="1117223"/>
          </a:xfrm>
          <a:prstGeom prst="rect">
            <a:avLst/>
          </a:prstGeom>
        </p:spPr>
      </p:pic>
      <p:pic>
        <p:nvPicPr>
          <p:cNvPr id="17" name="图片 16"/>
          <p:cNvPicPr>
            <a:picLocks noChangeAspect="1"/>
          </p:cNvPicPr>
          <p:nvPr/>
        </p:nvPicPr>
        <p:blipFill>
          <a:blip r:embed="rId3">
            <a:extLst>
              <a:ext uri="{28A0092B-C50C-407E-A947-70E740481C1C}">
                <a14:useLocalDpi xmlns:a14="http://schemas.microsoft.com/office/drawing/2010/main" val="0"/>
              </a:ext>
            </a:extLst>
          </a:blip>
          <a:srcRect l="54563" t="71690" r="-689"/>
          <a:stretch>
            <a:fillRect/>
          </a:stretch>
        </p:blipFill>
        <p:spPr>
          <a:xfrm>
            <a:off x="10467172" y="4474030"/>
            <a:ext cx="1757204" cy="1440296"/>
          </a:xfrm>
          <a:prstGeom prst="rect">
            <a:avLst/>
          </a:prstGeom>
        </p:spPr>
      </p:pic>
      <p:pic>
        <p:nvPicPr>
          <p:cNvPr id="14" name="图片 13"/>
          <p:cNvPicPr>
            <a:picLocks noChangeAspect="1"/>
          </p:cNvPicPr>
          <p:nvPr/>
        </p:nvPicPr>
        <p:blipFill>
          <a:blip r:embed="rId4">
            <a:extLst>
              <a:ext uri="{28A0092B-C50C-407E-A947-70E740481C1C}">
                <a14:useLocalDpi xmlns:a14="http://schemas.microsoft.com/office/drawing/2010/main" val="0"/>
              </a:ext>
            </a:extLst>
          </a:blip>
          <a:srcRect t="62833"/>
          <a:stretch>
            <a:fillRect/>
          </a:stretch>
        </p:blipFill>
        <p:spPr>
          <a:xfrm rot="16200000">
            <a:off x="7151863" y="1840199"/>
            <a:ext cx="6722050" cy="3313549"/>
          </a:xfrm>
          <a:prstGeom prst="rect">
            <a:avLst/>
          </a:prstGeom>
        </p:spPr>
      </p:pic>
      <p:pic>
        <p:nvPicPr>
          <p:cNvPr id="16" name="图片 15"/>
          <p:cNvPicPr>
            <a:picLocks noChangeAspect="1"/>
          </p:cNvPicPr>
          <p:nvPr/>
        </p:nvPicPr>
        <p:blipFill>
          <a:blip r:embed="rId4">
            <a:extLst>
              <a:ext uri="{28A0092B-C50C-407E-A947-70E740481C1C}">
                <a14:useLocalDpi xmlns:a14="http://schemas.microsoft.com/office/drawing/2010/main" val="0"/>
              </a:ext>
            </a:extLst>
          </a:blip>
          <a:srcRect l="9228" t="15796" r="69773" b="72551"/>
          <a:stretch>
            <a:fillRect/>
          </a:stretch>
        </p:blipFill>
        <p:spPr>
          <a:xfrm rot="16200000">
            <a:off x="7038083" y="5721155"/>
            <a:ext cx="1408135" cy="1036323"/>
          </a:xfrm>
          <a:prstGeom prst="rect">
            <a:avLst/>
          </a:prstGeom>
        </p:spPr>
      </p:pic>
      <p:pic>
        <p:nvPicPr>
          <p:cNvPr id="19" name="图片 18"/>
          <p:cNvPicPr>
            <a:picLocks noChangeAspect="1"/>
          </p:cNvPicPr>
          <p:nvPr/>
        </p:nvPicPr>
        <p:blipFill>
          <a:blip r:embed="rId3">
            <a:extLst>
              <a:ext uri="{28A0092B-C50C-407E-A947-70E740481C1C}">
                <a14:useLocalDpi xmlns:a14="http://schemas.microsoft.com/office/drawing/2010/main" val="0"/>
              </a:ext>
            </a:extLst>
          </a:blip>
          <a:srcRect t="85422" r="67259"/>
          <a:stretch>
            <a:fillRect/>
          </a:stretch>
        </p:blipFill>
        <p:spPr>
          <a:xfrm>
            <a:off x="-1" y="5356264"/>
            <a:ext cx="2296887" cy="1365788"/>
          </a:xfrm>
          <a:prstGeom prst="rect">
            <a:avLst/>
          </a:prstGeom>
        </p:spPr>
      </p:pic>
      <p:pic>
        <p:nvPicPr>
          <p:cNvPr id="13" name="图片 12"/>
          <p:cNvPicPr>
            <a:picLocks noChangeAspect="1"/>
          </p:cNvPicPr>
          <p:nvPr/>
        </p:nvPicPr>
        <p:blipFill>
          <a:blip r:embed="rId4">
            <a:extLst>
              <a:ext uri="{28A0092B-C50C-407E-A947-70E740481C1C}">
                <a14:useLocalDpi xmlns:a14="http://schemas.microsoft.com/office/drawing/2010/main" val="0"/>
              </a:ext>
            </a:extLst>
          </a:blip>
          <a:srcRect b="21143"/>
          <a:stretch>
            <a:fillRect/>
          </a:stretch>
        </p:blipFill>
        <p:spPr>
          <a:xfrm rot="16200000">
            <a:off x="318670" y="-1373"/>
            <a:ext cx="6705598" cy="7013143"/>
          </a:xfrm>
          <a:prstGeom prst="rect">
            <a:avLst/>
          </a:prstGeom>
        </p:spPr>
      </p:pic>
      <p:grpSp>
        <p:nvGrpSpPr>
          <p:cNvPr id="5" name="组合 4"/>
          <p:cNvGrpSpPr/>
          <p:nvPr/>
        </p:nvGrpSpPr>
        <p:grpSpPr>
          <a:xfrm>
            <a:off x="1240701" y="2879320"/>
            <a:ext cx="4411006" cy="830997"/>
            <a:chOff x="1240701" y="2879320"/>
            <a:chExt cx="4411006" cy="830997"/>
          </a:xfrm>
        </p:grpSpPr>
        <p:sp>
          <p:nvSpPr>
            <p:cNvPr id="2" name="TextBox 6"/>
            <p:cNvSpPr txBox="1"/>
            <p:nvPr/>
          </p:nvSpPr>
          <p:spPr>
            <a:xfrm>
              <a:off x="1240701" y="2879320"/>
              <a:ext cx="1487499" cy="830997"/>
            </a:xfrm>
            <a:prstGeom prst="rect">
              <a:avLst/>
            </a:prstGeom>
          </p:spPr>
          <p:txBody>
            <a:bodyPr lIns="0" tIns="0" rIns="0" bIns="0" rtlCol="0" anchor="t">
              <a:spAutoFit/>
            </a:bodyPr>
            <a:lstStyle/>
            <a:p>
              <a:pPr algn="ctr">
                <a:spcBef>
                  <a:spcPct val="0"/>
                </a:spcBef>
              </a:pPr>
              <a:r>
                <a:rPr lang="en-US" sz="5400" spc="23">
                  <a:solidFill>
                    <a:srgbClr val="EFB739"/>
                  </a:solidFill>
                  <a:latin typeface="+mj-ea"/>
                  <a:ea typeface="+mj-ea"/>
                  <a:cs typeface="字由点字奇妙体"/>
                  <a:sym typeface="字由点字奇妙体"/>
                </a:rPr>
                <a:t>01-</a:t>
              </a:r>
              <a:endParaRPr lang="en-US" sz="5400" spc="23">
                <a:solidFill>
                  <a:srgbClr val="EFB739"/>
                </a:solidFill>
                <a:latin typeface="+mj-ea"/>
                <a:ea typeface="+mj-ea"/>
                <a:cs typeface="字由点字奇妙体"/>
                <a:sym typeface="字由点字奇妙体"/>
              </a:endParaRPr>
            </a:p>
          </p:txBody>
        </p:sp>
        <p:sp>
          <p:nvSpPr>
            <p:cNvPr id="18" name="Freeform 12"/>
            <p:cNvSpPr/>
            <p:nvPr/>
          </p:nvSpPr>
          <p:spPr>
            <a:xfrm>
              <a:off x="2728200" y="3077108"/>
              <a:ext cx="2923507" cy="500737"/>
            </a:xfrm>
            <a:custGeom>
              <a:avLst/>
              <a:gdLst/>
              <a:ahLst/>
              <a:cxnLst/>
              <a:rect l="l" t="t" r="r" b="b"/>
              <a:pathLst>
                <a:path w="1140403" h="195328">
                  <a:moveTo>
                    <a:pt x="97664" y="0"/>
                  </a:moveTo>
                  <a:lnTo>
                    <a:pt x="1042740" y="0"/>
                  </a:lnTo>
                  <a:cubicBezTo>
                    <a:pt x="1068642" y="0"/>
                    <a:pt x="1093483" y="10290"/>
                    <a:pt x="1111798" y="28605"/>
                  </a:cubicBezTo>
                  <a:cubicBezTo>
                    <a:pt x="1130114" y="46921"/>
                    <a:pt x="1140403" y="71762"/>
                    <a:pt x="1140403" y="97664"/>
                  </a:cubicBezTo>
                  <a:lnTo>
                    <a:pt x="1140403" y="97664"/>
                  </a:lnTo>
                  <a:cubicBezTo>
                    <a:pt x="1140403" y="123566"/>
                    <a:pt x="1130114" y="148407"/>
                    <a:pt x="1111798" y="166723"/>
                  </a:cubicBezTo>
                  <a:cubicBezTo>
                    <a:pt x="1093483" y="185038"/>
                    <a:pt x="1068642" y="195328"/>
                    <a:pt x="1042740" y="195328"/>
                  </a:cubicBezTo>
                  <a:lnTo>
                    <a:pt x="97664" y="195328"/>
                  </a:lnTo>
                  <a:cubicBezTo>
                    <a:pt x="71762" y="195328"/>
                    <a:pt x="46921" y="185038"/>
                    <a:pt x="28605" y="166723"/>
                  </a:cubicBezTo>
                  <a:cubicBezTo>
                    <a:pt x="10290" y="148407"/>
                    <a:pt x="0" y="123566"/>
                    <a:pt x="0" y="97664"/>
                  </a:cubicBezTo>
                  <a:lnTo>
                    <a:pt x="0" y="97664"/>
                  </a:lnTo>
                  <a:cubicBezTo>
                    <a:pt x="0" y="71762"/>
                    <a:pt x="10290" y="46921"/>
                    <a:pt x="28605" y="28605"/>
                  </a:cubicBezTo>
                  <a:cubicBezTo>
                    <a:pt x="46921" y="10290"/>
                    <a:pt x="71762" y="0"/>
                    <a:pt x="97664" y="0"/>
                  </a:cubicBezTo>
                  <a:close/>
                </a:path>
              </a:pathLst>
            </a:custGeom>
            <a:solidFill>
              <a:srgbClr val="9389B1"/>
            </a:solidFill>
            <a:ln w="19050" cap="rnd">
              <a:noFill/>
              <a:prstDash val="solid"/>
              <a:round/>
            </a:ln>
          </p:spPr>
        </p:sp>
        <p:sp>
          <p:nvSpPr>
            <p:cNvPr id="32" name="TextBox 13"/>
            <p:cNvSpPr txBox="1"/>
            <p:nvPr/>
          </p:nvSpPr>
          <p:spPr>
            <a:xfrm>
              <a:off x="2728200" y="3040481"/>
              <a:ext cx="2923507" cy="573991"/>
            </a:xfrm>
            <a:prstGeom prst="rect">
              <a:avLst/>
            </a:prstGeom>
          </p:spPr>
          <p:txBody>
            <a:bodyPr lIns="33867" tIns="33867" rIns="33867" bIns="33867" rtlCol="0" anchor="ctr"/>
            <a:lstStyle/>
            <a:p>
              <a:pPr algn="ctr">
                <a:spcBef>
                  <a:spcPct val="0"/>
                </a:spcBef>
              </a:pPr>
              <a:endParaRPr sz="1100">
                <a:latin typeface="+mj-ea"/>
                <a:ea typeface="+mj-ea"/>
              </a:endParaRPr>
            </a:p>
          </p:txBody>
        </p:sp>
        <p:sp>
          <p:nvSpPr>
            <p:cNvPr id="12" name="TextBox 14"/>
            <p:cNvSpPr txBox="1"/>
            <p:nvPr/>
          </p:nvSpPr>
          <p:spPr>
            <a:xfrm>
              <a:off x="2991927" y="3048597"/>
              <a:ext cx="2396053" cy="492125"/>
            </a:xfrm>
            <a:prstGeom prst="rect">
              <a:avLst/>
            </a:prstGeom>
          </p:spPr>
          <p:txBody>
            <a:bodyPr lIns="0" tIns="0" rIns="0" bIns="0" rtlCol="0" anchor="t">
              <a:spAutoFit/>
            </a:bodyPr>
            <a:lstStyle/>
            <a:p>
              <a:pPr algn="ctr"/>
              <a:r>
                <a:rPr lang="zh-CN" altLang="en-US" sz="3200" spc="-280">
                  <a:solidFill>
                    <a:srgbClr val="FFFFFF"/>
                  </a:solidFill>
                  <a:latin typeface="+mj-ea"/>
                  <a:ea typeface="+mj-ea"/>
                  <a:cs typeface="可画妞妞体-简"/>
                  <a:sym typeface="可画妞妞体-简"/>
                </a:rPr>
                <a:t>添加</a:t>
              </a:r>
              <a:r>
                <a:rPr lang="zh-CN" altLang="en-US" sz="3200" spc="-280">
                  <a:solidFill>
                    <a:srgbClr val="FFFFFF"/>
                  </a:solidFill>
                  <a:latin typeface="+mj-ea"/>
                  <a:ea typeface="+mj-ea"/>
                  <a:cs typeface="可画妞妞体-简"/>
                  <a:sym typeface="可画妞妞体-简"/>
                </a:rPr>
                <a:t>标题</a:t>
              </a:r>
              <a:endParaRPr lang="zh-CN" altLang="en-US" sz="3200" spc="-280">
                <a:solidFill>
                  <a:srgbClr val="FFFFFF"/>
                </a:solidFill>
                <a:latin typeface="+mj-ea"/>
                <a:ea typeface="+mj-ea"/>
                <a:cs typeface="可画妞妞体-简"/>
                <a:sym typeface="可画妞妞体-简"/>
              </a:endParaRPr>
            </a:p>
          </p:txBody>
        </p:sp>
      </p:grpSp>
      <p:grpSp>
        <p:nvGrpSpPr>
          <p:cNvPr id="10" name="组合 9"/>
          <p:cNvGrpSpPr/>
          <p:nvPr/>
        </p:nvGrpSpPr>
        <p:grpSpPr>
          <a:xfrm>
            <a:off x="1240701" y="4137818"/>
            <a:ext cx="4411006" cy="830997"/>
            <a:chOff x="1240701" y="4137818"/>
            <a:chExt cx="4411006" cy="830997"/>
          </a:xfrm>
        </p:grpSpPr>
        <p:sp>
          <p:nvSpPr>
            <p:cNvPr id="3" name="TextBox 7"/>
            <p:cNvSpPr txBox="1"/>
            <p:nvPr/>
          </p:nvSpPr>
          <p:spPr>
            <a:xfrm>
              <a:off x="1240701" y="4137818"/>
              <a:ext cx="1487499" cy="830997"/>
            </a:xfrm>
            <a:prstGeom prst="rect">
              <a:avLst/>
            </a:prstGeom>
          </p:spPr>
          <p:txBody>
            <a:bodyPr lIns="0" tIns="0" rIns="0" bIns="0" rtlCol="0" anchor="t">
              <a:spAutoFit/>
            </a:bodyPr>
            <a:lstStyle/>
            <a:p>
              <a:pPr algn="ctr">
                <a:spcBef>
                  <a:spcPct val="0"/>
                </a:spcBef>
              </a:pPr>
              <a:r>
                <a:rPr lang="en-US" sz="5400" spc="23">
                  <a:solidFill>
                    <a:srgbClr val="EFB739"/>
                  </a:solidFill>
                  <a:latin typeface="+mj-ea"/>
                  <a:ea typeface="+mj-ea"/>
                  <a:cs typeface="字由点字奇妙体"/>
                  <a:sym typeface="字由点字奇妙体"/>
                </a:rPr>
                <a:t>03-</a:t>
              </a:r>
              <a:endParaRPr lang="en-US" sz="5400" spc="23">
                <a:solidFill>
                  <a:srgbClr val="EFB739"/>
                </a:solidFill>
                <a:latin typeface="+mj-ea"/>
                <a:ea typeface="+mj-ea"/>
                <a:cs typeface="字由点字奇妙体"/>
                <a:sym typeface="字由点字奇妙体"/>
              </a:endParaRPr>
            </a:p>
          </p:txBody>
        </p:sp>
        <p:sp>
          <p:nvSpPr>
            <p:cNvPr id="36" name="Freeform 17"/>
            <p:cNvSpPr/>
            <p:nvPr/>
          </p:nvSpPr>
          <p:spPr>
            <a:xfrm>
              <a:off x="2728200" y="4335606"/>
              <a:ext cx="2923507" cy="500737"/>
            </a:xfrm>
            <a:custGeom>
              <a:avLst/>
              <a:gdLst/>
              <a:ahLst/>
              <a:cxnLst/>
              <a:rect l="l" t="t" r="r" b="b"/>
              <a:pathLst>
                <a:path w="1140403" h="195328">
                  <a:moveTo>
                    <a:pt x="97664" y="0"/>
                  </a:moveTo>
                  <a:lnTo>
                    <a:pt x="1042740" y="0"/>
                  </a:lnTo>
                  <a:cubicBezTo>
                    <a:pt x="1068642" y="0"/>
                    <a:pt x="1093483" y="10290"/>
                    <a:pt x="1111798" y="28605"/>
                  </a:cubicBezTo>
                  <a:cubicBezTo>
                    <a:pt x="1130114" y="46921"/>
                    <a:pt x="1140403" y="71762"/>
                    <a:pt x="1140403" y="97664"/>
                  </a:cubicBezTo>
                  <a:lnTo>
                    <a:pt x="1140403" y="97664"/>
                  </a:lnTo>
                  <a:cubicBezTo>
                    <a:pt x="1140403" y="123566"/>
                    <a:pt x="1130114" y="148407"/>
                    <a:pt x="1111798" y="166723"/>
                  </a:cubicBezTo>
                  <a:cubicBezTo>
                    <a:pt x="1093483" y="185038"/>
                    <a:pt x="1068642" y="195328"/>
                    <a:pt x="1042740" y="195328"/>
                  </a:cubicBezTo>
                  <a:lnTo>
                    <a:pt x="97664" y="195328"/>
                  </a:lnTo>
                  <a:cubicBezTo>
                    <a:pt x="71762" y="195328"/>
                    <a:pt x="46921" y="185038"/>
                    <a:pt x="28605" y="166723"/>
                  </a:cubicBezTo>
                  <a:cubicBezTo>
                    <a:pt x="10290" y="148407"/>
                    <a:pt x="0" y="123566"/>
                    <a:pt x="0" y="97664"/>
                  </a:cubicBezTo>
                  <a:lnTo>
                    <a:pt x="0" y="97664"/>
                  </a:lnTo>
                  <a:cubicBezTo>
                    <a:pt x="0" y="71762"/>
                    <a:pt x="10290" y="46921"/>
                    <a:pt x="28605" y="28605"/>
                  </a:cubicBezTo>
                  <a:cubicBezTo>
                    <a:pt x="46921" y="10290"/>
                    <a:pt x="71762" y="0"/>
                    <a:pt x="97664" y="0"/>
                  </a:cubicBezTo>
                  <a:close/>
                </a:path>
              </a:pathLst>
            </a:custGeom>
            <a:solidFill>
              <a:srgbClr val="9389B1"/>
            </a:solidFill>
            <a:ln w="19050" cap="rnd">
              <a:noFill/>
              <a:prstDash val="solid"/>
              <a:round/>
            </a:ln>
          </p:spPr>
        </p:sp>
        <p:sp>
          <p:nvSpPr>
            <p:cNvPr id="37" name="TextBox 18"/>
            <p:cNvSpPr txBox="1"/>
            <p:nvPr/>
          </p:nvSpPr>
          <p:spPr>
            <a:xfrm>
              <a:off x="2728200" y="4298979"/>
              <a:ext cx="2923507" cy="573991"/>
            </a:xfrm>
            <a:prstGeom prst="rect">
              <a:avLst/>
            </a:prstGeom>
          </p:spPr>
          <p:txBody>
            <a:bodyPr lIns="33867" tIns="33867" rIns="33867" bIns="33867" rtlCol="0" anchor="ctr"/>
            <a:lstStyle/>
            <a:p>
              <a:pPr algn="ctr">
                <a:spcBef>
                  <a:spcPct val="0"/>
                </a:spcBef>
              </a:pPr>
              <a:endParaRPr sz="1100">
                <a:latin typeface="+mj-ea"/>
                <a:ea typeface="+mj-ea"/>
              </a:endParaRPr>
            </a:p>
          </p:txBody>
        </p:sp>
        <p:sp>
          <p:nvSpPr>
            <p:cNvPr id="35" name="TextBox 19"/>
            <p:cNvSpPr txBox="1"/>
            <p:nvPr/>
          </p:nvSpPr>
          <p:spPr>
            <a:xfrm>
              <a:off x="2991927" y="4307095"/>
              <a:ext cx="2396053" cy="492125"/>
            </a:xfrm>
            <a:prstGeom prst="rect">
              <a:avLst/>
            </a:prstGeom>
          </p:spPr>
          <p:txBody>
            <a:bodyPr lIns="0" tIns="0" rIns="0" bIns="0" rtlCol="0" anchor="t">
              <a:spAutoFit/>
            </a:bodyPr>
            <a:lstStyle/>
            <a:p>
              <a:pPr algn="ctr"/>
              <a:r>
                <a:rPr lang="zh-CN" altLang="en-US" sz="3200" spc="-280">
                  <a:solidFill>
                    <a:srgbClr val="FFFFFF"/>
                  </a:solidFill>
                  <a:latin typeface="+mj-ea"/>
                  <a:ea typeface="+mj-ea"/>
                  <a:cs typeface="可画妞妞体-简"/>
                  <a:sym typeface="可画妞妞体-简"/>
                </a:rPr>
                <a:t>添加标题</a:t>
              </a:r>
              <a:endParaRPr lang="en-US" sz="3200">
                <a:solidFill>
                  <a:srgbClr val="FFFFFF"/>
                </a:solidFill>
                <a:latin typeface="+mj-ea"/>
                <a:ea typeface="+mj-ea"/>
                <a:cs typeface="可画妞妞体-简"/>
                <a:sym typeface="可画妞妞体-简"/>
              </a:endParaRPr>
            </a:p>
          </p:txBody>
        </p:sp>
      </p:grpSp>
      <p:grpSp>
        <p:nvGrpSpPr>
          <p:cNvPr id="8" name="组合 7"/>
          <p:cNvGrpSpPr/>
          <p:nvPr/>
        </p:nvGrpSpPr>
        <p:grpSpPr>
          <a:xfrm>
            <a:off x="6251391" y="2879320"/>
            <a:ext cx="4411007" cy="830997"/>
            <a:chOff x="6251391" y="2879320"/>
            <a:chExt cx="4411007" cy="830997"/>
          </a:xfrm>
        </p:grpSpPr>
        <p:sp>
          <p:nvSpPr>
            <p:cNvPr id="4" name="TextBox 8"/>
            <p:cNvSpPr txBox="1"/>
            <p:nvPr/>
          </p:nvSpPr>
          <p:spPr>
            <a:xfrm>
              <a:off x="6251391" y="2879320"/>
              <a:ext cx="1487499" cy="830997"/>
            </a:xfrm>
            <a:prstGeom prst="rect">
              <a:avLst/>
            </a:prstGeom>
          </p:spPr>
          <p:txBody>
            <a:bodyPr lIns="0" tIns="0" rIns="0" bIns="0" rtlCol="0" anchor="t">
              <a:spAutoFit/>
            </a:bodyPr>
            <a:lstStyle/>
            <a:p>
              <a:pPr algn="ctr">
                <a:spcBef>
                  <a:spcPct val="0"/>
                </a:spcBef>
              </a:pPr>
              <a:r>
                <a:rPr lang="en-US" sz="5400" spc="23">
                  <a:solidFill>
                    <a:srgbClr val="EFB739"/>
                  </a:solidFill>
                  <a:latin typeface="+mj-ea"/>
                  <a:ea typeface="+mj-ea"/>
                  <a:cs typeface="字由点字奇妙体"/>
                  <a:sym typeface="字由点字奇妙体"/>
                </a:rPr>
                <a:t>02-</a:t>
              </a:r>
              <a:endParaRPr lang="en-US" sz="5400" spc="23">
                <a:solidFill>
                  <a:srgbClr val="EFB739"/>
                </a:solidFill>
                <a:latin typeface="+mj-ea"/>
                <a:ea typeface="+mj-ea"/>
                <a:cs typeface="字由点字奇妙体"/>
                <a:sym typeface="字由点字奇妙体"/>
              </a:endParaRPr>
            </a:p>
          </p:txBody>
        </p:sp>
        <p:sp>
          <p:nvSpPr>
            <p:cNvPr id="41" name="Freeform 22"/>
            <p:cNvSpPr/>
            <p:nvPr/>
          </p:nvSpPr>
          <p:spPr>
            <a:xfrm>
              <a:off x="7738891" y="3077108"/>
              <a:ext cx="2923507" cy="500737"/>
            </a:xfrm>
            <a:custGeom>
              <a:avLst/>
              <a:gdLst/>
              <a:ahLst/>
              <a:cxnLst/>
              <a:rect l="l" t="t" r="r" b="b"/>
              <a:pathLst>
                <a:path w="1140403" h="195328">
                  <a:moveTo>
                    <a:pt x="97664" y="0"/>
                  </a:moveTo>
                  <a:lnTo>
                    <a:pt x="1042740" y="0"/>
                  </a:lnTo>
                  <a:cubicBezTo>
                    <a:pt x="1068642" y="0"/>
                    <a:pt x="1093483" y="10290"/>
                    <a:pt x="1111798" y="28605"/>
                  </a:cubicBezTo>
                  <a:cubicBezTo>
                    <a:pt x="1130114" y="46921"/>
                    <a:pt x="1140403" y="71762"/>
                    <a:pt x="1140403" y="97664"/>
                  </a:cubicBezTo>
                  <a:lnTo>
                    <a:pt x="1140403" y="97664"/>
                  </a:lnTo>
                  <a:cubicBezTo>
                    <a:pt x="1140403" y="123566"/>
                    <a:pt x="1130114" y="148407"/>
                    <a:pt x="1111798" y="166723"/>
                  </a:cubicBezTo>
                  <a:cubicBezTo>
                    <a:pt x="1093483" y="185038"/>
                    <a:pt x="1068642" y="195328"/>
                    <a:pt x="1042740" y="195328"/>
                  </a:cubicBezTo>
                  <a:lnTo>
                    <a:pt x="97664" y="195328"/>
                  </a:lnTo>
                  <a:cubicBezTo>
                    <a:pt x="71762" y="195328"/>
                    <a:pt x="46921" y="185038"/>
                    <a:pt x="28605" y="166723"/>
                  </a:cubicBezTo>
                  <a:cubicBezTo>
                    <a:pt x="10290" y="148407"/>
                    <a:pt x="0" y="123566"/>
                    <a:pt x="0" y="97664"/>
                  </a:cubicBezTo>
                  <a:lnTo>
                    <a:pt x="0" y="97664"/>
                  </a:lnTo>
                  <a:cubicBezTo>
                    <a:pt x="0" y="71762"/>
                    <a:pt x="10290" y="46921"/>
                    <a:pt x="28605" y="28605"/>
                  </a:cubicBezTo>
                  <a:cubicBezTo>
                    <a:pt x="46921" y="10290"/>
                    <a:pt x="71762" y="0"/>
                    <a:pt x="97664" y="0"/>
                  </a:cubicBezTo>
                  <a:close/>
                </a:path>
              </a:pathLst>
            </a:custGeom>
            <a:solidFill>
              <a:srgbClr val="9389B1"/>
            </a:solidFill>
            <a:ln w="19050" cap="rnd">
              <a:noFill/>
              <a:prstDash val="solid"/>
              <a:round/>
            </a:ln>
          </p:spPr>
        </p:sp>
        <p:sp>
          <p:nvSpPr>
            <p:cNvPr id="42" name="TextBox 23"/>
            <p:cNvSpPr txBox="1"/>
            <p:nvPr/>
          </p:nvSpPr>
          <p:spPr>
            <a:xfrm>
              <a:off x="7738891" y="3040481"/>
              <a:ext cx="2923507" cy="573991"/>
            </a:xfrm>
            <a:prstGeom prst="rect">
              <a:avLst/>
            </a:prstGeom>
          </p:spPr>
          <p:txBody>
            <a:bodyPr lIns="33867" tIns="33867" rIns="33867" bIns="33867" rtlCol="0" anchor="ctr"/>
            <a:lstStyle/>
            <a:p>
              <a:pPr algn="ctr">
                <a:spcBef>
                  <a:spcPct val="0"/>
                </a:spcBef>
              </a:pPr>
              <a:endParaRPr sz="1100">
                <a:latin typeface="+mj-ea"/>
                <a:ea typeface="+mj-ea"/>
              </a:endParaRPr>
            </a:p>
          </p:txBody>
        </p:sp>
        <p:sp>
          <p:nvSpPr>
            <p:cNvPr id="40" name="TextBox 24"/>
            <p:cNvSpPr txBox="1"/>
            <p:nvPr/>
          </p:nvSpPr>
          <p:spPr>
            <a:xfrm>
              <a:off x="8002618" y="3048597"/>
              <a:ext cx="2396053" cy="492125"/>
            </a:xfrm>
            <a:prstGeom prst="rect">
              <a:avLst/>
            </a:prstGeom>
          </p:spPr>
          <p:txBody>
            <a:bodyPr lIns="0" tIns="0" rIns="0" bIns="0" rtlCol="0" anchor="t">
              <a:spAutoFit/>
            </a:bodyPr>
            <a:lstStyle/>
            <a:p>
              <a:pPr algn="ctr"/>
              <a:r>
                <a:rPr lang="zh-CN" altLang="en-US" sz="3200" spc="-280">
                  <a:solidFill>
                    <a:srgbClr val="FFFFFF"/>
                  </a:solidFill>
                  <a:latin typeface="+mj-ea"/>
                  <a:ea typeface="+mj-ea"/>
                  <a:cs typeface="可画妞妞体-简"/>
                  <a:sym typeface="可画妞妞体-简"/>
                </a:rPr>
                <a:t>添加标题</a:t>
              </a:r>
              <a:endParaRPr lang="en-US" sz="3200">
                <a:solidFill>
                  <a:srgbClr val="FFFFFF"/>
                </a:solidFill>
                <a:latin typeface="+mj-ea"/>
                <a:ea typeface="+mj-ea"/>
                <a:cs typeface="可画妞妞体-简"/>
                <a:sym typeface="可画妞妞体-简"/>
              </a:endParaRPr>
            </a:p>
          </p:txBody>
        </p:sp>
      </p:grpSp>
      <p:grpSp>
        <p:nvGrpSpPr>
          <p:cNvPr id="20" name="组合 19"/>
          <p:cNvGrpSpPr/>
          <p:nvPr/>
        </p:nvGrpSpPr>
        <p:grpSpPr>
          <a:xfrm>
            <a:off x="6251391" y="4137818"/>
            <a:ext cx="4411007" cy="1154162"/>
            <a:chOff x="6251391" y="4137818"/>
            <a:chExt cx="4411007" cy="1154162"/>
          </a:xfrm>
        </p:grpSpPr>
        <p:sp>
          <p:nvSpPr>
            <p:cNvPr id="6" name="TextBox 9"/>
            <p:cNvSpPr txBox="1"/>
            <p:nvPr/>
          </p:nvSpPr>
          <p:spPr>
            <a:xfrm>
              <a:off x="6251391" y="4137818"/>
              <a:ext cx="1487499" cy="830997"/>
            </a:xfrm>
            <a:prstGeom prst="rect">
              <a:avLst/>
            </a:prstGeom>
          </p:spPr>
          <p:txBody>
            <a:bodyPr lIns="0" tIns="0" rIns="0" bIns="0" rtlCol="0" anchor="t">
              <a:spAutoFit/>
            </a:bodyPr>
            <a:lstStyle/>
            <a:p>
              <a:pPr algn="ctr">
                <a:spcBef>
                  <a:spcPct val="0"/>
                </a:spcBef>
              </a:pPr>
              <a:r>
                <a:rPr lang="en-US" sz="5400" spc="23">
                  <a:solidFill>
                    <a:srgbClr val="EFB739"/>
                  </a:solidFill>
                  <a:latin typeface="+mj-ea"/>
                  <a:ea typeface="+mj-ea"/>
                  <a:cs typeface="字由点字奇妙体"/>
                  <a:sym typeface="字由点字奇妙体"/>
                </a:rPr>
                <a:t>04-</a:t>
              </a:r>
              <a:endParaRPr lang="en-US" sz="5400" spc="23">
                <a:solidFill>
                  <a:srgbClr val="EFB739"/>
                </a:solidFill>
                <a:latin typeface="+mj-ea"/>
                <a:ea typeface="+mj-ea"/>
                <a:cs typeface="字由点字奇妙体"/>
                <a:sym typeface="字由点字奇妙体"/>
              </a:endParaRPr>
            </a:p>
          </p:txBody>
        </p:sp>
        <p:sp>
          <p:nvSpPr>
            <p:cNvPr id="46" name="Freeform 27"/>
            <p:cNvSpPr/>
            <p:nvPr/>
          </p:nvSpPr>
          <p:spPr>
            <a:xfrm>
              <a:off x="7738891" y="4335606"/>
              <a:ext cx="2923507" cy="500737"/>
            </a:xfrm>
            <a:custGeom>
              <a:avLst/>
              <a:gdLst/>
              <a:ahLst/>
              <a:cxnLst/>
              <a:rect l="l" t="t" r="r" b="b"/>
              <a:pathLst>
                <a:path w="1140403" h="195328">
                  <a:moveTo>
                    <a:pt x="97664" y="0"/>
                  </a:moveTo>
                  <a:lnTo>
                    <a:pt x="1042740" y="0"/>
                  </a:lnTo>
                  <a:cubicBezTo>
                    <a:pt x="1068642" y="0"/>
                    <a:pt x="1093483" y="10290"/>
                    <a:pt x="1111798" y="28605"/>
                  </a:cubicBezTo>
                  <a:cubicBezTo>
                    <a:pt x="1130114" y="46921"/>
                    <a:pt x="1140403" y="71762"/>
                    <a:pt x="1140403" y="97664"/>
                  </a:cubicBezTo>
                  <a:lnTo>
                    <a:pt x="1140403" y="97664"/>
                  </a:lnTo>
                  <a:cubicBezTo>
                    <a:pt x="1140403" y="123566"/>
                    <a:pt x="1130114" y="148407"/>
                    <a:pt x="1111798" y="166723"/>
                  </a:cubicBezTo>
                  <a:cubicBezTo>
                    <a:pt x="1093483" y="185038"/>
                    <a:pt x="1068642" y="195328"/>
                    <a:pt x="1042740" y="195328"/>
                  </a:cubicBezTo>
                  <a:lnTo>
                    <a:pt x="97664" y="195328"/>
                  </a:lnTo>
                  <a:cubicBezTo>
                    <a:pt x="71762" y="195328"/>
                    <a:pt x="46921" y="185038"/>
                    <a:pt x="28605" y="166723"/>
                  </a:cubicBezTo>
                  <a:cubicBezTo>
                    <a:pt x="10290" y="148407"/>
                    <a:pt x="0" y="123566"/>
                    <a:pt x="0" y="97664"/>
                  </a:cubicBezTo>
                  <a:lnTo>
                    <a:pt x="0" y="97664"/>
                  </a:lnTo>
                  <a:cubicBezTo>
                    <a:pt x="0" y="71762"/>
                    <a:pt x="10290" y="46921"/>
                    <a:pt x="28605" y="28605"/>
                  </a:cubicBezTo>
                  <a:cubicBezTo>
                    <a:pt x="46921" y="10290"/>
                    <a:pt x="71762" y="0"/>
                    <a:pt x="97664" y="0"/>
                  </a:cubicBezTo>
                  <a:close/>
                </a:path>
              </a:pathLst>
            </a:custGeom>
            <a:solidFill>
              <a:srgbClr val="9389B1"/>
            </a:solidFill>
            <a:ln w="19050" cap="rnd">
              <a:noFill/>
              <a:prstDash val="solid"/>
              <a:round/>
            </a:ln>
          </p:spPr>
        </p:sp>
        <p:sp>
          <p:nvSpPr>
            <p:cNvPr id="47" name="TextBox 28"/>
            <p:cNvSpPr txBox="1"/>
            <p:nvPr/>
          </p:nvSpPr>
          <p:spPr>
            <a:xfrm>
              <a:off x="7738891" y="4298979"/>
              <a:ext cx="2923507" cy="573991"/>
            </a:xfrm>
            <a:prstGeom prst="rect">
              <a:avLst/>
            </a:prstGeom>
          </p:spPr>
          <p:txBody>
            <a:bodyPr lIns="33867" tIns="33867" rIns="33867" bIns="33867" rtlCol="0" anchor="ctr"/>
            <a:lstStyle/>
            <a:p>
              <a:pPr algn="ctr">
                <a:spcBef>
                  <a:spcPct val="0"/>
                </a:spcBef>
              </a:pPr>
              <a:endParaRPr sz="1100">
                <a:latin typeface="+mj-ea"/>
                <a:ea typeface="+mj-ea"/>
              </a:endParaRPr>
            </a:p>
          </p:txBody>
        </p:sp>
        <p:sp>
          <p:nvSpPr>
            <p:cNvPr id="45" name="TextBox 29"/>
            <p:cNvSpPr txBox="1"/>
            <p:nvPr/>
          </p:nvSpPr>
          <p:spPr>
            <a:xfrm>
              <a:off x="8002618" y="4307095"/>
              <a:ext cx="2396053" cy="984885"/>
            </a:xfrm>
            <a:prstGeom prst="rect">
              <a:avLst/>
            </a:prstGeom>
          </p:spPr>
          <p:txBody>
            <a:bodyPr lIns="0" tIns="0" rIns="0" bIns="0" rtlCol="0" anchor="t">
              <a:spAutoFit/>
            </a:bodyPr>
            <a:lstStyle/>
            <a:p>
              <a:pPr algn="ctr"/>
              <a:r>
                <a:rPr lang="zh-CN" altLang="en-US" sz="3200" spc="-280">
                  <a:solidFill>
                    <a:srgbClr val="FFFFFF"/>
                  </a:solidFill>
                  <a:latin typeface="+mj-ea"/>
                  <a:ea typeface="+mj-ea"/>
                  <a:cs typeface="可画妞妞体-简"/>
                  <a:sym typeface="可画妞妞体-简"/>
                </a:rPr>
                <a:t>添加标题</a:t>
              </a:r>
              <a:endParaRPr lang="zh-CN" altLang="en-US" sz="3200" spc="-280">
                <a:solidFill>
                  <a:srgbClr val="FFFFFF"/>
                </a:solidFill>
                <a:latin typeface="+mj-ea"/>
                <a:ea typeface="+mj-ea"/>
                <a:cs typeface="可画妞妞体-简"/>
                <a:sym typeface="可画妞妞体-简"/>
              </a:endParaRPr>
            </a:p>
            <a:p>
              <a:pPr algn="ctr"/>
              <a:endParaRPr lang="en-US" sz="3200">
                <a:solidFill>
                  <a:srgbClr val="FFFFFF"/>
                </a:solidFill>
                <a:latin typeface="+mj-ea"/>
                <a:ea typeface="+mj-ea"/>
                <a:cs typeface="可画妞妞体-简"/>
                <a:sym typeface="可画妞妞体-简"/>
              </a:endParaRPr>
            </a:p>
          </p:txBody>
        </p:sp>
      </p:grpSp>
      <p:grpSp>
        <p:nvGrpSpPr>
          <p:cNvPr id="58" name="组合 57"/>
          <p:cNvGrpSpPr/>
          <p:nvPr/>
        </p:nvGrpSpPr>
        <p:grpSpPr>
          <a:xfrm>
            <a:off x="3594957" y="1243743"/>
            <a:ext cx="5403850" cy="1104148"/>
            <a:chOff x="3536080" y="1243743"/>
            <a:chExt cx="5403850" cy="1104148"/>
          </a:xfrm>
        </p:grpSpPr>
        <p:sp>
          <p:nvSpPr>
            <p:cNvPr id="56" name="TextBox 38"/>
            <p:cNvSpPr txBox="1"/>
            <p:nvPr/>
          </p:nvSpPr>
          <p:spPr>
            <a:xfrm>
              <a:off x="3536080" y="1243743"/>
              <a:ext cx="2362087" cy="1104148"/>
            </a:xfrm>
            <a:prstGeom prst="rect">
              <a:avLst/>
            </a:prstGeom>
          </p:spPr>
          <p:txBody>
            <a:bodyPr lIns="0" tIns="0" rIns="0" bIns="0" rtlCol="0" anchor="t">
              <a:spAutoFit/>
            </a:bodyPr>
            <a:lstStyle/>
            <a:p>
              <a:pPr algn="ctr">
                <a:lnSpc>
                  <a:spcPts val="9360"/>
                </a:lnSpc>
              </a:pPr>
              <a:r>
                <a:rPr lang="en-US" sz="7200" spc="-1">
                  <a:solidFill>
                    <a:srgbClr val="9389B1"/>
                  </a:solidFill>
                  <a:latin typeface="+mj-ea"/>
                  <a:ea typeface="+mj-ea"/>
                  <a:cs typeface="可画妞妞体-简"/>
                  <a:sym typeface="可画妞妞体-简"/>
                </a:rPr>
                <a:t>目录</a:t>
              </a:r>
              <a:endParaRPr lang="en-US" sz="7200" spc="-1">
                <a:solidFill>
                  <a:srgbClr val="9389B1"/>
                </a:solidFill>
                <a:latin typeface="+mj-ea"/>
                <a:ea typeface="+mj-ea"/>
                <a:cs typeface="可画妞妞体-简"/>
                <a:sym typeface="可画妞妞体-简"/>
              </a:endParaRPr>
            </a:p>
          </p:txBody>
        </p:sp>
        <p:sp>
          <p:nvSpPr>
            <p:cNvPr id="57" name="TextBox 39"/>
            <p:cNvSpPr txBox="1"/>
            <p:nvPr/>
          </p:nvSpPr>
          <p:spPr>
            <a:xfrm>
              <a:off x="5817635" y="1488853"/>
              <a:ext cx="3122295" cy="741045"/>
            </a:xfrm>
            <a:prstGeom prst="rect">
              <a:avLst/>
            </a:prstGeom>
          </p:spPr>
          <p:txBody>
            <a:bodyPr wrap="square" lIns="0" tIns="0" rIns="0" bIns="0" rtlCol="0" anchor="t">
              <a:spAutoFit/>
            </a:bodyPr>
            <a:lstStyle/>
            <a:p>
              <a:pPr algn="ctr">
                <a:lnSpc>
                  <a:spcPts val="5780"/>
                </a:lnSpc>
                <a:spcBef>
                  <a:spcPct val="0"/>
                </a:spcBef>
              </a:pPr>
              <a:r>
                <a:rPr lang="en-US" sz="4000">
                  <a:solidFill>
                    <a:srgbClr val="9389B1"/>
                  </a:solidFill>
                  <a:latin typeface="+mj-ea"/>
                  <a:ea typeface="+mj-ea"/>
                  <a:cs typeface="可画妞妞体-简"/>
                  <a:sym typeface="可画妞妞体-简"/>
                </a:rPr>
                <a:t>CONTENTS</a:t>
              </a:r>
              <a:endParaRPr lang="en-US" sz="4000">
                <a:solidFill>
                  <a:srgbClr val="9389B1"/>
                </a:solidFill>
                <a:latin typeface="+mj-ea"/>
                <a:ea typeface="+mj-ea"/>
                <a:cs typeface="可画妞妞体-简"/>
                <a:sym typeface="可画妞妞体-简"/>
              </a:endParaRPr>
            </a:p>
          </p:txBody>
        </p:sp>
      </p:gr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1">
            <a:extLst>
              <a:ext uri="{28A0092B-C50C-407E-A947-70E740481C1C}">
                <a14:useLocalDpi xmlns:a14="http://schemas.microsoft.com/office/drawing/2010/main" val="0"/>
              </a:ext>
            </a:extLst>
          </a:blip>
          <a:srcRect l="8188" r="16610"/>
          <a:stretch>
            <a:fillRect/>
          </a:stretch>
        </p:blipFill>
        <p:spPr>
          <a:xfrm rot="5400000">
            <a:off x="2666999" y="-2666998"/>
            <a:ext cx="6858002" cy="12192000"/>
          </a:xfrm>
          <a:prstGeom prst="rect">
            <a:avLst/>
          </a:prstGeom>
        </p:spPr>
      </p:pic>
      <p:pic>
        <p:nvPicPr>
          <p:cNvPr id="11" name="图片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285782" y="-2124136"/>
            <a:ext cx="5620437" cy="11106272"/>
          </a:xfrm>
          <a:prstGeom prst="rect">
            <a:avLst/>
          </a:prstGeom>
        </p:spPr>
      </p:pic>
      <p:pic>
        <p:nvPicPr>
          <p:cNvPr id="7" name="图片 6"/>
          <p:cNvPicPr>
            <a:picLocks noChangeAspect="1"/>
          </p:cNvPicPr>
          <p:nvPr/>
        </p:nvPicPr>
        <p:blipFill>
          <a:blip r:embed="rId3">
            <a:extLst>
              <a:ext uri="{28A0092B-C50C-407E-A947-70E740481C1C}">
                <a14:useLocalDpi xmlns:a14="http://schemas.microsoft.com/office/drawing/2010/main" val="0"/>
              </a:ext>
            </a:extLst>
          </a:blip>
          <a:srcRect r="51616" b="73810"/>
          <a:stretch>
            <a:fillRect/>
          </a:stretch>
        </p:blipFill>
        <p:spPr>
          <a:xfrm>
            <a:off x="1" y="-4"/>
            <a:ext cx="2484692" cy="1796147"/>
          </a:xfrm>
          <a:prstGeom prst="rect">
            <a:avLst/>
          </a:prstGeom>
        </p:spPr>
      </p:pic>
      <p:pic>
        <p:nvPicPr>
          <p:cNvPr id="5" name="图片 4"/>
          <p:cNvPicPr>
            <a:picLocks noChangeAspect="1"/>
          </p:cNvPicPr>
          <p:nvPr/>
        </p:nvPicPr>
        <p:blipFill>
          <a:blip r:embed="rId4">
            <a:extLst>
              <a:ext uri="{28A0092B-C50C-407E-A947-70E740481C1C}">
                <a14:useLocalDpi xmlns:a14="http://schemas.microsoft.com/office/drawing/2010/main" val="0"/>
              </a:ext>
            </a:extLst>
          </a:blip>
          <a:srcRect b="85422"/>
          <a:stretch>
            <a:fillRect/>
          </a:stretch>
        </p:blipFill>
        <p:spPr>
          <a:xfrm>
            <a:off x="3005219" y="618776"/>
            <a:ext cx="5255093" cy="999781"/>
          </a:xfrm>
          <a:prstGeom prst="rect">
            <a:avLst/>
          </a:prstGeom>
        </p:spPr>
      </p:pic>
      <p:pic>
        <p:nvPicPr>
          <p:cNvPr id="15" name="图片 14"/>
          <p:cNvPicPr>
            <a:picLocks noChangeAspect="1"/>
          </p:cNvPicPr>
          <p:nvPr/>
        </p:nvPicPr>
        <p:blipFill>
          <a:blip r:embed="rId5">
            <a:extLst>
              <a:ext uri="{28A0092B-C50C-407E-A947-70E740481C1C}">
                <a14:useLocalDpi xmlns:a14="http://schemas.microsoft.com/office/drawing/2010/main" val="0"/>
              </a:ext>
            </a:extLst>
          </a:blip>
          <a:srcRect l="84091" t="22480" b="64958"/>
          <a:stretch>
            <a:fillRect/>
          </a:stretch>
        </p:blipFill>
        <p:spPr>
          <a:xfrm rot="16200000">
            <a:off x="7764104" y="60169"/>
            <a:ext cx="1066796" cy="1117223"/>
          </a:xfrm>
          <a:prstGeom prst="rect">
            <a:avLst/>
          </a:prstGeom>
        </p:spPr>
      </p:pic>
      <p:pic>
        <p:nvPicPr>
          <p:cNvPr id="17" name="图片 16"/>
          <p:cNvPicPr>
            <a:picLocks noChangeAspect="1"/>
          </p:cNvPicPr>
          <p:nvPr/>
        </p:nvPicPr>
        <p:blipFill>
          <a:blip r:embed="rId3">
            <a:extLst>
              <a:ext uri="{28A0092B-C50C-407E-A947-70E740481C1C}">
                <a14:useLocalDpi xmlns:a14="http://schemas.microsoft.com/office/drawing/2010/main" val="0"/>
              </a:ext>
            </a:extLst>
          </a:blip>
          <a:srcRect l="54563" t="71690" r="-689"/>
          <a:stretch>
            <a:fillRect/>
          </a:stretch>
        </p:blipFill>
        <p:spPr>
          <a:xfrm>
            <a:off x="10467172" y="4474030"/>
            <a:ext cx="1757204" cy="1440296"/>
          </a:xfrm>
          <a:prstGeom prst="rect">
            <a:avLst/>
          </a:prstGeom>
        </p:spPr>
      </p:pic>
      <p:pic>
        <p:nvPicPr>
          <p:cNvPr id="14" name="图片 13"/>
          <p:cNvPicPr>
            <a:picLocks noChangeAspect="1"/>
          </p:cNvPicPr>
          <p:nvPr/>
        </p:nvPicPr>
        <p:blipFill>
          <a:blip r:embed="rId5">
            <a:extLst>
              <a:ext uri="{28A0092B-C50C-407E-A947-70E740481C1C}">
                <a14:useLocalDpi xmlns:a14="http://schemas.microsoft.com/office/drawing/2010/main" val="0"/>
              </a:ext>
            </a:extLst>
          </a:blip>
          <a:srcRect t="62833"/>
          <a:stretch>
            <a:fillRect/>
          </a:stretch>
        </p:blipFill>
        <p:spPr>
          <a:xfrm rot="16200000">
            <a:off x="7151863" y="1840199"/>
            <a:ext cx="6722050" cy="3313549"/>
          </a:xfrm>
          <a:prstGeom prst="rect">
            <a:avLst/>
          </a:prstGeom>
        </p:spPr>
      </p:pic>
      <p:pic>
        <p:nvPicPr>
          <p:cNvPr id="16" name="图片 15"/>
          <p:cNvPicPr>
            <a:picLocks noChangeAspect="1"/>
          </p:cNvPicPr>
          <p:nvPr/>
        </p:nvPicPr>
        <p:blipFill>
          <a:blip r:embed="rId5">
            <a:extLst>
              <a:ext uri="{28A0092B-C50C-407E-A947-70E740481C1C}">
                <a14:useLocalDpi xmlns:a14="http://schemas.microsoft.com/office/drawing/2010/main" val="0"/>
              </a:ext>
            </a:extLst>
          </a:blip>
          <a:srcRect l="9228" t="15796" r="69773" b="72551"/>
          <a:stretch>
            <a:fillRect/>
          </a:stretch>
        </p:blipFill>
        <p:spPr>
          <a:xfrm rot="16200000">
            <a:off x="7038083" y="5721155"/>
            <a:ext cx="1408135" cy="1036323"/>
          </a:xfrm>
          <a:prstGeom prst="rect">
            <a:avLst/>
          </a:prstGeom>
        </p:spPr>
      </p:pic>
      <p:pic>
        <p:nvPicPr>
          <p:cNvPr id="19" name="图片 18"/>
          <p:cNvPicPr>
            <a:picLocks noChangeAspect="1"/>
          </p:cNvPicPr>
          <p:nvPr/>
        </p:nvPicPr>
        <p:blipFill>
          <a:blip r:embed="rId3">
            <a:extLst>
              <a:ext uri="{28A0092B-C50C-407E-A947-70E740481C1C}">
                <a14:useLocalDpi xmlns:a14="http://schemas.microsoft.com/office/drawing/2010/main" val="0"/>
              </a:ext>
            </a:extLst>
          </a:blip>
          <a:srcRect t="85422" r="67259"/>
          <a:stretch>
            <a:fillRect/>
          </a:stretch>
        </p:blipFill>
        <p:spPr>
          <a:xfrm>
            <a:off x="-1" y="5012863"/>
            <a:ext cx="2874394" cy="1709189"/>
          </a:xfrm>
          <a:prstGeom prst="rect">
            <a:avLst/>
          </a:prstGeom>
        </p:spPr>
      </p:pic>
      <p:pic>
        <p:nvPicPr>
          <p:cNvPr id="13" name="图片 12"/>
          <p:cNvPicPr>
            <a:picLocks noChangeAspect="1"/>
          </p:cNvPicPr>
          <p:nvPr/>
        </p:nvPicPr>
        <p:blipFill>
          <a:blip r:embed="rId5">
            <a:extLst>
              <a:ext uri="{28A0092B-C50C-407E-A947-70E740481C1C}">
                <a14:useLocalDpi xmlns:a14="http://schemas.microsoft.com/office/drawing/2010/main" val="0"/>
              </a:ext>
            </a:extLst>
          </a:blip>
          <a:srcRect b="21143"/>
          <a:stretch>
            <a:fillRect/>
          </a:stretch>
        </p:blipFill>
        <p:spPr>
          <a:xfrm rot="16200000">
            <a:off x="318670" y="-1373"/>
            <a:ext cx="6705598" cy="7013143"/>
          </a:xfrm>
          <a:prstGeom prst="rect">
            <a:avLst/>
          </a:prstGeom>
        </p:spPr>
      </p:pic>
      <p:sp>
        <p:nvSpPr>
          <p:cNvPr id="30" name="TextBox 18"/>
          <p:cNvSpPr txBox="1"/>
          <p:nvPr/>
        </p:nvSpPr>
        <p:spPr>
          <a:xfrm>
            <a:off x="3112234" y="1910060"/>
            <a:ext cx="5967530" cy="1015663"/>
          </a:xfrm>
          <a:prstGeom prst="rect">
            <a:avLst/>
          </a:prstGeom>
        </p:spPr>
        <p:txBody>
          <a:bodyPr wrap="square" lIns="0" tIns="0" rIns="0" bIns="0" rtlCol="0" anchor="t">
            <a:spAutoFit/>
          </a:bodyPr>
          <a:lstStyle/>
          <a:p>
            <a:pPr algn="ctr"/>
            <a:r>
              <a:rPr lang="en-US" sz="6600" spc="-1">
                <a:solidFill>
                  <a:srgbClr val="EFB739"/>
                </a:solidFill>
                <a:latin typeface="+mj-ea"/>
                <a:ea typeface="+mj-ea"/>
                <a:cs typeface="可画妞妞体-简"/>
                <a:sym typeface="可画妞妞体-简"/>
              </a:rPr>
              <a:t>01</a:t>
            </a:r>
            <a:endParaRPr lang="en-US" sz="6600" spc="-1">
              <a:solidFill>
                <a:srgbClr val="EFB739"/>
              </a:solidFill>
              <a:latin typeface="+mj-ea"/>
              <a:ea typeface="+mj-ea"/>
              <a:cs typeface="可画妞妞体-简"/>
              <a:sym typeface="可画妞妞体-简"/>
            </a:endParaRPr>
          </a:p>
        </p:txBody>
      </p:sp>
      <p:grpSp>
        <p:nvGrpSpPr>
          <p:cNvPr id="2" name="Group 7"/>
          <p:cNvGrpSpPr/>
          <p:nvPr/>
        </p:nvGrpSpPr>
        <p:grpSpPr>
          <a:xfrm>
            <a:off x="4204333" y="3035415"/>
            <a:ext cx="3783332" cy="833755"/>
            <a:chOff x="0" y="-216478"/>
            <a:chExt cx="7566664" cy="1667511"/>
          </a:xfrm>
        </p:grpSpPr>
        <p:grpSp>
          <p:nvGrpSpPr>
            <p:cNvPr id="3" name="Group 8"/>
            <p:cNvGrpSpPr/>
            <p:nvPr/>
          </p:nvGrpSpPr>
          <p:grpSpPr>
            <a:xfrm>
              <a:off x="0" y="-216468"/>
              <a:ext cx="7566664" cy="1548811"/>
              <a:chOff x="0" y="-38100"/>
              <a:chExt cx="1140403" cy="233428"/>
            </a:xfrm>
          </p:grpSpPr>
          <p:sp>
            <p:nvSpPr>
              <p:cNvPr id="6" name="Freeform 9"/>
              <p:cNvSpPr/>
              <p:nvPr/>
            </p:nvSpPr>
            <p:spPr>
              <a:xfrm>
                <a:off x="0" y="-15737"/>
                <a:ext cx="1140403" cy="211065"/>
              </a:xfrm>
              <a:custGeom>
                <a:avLst/>
                <a:gdLst/>
                <a:ahLst/>
                <a:cxnLst/>
                <a:rect l="l" t="t" r="r" b="b"/>
                <a:pathLst>
                  <a:path w="1140403" h="195328">
                    <a:moveTo>
                      <a:pt x="97664" y="0"/>
                    </a:moveTo>
                    <a:lnTo>
                      <a:pt x="1042740" y="0"/>
                    </a:lnTo>
                    <a:cubicBezTo>
                      <a:pt x="1068642" y="0"/>
                      <a:pt x="1093483" y="10290"/>
                      <a:pt x="1111798" y="28605"/>
                    </a:cubicBezTo>
                    <a:cubicBezTo>
                      <a:pt x="1130114" y="46921"/>
                      <a:pt x="1140403" y="71762"/>
                      <a:pt x="1140403" y="97664"/>
                    </a:cubicBezTo>
                    <a:lnTo>
                      <a:pt x="1140403" y="97664"/>
                    </a:lnTo>
                    <a:cubicBezTo>
                      <a:pt x="1140403" y="123566"/>
                      <a:pt x="1130114" y="148407"/>
                      <a:pt x="1111798" y="166723"/>
                    </a:cubicBezTo>
                    <a:cubicBezTo>
                      <a:pt x="1093483" y="185038"/>
                      <a:pt x="1068642" y="195328"/>
                      <a:pt x="1042740" y="195328"/>
                    </a:cubicBezTo>
                    <a:lnTo>
                      <a:pt x="97664" y="195328"/>
                    </a:lnTo>
                    <a:cubicBezTo>
                      <a:pt x="71762" y="195328"/>
                      <a:pt x="46921" y="185038"/>
                      <a:pt x="28605" y="166723"/>
                    </a:cubicBezTo>
                    <a:cubicBezTo>
                      <a:pt x="10290" y="148407"/>
                      <a:pt x="0" y="123566"/>
                      <a:pt x="0" y="97664"/>
                    </a:cubicBezTo>
                    <a:lnTo>
                      <a:pt x="0" y="97664"/>
                    </a:lnTo>
                    <a:cubicBezTo>
                      <a:pt x="0" y="71762"/>
                      <a:pt x="10290" y="46921"/>
                      <a:pt x="28605" y="28605"/>
                    </a:cubicBezTo>
                    <a:cubicBezTo>
                      <a:pt x="46921" y="10290"/>
                      <a:pt x="71762" y="0"/>
                      <a:pt x="97664" y="0"/>
                    </a:cubicBezTo>
                    <a:close/>
                  </a:path>
                </a:pathLst>
              </a:custGeom>
              <a:solidFill>
                <a:srgbClr val="9389B1"/>
              </a:solidFill>
              <a:ln w="19050" cap="rnd">
                <a:noFill/>
                <a:prstDash val="solid"/>
                <a:round/>
              </a:ln>
            </p:spPr>
          </p:sp>
          <p:sp>
            <p:nvSpPr>
              <p:cNvPr id="8" name="TextBox 10"/>
              <p:cNvSpPr txBox="1"/>
              <p:nvPr/>
            </p:nvSpPr>
            <p:spPr>
              <a:xfrm>
                <a:off x="0" y="-38100"/>
                <a:ext cx="1140403" cy="233428"/>
              </a:xfrm>
              <a:prstGeom prst="rect">
                <a:avLst/>
              </a:prstGeom>
            </p:spPr>
            <p:txBody>
              <a:bodyPr lIns="33867" tIns="33867" rIns="33867" bIns="33867" rtlCol="0" anchor="ctr"/>
              <a:lstStyle/>
              <a:p>
                <a:pPr algn="ctr">
                  <a:lnSpc>
                    <a:spcPts val="1865"/>
                  </a:lnSpc>
                  <a:spcBef>
                    <a:spcPct val="0"/>
                  </a:spcBef>
                </a:pPr>
                <a:endParaRPr sz="1100">
                  <a:latin typeface="+mj-ea"/>
                  <a:ea typeface="+mj-ea"/>
                </a:endParaRPr>
              </a:p>
            </p:txBody>
          </p:sp>
        </p:grpSp>
        <p:sp>
          <p:nvSpPr>
            <p:cNvPr id="4" name="TextBox 11"/>
            <p:cNvSpPr txBox="1"/>
            <p:nvPr/>
          </p:nvSpPr>
          <p:spPr>
            <a:xfrm>
              <a:off x="682584" y="-216478"/>
              <a:ext cx="6201500" cy="1667511"/>
            </a:xfrm>
            <a:prstGeom prst="rect">
              <a:avLst/>
            </a:prstGeom>
          </p:spPr>
          <p:txBody>
            <a:bodyPr lIns="0" tIns="0" rIns="0" bIns="0" rtlCol="0" anchor="t">
              <a:spAutoFit/>
            </a:bodyPr>
            <a:lstStyle/>
            <a:p>
              <a:pPr algn="ctr">
                <a:lnSpc>
                  <a:spcPts val="6505"/>
                </a:lnSpc>
              </a:pPr>
              <a:r>
                <a:rPr lang="zh-CN" altLang="en-US" sz="4000" spc="-362">
                  <a:solidFill>
                    <a:srgbClr val="FFFFFF"/>
                  </a:solidFill>
                  <a:latin typeface="+mj-ea"/>
                  <a:ea typeface="+mj-ea"/>
                  <a:cs typeface="可画妞妞体-简"/>
                  <a:sym typeface="可画妞妞体-简"/>
                </a:rPr>
                <a:t>添加标题</a:t>
              </a:r>
              <a:endParaRPr lang="zh-CN" altLang="en-US" sz="4000" spc="-362">
                <a:solidFill>
                  <a:srgbClr val="FFFFFF"/>
                </a:solidFill>
                <a:latin typeface="+mj-ea"/>
                <a:ea typeface="+mj-ea"/>
                <a:cs typeface="可画妞妞体-简"/>
                <a:sym typeface="可画妞妞体-简"/>
              </a:endParaRPr>
            </a:p>
          </p:txBody>
        </p:sp>
      </p:grpSp>
      <p:sp>
        <p:nvSpPr>
          <p:cNvPr id="10" name="TextBox 14"/>
          <p:cNvSpPr txBox="1"/>
          <p:nvPr/>
        </p:nvSpPr>
        <p:spPr>
          <a:xfrm>
            <a:off x="3354957" y="3965161"/>
            <a:ext cx="5482085" cy="558800"/>
          </a:xfrm>
          <a:prstGeom prst="rect">
            <a:avLst/>
          </a:prstGeom>
        </p:spPr>
        <p:txBody>
          <a:bodyPr lIns="0" tIns="0" rIns="0" bIns="0" rtlCol="0" anchor="t">
            <a:spAutoFit/>
          </a:bodyPr>
          <a:lstStyle/>
          <a:p>
            <a:pPr algn="ctr">
              <a:lnSpc>
                <a:spcPct val="130000"/>
              </a:lnSpc>
            </a:pPr>
            <a:r>
              <a:rPr lang="zh-CN" altLang="en-US" sz="1400">
                <a:solidFill>
                  <a:srgbClr val="000000"/>
                </a:solidFill>
                <a:latin typeface="+mn-ea"/>
                <a:cs typeface="思源黑体 2"/>
                <a:sym typeface="思源黑体 2"/>
              </a:rPr>
              <a:t>添加文字</a:t>
            </a:r>
            <a:r>
              <a:rPr lang="zh-CN" altLang="en-US" sz="1400">
                <a:solidFill>
                  <a:srgbClr val="000000"/>
                </a:solidFill>
                <a:latin typeface="+mn-ea"/>
                <a:cs typeface="思源黑体 2"/>
                <a:sym typeface="思源黑体 2"/>
              </a:rPr>
              <a:t>添加文字添加文字添加文字添加文字添加文字</a:t>
            </a:r>
            <a:endParaRPr lang="zh-CN" altLang="en-US" sz="1400">
              <a:solidFill>
                <a:srgbClr val="000000"/>
              </a:solidFill>
              <a:latin typeface="+mn-ea"/>
              <a:cs typeface="思源黑体 2"/>
              <a:sym typeface="思源黑体 2"/>
            </a:endParaRPr>
          </a:p>
          <a:p>
            <a:pPr algn="ctr">
              <a:lnSpc>
                <a:spcPct val="130000"/>
              </a:lnSpc>
            </a:pPr>
            <a:endParaRPr lang="zh-CN" altLang="en-US" sz="1400">
              <a:solidFill>
                <a:srgbClr val="000000"/>
              </a:solidFill>
              <a:latin typeface="+mn-ea"/>
              <a:cs typeface="思源黑体 2"/>
              <a:sym typeface="思源黑体 2"/>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extLst>
              <a:ext uri="{28A0092B-C50C-407E-A947-70E740481C1C}">
                <a14:useLocalDpi xmlns:a14="http://schemas.microsoft.com/office/drawing/2010/main" val="0"/>
              </a:ext>
            </a:extLst>
          </a:blip>
          <a:srcRect l="8188" r="16610"/>
          <a:stretch>
            <a:fillRect/>
          </a:stretch>
        </p:blipFill>
        <p:spPr>
          <a:xfrm rot="5400000">
            <a:off x="2666999" y="-2666998"/>
            <a:ext cx="6858002" cy="12192000"/>
          </a:xfrm>
          <a:prstGeom prst="rect">
            <a:avLst/>
          </a:prstGeom>
        </p:spPr>
      </p:pic>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47840" y="-2396716"/>
            <a:ext cx="5896321" cy="11651433"/>
          </a:xfrm>
          <a:prstGeom prst="rect">
            <a:avLst/>
          </a:prstGeom>
        </p:spPr>
      </p:pic>
      <p:pic>
        <p:nvPicPr>
          <p:cNvPr id="6" name="图片 5"/>
          <p:cNvPicPr>
            <a:picLocks noChangeAspect="1"/>
          </p:cNvPicPr>
          <p:nvPr/>
        </p:nvPicPr>
        <p:blipFill>
          <a:blip r:embed="rId3">
            <a:extLst>
              <a:ext uri="{28A0092B-C50C-407E-A947-70E740481C1C}">
                <a14:useLocalDpi xmlns:a14="http://schemas.microsoft.com/office/drawing/2010/main" val="0"/>
              </a:ext>
            </a:extLst>
          </a:blip>
          <a:srcRect l="73674" b="78721"/>
          <a:stretch>
            <a:fillRect/>
          </a:stretch>
        </p:blipFill>
        <p:spPr>
          <a:xfrm rot="16200000">
            <a:off x="207879" y="197440"/>
            <a:ext cx="1192919" cy="1278876"/>
          </a:xfrm>
          <a:prstGeom prst="rect">
            <a:avLst/>
          </a:prstGeom>
        </p:spPr>
      </p:pic>
      <p:pic>
        <p:nvPicPr>
          <p:cNvPr id="8" name="图片 7"/>
          <p:cNvPicPr>
            <a:picLocks noChangeAspect="1"/>
          </p:cNvPicPr>
          <p:nvPr/>
        </p:nvPicPr>
        <p:blipFill>
          <a:blip r:embed="rId3">
            <a:extLst>
              <a:ext uri="{28A0092B-C50C-407E-A947-70E740481C1C}">
                <a14:useLocalDpi xmlns:a14="http://schemas.microsoft.com/office/drawing/2010/main" val="0"/>
              </a:ext>
            </a:extLst>
          </a:blip>
          <a:srcRect l="86175" t="23565" r="-379" b="38593"/>
          <a:stretch>
            <a:fillRect/>
          </a:stretch>
        </p:blipFill>
        <p:spPr>
          <a:xfrm rot="16411082">
            <a:off x="2847268" y="-1092200"/>
            <a:ext cx="952499" cy="3365498"/>
          </a:xfrm>
          <a:prstGeom prst="rect">
            <a:avLst/>
          </a:prstGeom>
        </p:spPr>
      </p:pic>
      <p:pic>
        <p:nvPicPr>
          <p:cNvPr id="9" name="图片 8"/>
          <p:cNvPicPr>
            <a:picLocks noChangeAspect="1"/>
          </p:cNvPicPr>
          <p:nvPr/>
        </p:nvPicPr>
        <p:blipFill>
          <a:blip r:embed="rId3">
            <a:extLst>
              <a:ext uri="{28A0092B-C50C-407E-A947-70E740481C1C}">
                <a14:useLocalDpi xmlns:a14="http://schemas.microsoft.com/office/drawing/2010/main" val="0"/>
              </a:ext>
            </a:extLst>
          </a:blip>
          <a:srcRect l="86175" t="23565" r="-379" b="38593"/>
          <a:stretch>
            <a:fillRect/>
          </a:stretch>
        </p:blipFill>
        <p:spPr>
          <a:xfrm rot="4723433" flipH="1">
            <a:off x="9852567" y="4577144"/>
            <a:ext cx="952499" cy="3365498"/>
          </a:xfrm>
          <a:prstGeom prst="rect">
            <a:avLst/>
          </a:prstGeom>
        </p:spPr>
      </p:pic>
      <p:sp>
        <p:nvSpPr>
          <p:cNvPr id="10" name="TextBox 8"/>
          <p:cNvSpPr txBox="1"/>
          <p:nvPr/>
        </p:nvSpPr>
        <p:spPr>
          <a:xfrm>
            <a:off x="4874601" y="879732"/>
            <a:ext cx="2442799" cy="601345"/>
          </a:xfrm>
          <a:prstGeom prst="rect">
            <a:avLst/>
          </a:prstGeom>
        </p:spPr>
        <p:txBody>
          <a:bodyPr lIns="0" tIns="0" rIns="0" bIns="0" rtlCol="0" anchor="t">
            <a:spAutoFit/>
          </a:bodyPr>
          <a:lstStyle/>
          <a:p>
            <a:pPr algn="ctr">
              <a:lnSpc>
                <a:spcPts val="4690"/>
              </a:lnSpc>
            </a:pPr>
            <a:r>
              <a:rPr lang="zh-CN" altLang="en-US" sz="4000" spc="-1">
                <a:solidFill>
                  <a:srgbClr val="9389B1"/>
                </a:solidFill>
                <a:latin typeface="+mj-ea"/>
                <a:ea typeface="+mj-ea"/>
                <a:cs typeface="可画妞妞体-简"/>
                <a:sym typeface="可画妞妞体-简"/>
              </a:rPr>
              <a:t>添加</a:t>
            </a:r>
            <a:r>
              <a:rPr lang="zh-CN" altLang="en-US" sz="4000" spc="-1">
                <a:solidFill>
                  <a:srgbClr val="9389B1"/>
                </a:solidFill>
                <a:latin typeface="+mj-ea"/>
                <a:ea typeface="+mj-ea"/>
                <a:cs typeface="可画妞妞体-简"/>
                <a:sym typeface="可画妞妞体-简"/>
              </a:rPr>
              <a:t>标题</a:t>
            </a:r>
            <a:endParaRPr lang="zh-CN" altLang="en-US" sz="4000" spc="-1">
              <a:solidFill>
                <a:srgbClr val="9389B1"/>
              </a:solidFill>
              <a:latin typeface="+mj-ea"/>
              <a:ea typeface="+mj-ea"/>
              <a:cs typeface="可画妞妞体-简"/>
              <a:sym typeface="可画妞妞体-简"/>
            </a:endParaRPr>
          </a:p>
        </p:txBody>
      </p:sp>
      <p:sp>
        <p:nvSpPr>
          <p:cNvPr id="12" name="Freeform 10"/>
          <p:cNvSpPr/>
          <p:nvPr>
            <p:custDataLst>
              <p:tags r:id="rId4"/>
            </p:custDataLst>
          </p:nvPr>
        </p:nvSpPr>
        <p:spPr>
          <a:xfrm>
            <a:off x="815838" y="1921627"/>
            <a:ext cx="2482746" cy="2369686"/>
          </a:xfrm>
          <a:custGeom>
            <a:avLst/>
            <a:gdLst/>
            <a:ahLst/>
            <a:cxnLst/>
            <a:rect l="l" t="t" r="r" b="b"/>
            <a:pathLst>
              <a:path w="6663624" h="6360176">
                <a:moveTo>
                  <a:pt x="3331812" y="5088"/>
                </a:moveTo>
                <a:lnTo>
                  <a:pt x="3331812" y="5088"/>
                </a:lnTo>
                <a:cubicBezTo>
                  <a:pt x="2194111" y="0"/>
                  <a:pt x="1140649" y="604036"/>
                  <a:pt x="570324" y="1588475"/>
                </a:cubicBezTo>
                <a:cubicBezTo>
                  <a:pt x="0" y="2572913"/>
                  <a:pt x="0" y="3787263"/>
                  <a:pt x="570324" y="4771701"/>
                </a:cubicBezTo>
                <a:cubicBezTo>
                  <a:pt x="1140649" y="5756140"/>
                  <a:pt x="2194111" y="6360176"/>
                  <a:pt x="3331812" y="6355088"/>
                </a:cubicBezTo>
                <a:cubicBezTo>
                  <a:pt x="4469513" y="6360176"/>
                  <a:pt x="5522976" y="5756140"/>
                  <a:pt x="6093300" y="4771701"/>
                </a:cubicBezTo>
                <a:cubicBezTo>
                  <a:pt x="6663624" y="3787263"/>
                  <a:pt x="6663624" y="2572913"/>
                  <a:pt x="6093300" y="1588475"/>
                </a:cubicBezTo>
                <a:cubicBezTo>
                  <a:pt x="5522976" y="604036"/>
                  <a:pt x="4469513" y="0"/>
                  <a:pt x="3331812" y="5088"/>
                </a:cubicBezTo>
                <a:close/>
              </a:path>
            </a:pathLst>
          </a:custGeom>
          <a:solidFill>
            <a:srgbClr val="F8DFA6"/>
          </a:solidFill>
        </p:spPr>
      </p:sp>
      <p:sp>
        <p:nvSpPr>
          <p:cNvPr id="17" name="Freeform 14"/>
          <p:cNvSpPr/>
          <p:nvPr>
            <p:custDataLst>
              <p:tags r:id="rId5"/>
            </p:custDataLst>
          </p:nvPr>
        </p:nvSpPr>
        <p:spPr>
          <a:xfrm>
            <a:off x="1045786" y="4463503"/>
            <a:ext cx="2022850" cy="333067"/>
          </a:xfrm>
          <a:custGeom>
            <a:avLst/>
            <a:gdLst/>
            <a:ahLst/>
            <a:cxnLst/>
            <a:rect l="l" t="t" r="r" b="b"/>
            <a:pathLst>
              <a:path w="1039241" h="171114">
                <a:moveTo>
                  <a:pt x="85557" y="0"/>
                </a:moveTo>
                <a:lnTo>
                  <a:pt x="953684" y="0"/>
                </a:lnTo>
                <a:cubicBezTo>
                  <a:pt x="976375" y="0"/>
                  <a:pt x="998137" y="9014"/>
                  <a:pt x="1014182" y="25059"/>
                </a:cubicBezTo>
                <a:cubicBezTo>
                  <a:pt x="1030227" y="41104"/>
                  <a:pt x="1039241" y="62866"/>
                  <a:pt x="1039241" y="85557"/>
                </a:cubicBezTo>
                <a:lnTo>
                  <a:pt x="1039241" y="85557"/>
                </a:lnTo>
                <a:cubicBezTo>
                  <a:pt x="1039241" y="108248"/>
                  <a:pt x="1030227" y="130010"/>
                  <a:pt x="1014182" y="146055"/>
                </a:cubicBezTo>
                <a:cubicBezTo>
                  <a:pt x="998137" y="162100"/>
                  <a:pt x="976375" y="171114"/>
                  <a:pt x="953684" y="171114"/>
                </a:cubicBezTo>
                <a:lnTo>
                  <a:pt x="85557" y="171114"/>
                </a:lnTo>
                <a:cubicBezTo>
                  <a:pt x="62866" y="171114"/>
                  <a:pt x="41104" y="162100"/>
                  <a:pt x="25059" y="146055"/>
                </a:cubicBezTo>
                <a:cubicBezTo>
                  <a:pt x="9014" y="130010"/>
                  <a:pt x="0" y="108248"/>
                  <a:pt x="0" y="85557"/>
                </a:cubicBezTo>
                <a:lnTo>
                  <a:pt x="0" y="85557"/>
                </a:lnTo>
                <a:cubicBezTo>
                  <a:pt x="0" y="62866"/>
                  <a:pt x="9014" y="41104"/>
                  <a:pt x="25059" y="25059"/>
                </a:cubicBezTo>
                <a:cubicBezTo>
                  <a:pt x="41104" y="9014"/>
                  <a:pt x="62866" y="0"/>
                  <a:pt x="85557" y="0"/>
                </a:cubicBezTo>
                <a:close/>
              </a:path>
            </a:pathLst>
          </a:custGeom>
          <a:solidFill>
            <a:srgbClr val="9389B1"/>
          </a:solidFill>
          <a:ln w="9525" cap="rnd">
            <a:noFill/>
            <a:prstDash val="solid"/>
            <a:round/>
          </a:ln>
        </p:spPr>
      </p:sp>
      <p:sp>
        <p:nvSpPr>
          <p:cNvPr id="18" name="TextBox 15"/>
          <p:cNvSpPr txBox="1"/>
          <p:nvPr/>
        </p:nvSpPr>
        <p:spPr>
          <a:xfrm>
            <a:off x="1045786" y="4384495"/>
            <a:ext cx="2022850" cy="425767"/>
          </a:xfrm>
          <a:prstGeom prst="rect">
            <a:avLst/>
          </a:prstGeom>
        </p:spPr>
        <p:txBody>
          <a:bodyPr lIns="22995" tIns="22995" rIns="22995" bIns="22995" rtlCol="0" anchor="ctr"/>
          <a:lstStyle/>
          <a:p>
            <a:pPr algn="ctr">
              <a:lnSpc>
                <a:spcPct val="130000"/>
              </a:lnSpc>
              <a:spcBef>
                <a:spcPct val="0"/>
              </a:spcBef>
            </a:pPr>
            <a:endParaRPr sz="1100">
              <a:latin typeface="+mn-ea"/>
            </a:endParaRPr>
          </a:p>
        </p:txBody>
      </p:sp>
      <p:sp>
        <p:nvSpPr>
          <p:cNvPr id="16" name="TextBox 16"/>
          <p:cNvSpPr txBox="1"/>
          <p:nvPr>
            <p:custDataLst>
              <p:tags r:id="rId6"/>
            </p:custDataLst>
          </p:nvPr>
        </p:nvSpPr>
        <p:spPr>
          <a:xfrm>
            <a:off x="1191829" y="4433487"/>
            <a:ext cx="1730764" cy="359410"/>
          </a:xfrm>
          <a:prstGeom prst="rect">
            <a:avLst/>
          </a:prstGeom>
        </p:spPr>
        <p:txBody>
          <a:bodyPr lIns="0" tIns="0" rIns="0" bIns="0" rtlCol="0" anchor="t">
            <a:spAutoFit/>
          </a:bodyPr>
          <a:lstStyle/>
          <a:p>
            <a:pPr algn="ctr">
              <a:lnSpc>
                <a:spcPct val="130000"/>
              </a:lnSpc>
              <a:spcBef>
                <a:spcPct val="0"/>
              </a:spcBef>
            </a:pPr>
            <a:r>
              <a:rPr lang="zh-CN" altLang="en-US" b="1" spc="186">
                <a:solidFill>
                  <a:srgbClr val="FFFFFF"/>
                </a:solidFill>
                <a:latin typeface="+mn-ea"/>
                <a:cs typeface="思源黑体 1 Bold"/>
                <a:sym typeface="思源黑体 1 Bold"/>
              </a:rPr>
              <a:t>添加</a:t>
            </a:r>
            <a:r>
              <a:rPr lang="zh-CN" altLang="en-US" b="1" spc="186">
                <a:solidFill>
                  <a:srgbClr val="FFFFFF"/>
                </a:solidFill>
                <a:latin typeface="+mn-ea"/>
                <a:cs typeface="思源黑体 1 Bold"/>
                <a:sym typeface="思源黑体 1 Bold"/>
              </a:rPr>
              <a:t>标题</a:t>
            </a:r>
            <a:endParaRPr lang="zh-CN" altLang="en-US" b="1" spc="186">
              <a:solidFill>
                <a:srgbClr val="FFFFFF"/>
              </a:solidFill>
              <a:latin typeface="+mn-ea"/>
              <a:cs typeface="思源黑体 1 Bold"/>
              <a:sym typeface="思源黑体 1 Bold"/>
            </a:endParaRPr>
          </a:p>
        </p:txBody>
      </p:sp>
      <p:sp>
        <p:nvSpPr>
          <p:cNvPr id="19" name="TextBox 17"/>
          <p:cNvSpPr txBox="1"/>
          <p:nvPr>
            <p:custDataLst>
              <p:tags r:id="rId7"/>
            </p:custDataLst>
          </p:nvPr>
        </p:nvSpPr>
        <p:spPr>
          <a:xfrm>
            <a:off x="838935" y="4911862"/>
            <a:ext cx="2436553" cy="1678305"/>
          </a:xfrm>
          <a:prstGeom prst="rect">
            <a:avLst/>
          </a:prstGeom>
        </p:spPr>
        <p:txBody>
          <a:bodyPr lIns="0" tIns="0" rIns="0" bIns="0" rtlCol="0" anchor="t">
            <a:spAutoFit/>
          </a:bodyPr>
          <a:lstStyle/>
          <a:p>
            <a:pPr algn="ctr">
              <a:lnSpc>
                <a:spcPct val="130000"/>
              </a:lnSpc>
              <a:spcBef>
                <a:spcPct val="0"/>
              </a:spcBef>
            </a:pPr>
            <a:r>
              <a:rPr lang="zh-CN" altLang="en-US" sz="1200">
                <a:solidFill>
                  <a:srgbClr val="2B2A2A"/>
                </a:solidFill>
                <a:latin typeface="+mn-ea"/>
                <a:cs typeface="思源黑体 1"/>
                <a:sym typeface="思源黑体 1"/>
              </a:rPr>
              <a:t>添加文字</a:t>
            </a:r>
            <a:r>
              <a:rPr lang="zh-CN" altLang="en-US" sz="1200">
                <a:solidFill>
                  <a:srgbClr val="2B2A2A"/>
                </a:solidFill>
                <a:latin typeface="+mn-ea"/>
                <a:cs typeface="思源黑体 1"/>
                <a:sym typeface="思源黑体 1"/>
              </a:rPr>
              <a:t>添加文字添加文字</a:t>
            </a:r>
            <a:endParaRPr lang="zh-CN" altLang="en-US" sz="1200">
              <a:solidFill>
                <a:srgbClr val="2B2A2A"/>
              </a:solidFill>
              <a:latin typeface="+mn-ea"/>
              <a:cs typeface="思源黑体 1"/>
              <a:sym typeface="思源黑体 1"/>
            </a:endParaRPr>
          </a:p>
          <a:p>
            <a:pPr algn="ctr">
              <a:lnSpc>
                <a:spcPct val="130000"/>
              </a:lnSpc>
              <a:spcBef>
                <a:spcPct val="0"/>
              </a:spcBef>
            </a:pPr>
            <a:r>
              <a:rPr lang="zh-CN" altLang="en-US" sz="1200">
                <a:solidFill>
                  <a:srgbClr val="2B2A2A"/>
                </a:solidFill>
                <a:latin typeface="+mn-ea"/>
                <a:cs typeface="思源黑体 1"/>
                <a:sym typeface="思源黑体 1"/>
              </a:rPr>
              <a:t>添加文字添加文字添加文字</a:t>
            </a:r>
            <a:endParaRPr lang="zh-CN" altLang="en-US" sz="1200">
              <a:solidFill>
                <a:srgbClr val="2B2A2A"/>
              </a:solidFill>
              <a:latin typeface="+mn-ea"/>
              <a:cs typeface="思源黑体 1"/>
              <a:sym typeface="思源黑体 1"/>
            </a:endParaRPr>
          </a:p>
          <a:p>
            <a:pPr algn="ctr">
              <a:lnSpc>
                <a:spcPct val="130000"/>
              </a:lnSpc>
              <a:spcBef>
                <a:spcPct val="0"/>
              </a:spcBef>
            </a:pPr>
            <a:r>
              <a:rPr lang="zh-CN" altLang="en-US" sz="1200">
                <a:solidFill>
                  <a:srgbClr val="2B2A2A"/>
                </a:solidFill>
                <a:latin typeface="+mn-ea"/>
                <a:cs typeface="思源黑体 1"/>
                <a:sym typeface="思源黑体 1"/>
              </a:rPr>
              <a:t>添加文字</a:t>
            </a:r>
            <a:endParaRPr lang="zh-CN" altLang="en-US" sz="1200">
              <a:solidFill>
                <a:srgbClr val="2B2A2A"/>
              </a:solidFill>
              <a:latin typeface="+mn-ea"/>
              <a:cs typeface="思源黑体 1"/>
              <a:sym typeface="思源黑体 1"/>
            </a:endParaRPr>
          </a:p>
          <a:p>
            <a:pPr algn="ctr">
              <a:lnSpc>
                <a:spcPct val="130000"/>
              </a:lnSpc>
              <a:spcBef>
                <a:spcPct val="0"/>
              </a:spcBef>
            </a:pPr>
            <a:endParaRPr lang="zh-CN" altLang="en-US" sz="1200">
              <a:solidFill>
                <a:srgbClr val="2B2A2A"/>
              </a:solidFill>
              <a:latin typeface="+mn-ea"/>
              <a:cs typeface="思源黑体 1"/>
              <a:sym typeface="思源黑体 1"/>
            </a:endParaRPr>
          </a:p>
          <a:p>
            <a:pPr algn="ctr">
              <a:lnSpc>
                <a:spcPct val="130000"/>
              </a:lnSpc>
              <a:spcBef>
                <a:spcPct val="0"/>
              </a:spcBef>
            </a:pPr>
            <a:endParaRPr lang="zh-CN" altLang="en-US" sz="1200">
              <a:solidFill>
                <a:srgbClr val="2B2A2A"/>
              </a:solidFill>
              <a:latin typeface="+mn-ea"/>
              <a:cs typeface="思源黑体 1"/>
              <a:sym typeface="思源黑体 1"/>
            </a:endParaRPr>
          </a:p>
          <a:p>
            <a:pPr algn="ctr">
              <a:lnSpc>
                <a:spcPct val="130000"/>
              </a:lnSpc>
              <a:spcBef>
                <a:spcPct val="0"/>
              </a:spcBef>
            </a:pPr>
            <a:endParaRPr lang="zh-CN" altLang="en-US" sz="1200">
              <a:solidFill>
                <a:srgbClr val="2B2A2A"/>
              </a:solidFill>
              <a:latin typeface="+mn-ea"/>
              <a:cs typeface="思源黑体 1"/>
              <a:sym typeface="思源黑体 1"/>
            </a:endParaRPr>
          </a:p>
          <a:p>
            <a:pPr algn="ctr">
              <a:lnSpc>
                <a:spcPct val="130000"/>
              </a:lnSpc>
              <a:spcBef>
                <a:spcPct val="0"/>
              </a:spcBef>
            </a:pPr>
            <a:endParaRPr lang="zh-CN" altLang="en-US" sz="1200">
              <a:solidFill>
                <a:srgbClr val="2B2A2A"/>
              </a:solidFill>
              <a:latin typeface="+mn-ea"/>
              <a:cs typeface="思源黑体 1"/>
              <a:sym typeface="思源黑体 1"/>
            </a:endParaRPr>
          </a:p>
        </p:txBody>
      </p:sp>
      <p:sp>
        <p:nvSpPr>
          <p:cNvPr id="23" name="Freeform 20"/>
          <p:cNvSpPr/>
          <p:nvPr>
            <p:custDataLst>
              <p:tags r:id="rId8"/>
            </p:custDataLst>
          </p:nvPr>
        </p:nvSpPr>
        <p:spPr>
          <a:xfrm>
            <a:off x="3752203" y="4463503"/>
            <a:ext cx="2022850" cy="333067"/>
          </a:xfrm>
          <a:custGeom>
            <a:avLst/>
            <a:gdLst/>
            <a:ahLst/>
            <a:cxnLst/>
            <a:rect l="l" t="t" r="r" b="b"/>
            <a:pathLst>
              <a:path w="1039241" h="171114">
                <a:moveTo>
                  <a:pt x="85557" y="0"/>
                </a:moveTo>
                <a:lnTo>
                  <a:pt x="953684" y="0"/>
                </a:lnTo>
                <a:cubicBezTo>
                  <a:pt x="976375" y="0"/>
                  <a:pt x="998137" y="9014"/>
                  <a:pt x="1014182" y="25059"/>
                </a:cubicBezTo>
                <a:cubicBezTo>
                  <a:pt x="1030227" y="41104"/>
                  <a:pt x="1039241" y="62866"/>
                  <a:pt x="1039241" y="85557"/>
                </a:cubicBezTo>
                <a:lnTo>
                  <a:pt x="1039241" y="85557"/>
                </a:lnTo>
                <a:cubicBezTo>
                  <a:pt x="1039241" y="108248"/>
                  <a:pt x="1030227" y="130010"/>
                  <a:pt x="1014182" y="146055"/>
                </a:cubicBezTo>
                <a:cubicBezTo>
                  <a:pt x="998137" y="162100"/>
                  <a:pt x="976375" y="171114"/>
                  <a:pt x="953684" y="171114"/>
                </a:cubicBezTo>
                <a:lnTo>
                  <a:pt x="85557" y="171114"/>
                </a:lnTo>
                <a:cubicBezTo>
                  <a:pt x="62866" y="171114"/>
                  <a:pt x="41104" y="162100"/>
                  <a:pt x="25059" y="146055"/>
                </a:cubicBezTo>
                <a:cubicBezTo>
                  <a:pt x="9014" y="130010"/>
                  <a:pt x="0" y="108248"/>
                  <a:pt x="0" y="85557"/>
                </a:cubicBezTo>
                <a:lnTo>
                  <a:pt x="0" y="85557"/>
                </a:lnTo>
                <a:cubicBezTo>
                  <a:pt x="0" y="62866"/>
                  <a:pt x="9014" y="41104"/>
                  <a:pt x="25059" y="25059"/>
                </a:cubicBezTo>
                <a:cubicBezTo>
                  <a:pt x="41104" y="9014"/>
                  <a:pt x="62866" y="0"/>
                  <a:pt x="85557" y="0"/>
                </a:cubicBezTo>
                <a:close/>
              </a:path>
            </a:pathLst>
          </a:custGeom>
          <a:solidFill>
            <a:srgbClr val="9389B1"/>
          </a:solidFill>
          <a:ln w="9525" cap="rnd">
            <a:noFill/>
            <a:prstDash val="solid"/>
            <a:round/>
          </a:ln>
        </p:spPr>
      </p:sp>
      <p:sp>
        <p:nvSpPr>
          <p:cNvPr id="24" name="TextBox 21"/>
          <p:cNvSpPr txBox="1"/>
          <p:nvPr/>
        </p:nvSpPr>
        <p:spPr>
          <a:xfrm>
            <a:off x="3752203" y="4384495"/>
            <a:ext cx="2022850" cy="425767"/>
          </a:xfrm>
          <a:prstGeom prst="rect">
            <a:avLst/>
          </a:prstGeom>
        </p:spPr>
        <p:txBody>
          <a:bodyPr lIns="22995" tIns="22995" rIns="22995" bIns="22995" rtlCol="0" anchor="ctr"/>
          <a:lstStyle/>
          <a:p>
            <a:pPr algn="ctr">
              <a:lnSpc>
                <a:spcPct val="130000"/>
              </a:lnSpc>
              <a:spcBef>
                <a:spcPct val="0"/>
              </a:spcBef>
            </a:pPr>
            <a:endParaRPr sz="1100">
              <a:latin typeface="+mn-ea"/>
            </a:endParaRPr>
          </a:p>
        </p:txBody>
      </p:sp>
      <p:sp>
        <p:nvSpPr>
          <p:cNvPr id="22" name="TextBox 22"/>
          <p:cNvSpPr txBox="1"/>
          <p:nvPr>
            <p:custDataLst>
              <p:tags r:id="rId9"/>
            </p:custDataLst>
          </p:nvPr>
        </p:nvSpPr>
        <p:spPr>
          <a:xfrm>
            <a:off x="3898246" y="4433487"/>
            <a:ext cx="1730764" cy="359410"/>
          </a:xfrm>
          <a:prstGeom prst="rect">
            <a:avLst/>
          </a:prstGeom>
        </p:spPr>
        <p:txBody>
          <a:bodyPr lIns="0" tIns="0" rIns="0" bIns="0" rtlCol="0" anchor="t">
            <a:spAutoFit/>
          </a:bodyPr>
          <a:lstStyle/>
          <a:p>
            <a:pPr algn="ctr">
              <a:lnSpc>
                <a:spcPct val="130000"/>
              </a:lnSpc>
              <a:spcBef>
                <a:spcPct val="0"/>
              </a:spcBef>
            </a:pPr>
            <a:r>
              <a:rPr lang="zh-CN" altLang="en-US" b="1" spc="186">
                <a:solidFill>
                  <a:srgbClr val="FFFFFF"/>
                </a:solidFill>
                <a:latin typeface="+mn-ea"/>
                <a:cs typeface="思源黑体 1 Bold"/>
                <a:sym typeface="思源黑体 1 Bold"/>
              </a:rPr>
              <a:t>添加</a:t>
            </a:r>
            <a:r>
              <a:rPr lang="zh-CN" altLang="en-US" b="1" spc="186">
                <a:solidFill>
                  <a:srgbClr val="FFFFFF"/>
                </a:solidFill>
                <a:latin typeface="+mn-ea"/>
                <a:cs typeface="思源黑体 1 Bold"/>
                <a:sym typeface="思源黑体 1 Bold"/>
              </a:rPr>
              <a:t>标题</a:t>
            </a:r>
            <a:endParaRPr lang="zh-CN" altLang="en-US" b="1" spc="186">
              <a:solidFill>
                <a:srgbClr val="FFFFFF"/>
              </a:solidFill>
              <a:latin typeface="+mn-ea"/>
              <a:cs typeface="思源黑体 1 Bold"/>
              <a:sym typeface="思源黑体 1 Bold"/>
            </a:endParaRPr>
          </a:p>
        </p:txBody>
      </p:sp>
      <p:sp>
        <p:nvSpPr>
          <p:cNvPr id="26" name="Freeform 24"/>
          <p:cNvSpPr/>
          <p:nvPr>
            <p:custDataLst>
              <p:tags r:id="rId10"/>
            </p:custDataLst>
          </p:nvPr>
        </p:nvSpPr>
        <p:spPr>
          <a:xfrm>
            <a:off x="3522255" y="1921627"/>
            <a:ext cx="2482746" cy="2369686"/>
          </a:xfrm>
          <a:custGeom>
            <a:avLst/>
            <a:gdLst/>
            <a:ahLst/>
            <a:cxnLst/>
            <a:rect l="l" t="t" r="r" b="b"/>
            <a:pathLst>
              <a:path w="6663624" h="6360176">
                <a:moveTo>
                  <a:pt x="3331812" y="5088"/>
                </a:moveTo>
                <a:lnTo>
                  <a:pt x="3331812" y="5088"/>
                </a:lnTo>
                <a:cubicBezTo>
                  <a:pt x="2194111" y="0"/>
                  <a:pt x="1140649" y="604036"/>
                  <a:pt x="570324" y="1588475"/>
                </a:cubicBezTo>
                <a:cubicBezTo>
                  <a:pt x="0" y="2572913"/>
                  <a:pt x="0" y="3787263"/>
                  <a:pt x="570324" y="4771701"/>
                </a:cubicBezTo>
                <a:cubicBezTo>
                  <a:pt x="1140649" y="5756140"/>
                  <a:pt x="2194111" y="6360176"/>
                  <a:pt x="3331812" y="6355088"/>
                </a:cubicBezTo>
                <a:cubicBezTo>
                  <a:pt x="4469513" y="6360176"/>
                  <a:pt x="5522976" y="5756140"/>
                  <a:pt x="6093300" y="4771701"/>
                </a:cubicBezTo>
                <a:cubicBezTo>
                  <a:pt x="6663624" y="3787263"/>
                  <a:pt x="6663624" y="2572913"/>
                  <a:pt x="6093300" y="1588475"/>
                </a:cubicBezTo>
                <a:cubicBezTo>
                  <a:pt x="5522976" y="604036"/>
                  <a:pt x="4469513" y="0"/>
                  <a:pt x="3331812" y="5088"/>
                </a:cubicBezTo>
                <a:close/>
              </a:path>
            </a:pathLst>
          </a:custGeom>
          <a:solidFill>
            <a:srgbClr val="F8DFA6"/>
          </a:solidFill>
        </p:spPr>
      </p:sp>
      <p:sp>
        <p:nvSpPr>
          <p:cNvPr id="32" name="Freeform 29"/>
          <p:cNvSpPr/>
          <p:nvPr>
            <p:custDataLst>
              <p:tags r:id="rId11"/>
            </p:custDataLst>
          </p:nvPr>
        </p:nvSpPr>
        <p:spPr>
          <a:xfrm>
            <a:off x="6433620" y="4463503"/>
            <a:ext cx="2022850" cy="333067"/>
          </a:xfrm>
          <a:custGeom>
            <a:avLst/>
            <a:gdLst/>
            <a:ahLst/>
            <a:cxnLst/>
            <a:rect l="l" t="t" r="r" b="b"/>
            <a:pathLst>
              <a:path w="1039241" h="171114">
                <a:moveTo>
                  <a:pt x="85557" y="0"/>
                </a:moveTo>
                <a:lnTo>
                  <a:pt x="953684" y="0"/>
                </a:lnTo>
                <a:cubicBezTo>
                  <a:pt x="976375" y="0"/>
                  <a:pt x="998137" y="9014"/>
                  <a:pt x="1014182" y="25059"/>
                </a:cubicBezTo>
                <a:cubicBezTo>
                  <a:pt x="1030227" y="41104"/>
                  <a:pt x="1039241" y="62866"/>
                  <a:pt x="1039241" y="85557"/>
                </a:cubicBezTo>
                <a:lnTo>
                  <a:pt x="1039241" y="85557"/>
                </a:lnTo>
                <a:cubicBezTo>
                  <a:pt x="1039241" y="108248"/>
                  <a:pt x="1030227" y="130010"/>
                  <a:pt x="1014182" y="146055"/>
                </a:cubicBezTo>
                <a:cubicBezTo>
                  <a:pt x="998137" y="162100"/>
                  <a:pt x="976375" y="171114"/>
                  <a:pt x="953684" y="171114"/>
                </a:cubicBezTo>
                <a:lnTo>
                  <a:pt x="85557" y="171114"/>
                </a:lnTo>
                <a:cubicBezTo>
                  <a:pt x="62866" y="171114"/>
                  <a:pt x="41104" y="162100"/>
                  <a:pt x="25059" y="146055"/>
                </a:cubicBezTo>
                <a:cubicBezTo>
                  <a:pt x="9014" y="130010"/>
                  <a:pt x="0" y="108248"/>
                  <a:pt x="0" y="85557"/>
                </a:cubicBezTo>
                <a:lnTo>
                  <a:pt x="0" y="85557"/>
                </a:lnTo>
                <a:cubicBezTo>
                  <a:pt x="0" y="62866"/>
                  <a:pt x="9014" y="41104"/>
                  <a:pt x="25059" y="25059"/>
                </a:cubicBezTo>
                <a:cubicBezTo>
                  <a:pt x="41104" y="9014"/>
                  <a:pt x="62866" y="0"/>
                  <a:pt x="85557" y="0"/>
                </a:cubicBezTo>
                <a:close/>
              </a:path>
            </a:pathLst>
          </a:custGeom>
          <a:solidFill>
            <a:srgbClr val="9389B1"/>
          </a:solidFill>
          <a:ln w="9525" cap="rnd">
            <a:noFill/>
            <a:prstDash val="solid"/>
            <a:round/>
          </a:ln>
        </p:spPr>
      </p:sp>
      <p:sp>
        <p:nvSpPr>
          <p:cNvPr id="33" name="TextBox 30"/>
          <p:cNvSpPr txBox="1"/>
          <p:nvPr/>
        </p:nvSpPr>
        <p:spPr>
          <a:xfrm>
            <a:off x="6433620" y="4384495"/>
            <a:ext cx="2022850" cy="425767"/>
          </a:xfrm>
          <a:prstGeom prst="rect">
            <a:avLst/>
          </a:prstGeom>
        </p:spPr>
        <p:txBody>
          <a:bodyPr lIns="22995" tIns="22995" rIns="22995" bIns="22995" rtlCol="0" anchor="ctr"/>
          <a:lstStyle/>
          <a:p>
            <a:pPr algn="ctr">
              <a:lnSpc>
                <a:spcPct val="130000"/>
              </a:lnSpc>
              <a:spcBef>
                <a:spcPct val="0"/>
              </a:spcBef>
            </a:pPr>
            <a:endParaRPr sz="1100">
              <a:latin typeface="+mn-ea"/>
            </a:endParaRPr>
          </a:p>
        </p:txBody>
      </p:sp>
      <p:sp>
        <p:nvSpPr>
          <p:cNvPr id="31" name="TextBox 31"/>
          <p:cNvSpPr txBox="1"/>
          <p:nvPr>
            <p:custDataLst>
              <p:tags r:id="rId12"/>
            </p:custDataLst>
          </p:nvPr>
        </p:nvSpPr>
        <p:spPr>
          <a:xfrm>
            <a:off x="6579663" y="4433487"/>
            <a:ext cx="1730764" cy="718820"/>
          </a:xfrm>
          <a:prstGeom prst="rect">
            <a:avLst/>
          </a:prstGeom>
        </p:spPr>
        <p:txBody>
          <a:bodyPr lIns="0" tIns="0" rIns="0" bIns="0" rtlCol="0" anchor="t">
            <a:spAutoFit/>
          </a:bodyPr>
          <a:lstStyle/>
          <a:p>
            <a:pPr algn="ctr">
              <a:lnSpc>
                <a:spcPct val="130000"/>
              </a:lnSpc>
              <a:spcBef>
                <a:spcPct val="0"/>
              </a:spcBef>
            </a:pPr>
            <a:r>
              <a:rPr lang="zh-CN" altLang="en-US" b="1" spc="186">
                <a:solidFill>
                  <a:srgbClr val="FFFFFF"/>
                </a:solidFill>
                <a:latin typeface="+mn-ea"/>
                <a:cs typeface="思源黑体 1 Bold"/>
                <a:sym typeface="思源黑体 1 Bold"/>
              </a:rPr>
              <a:t>添加标题</a:t>
            </a:r>
            <a:endParaRPr lang="zh-CN" altLang="en-US" b="1" spc="186">
              <a:solidFill>
                <a:srgbClr val="FFFFFF"/>
              </a:solidFill>
              <a:latin typeface="+mn-ea"/>
              <a:cs typeface="思源黑体 1 Bold"/>
              <a:sym typeface="思源黑体 1 Bold"/>
            </a:endParaRPr>
          </a:p>
          <a:p>
            <a:pPr algn="ctr">
              <a:lnSpc>
                <a:spcPct val="130000"/>
              </a:lnSpc>
              <a:spcBef>
                <a:spcPct val="0"/>
              </a:spcBef>
            </a:pPr>
            <a:endParaRPr lang="en-US" b="1" spc="186">
              <a:solidFill>
                <a:srgbClr val="FFFFFF"/>
              </a:solidFill>
              <a:latin typeface="+mn-ea"/>
              <a:cs typeface="思源黑体 1 Bold"/>
              <a:sym typeface="思源黑体 1 Bold"/>
            </a:endParaRPr>
          </a:p>
        </p:txBody>
      </p:sp>
      <p:sp>
        <p:nvSpPr>
          <p:cNvPr id="35" name="Freeform 33"/>
          <p:cNvSpPr/>
          <p:nvPr>
            <p:custDataLst>
              <p:tags r:id="rId13"/>
            </p:custDataLst>
          </p:nvPr>
        </p:nvSpPr>
        <p:spPr>
          <a:xfrm>
            <a:off x="6203672" y="1921627"/>
            <a:ext cx="2482746" cy="2369686"/>
          </a:xfrm>
          <a:custGeom>
            <a:avLst/>
            <a:gdLst/>
            <a:ahLst/>
            <a:cxnLst/>
            <a:rect l="l" t="t" r="r" b="b"/>
            <a:pathLst>
              <a:path w="6663624" h="6360176">
                <a:moveTo>
                  <a:pt x="3331812" y="5088"/>
                </a:moveTo>
                <a:lnTo>
                  <a:pt x="3331812" y="5088"/>
                </a:lnTo>
                <a:cubicBezTo>
                  <a:pt x="2194111" y="0"/>
                  <a:pt x="1140649" y="604036"/>
                  <a:pt x="570324" y="1588475"/>
                </a:cubicBezTo>
                <a:cubicBezTo>
                  <a:pt x="0" y="2572913"/>
                  <a:pt x="0" y="3787263"/>
                  <a:pt x="570324" y="4771701"/>
                </a:cubicBezTo>
                <a:cubicBezTo>
                  <a:pt x="1140649" y="5756140"/>
                  <a:pt x="2194111" y="6360176"/>
                  <a:pt x="3331812" y="6355088"/>
                </a:cubicBezTo>
                <a:cubicBezTo>
                  <a:pt x="4469513" y="6360176"/>
                  <a:pt x="5522976" y="5756140"/>
                  <a:pt x="6093300" y="4771701"/>
                </a:cubicBezTo>
                <a:cubicBezTo>
                  <a:pt x="6663624" y="3787263"/>
                  <a:pt x="6663624" y="2572913"/>
                  <a:pt x="6093300" y="1588475"/>
                </a:cubicBezTo>
                <a:cubicBezTo>
                  <a:pt x="5522976" y="604036"/>
                  <a:pt x="4469513" y="0"/>
                  <a:pt x="3331812" y="5088"/>
                </a:cubicBezTo>
                <a:close/>
              </a:path>
            </a:pathLst>
          </a:custGeom>
          <a:solidFill>
            <a:srgbClr val="F8DFA6"/>
          </a:solidFill>
        </p:spPr>
      </p:sp>
      <p:sp>
        <p:nvSpPr>
          <p:cNvPr id="41" name="Freeform 38"/>
          <p:cNvSpPr/>
          <p:nvPr>
            <p:custDataLst>
              <p:tags r:id="rId14"/>
            </p:custDataLst>
          </p:nvPr>
        </p:nvSpPr>
        <p:spPr>
          <a:xfrm>
            <a:off x="9106705" y="4463503"/>
            <a:ext cx="2022850" cy="333067"/>
          </a:xfrm>
          <a:custGeom>
            <a:avLst/>
            <a:gdLst/>
            <a:ahLst/>
            <a:cxnLst/>
            <a:rect l="l" t="t" r="r" b="b"/>
            <a:pathLst>
              <a:path w="1039241" h="171114">
                <a:moveTo>
                  <a:pt x="85557" y="0"/>
                </a:moveTo>
                <a:lnTo>
                  <a:pt x="953684" y="0"/>
                </a:lnTo>
                <a:cubicBezTo>
                  <a:pt x="976375" y="0"/>
                  <a:pt x="998137" y="9014"/>
                  <a:pt x="1014182" y="25059"/>
                </a:cubicBezTo>
                <a:cubicBezTo>
                  <a:pt x="1030227" y="41104"/>
                  <a:pt x="1039241" y="62866"/>
                  <a:pt x="1039241" y="85557"/>
                </a:cubicBezTo>
                <a:lnTo>
                  <a:pt x="1039241" y="85557"/>
                </a:lnTo>
                <a:cubicBezTo>
                  <a:pt x="1039241" y="108248"/>
                  <a:pt x="1030227" y="130010"/>
                  <a:pt x="1014182" y="146055"/>
                </a:cubicBezTo>
                <a:cubicBezTo>
                  <a:pt x="998137" y="162100"/>
                  <a:pt x="976375" y="171114"/>
                  <a:pt x="953684" y="171114"/>
                </a:cubicBezTo>
                <a:lnTo>
                  <a:pt x="85557" y="171114"/>
                </a:lnTo>
                <a:cubicBezTo>
                  <a:pt x="62866" y="171114"/>
                  <a:pt x="41104" y="162100"/>
                  <a:pt x="25059" y="146055"/>
                </a:cubicBezTo>
                <a:cubicBezTo>
                  <a:pt x="9014" y="130010"/>
                  <a:pt x="0" y="108248"/>
                  <a:pt x="0" y="85557"/>
                </a:cubicBezTo>
                <a:lnTo>
                  <a:pt x="0" y="85557"/>
                </a:lnTo>
                <a:cubicBezTo>
                  <a:pt x="0" y="62866"/>
                  <a:pt x="9014" y="41104"/>
                  <a:pt x="25059" y="25059"/>
                </a:cubicBezTo>
                <a:cubicBezTo>
                  <a:pt x="41104" y="9014"/>
                  <a:pt x="62866" y="0"/>
                  <a:pt x="85557" y="0"/>
                </a:cubicBezTo>
                <a:close/>
              </a:path>
            </a:pathLst>
          </a:custGeom>
          <a:solidFill>
            <a:srgbClr val="9389B1"/>
          </a:solidFill>
          <a:ln w="9525" cap="rnd">
            <a:noFill/>
            <a:prstDash val="solid"/>
            <a:round/>
          </a:ln>
        </p:spPr>
      </p:sp>
      <p:sp>
        <p:nvSpPr>
          <p:cNvPr id="42" name="TextBox 39"/>
          <p:cNvSpPr txBox="1"/>
          <p:nvPr/>
        </p:nvSpPr>
        <p:spPr>
          <a:xfrm>
            <a:off x="9106705" y="4384495"/>
            <a:ext cx="2022850" cy="425767"/>
          </a:xfrm>
          <a:prstGeom prst="rect">
            <a:avLst/>
          </a:prstGeom>
        </p:spPr>
        <p:txBody>
          <a:bodyPr lIns="22995" tIns="22995" rIns="22995" bIns="22995" rtlCol="0" anchor="ctr"/>
          <a:lstStyle/>
          <a:p>
            <a:pPr algn="ctr">
              <a:lnSpc>
                <a:spcPct val="130000"/>
              </a:lnSpc>
              <a:spcBef>
                <a:spcPct val="0"/>
              </a:spcBef>
            </a:pPr>
            <a:endParaRPr sz="1100">
              <a:latin typeface="+mn-ea"/>
            </a:endParaRPr>
          </a:p>
        </p:txBody>
      </p:sp>
      <p:sp>
        <p:nvSpPr>
          <p:cNvPr id="40" name="TextBox 40"/>
          <p:cNvSpPr txBox="1"/>
          <p:nvPr>
            <p:custDataLst>
              <p:tags r:id="rId15"/>
            </p:custDataLst>
          </p:nvPr>
        </p:nvSpPr>
        <p:spPr>
          <a:xfrm>
            <a:off x="9252748" y="4433487"/>
            <a:ext cx="1730764" cy="718820"/>
          </a:xfrm>
          <a:prstGeom prst="rect">
            <a:avLst/>
          </a:prstGeom>
        </p:spPr>
        <p:txBody>
          <a:bodyPr lIns="0" tIns="0" rIns="0" bIns="0" rtlCol="0" anchor="t">
            <a:spAutoFit/>
          </a:bodyPr>
          <a:lstStyle/>
          <a:p>
            <a:pPr algn="ctr">
              <a:lnSpc>
                <a:spcPct val="130000"/>
              </a:lnSpc>
              <a:spcBef>
                <a:spcPct val="0"/>
              </a:spcBef>
            </a:pPr>
            <a:r>
              <a:rPr lang="zh-CN" altLang="en-US" b="1" spc="186">
                <a:solidFill>
                  <a:srgbClr val="FFFFFF"/>
                </a:solidFill>
                <a:latin typeface="+mn-ea"/>
                <a:cs typeface="思源黑体 1 Bold"/>
                <a:sym typeface="思源黑体 1 Bold"/>
              </a:rPr>
              <a:t>添加标题</a:t>
            </a:r>
            <a:endParaRPr lang="zh-CN" altLang="en-US" b="1" spc="186">
              <a:solidFill>
                <a:srgbClr val="FFFFFF"/>
              </a:solidFill>
              <a:latin typeface="+mn-ea"/>
              <a:cs typeface="思源黑体 1 Bold"/>
              <a:sym typeface="思源黑体 1 Bold"/>
            </a:endParaRPr>
          </a:p>
          <a:p>
            <a:pPr algn="ctr">
              <a:lnSpc>
                <a:spcPct val="130000"/>
              </a:lnSpc>
              <a:spcBef>
                <a:spcPct val="0"/>
              </a:spcBef>
            </a:pPr>
            <a:endParaRPr lang="en-US" b="1" spc="186">
              <a:solidFill>
                <a:srgbClr val="FFFFFF"/>
              </a:solidFill>
              <a:latin typeface="+mn-ea"/>
              <a:cs typeface="思源黑体 1 Bold"/>
              <a:sym typeface="思源黑体 1 Bold"/>
            </a:endParaRPr>
          </a:p>
        </p:txBody>
      </p:sp>
      <p:sp>
        <p:nvSpPr>
          <p:cNvPr id="44" name="Freeform 42"/>
          <p:cNvSpPr/>
          <p:nvPr>
            <p:custDataLst>
              <p:tags r:id="rId16"/>
            </p:custDataLst>
          </p:nvPr>
        </p:nvSpPr>
        <p:spPr>
          <a:xfrm>
            <a:off x="8876757" y="1921627"/>
            <a:ext cx="2482746" cy="2369686"/>
          </a:xfrm>
          <a:custGeom>
            <a:avLst/>
            <a:gdLst/>
            <a:ahLst/>
            <a:cxnLst/>
            <a:rect l="l" t="t" r="r" b="b"/>
            <a:pathLst>
              <a:path w="6663624" h="6360176">
                <a:moveTo>
                  <a:pt x="3331812" y="5088"/>
                </a:moveTo>
                <a:lnTo>
                  <a:pt x="3331812" y="5088"/>
                </a:lnTo>
                <a:cubicBezTo>
                  <a:pt x="2194111" y="0"/>
                  <a:pt x="1140649" y="604036"/>
                  <a:pt x="570324" y="1588475"/>
                </a:cubicBezTo>
                <a:cubicBezTo>
                  <a:pt x="0" y="2572913"/>
                  <a:pt x="0" y="3787263"/>
                  <a:pt x="570324" y="4771701"/>
                </a:cubicBezTo>
                <a:cubicBezTo>
                  <a:pt x="1140649" y="5756140"/>
                  <a:pt x="2194111" y="6360176"/>
                  <a:pt x="3331812" y="6355088"/>
                </a:cubicBezTo>
                <a:cubicBezTo>
                  <a:pt x="4469513" y="6360176"/>
                  <a:pt x="5522976" y="5756140"/>
                  <a:pt x="6093300" y="4771701"/>
                </a:cubicBezTo>
                <a:cubicBezTo>
                  <a:pt x="6663624" y="3787263"/>
                  <a:pt x="6663624" y="2572913"/>
                  <a:pt x="6093300" y="1588475"/>
                </a:cubicBezTo>
                <a:cubicBezTo>
                  <a:pt x="5522976" y="604036"/>
                  <a:pt x="4469513" y="0"/>
                  <a:pt x="3331812" y="5088"/>
                </a:cubicBezTo>
                <a:close/>
              </a:path>
            </a:pathLst>
          </a:custGeom>
          <a:solidFill>
            <a:srgbClr val="F8DFA6"/>
          </a:solidFill>
        </p:spPr>
      </p:sp>
      <p:pic>
        <p:nvPicPr>
          <p:cNvPr id="51" name="图片 50" descr="D:/学校ppt/素材/微信图片_20230719161328.jpg微信图片_20230719161328"/>
          <p:cNvPicPr>
            <a:picLocks noChangeAspect="1"/>
          </p:cNvPicPr>
          <p:nvPr>
            <p:custDataLst>
              <p:tags r:id="rId17"/>
            </p:custDataLst>
          </p:nvPr>
        </p:nvPicPr>
        <p:blipFill>
          <a:blip r:embed="rId18"/>
          <a:srcRect l="26969" r="26969"/>
          <a:stretch>
            <a:fillRect/>
          </a:stretch>
        </p:blipFill>
        <p:spPr>
          <a:xfrm>
            <a:off x="1026286" y="2080135"/>
            <a:ext cx="2061851" cy="2052671"/>
          </a:xfrm>
          <a:custGeom>
            <a:avLst/>
            <a:gdLst>
              <a:gd name="connsiteX0" fmla="*/ 1030926 w 2061851"/>
              <a:gd name="connsiteY0" fmla="*/ 11 h 2052671"/>
              <a:gd name="connsiteX1" fmla="*/ 1923583 w 2061851"/>
              <a:gd name="connsiteY1" fmla="*/ 511844 h 2052671"/>
              <a:gd name="connsiteX2" fmla="*/ 1923583 w 2061851"/>
              <a:gd name="connsiteY2" fmla="*/ 1540828 h 2052671"/>
              <a:gd name="connsiteX3" fmla="*/ 1030926 w 2061851"/>
              <a:gd name="connsiteY3" fmla="*/ 2052661 h 2052671"/>
              <a:gd name="connsiteX4" fmla="*/ 138269 w 2061851"/>
              <a:gd name="connsiteY4" fmla="*/ 1540828 h 2052671"/>
              <a:gd name="connsiteX5" fmla="*/ 138269 w 2061851"/>
              <a:gd name="connsiteY5" fmla="*/ 511844 h 2052671"/>
              <a:gd name="connsiteX6" fmla="*/ 1030926 w 2061851"/>
              <a:gd name="connsiteY6" fmla="*/ 11 h 2052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851" h="2052671">
                <a:moveTo>
                  <a:pt x="1030926" y="11"/>
                </a:moveTo>
                <a:cubicBezTo>
                  <a:pt x="1398690" y="-1634"/>
                  <a:pt x="1739224" y="193622"/>
                  <a:pt x="1923583" y="511844"/>
                </a:cubicBezTo>
                <a:cubicBezTo>
                  <a:pt x="2107941" y="830065"/>
                  <a:pt x="2107941" y="1222607"/>
                  <a:pt x="1923583" y="1540828"/>
                </a:cubicBezTo>
                <a:cubicBezTo>
                  <a:pt x="1739224" y="1859050"/>
                  <a:pt x="1398690" y="2054306"/>
                  <a:pt x="1030926" y="2052661"/>
                </a:cubicBezTo>
                <a:cubicBezTo>
                  <a:pt x="663162" y="2054306"/>
                  <a:pt x="322628" y="1859050"/>
                  <a:pt x="138269" y="1540828"/>
                </a:cubicBezTo>
                <a:cubicBezTo>
                  <a:pt x="-46089" y="1222607"/>
                  <a:pt x="-46089" y="830065"/>
                  <a:pt x="138269" y="511844"/>
                </a:cubicBezTo>
                <a:cubicBezTo>
                  <a:pt x="322628" y="193622"/>
                  <a:pt x="663162" y="-1634"/>
                  <a:pt x="1030926" y="11"/>
                </a:cubicBezTo>
                <a:close/>
              </a:path>
            </a:pathLst>
          </a:custGeom>
        </p:spPr>
      </p:pic>
      <p:pic>
        <p:nvPicPr>
          <p:cNvPr id="2" name="图片 1" descr="D:/学校ppt/素材/微信图片_20230719161328.jpg微信图片_20230719161328"/>
          <p:cNvPicPr>
            <a:picLocks noChangeAspect="1"/>
          </p:cNvPicPr>
          <p:nvPr>
            <p:custDataLst>
              <p:tags r:id="rId19"/>
            </p:custDataLst>
          </p:nvPr>
        </p:nvPicPr>
        <p:blipFill>
          <a:blip r:embed="rId18"/>
          <a:srcRect l="26969" r="26969"/>
          <a:stretch>
            <a:fillRect/>
          </a:stretch>
        </p:blipFill>
        <p:spPr>
          <a:xfrm>
            <a:off x="3721861" y="2080135"/>
            <a:ext cx="2061851" cy="2052671"/>
          </a:xfrm>
          <a:custGeom>
            <a:avLst/>
            <a:gdLst>
              <a:gd name="connsiteX0" fmla="*/ 1030926 w 2061851"/>
              <a:gd name="connsiteY0" fmla="*/ 11 h 2052671"/>
              <a:gd name="connsiteX1" fmla="*/ 1923583 w 2061851"/>
              <a:gd name="connsiteY1" fmla="*/ 511844 h 2052671"/>
              <a:gd name="connsiteX2" fmla="*/ 1923583 w 2061851"/>
              <a:gd name="connsiteY2" fmla="*/ 1540828 h 2052671"/>
              <a:gd name="connsiteX3" fmla="*/ 1030926 w 2061851"/>
              <a:gd name="connsiteY3" fmla="*/ 2052661 h 2052671"/>
              <a:gd name="connsiteX4" fmla="*/ 138269 w 2061851"/>
              <a:gd name="connsiteY4" fmla="*/ 1540828 h 2052671"/>
              <a:gd name="connsiteX5" fmla="*/ 138269 w 2061851"/>
              <a:gd name="connsiteY5" fmla="*/ 511844 h 2052671"/>
              <a:gd name="connsiteX6" fmla="*/ 1030926 w 2061851"/>
              <a:gd name="connsiteY6" fmla="*/ 11 h 2052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851" h="2052671">
                <a:moveTo>
                  <a:pt x="1030926" y="11"/>
                </a:moveTo>
                <a:cubicBezTo>
                  <a:pt x="1398690" y="-1634"/>
                  <a:pt x="1739224" y="193622"/>
                  <a:pt x="1923583" y="511844"/>
                </a:cubicBezTo>
                <a:cubicBezTo>
                  <a:pt x="2107941" y="830065"/>
                  <a:pt x="2107941" y="1222607"/>
                  <a:pt x="1923583" y="1540828"/>
                </a:cubicBezTo>
                <a:cubicBezTo>
                  <a:pt x="1739224" y="1859050"/>
                  <a:pt x="1398690" y="2054306"/>
                  <a:pt x="1030926" y="2052661"/>
                </a:cubicBezTo>
                <a:cubicBezTo>
                  <a:pt x="663162" y="2054306"/>
                  <a:pt x="322628" y="1859050"/>
                  <a:pt x="138269" y="1540828"/>
                </a:cubicBezTo>
                <a:cubicBezTo>
                  <a:pt x="-46089" y="1222607"/>
                  <a:pt x="-46089" y="830065"/>
                  <a:pt x="138269" y="511844"/>
                </a:cubicBezTo>
                <a:cubicBezTo>
                  <a:pt x="322628" y="193622"/>
                  <a:pt x="663162" y="-1634"/>
                  <a:pt x="1030926" y="11"/>
                </a:cubicBezTo>
                <a:close/>
              </a:path>
            </a:pathLst>
          </a:custGeom>
        </p:spPr>
      </p:pic>
      <p:pic>
        <p:nvPicPr>
          <p:cNvPr id="3" name="图片 2" descr="D:/学校ppt/素材/微信图片_20230719161328.jpg微信图片_20230719161328"/>
          <p:cNvPicPr>
            <a:picLocks noChangeAspect="1"/>
          </p:cNvPicPr>
          <p:nvPr>
            <p:custDataLst>
              <p:tags r:id="rId20"/>
            </p:custDataLst>
          </p:nvPr>
        </p:nvPicPr>
        <p:blipFill>
          <a:blip r:embed="rId18"/>
          <a:srcRect l="26969" r="26969"/>
          <a:stretch>
            <a:fillRect/>
          </a:stretch>
        </p:blipFill>
        <p:spPr>
          <a:xfrm>
            <a:off x="6410451" y="2079500"/>
            <a:ext cx="2061851" cy="2052671"/>
          </a:xfrm>
          <a:custGeom>
            <a:avLst/>
            <a:gdLst>
              <a:gd name="connsiteX0" fmla="*/ 1030926 w 2061851"/>
              <a:gd name="connsiteY0" fmla="*/ 11 h 2052671"/>
              <a:gd name="connsiteX1" fmla="*/ 1923583 w 2061851"/>
              <a:gd name="connsiteY1" fmla="*/ 511844 h 2052671"/>
              <a:gd name="connsiteX2" fmla="*/ 1923583 w 2061851"/>
              <a:gd name="connsiteY2" fmla="*/ 1540828 h 2052671"/>
              <a:gd name="connsiteX3" fmla="*/ 1030926 w 2061851"/>
              <a:gd name="connsiteY3" fmla="*/ 2052661 h 2052671"/>
              <a:gd name="connsiteX4" fmla="*/ 138269 w 2061851"/>
              <a:gd name="connsiteY4" fmla="*/ 1540828 h 2052671"/>
              <a:gd name="connsiteX5" fmla="*/ 138269 w 2061851"/>
              <a:gd name="connsiteY5" fmla="*/ 511844 h 2052671"/>
              <a:gd name="connsiteX6" fmla="*/ 1030926 w 2061851"/>
              <a:gd name="connsiteY6" fmla="*/ 11 h 2052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851" h="2052671">
                <a:moveTo>
                  <a:pt x="1030926" y="11"/>
                </a:moveTo>
                <a:cubicBezTo>
                  <a:pt x="1398690" y="-1634"/>
                  <a:pt x="1739224" y="193622"/>
                  <a:pt x="1923583" y="511844"/>
                </a:cubicBezTo>
                <a:cubicBezTo>
                  <a:pt x="2107941" y="830065"/>
                  <a:pt x="2107941" y="1222607"/>
                  <a:pt x="1923583" y="1540828"/>
                </a:cubicBezTo>
                <a:cubicBezTo>
                  <a:pt x="1739224" y="1859050"/>
                  <a:pt x="1398690" y="2054306"/>
                  <a:pt x="1030926" y="2052661"/>
                </a:cubicBezTo>
                <a:cubicBezTo>
                  <a:pt x="663162" y="2054306"/>
                  <a:pt x="322628" y="1859050"/>
                  <a:pt x="138269" y="1540828"/>
                </a:cubicBezTo>
                <a:cubicBezTo>
                  <a:pt x="-46089" y="1222607"/>
                  <a:pt x="-46089" y="830065"/>
                  <a:pt x="138269" y="511844"/>
                </a:cubicBezTo>
                <a:cubicBezTo>
                  <a:pt x="322628" y="193622"/>
                  <a:pt x="663162" y="-1634"/>
                  <a:pt x="1030926" y="11"/>
                </a:cubicBezTo>
                <a:close/>
              </a:path>
            </a:pathLst>
          </a:custGeom>
        </p:spPr>
      </p:pic>
      <p:pic>
        <p:nvPicPr>
          <p:cNvPr id="7" name="图片 6" descr="D:/学校ppt/素材/微信图片_20230719161328.jpg微信图片_20230719161328"/>
          <p:cNvPicPr>
            <a:picLocks noChangeAspect="1"/>
          </p:cNvPicPr>
          <p:nvPr>
            <p:custDataLst>
              <p:tags r:id="rId21"/>
            </p:custDataLst>
          </p:nvPr>
        </p:nvPicPr>
        <p:blipFill>
          <a:blip r:embed="rId18"/>
          <a:srcRect l="26969" r="26969"/>
          <a:stretch>
            <a:fillRect/>
          </a:stretch>
        </p:blipFill>
        <p:spPr>
          <a:xfrm>
            <a:off x="9106661" y="2080135"/>
            <a:ext cx="2061851" cy="2052671"/>
          </a:xfrm>
          <a:custGeom>
            <a:avLst/>
            <a:gdLst>
              <a:gd name="connsiteX0" fmla="*/ 1030926 w 2061851"/>
              <a:gd name="connsiteY0" fmla="*/ 11 h 2052671"/>
              <a:gd name="connsiteX1" fmla="*/ 1923583 w 2061851"/>
              <a:gd name="connsiteY1" fmla="*/ 511844 h 2052671"/>
              <a:gd name="connsiteX2" fmla="*/ 1923583 w 2061851"/>
              <a:gd name="connsiteY2" fmla="*/ 1540828 h 2052671"/>
              <a:gd name="connsiteX3" fmla="*/ 1030926 w 2061851"/>
              <a:gd name="connsiteY3" fmla="*/ 2052661 h 2052671"/>
              <a:gd name="connsiteX4" fmla="*/ 138269 w 2061851"/>
              <a:gd name="connsiteY4" fmla="*/ 1540828 h 2052671"/>
              <a:gd name="connsiteX5" fmla="*/ 138269 w 2061851"/>
              <a:gd name="connsiteY5" fmla="*/ 511844 h 2052671"/>
              <a:gd name="connsiteX6" fmla="*/ 1030926 w 2061851"/>
              <a:gd name="connsiteY6" fmla="*/ 11 h 2052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851" h="2052671">
                <a:moveTo>
                  <a:pt x="1030926" y="11"/>
                </a:moveTo>
                <a:cubicBezTo>
                  <a:pt x="1398690" y="-1634"/>
                  <a:pt x="1739224" y="193622"/>
                  <a:pt x="1923583" y="511844"/>
                </a:cubicBezTo>
                <a:cubicBezTo>
                  <a:pt x="2107941" y="830065"/>
                  <a:pt x="2107941" y="1222607"/>
                  <a:pt x="1923583" y="1540828"/>
                </a:cubicBezTo>
                <a:cubicBezTo>
                  <a:pt x="1739224" y="1859050"/>
                  <a:pt x="1398690" y="2054306"/>
                  <a:pt x="1030926" y="2052661"/>
                </a:cubicBezTo>
                <a:cubicBezTo>
                  <a:pt x="663162" y="2054306"/>
                  <a:pt x="322628" y="1859050"/>
                  <a:pt x="138269" y="1540828"/>
                </a:cubicBezTo>
                <a:cubicBezTo>
                  <a:pt x="-46089" y="1222607"/>
                  <a:pt x="-46089" y="830065"/>
                  <a:pt x="138269" y="511844"/>
                </a:cubicBezTo>
                <a:cubicBezTo>
                  <a:pt x="322628" y="193622"/>
                  <a:pt x="663162" y="-1634"/>
                  <a:pt x="1030926" y="11"/>
                </a:cubicBezTo>
                <a:close/>
              </a:path>
            </a:pathLst>
          </a:custGeom>
        </p:spPr>
      </p:pic>
      <p:sp>
        <p:nvSpPr>
          <p:cNvPr id="13" name="TextBox 17"/>
          <p:cNvSpPr txBox="1"/>
          <p:nvPr>
            <p:custDataLst>
              <p:tags r:id="rId22"/>
            </p:custDataLst>
          </p:nvPr>
        </p:nvSpPr>
        <p:spPr>
          <a:xfrm>
            <a:off x="3533933" y="4911862"/>
            <a:ext cx="2436495" cy="1678305"/>
          </a:xfrm>
          <a:prstGeom prst="rect">
            <a:avLst/>
          </a:prstGeom>
        </p:spPr>
        <p:txBody>
          <a:bodyPr lIns="0" tIns="0" rIns="0" bIns="0" rtlCol="0" anchor="t">
            <a:spAutoFit/>
          </a:bodyPr>
          <a:lstStyle/>
          <a:p>
            <a:pPr algn="ctr">
              <a:lnSpc>
                <a:spcPct val="130000"/>
              </a:lnSpc>
              <a:spcBef>
                <a:spcPct val="0"/>
              </a:spcBef>
            </a:pPr>
            <a:r>
              <a:rPr lang="zh-CN" altLang="en-US" sz="1200">
                <a:solidFill>
                  <a:srgbClr val="2B2A2A"/>
                </a:solidFill>
                <a:latin typeface="+mn-ea"/>
                <a:cs typeface="思源黑体 1"/>
                <a:sym typeface="思源黑体 1"/>
              </a:rPr>
              <a:t>添加文字</a:t>
            </a:r>
            <a:r>
              <a:rPr lang="zh-CN" altLang="en-US" sz="1200">
                <a:solidFill>
                  <a:srgbClr val="2B2A2A"/>
                </a:solidFill>
                <a:latin typeface="+mn-ea"/>
                <a:cs typeface="思源黑体 1"/>
                <a:sym typeface="思源黑体 1"/>
              </a:rPr>
              <a:t>添加文字添加文字</a:t>
            </a:r>
            <a:endParaRPr lang="zh-CN" altLang="en-US" sz="1200">
              <a:solidFill>
                <a:srgbClr val="2B2A2A"/>
              </a:solidFill>
              <a:latin typeface="+mn-ea"/>
              <a:cs typeface="思源黑体 1"/>
              <a:sym typeface="思源黑体 1"/>
            </a:endParaRPr>
          </a:p>
          <a:p>
            <a:pPr algn="ctr">
              <a:lnSpc>
                <a:spcPct val="130000"/>
              </a:lnSpc>
              <a:spcBef>
                <a:spcPct val="0"/>
              </a:spcBef>
            </a:pPr>
            <a:r>
              <a:rPr lang="zh-CN" altLang="en-US" sz="1200">
                <a:solidFill>
                  <a:srgbClr val="2B2A2A"/>
                </a:solidFill>
                <a:latin typeface="+mn-ea"/>
                <a:cs typeface="思源黑体 1"/>
                <a:sym typeface="思源黑体 1"/>
              </a:rPr>
              <a:t>添加文字添加文字添加文字</a:t>
            </a:r>
            <a:endParaRPr lang="zh-CN" altLang="en-US" sz="1200">
              <a:solidFill>
                <a:srgbClr val="2B2A2A"/>
              </a:solidFill>
              <a:latin typeface="+mn-ea"/>
              <a:cs typeface="思源黑体 1"/>
              <a:sym typeface="思源黑体 1"/>
            </a:endParaRPr>
          </a:p>
          <a:p>
            <a:pPr algn="ctr">
              <a:lnSpc>
                <a:spcPct val="130000"/>
              </a:lnSpc>
              <a:spcBef>
                <a:spcPct val="0"/>
              </a:spcBef>
            </a:pPr>
            <a:r>
              <a:rPr lang="zh-CN" altLang="en-US" sz="1200">
                <a:solidFill>
                  <a:srgbClr val="2B2A2A"/>
                </a:solidFill>
                <a:latin typeface="+mn-ea"/>
                <a:cs typeface="思源黑体 1"/>
                <a:sym typeface="思源黑体 1"/>
              </a:rPr>
              <a:t>添加文字</a:t>
            </a:r>
            <a:endParaRPr lang="zh-CN" altLang="en-US" sz="1200">
              <a:solidFill>
                <a:srgbClr val="2B2A2A"/>
              </a:solidFill>
              <a:latin typeface="+mn-ea"/>
              <a:cs typeface="思源黑体 1"/>
              <a:sym typeface="思源黑体 1"/>
            </a:endParaRPr>
          </a:p>
          <a:p>
            <a:pPr algn="ctr">
              <a:lnSpc>
                <a:spcPct val="130000"/>
              </a:lnSpc>
              <a:spcBef>
                <a:spcPct val="0"/>
              </a:spcBef>
            </a:pPr>
            <a:endParaRPr lang="zh-CN" altLang="en-US" sz="1200">
              <a:solidFill>
                <a:srgbClr val="2B2A2A"/>
              </a:solidFill>
              <a:latin typeface="+mn-ea"/>
              <a:cs typeface="思源黑体 1"/>
              <a:sym typeface="思源黑体 1"/>
            </a:endParaRPr>
          </a:p>
          <a:p>
            <a:pPr algn="ctr">
              <a:lnSpc>
                <a:spcPct val="130000"/>
              </a:lnSpc>
              <a:spcBef>
                <a:spcPct val="0"/>
              </a:spcBef>
            </a:pPr>
            <a:endParaRPr lang="zh-CN" altLang="en-US" sz="1200">
              <a:solidFill>
                <a:srgbClr val="2B2A2A"/>
              </a:solidFill>
              <a:latin typeface="+mn-ea"/>
              <a:cs typeface="思源黑体 1"/>
              <a:sym typeface="思源黑体 1"/>
            </a:endParaRPr>
          </a:p>
          <a:p>
            <a:pPr algn="ctr">
              <a:lnSpc>
                <a:spcPct val="130000"/>
              </a:lnSpc>
              <a:spcBef>
                <a:spcPct val="0"/>
              </a:spcBef>
            </a:pPr>
            <a:endParaRPr lang="zh-CN" altLang="en-US" sz="1200">
              <a:solidFill>
                <a:srgbClr val="2B2A2A"/>
              </a:solidFill>
              <a:latin typeface="+mn-ea"/>
              <a:cs typeface="思源黑体 1"/>
              <a:sym typeface="思源黑体 1"/>
            </a:endParaRPr>
          </a:p>
          <a:p>
            <a:pPr algn="ctr">
              <a:lnSpc>
                <a:spcPct val="130000"/>
              </a:lnSpc>
              <a:spcBef>
                <a:spcPct val="0"/>
              </a:spcBef>
            </a:pPr>
            <a:endParaRPr lang="zh-CN" altLang="en-US" sz="1200">
              <a:solidFill>
                <a:srgbClr val="2B2A2A"/>
              </a:solidFill>
              <a:latin typeface="+mn-ea"/>
              <a:cs typeface="思源黑体 1"/>
              <a:sym typeface="思源黑体 1"/>
            </a:endParaRPr>
          </a:p>
        </p:txBody>
      </p:sp>
      <p:sp>
        <p:nvSpPr>
          <p:cNvPr id="14" name="TextBox 17"/>
          <p:cNvSpPr txBox="1"/>
          <p:nvPr>
            <p:custDataLst>
              <p:tags r:id="rId23"/>
            </p:custDataLst>
          </p:nvPr>
        </p:nvSpPr>
        <p:spPr>
          <a:xfrm>
            <a:off x="6228873" y="4911862"/>
            <a:ext cx="2436495" cy="1678305"/>
          </a:xfrm>
          <a:prstGeom prst="rect">
            <a:avLst/>
          </a:prstGeom>
        </p:spPr>
        <p:txBody>
          <a:bodyPr lIns="0" tIns="0" rIns="0" bIns="0" rtlCol="0" anchor="t">
            <a:spAutoFit/>
          </a:bodyPr>
          <a:lstStyle/>
          <a:p>
            <a:pPr algn="ctr">
              <a:lnSpc>
                <a:spcPct val="130000"/>
              </a:lnSpc>
              <a:spcBef>
                <a:spcPct val="0"/>
              </a:spcBef>
            </a:pPr>
            <a:r>
              <a:rPr lang="zh-CN" altLang="en-US" sz="1200">
                <a:solidFill>
                  <a:srgbClr val="2B2A2A"/>
                </a:solidFill>
                <a:latin typeface="+mn-ea"/>
                <a:cs typeface="思源黑体 1"/>
                <a:sym typeface="思源黑体 1"/>
              </a:rPr>
              <a:t>添加文字</a:t>
            </a:r>
            <a:r>
              <a:rPr lang="zh-CN" altLang="en-US" sz="1200">
                <a:solidFill>
                  <a:srgbClr val="2B2A2A"/>
                </a:solidFill>
                <a:latin typeface="+mn-ea"/>
                <a:cs typeface="思源黑体 1"/>
                <a:sym typeface="思源黑体 1"/>
              </a:rPr>
              <a:t>添加文字添加文字</a:t>
            </a:r>
            <a:endParaRPr lang="zh-CN" altLang="en-US" sz="1200">
              <a:solidFill>
                <a:srgbClr val="2B2A2A"/>
              </a:solidFill>
              <a:latin typeface="+mn-ea"/>
              <a:cs typeface="思源黑体 1"/>
              <a:sym typeface="思源黑体 1"/>
            </a:endParaRPr>
          </a:p>
          <a:p>
            <a:pPr algn="ctr">
              <a:lnSpc>
                <a:spcPct val="130000"/>
              </a:lnSpc>
              <a:spcBef>
                <a:spcPct val="0"/>
              </a:spcBef>
            </a:pPr>
            <a:r>
              <a:rPr lang="zh-CN" altLang="en-US" sz="1200">
                <a:solidFill>
                  <a:srgbClr val="2B2A2A"/>
                </a:solidFill>
                <a:latin typeface="+mn-ea"/>
                <a:cs typeface="思源黑体 1"/>
                <a:sym typeface="思源黑体 1"/>
              </a:rPr>
              <a:t>添加文字添加文字添加文字</a:t>
            </a:r>
            <a:endParaRPr lang="zh-CN" altLang="en-US" sz="1200">
              <a:solidFill>
                <a:srgbClr val="2B2A2A"/>
              </a:solidFill>
              <a:latin typeface="+mn-ea"/>
              <a:cs typeface="思源黑体 1"/>
              <a:sym typeface="思源黑体 1"/>
            </a:endParaRPr>
          </a:p>
          <a:p>
            <a:pPr algn="ctr">
              <a:lnSpc>
                <a:spcPct val="130000"/>
              </a:lnSpc>
              <a:spcBef>
                <a:spcPct val="0"/>
              </a:spcBef>
            </a:pPr>
            <a:r>
              <a:rPr lang="zh-CN" altLang="en-US" sz="1200">
                <a:solidFill>
                  <a:srgbClr val="2B2A2A"/>
                </a:solidFill>
                <a:latin typeface="+mn-ea"/>
                <a:cs typeface="思源黑体 1"/>
                <a:sym typeface="思源黑体 1"/>
              </a:rPr>
              <a:t>添加文字</a:t>
            </a:r>
            <a:endParaRPr lang="zh-CN" altLang="en-US" sz="1200">
              <a:solidFill>
                <a:srgbClr val="2B2A2A"/>
              </a:solidFill>
              <a:latin typeface="+mn-ea"/>
              <a:cs typeface="思源黑体 1"/>
              <a:sym typeface="思源黑体 1"/>
            </a:endParaRPr>
          </a:p>
          <a:p>
            <a:pPr algn="ctr">
              <a:lnSpc>
                <a:spcPct val="130000"/>
              </a:lnSpc>
              <a:spcBef>
                <a:spcPct val="0"/>
              </a:spcBef>
            </a:pPr>
            <a:endParaRPr lang="zh-CN" altLang="en-US" sz="1200">
              <a:solidFill>
                <a:srgbClr val="2B2A2A"/>
              </a:solidFill>
              <a:latin typeface="+mn-ea"/>
              <a:cs typeface="思源黑体 1"/>
              <a:sym typeface="思源黑体 1"/>
            </a:endParaRPr>
          </a:p>
          <a:p>
            <a:pPr algn="ctr">
              <a:lnSpc>
                <a:spcPct val="130000"/>
              </a:lnSpc>
              <a:spcBef>
                <a:spcPct val="0"/>
              </a:spcBef>
            </a:pPr>
            <a:endParaRPr lang="zh-CN" altLang="en-US" sz="1200">
              <a:solidFill>
                <a:srgbClr val="2B2A2A"/>
              </a:solidFill>
              <a:latin typeface="+mn-ea"/>
              <a:cs typeface="思源黑体 1"/>
              <a:sym typeface="思源黑体 1"/>
            </a:endParaRPr>
          </a:p>
          <a:p>
            <a:pPr algn="ctr">
              <a:lnSpc>
                <a:spcPct val="130000"/>
              </a:lnSpc>
              <a:spcBef>
                <a:spcPct val="0"/>
              </a:spcBef>
            </a:pPr>
            <a:endParaRPr lang="zh-CN" altLang="en-US" sz="1200">
              <a:solidFill>
                <a:srgbClr val="2B2A2A"/>
              </a:solidFill>
              <a:latin typeface="+mn-ea"/>
              <a:cs typeface="思源黑体 1"/>
              <a:sym typeface="思源黑体 1"/>
            </a:endParaRPr>
          </a:p>
          <a:p>
            <a:pPr algn="ctr">
              <a:lnSpc>
                <a:spcPct val="130000"/>
              </a:lnSpc>
              <a:spcBef>
                <a:spcPct val="0"/>
              </a:spcBef>
            </a:pPr>
            <a:endParaRPr lang="zh-CN" altLang="en-US" sz="1200">
              <a:solidFill>
                <a:srgbClr val="2B2A2A"/>
              </a:solidFill>
              <a:latin typeface="+mn-ea"/>
              <a:cs typeface="思源黑体 1"/>
              <a:sym typeface="思源黑体 1"/>
            </a:endParaRPr>
          </a:p>
        </p:txBody>
      </p:sp>
      <p:sp>
        <p:nvSpPr>
          <p:cNvPr id="15" name="TextBox 17"/>
          <p:cNvSpPr txBox="1"/>
          <p:nvPr>
            <p:custDataLst>
              <p:tags r:id="rId24"/>
            </p:custDataLst>
          </p:nvPr>
        </p:nvSpPr>
        <p:spPr>
          <a:xfrm>
            <a:off x="8923813" y="4903607"/>
            <a:ext cx="2436495" cy="1678305"/>
          </a:xfrm>
          <a:prstGeom prst="rect">
            <a:avLst/>
          </a:prstGeom>
        </p:spPr>
        <p:txBody>
          <a:bodyPr lIns="0" tIns="0" rIns="0" bIns="0" rtlCol="0" anchor="t">
            <a:spAutoFit/>
          </a:bodyPr>
          <a:lstStyle/>
          <a:p>
            <a:pPr algn="ctr">
              <a:lnSpc>
                <a:spcPct val="130000"/>
              </a:lnSpc>
              <a:spcBef>
                <a:spcPct val="0"/>
              </a:spcBef>
            </a:pPr>
            <a:r>
              <a:rPr lang="zh-CN" altLang="en-US" sz="1200">
                <a:solidFill>
                  <a:srgbClr val="2B2A2A"/>
                </a:solidFill>
                <a:latin typeface="+mn-ea"/>
                <a:cs typeface="思源黑体 1"/>
                <a:sym typeface="思源黑体 1"/>
              </a:rPr>
              <a:t>添加文字</a:t>
            </a:r>
            <a:r>
              <a:rPr lang="zh-CN" altLang="en-US" sz="1200">
                <a:solidFill>
                  <a:srgbClr val="2B2A2A"/>
                </a:solidFill>
                <a:latin typeface="+mn-ea"/>
                <a:cs typeface="思源黑体 1"/>
                <a:sym typeface="思源黑体 1"/>
              </a:rPr>
              <a:t>添加文字添加文字</a:t>
            </a:r>
            <a:endParaRPr lang="zh-CN" altLang="en-US" sz="1200">
              <a:solidFill>
                <a:srgbClr val="2B2A2A"/>
              </a:solidFill>
              <a:latin typeface="+mn-ea"/>
              <a:cs typeface="思源黑体 1"/>
              <a:sym typeface="思源黑体 1"/>
            </a:endParaRPr>
          </a:p>
          <a:p>
            <a:pPr algn="ctr">
              <a:lnSpc>
                <a:spcPct val="130000"/>
              </a:lnSpc>
              <a:spcBef>
                <a:spcPct val="0"/>
              </a:spcBef>
            </a:pPr>
            <a:r>
              <a:rPr lang="zh-CN" altLang="en-US" sz="1200">
                <a:solidFill>
                  <a:srgbClr val="2B2A2A"/>
                </a:solidFill>
                <a:latin typeface="+mn-ea"/>
                <a:cs typeface="思源黑体 1"/>
                <a:sym typeface="思源黑体 1"/>
              </a:rPr>
              <a:t>添加文字添加文字添加文字</a:t>
            </a:r>
            <a:endParaRPr lang="zh-CN" altLang="en-US" sz="1200">
              <a:solidFill>
                <a:srgbClr val="2B2A2A"/>
              </a:solidFill>
              <a:latin typeface="+mn-ea"/>
              <a:cs typeface="思源黑体 1"/>
              <a:sym typeface="思源黑体 1"/>
            </a:endParaRPr>
          </a:p>
          <a:p>
            <a:pPr algn="ctr">
              <a:lnSpc>
                <a:spcPct val="130000"/>
              </a:lnSpc>
              <a:spcBef>
                <a:spcPct val="0"/>
              </a:spcBef>
            </a:pPr>
            <a:r>
              <a:rPr lang="zh-CN" altLang="en-US" sz="1200">
                <a:solidFill>
                  <a:srgbClr val="2B2A2A"/>
                </a:solidFill>
                <a:latin typeface="+mn-ea"/>
                <a:cs typeface="思源黑体 1"/>
                <a:sym typeface="思源黑体 1"/>
              </a:rPr>
              <a:t>添加文字</a:t>
            </a:r>
            <a:endParaRPr lang="zh-CN" altLang="en-US" sz="1200">
              <a:solidFill>
                <a:srgbClr val="2B2A2A"/>
              </a:solidFill>
              <a:latin typeface="+mn-ea"/>
              <a:cs typeface="思源黑体 1"/>
              <a:sym typeface="思源黑体 1"/>
            </a:endParaRPr>
          </a:p>
          <a:p>
            <a:pPr algn="ctr">
              <a:lnSpc>
                <a:spcPct val="130000"/>
              </a:lnSpc>
              <a:spcBef>
                <a:spcPct val="0"/>
              </a:spcBef>
            </a:pPr>
            <a:endParaRPr lang="zh-CN" altLang="en-US" sz="1200">
              <a:solidFill>
                <a:srgbClr val="2B2A2A"/>
              </a:solidFill>
              <a:latin typeface="+mn-ea"/>
              <a:cs typeface="思源黑体 1"/>
              <a:sym typeface="思源黑体 1"/>
            </a:endParaRPr>
          </a:p>
          <a:p>
            <a:pPr algn="ctr">
              <a:lnSpc>
                <a:spcPct val="130000"/>
              </a:lnSpc>
              <a:spcBef>
                <a:spcPct val="0"/>
              </a:spcBef>
            </a:pPr>
            <a:endParaRPr lang="zh-CN" altLang="en-US" sz="1200">
              <a:solidFill>
                <a:srgbClr val="2B2A2A"/>
              </a:solidFill>
              <a:latin typeface="+mn-ea"/>
              <a:cs typeface="思源黑体 1"/>
              <a:sym typeface="思源黑体 1"/>
            </a:endParaRPr>
          </a:p>
          <a:p>
            <a:pPr algn="ctr">
              <a:lnSpc>
                <a:spcPct val="130000"/>
              </a:lnSpc>
              <a:spcBef>
                <a:spcPct val="0"/>
              </a:spcBef>
            </a:pPr>
            <a:endParaRPr lang="zh-CN" altLang="en-US" sz="1200">
              <a:solidFill>
                <a:srgbClr val="2B2A2A"/>
              </a:solidFill>
              <a:latin typeface="+mn-ea"/>
              <a:cs typeface="思源黑体 1"/>
              <a:sym typeface="思源黑体 1"/>
            </a:endParaRPr>
          </a:p>
          <a:p>
            <a:pPr algn="ctr">
              <a:lnSpc>
                <a:spcPct val="130000"/>
              </a:lnSpc>
              <a:spcBef>
                <a:spcPct val="0"/>
              </a:spcBef>
            </a:pPr>
            <a:endParaRPr lang="zh-CN" altLang="en-US" sz="1200">
              <a:solidFill>
                <a:srgbClr val="2B2A2A"/>
              </a:solidFill>
              <a:latin typeface="+mn-ea"/>
              <a:cs typeface="思源黑体 1"/>
              <a:sym typeface="思源黑体 1"/>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extLst>
              <a:ext uri="{28A0092B-C50C-407E-A947-70E740481C1C}">
                <a14:useLocalDpi xmlns:a14="http://schemas.microsoft.com/office/drawing/2010/main" val="0"/>
              </a:ext>
            </a:extLst>
          </a:blip>
          <a:srcRect l="8188" r="16610"/>
          <a:stretch>
            <a:fillRect/>
          </a:stretch>
        </p:blipFill>
        <p:spPr>
          <a:xfrm rot="5400000">
            <a:off x="2666999" y="-2666998"/>
            <a:ext cx="6858002" cy="12192000"/>
          </a:xfrm>
          <a:prstGeom prst="rect">
            <a:avLst/>
          </a:prstGeom>
        </p:spPr>
      </p:pic>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47840" y="-2396716"/>
            <a:ext cx="5896321" cy="11651433"/>
          </a:xfrm>
          <a:prstGeom prst="rect">
            <a:avLst/>
          </a:prstGeom>
        </p:spPr>
      </p:pic>
      <p:pic>
        <p:nvPicPr>
          <p:cNvPr id="6" name="图片 5"/>
          <p:cNvPicPr>
            <a:picLocks noChangeAspect="1"/>
          </p:cNvPicPr>
          <p:nvPr/>
        </p:nvPicPr>
        <p:blipFill>
          <a:blip r:embed="rId3">
            <a:extLst>
              <a:ext uri="{28A0092B-C50C-407E-A947-70E740481C1C}">
                <a14:useLocalDpi xmlns:a14="http://schemas.microsoft.com/office/drawing/2010/main" val="0"/>
              </a:ext>
            </a:extLst>
          </a:blip>
          <a:srcRect l="73674" b="78721"/>
          <a:stretch>
            <a:fillRect/>
          </a:stretch>
        </p:blipFill>
        <p:spPr>
          <a:xfrm rot="16200000">
            <a:off x="207879" y="197440"/>
            <a:ext cx="1192919" cy="1278876"/>
          </a:xfrm>
          <a:prstGeom prst="rect">
            <a:avLst/>
          </a:prstGeom>
        </p:spPr>
      </p:pic>
      <p:pic>
        <p:nvPicPr>
          <p:cNvPr id="8" name="图片 7"/>
          <p:cNvPicPr>
            <a:picLocks noChangeAspect="1"/>
          </p:cNvPicPr>
          <p:nvPr/>
        </p:nvPicPr>
        <p:blipFill>
          <a:blip r:embed="rId3">
            <a:extLst>
              <a:ext uri="{28A0092B-C50C-407E-A947-70E740481C1C}">
                <a14:useLocalDpi xmlns:a14="http://schemas.microsoft.com/office/drawing/2010/main" val="0"/>
              </a:ext>
            </a:extLst>
          </a:blip>
          <a:srcRect l="86175" t="23565" r="-379" b="38593"/>
          <a:stretch>
            <a:fillRect/>
          </a:stretch>
        </p:blipFill>
        <p:spPr>
          <a:xfrm rot="16411082">
            <a:off x="2847268" y="-1092200"/>
            <a:ext cx="952499" cy="3365498"/>
          </a:xfrm>
          <a:prstGeom prst="rect">
            <a:avLst/>
          </a:prstGeom>
        </p:spPr>
      </p:pic>
      <p:pic>
        <p:nvPicPr>
          <p:cNvPr id="9" name="图片 8"/>
          <p:cNvPicPr>
            <a:picLocks noChangeAspect="1"/>
          </p:cNvPicPr>
          <p:nvPr/>
        </p:nvPicPr>
        <p:blipFill>
          <a:blip r:embed="rId3">
            <a:extLst>
              <a:ext uri="{28A0092B-C50C-407E-A947-70E740481C1C}">
                <a14:useLocalDpi xmlns:a14="http://schemas.microsoft.com/office/drawing/2010/main" val="0"/>
              </a:ext>
            </a:extLst>
          </a:blip>
          <a:srcRect l="86175" t="23565" r="-379" b="38593"/>
          <a:stretch>
            <a:fillRect/>
          </a:stretch>
        </p:blipFill>
        <p:spPr>
          <a:xfrm rot="4723433" flipH="1">
            <a:off x="9852567" y="4577144"/>
            <a:ext cx="952499" cy="3365498"/>
          </a:xfrm>
          <a:prstGeom prst="rect">
            <a:avLst/>
          </a:prstGeom>
        </p:spPr>
      </p:pic>
      <p:sp>
        <p:nvSpPr>
          <p:cNvPr id="10" name="TextBox 8"/>
          <p:cNvSpPr txBox="1"/>
          <p:nvPr/>
        </p:nvSpPr>
        <p:spPr>
          <a:xfrm>
            <a:off x="4874601" y="879732"/>
            <a:ext cx="2442799" cy="601345"/>
          </a:xfrm>
          <a:prstGeom prst="rect">
            <a:avLst/>
          </a:prstGeom>
        </p:spPr>
        <p:txBody>
          <a:bodyPr lIns="0" tIns="0" rIns="0" bIns="0" rtlCol="0" anchor="t">
            <a:spAutoFit/>
          </a:bodyPr>
          <a:lstStyle/>
          <a:p>
            <a:pPr algn="ctr">
              <a:lnSpc>
                <a:spcPts val="4690"/>
              </a:lnSpc>
            </a:pPr>
            <a:r>
              <a:rPr lang="zh-CN" altLang="en-US" sz="4000" spc="-1">
                <a:solidFill>
                  <a:srgbClr val="9389B1"/>
                </a:solidFill>
                <a:latin typeface="+mj-ea"/>
                <a:ea typeface="+mj-ea"/>
                <a:cs typeface="可画妞妞体-简"/>
                <a:sym typeface="可画妞妞体-简"/>
              </a:rPr>
              <a:t>添加</a:t>
            </a:r>
            <a:r>
              <a:rPr lang="zh-CN" altLang="en-US" sz="4000" spc="-1">
                <a:solidFill>
                  <a:srgbClr val="9389B1"/>
                </a:solidFill>
                <a:latin typeface="+mj-ea"/>
                <a:ea typeface="+mj-ea"/>
                <a:cs typeface="可画妞妞体-简"/>
                <a:sym typeface="可画妞妞体-简"/>
              </a:rPr>
              <a:t>标题</a:t>
            </a:r>
            <a:endParaRPr lang="zh-CN" altLang="en-US" sz="4000" spc="-1">
              <a:solidFill>
                <a:srgbClr val="9389B1"/>
              </a:solidFill>
              <a:latin typeface="+mj-ea"/>
              <a:ea typeface="+mj-ea"/>
              <a:cs typeface="可画妞妞体-简"/>
              <a:sym typeface="可画妞妞体-简"/>
            </a:endParaRPr>
          </a:p>
        </p:txBody>
      </p:sp>
      <p:sp>
        <p:nvSpPr>
          <p:cNvPr id="3" name="Freeform 9"/>
          <p:cNvSpPr/>
          <p:nvPr>
            <p:custDataLst>
              <p:tags r:id="rId4"/>
            </p:custDataLst>
          </p:nvPr>
        </p:nvSpPr>
        <p:spPr>
          <a:xfrm>
            <a:off x="6187119" y="2139172"/>
            <a:ext cx="768279" cy="768279"/>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9389B1">
              <a:alpha val="29804"/>
            </a:srgbClr>
          </a:solidFill>
        </p:spPr>
      </p:sp>
      <p:sp>
        <p:nvSpPr>
          <p:cNvPr id="7" name="TextBox 10"/>
          <p:cNvSpPr txBox="1"/>
          <p:nvPr/>
        </p:nvSpPr>
        <p:spPr>
          <a:xfrm>
            <a:off x="6259145" y="2166182"/>
            <a:ext cx="624227" cy="669243"/>
          </a:xfrm>
          <a:prstGeom prst="rect">
            <a:avLst/>
          </a:prstGeom>
        </p:spPr>
        <p:txBody>
          <a:bodyPr lIns="35771" tIns="35771" rIns="35771" bIns="35771" rtlCol="0" anchor="ctr"/>
          <a:lstStyle/>
          <a:p>
            <a:pPr algn="ctr">
              <a:lnSpc>
                <a:spcPct val="130000"/>
              </a:lnSpc>
            </a:pPr>
            <a:endParaRPr sz="1100">
              <a:latin typeface="+mn-ea"/>
            </a:endParaRPr>
          </a:p>
        </p:txBody>
      </p:sp>
      <p:sp>
        <p:nvSpPr>
          <p:cNvPr id="13" name="Freeform 12"/>
          <p:cNvSpPr/>
          <p:nvPr>
            <p:custDataLst>
              <p:tags r:id="rId5"/>
            </p:custDataLst>
          </p:nvPr>
        </p:nvSpPr>
        <p:spPr>
          <a:xfrm>
            <a:off x="6241998" y="2194051"/>
            <a:ext cx="658521" cy="658521"/>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9389B1"/>
          </a:solidFill>
        </p:spPr>
      </p:sp>
      <p:sp>
        <p:nvSpPr>
          <p:cNvPr id="14" name="TextBox 13"/>
          <p:cNvSpPr txBox="1"/>
          <p:nvPr/>
        </p:nvSpPr>
        <p:spPr>
          <a:xfrm>
            <a:off x="6303734" y="2217202"/>
            <a:ext cx="535048" cy="573634"/>
          </a:xfrm>
          <a:prstGeom prst="rect">
            <a:avLst/>
          </a:prstGeom>
        </p:spPr>
        <p:txBody>
          <a:bodyPr lIns="35771" tIns="35771" rIns="35771" bIns="35771" rtlCol="0" anchor="ctr"/>
          <a:lstStyle/>
          <a:p>
            <a:pPr algn="ctr">
              <a:lnSpc>
                <a:spcPct val="130000"/>
              </a:lnSpc>
            </a:pPr>
            <a:endParaRPr sz="1100">
              <a:latin typeface="+mn-ea"/>
            </a:endParaRPr>
          </a:p>
        </p:txBody>
      </p:sp>
      <p:sp>
        <p:nvSpPr>
          <p:cNvPr id="20" name="Freeform 15"/>
          <p:cNvSpPr/>
          <p:nvPr>
            <p:custDataLst>
              <p:tags r:id="rId6"/>
            </p:custDataLst>
          </p:nvPr>
        </p:nvSpPr>
        <p:spPr>
          <a:xfrm>
            <a:off x="6200053" y="4215299"/>
            <a:ext cx="768279" cy="768279"/>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9389B1">
              <a:alpha val="29804"/>
            </a:srgbClr>
          </a:solidFill>
          <a:ln cap="sq">
            <a:noFill/>
            <a:prstDash val="solid"/>
            <a:miter/>
          </a:ln>
        </p:spPr>
      </p:sp>
      <p:sp>
        <p:nvSpPr>
          <p:cNvPr id="21" name="TextBox 16"/>
          <p:cNvSpPr txBox="1"/>
          <p:nvPr/>
        </p:nvSpPr>
        <p:spPr>
          <a:xfrm>
            <a:off x="6272079" y="4242309"/>
            <a:ext cx="624227" cy="669243"/>
          </a:xfrm>
          <a:prstGeom prst="rect">
            <a:avLst/>
          </a:prstGeom>
        </p:spPr>
        <p:txBody>
          <a:bodyPr lIns="35771" tIns="35771" rIns="35771" bIns="35771" rtlCol="0" anchor="ctr"/>
          <a:lstStyle/>
          <a:p>
            <a:pPr algn="ctr">
              <a:lnSpc>
                <a:spcPct val="130000"/>
              </a:lnSpc>
            </a:pPr>
            <a:endParaRPr sz="1100">
              <a:latin typeface="+mn-ea"/>
            </a:endParaRPr>
          </a:p>
        </p:txBody>
      </p:sp>
      <p:sp>
        <p:nvSpPr>
          <p:cNvPr id="27" name="Freeform 18"/>
          <p:cNvSpPr/>
          <p:nvPr>
            <p:custDataLst>
              <p:tags r:id="rId7"/>
            </p:custDataLst>
          </p:nvPr>
        </p:nvSpPr>
        <p:spPr>
          <a:xfrm>
            <a:off x="6254932" y="4270178"/>
            <a:ext cx="658521" cy="658521"/>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9389B1"/>
          </a:solidFill>
          <a:ln cap="sq">
            <a:noFill/>
            <a:prstDash val="solid"/>
            <a:miter/>
          </a:ln>
        </p:spPr>
      </p:sp>
      <p:sp>
        <p:nvSpPr>
          <p:cNvPr id="29" name="TextBox 19"/>
          <p:cNvSpPr txBox="1"/>
          <p:nvPr/>
        </p:nvSpPr>
        <p:spPr>
          <a:xfrm>
            <a:off x="6316668" y="4293329"/>
            <a:ext cx="535048" cy="573634"/>
          </a:xfrm>
          <a:prstGeom prst="rect">
            <a:avLst/>
          </a:prstGeom>
        </p:spPr>
        <p:txBody>
          <a:bodyPr lIns="35771" tIns="35771" rIns="35771" bIns="35771" rtlCol="0" anchor="ctr"/>
          <a:lstStyle/>
          <a:p>
            <a:pPr algn="ctr">
              <a:lnSpc>
                <a:spcPct val="130000"/>
              </a:lnSpc>
            </a:pPr>
            <a:endParaRPr sz="1100">
              <a:latin typeface="+mn-ea"/>
            </a:endParaRPr>
          </a:p>
        </p:txBody>
      </p:sp>
      <p:sp>
        <p:nvSpPr>
          <p:cNvPr id="30" name="AutoShape 20"/>
          <p:cNvSpPr/>
          <p:nvPr>
            <p:custDataLst>
              <p:tags r:id="rId8"/>
            </p:custDataLst>
          </p:nvPr>
        </p:nvSpPr>
        <p:spPr>
          <a:xfrm>
            <a:off x="6240768" y="3819563"/>
            <a:ext cx="5092862" cy="0"/>
          </a:xfrm>
          <a:prstGeom prst="line">
            <a:avLst/>
          </a:prstGeom>
          <a:ln w="19050" cap="flat">
            <a:solidFill>
              <a:srgbClr val="2B2A2A"/>
            </a:solidFill>
            <a:prstDash val="solid"/>
            <a:headEnd type="none" w="sm" len="sm"/>
            <a:tailEnd type="none" w="sm" len="sm"/>
          </a:ln>
        </p:spPr>
      </p:sp>
      <p:grpSp>
        <p:nvGrpSpPr>
          <p:cNvPr id="34" name="Group 21"/>
          <p:cNvGrpSpPr/>
          <p:nvPr/>
        </p:nvGrpSpPr>
        <p:grpSpPr>
          <a:xfrm>
            <a:off x="971560" y="1855990"/>
            <a:ext cx="4752630" cy="3941477"/>
            <a:chOff x="0" y="0"/>
            <a:chExt cx="1777658" cy="1474257"/>
          </a:xfrm>
        </p:grpSpPr>
        <p:sp>
          <p:nvSpPr>
            <p:cNvPr id="36" name="Freeform 22"/>
            <p:cNvSpPr/>
            <p:nvPr/>
          </p:nvSpPr>
          <p:spPr>
            <a:xfrm>
              <a:off x="0" y="0"/>
              <a:ext cx="1777658" cy="1474257"/>
            </a:xfrm>
            <a:custGeom>
              <a:avLst/>
              <a:gdLst/>
              <a:ahLst/>
              <a:cxnLst/>
              <a:rect l="l" t="t" r="r" b="b"/>
              <a:pathLst>
                <a:path w="1777658" h="1474257">
                  <a:moveTo>
                    <a:pt x="21720" y="0"/>
                  </a:moveTo>
                  <a:lnTo>
                    <a:pt x="1755938" y="0"/>
                  </a:lnTo>
                  <a:cubicBezTo>
                    <a:pt x="1761699" y="0"/>
                    <a:pt x="1767223" y="2288"/>
                    <a:pt x="1771296" y="6362"/>
                  </a:cubicBezTo>
                  <a:cubicBezTo>
                    <a:pt x="1775370" y="10435"/>
                    <a:pt x="1777658" y="15959"/>
                    <a:pt x="1777658" y="21720"/>
                  </a:cubicBezTo>
                  <a:lnTo>
                    <a:pt x="1777658" y="1452537"/>
                  </a:lnTo>
                  <a:cubicBezTo>
                    <a:pt x="1777658" y="1458298"/>
                    <a:pt x="1775370" y="1463822"/>
                    <a:pt x="1771296" y="1467896"/>
                  </a:cubicBezTo>
                  <a:cubicBezTo>
                    <a:pt x="1767223" y="1471969"/>
                    <a:pt x="1761699" y="1474257"/>
                    <a:pt x="1755938" y="1474257"/>
                  </a:cubicBezTo>
                  <a:lnTo>
                    <a:pt x="21720" y="1474257"/>
                  </a:lnTo>
                  <a:cubicBezTo>
                    <a:pt x="15959" y="1474257"/>
                    <a:pt x="10435" y="1471969"/>
                    <a:pt x="6362" y="1467896"/>
                  </a:cubicBezTo>
                  <a:cubicBezTo>
                    <a:pt x="2288" y="1463822"/>
                    <a:pt x="0" y="1458298"/>
                    <a:pt x="0" y="1452537"/>
                  </a:cubicBezTo>
                  <a:lnTo>
                    <a:pt x="0" y="21720"/>
                  </a:lnTo>
                  <a:cubicBezTo>
                    <a:pt x="0" y="15959"/>
                    <a:pt x="2288" y="10435"/>
                    <a:pt x="6362" y="6362"/>
                  </a:cubicBezTo>
                  <a:cubicBezTo>
                    <a:pt x="10435" y="2288"/>
                    <a:pt x="15959" y="0"/>
                    <a:pt x="21720" y="0"/>
                  </a:cubicBezTo>
                  <a:close/>
                </a:path>
              </a:pathLst>
            </a:custGeom>
            <a:solidFill>
              <a:srgbClr val="F8DFA6">
                <a:alpha val="16863"/>
              </a:srgbClr>
            </a:solidFill>
            <a:ln cap="sq">
              <a:noFill/>
              <a:prstDash val="solid"/>
              <a:miter/>
            </a:ln>
          </p:spPr>
        </p:sp>
        <p:sp>
          <p:nvSpPr>
            <p:cNvPr id="38" name="TextBox 23"/>
            <p:cNvSpPr txBox="1"/>
            <p:nvPr/>
          </p:nvSpPr>
          <p:spPr>
            <a:xfrm>
              <a:off x="0" y="-47625"/>
              <a:ext cx="1777658" cy="1521882"/>
            </a:xfrm>
            <a:prstGeom prst="rect">
              <a:avLst/>
            </a:prstGeom>
          </p:spPr>
          <p:txBody>
            <a:bodyPr lIns="33867" tIns="33867" rIns="33867" bIns="33867" rtlCol="0" anchor="ctr"/>
            <a:lstStyle/>
            <a:p>
              <a:pPr>
                <a:lnSpc>
                  <a:spcPct val="130000"/>
                </a:lnSpc>
              </a:pPr>
              <a:endParaRPr sz="1100">
                <a:latin typeface="+mn-ea"/>
              </a:endParaRPr>
            </a:p>
          </p:txBody>
        </p:sp>
      </p:grpSp>
      <p:pic>
        <p:nvPicPr>
          <p:cNvPr id="43" name="Picture 25" descr="D:/学校ppt/素材/微信图片_20230719161328.jpg微信图片_20230719161328"/>
          <p:cNvPicPr>
            <a:picLocks noChangeAspect="1"/>
          </p:cNvPicPr>
          <p:nvPr/>
        </p:nvPicPr>
        <p:blipFill>
          <a:blip r:embed="rId9"/>
          <a:srcRect l="2713" r="2713"/>
          <a:stretch>
            <a:fillRect/>
          </a:stretch>
        </p:blipFill>
        <p:spPr>
          <a:xfrm>
            <a:off x="1288138" y="3504942"/>
            <a:ext cx="4169942" cy="2022353"/>
          </a:xfrm>
          <a:prstGeom prst="rect">
            <a:avLst/>
          </a:prstGeom>
        </p:spPr>
      </p:pic>
      <p:grpSp>
        <p:nvGrpSpPr>
          <p:cNvPr id="45" name="Group 26"/>
          <p:cNvGrpSpPr/>
          <p:nvPr/>
        </p:nvGrpSpPr>
        <p:grpSpPr>
          <a:xfrm>
            <a:off x="1288138" y="2193365"/>
            <a:ext cx="2022850" cy="444030"/>
            <a:chOff x="0" y="-185401"/>
            <a:chExt cx="4045700" cy="888062"/>
          </a:xfrm>
        </p:grpSpPr>
        <p:grpSp>
          <p:nvGrpSpPr>
            <p:cNvPr id="47" name="Group 27"/>
            <p:cNvGrpSpPr/>
            <p:nvPr/>
          </p:nvGrpSpPr>
          <p:grpSpPr>
            <a:xfrm>
              <a:off x="0" y="-185401"/>
              <a:ext cx="4045700" cy="873309"/>
              <a:chOff x="0" y="-47625"/>
              <a:chExt cx="1039241" cy="224332"/>
            </a:xfrm>
          </p:grpSpPr>
          <p:sp>
            <p:nvSpPr>
              <p:cNvPr id="49" name="Freeform 28"/>
              <p:cNvSpPr/>
              <p:nvPr/>
            </p:nvSpPr>
            <p:spPr>
              <a:xfrm>
                <a:off x="0" y="5593"/>
                <a:ext cx="1039241" cy="171114"/>
              </a:xfrm>
              <a:custGeom>
                <a:avLst/>
                <a:gdLst/>
                <a:ahLst/>
                <a:cxnLst/>
                <a:rect l="l" t="t" r="r" b="b"/>
                <a:pathLst>
                  <a:path w="1039241" h="171114">
                    <a:moveTo>
                      <a:pt x="85557" y="0"/>
                    </a:moveTo>
                    <a:lnTo>
                      <a:pt x="953684" y="0"/>
                    </a:lnTo>
                    <a:cubicBezTo>
                      <a:pt x="976375" y="0"/>
                      <a:pt x="998137" y="9014"/>
                      <a:pt x="1014182" y="25059"/>
                    </a:cubicBezTo>
                    <a:cubicBezTo>
                      <a:pt x="1030227" y="41104"/>
                      <a:pt x="1039241" y="62866"/>
                      <a:pt x="1039241" y="85557"/>
                    </a:cubicBezTo>
                    <a:lnTo>
                      <a:pt x="1039241" y="85557"/>
                    </a:lnTo>
                    <a:cubicBezTo>
                      <a:pt x="1039241" y="108248"/>
                      <a:pt x="1030227" y="130010"/>
                      <a:pt x="1014182" y="146055"/>
                    </a:cubicBezTo>
                    <a:cubicBezTo>
                      <a:pt x="998137" y="162100"/>
                      <a:pt x="976375" y="171114"/>
                      <a:pt x="953684" y="171114"/>
                    </a:cubicBezTo>
                    <a:lnTo>
                      <a:pt x="85557" y="171114"/>
                    </a:lnTo>
                    <a:cubicBezTo>
                      <a:pt x="62866" y="171114"/>
                      <a:pt x="41104" y="162100"/>
                      <a:pt x="25059" y="146055"/>
                    </a:cubicBezTo>
                    <a:cubicBezTo>
                      <a:pt x="9014" y="130010"/>
                      <a:pt x="0" y="108248"/>
                      <a:pt x="0" y="85557"/>
                    </a:cubicBezTo>
                    <a:lnTo>
                      <a:pt x="0" y="85557"/>
                    </a:lnTo>
                    <a:cubicBezTo>
                      <a:pt x="0" y="62866"/>
                      <a:pt x="9014" y="41104"/>
                      <a:pt x="25059" y="25059"/>
                    </a:cubicBezTo>
                    <a:cubicBezTo>
                      <a:pt x="41104" y="9014"/>
                      <a:pt x="62866" y="0"/>
                      <a:pt x="85557" y="0"/>
                    </a:cubicBezTo>
                    <a:close/>
                  </a:path>
                </a:pathLst>
              </a:custGeom>
              <a:solidFill>
                <a:srgbClr val="9389B1"/>
              </a:solidFill>
              <a:ln w="9525" cap="rnd">
                <a:noFill/>
                <a:prstDash val="solid"/>
                <a:round/>
              </a:ln>
            </p:spPr>
          </p:sp>
          <p:sp>
            <p:nvSpPr>
              <p:cNvPr id="50" name="TextBox 29"/>
              <p:cNvSpPr txBox="1"/>
              <p:nvPr/>
            </p:nvSpPr>
            <p:spPr>
              <a:xfrm>
                <a:off x="0" y="-47625"/>
                <a:ext cx="1039241" cy="218739"/>
              </a:xfrm>
              <a:prstGeom prst="rect">
                <a:avLst/>
              </a:prstGeom>
            </p:spPr>
            <p:txBody>
              <a:bodyPr lIns="22995" tIns="22995" rIns="22995" bIns="22995" rtlCol="0" anchor="ctr"/>
              <a:lstStyle/>
              <a:p>
                <a:pPr>
                  <a:lnSpc>
                    <a:spcPct val="130000"/>
                  </a:lnSpc>
                </a:pPr>
                <a:endParaRPr sz="1100">
                  <a:latin typeface="+mn-ea"/>
                </a:endParaRPr>
              </a:p>
            </p:txBody>
          </p:sp>
        </p:grpSp>
        <p:sp>
          <p:nvSpPr>
            <p:cNvPr id="48" name="TextBox 30"/>
            <p:cNvSpPr txBox="1"/>
            <p:nvPr/>
          </p:nvSpPr>
          <p:spPr>
            <a:xfrm>
              <a:off x="292088" y="-16160"/>
              <a:ext cx="3461528" cy="718821"/>
            </a:xfrm>
            <a:prstGeom prst="rect">
              <a:avLst/>
            </a:prstGeom>
          </p:spPr>
          <p:txBody>
            <a:bodyPr lIns="0" tIns="0" rIns="0" bIns="0" rtlCol="0" anchor="t">
              <a:spAutoFit/>
            </a:bodyPr>
            <a:lstStyle/>
            <a:p>
              <a:pPr>
                <a:lnSpc>
                  <a:spcPct val="130000"/>
                </a:lnSpc>
              </a:pPr>
              <a:r>
                <a:rPr lang="zh-CN" altLang="en-US" b="1" spc="186">
                  <a:solidFill>
                    <a:srgbClr val="FFFFFF"/>
                  </a:solidFill>
                  <a:latin typeface="+mn-ea"/>
                  <a:cs typeface="思源黑体 1 Bold"/>
                  <a:sym typeface="思源黑体 1 Bold"/>
                </a:rPr>
                <a:t>添加</a:t>
              </a:r>
              <a:r>
                <a:rPr lang="zh-CN" altLang="en-US" b="1" spc="186">
                  <a:solidFill>
                    <a:srgbClr val="FFFFFF"/>
                  </a:solidFill>
                  <a:latin typeface="+mn-ea"/>
                  <a:cs typeface="思源黑体 1 Bold"/>
                  <a:sym typeface="思源黑体 1 Bold"/>
                </a:rPr>
                <a:t>标题</a:t>
              </a:r>
              <a:endParaRPr lang="zh-CN" altLang="en-US" b="1" spc="186">
                <a:solidFill>
                  <a:srgbClr val="FFFFFF"/>
                </a:solidFill>
                <a:latin typeface="+mn-ea"/>
                <a:cs typeface="思源黑体 1 Bold"/>
                <a:sym typeface="思源黑体 1 Bold"/>
              </a:endParaRPr>
            </a:p>
          </p:txBody>
        </p:sp>
      </p:grpSp>
      <p:grpSp>
        <p:nvGrpSpPr>
          <p:cNvPr id="56" name="Group 32"/>
          <p:cNvGrpSpPr/>
          <p:nvPr>
            <p:custDataLst>
              <p:tags r:id="rId10"/>
            </p:custDataLst>
          </p:nvPr>
        </p:nvGrpSpPr>
        <p:grpSpPr>
          <a:xfrm>
            <a:off x="7229903" y="2119531"/>
            <a:ext cx="2022850" cy="333067"/>
            <a:chOff x="0" y="0"/>
            <a:chExt cx="1039241" cy="171114"/>
          </a:xfrm>
        </p:grpSpPr>
        <p:sp>
          <p:nvSpPr>
            <p:cNvPr id="58" name="Freeform 33"/>
            <p:cNvSpPr/>
            <p:nvPr>
              <p:custDataLst>
                <p:tags r:id="rId11"/>
              </p:custDataLst>
            </p:nvPr>
          </p:nvSpPr>
          <p:spPr>
            <a:xfrm>
              <a:off x="0" y="0"/>
              <a:ext cx="1039241" cy="171114"/>
            </a:xfrm>
            <a:custGeom>
              <a:avLst/>
              <a:gdLst/>
              <a:ahLst/>
              <a:cxnLst/>
              <a:rect l="l" t="t" r="r" b="b"/>
              <a:pathLst>
                <a:path w="1039241" h="171114">
                  <a:moveTo>
                    <a:pt x="85557" y="0"/>
                  </a:moveTo>
                  <a:lnTo>
                    <a:pt x="953684" y="0"/>
                  </a:lnTo>
                  <a:cubicBezTo>
                    <a:pt x="976375" y="0"/>
                    <a:pt x="998137" y="9014"/>
                    <a:pt x="1014182" y="25059"/>
                  </a:cubicBezTo>
                  <a:cubicBezTo>
                    <a:pt x="1030227" y="41104"/>
                    <a:pt x="1039241" y="62866"/>
                    <a:pt x="1039241" y="85557"/>
                  </a:cubicBezTo>
                  <a:lnTo>
                    <a:pt x="1039241" y="85557"/>
                  </a:lnTo>
                  <a:cubicBezTo>
                    <a:pt x="1039241" y="108248"/>
                    <a:pt x="1030227" y="130010"/>
                    <a:pt x="1014182" y="146055"/>
                  </a:cubicBezTo>
                  <a:cubicBezTo>
                    <a:pt x="998137" y="162100"/>
                    <a:pt x="976375" y="171114"/>
                    <a:pt x="953684" y="171114"/>
                  </a:cubicBezTo>
                  <a:lnTo>
                    <a:pt x="85557" y="171114"/>
                  </a:lnTo>
                  <a:cubicBezTo>
                    <a:pt x="62866" y="171114"/>
                    <a:pt x="41104" y="162100"/>
                    <a:pt x="25059" y="146055"/>
                  </a:cubicBezTo>
                  <a:cubicBezTo>
                    <a:pt x="9014" y="130010"/>
                    <a:pt x="0" y="108248"/>
                    <a:pt x="0" y="85557"/>
                  </a:cubicBezTo>
                  <a:lnTo>
                    <a:pt x="0" y="85557"/>
                  </a:lnTo>
                  <a:cubicBezTo>
                    <a:pt x="0" y="62866"/>
                    <a:pt x="9014" y="41104"/>
                    <a:pt x="25059" y="25059"/>
                  </a:cubicBezTo>
                  <a:cubicBezTo>
                    <a:pt x="41104" y="9014"/>
                    <a:pt x="62866" y="0"/>
                    <a:pt x="85557" y="0"/>
                  </a:cubicBezTo>
                  <a:close/>
                </a:path>
              </a:pathLst>
            </a:custGeom>
            <a:solidFill>
              <a:srgbClr val="9389B1"/>
            </a:solidFill>
            <a:ln w="9525" cap="rnd">
              <a:noFill/>
              <a:prstDash val="solid"/>
              <a:round/>
            </a:ln>
          </p:spPr>
        </p:sp>
        <p:sp>
          <p:nvSpPr>
            <p:cNvPr id="59" name="TextBox 34"/>
            <p:cNvSpPr txBox="1"/>
            <p:nvPr/>
          </p:nvSpPr>
          <p:spPr>
            <a:xfrm>
              <a:off x="0" y="-47625"/>
              <a:ext cx="1039241" cy="218739"/>
            </a:xfrm>
            <a:prstGeom prst="rect">
              <a:avLst/>
            </a:prstGeom>
          </p:spPr>
          <p:txBody>
            <a:bodyPr lIns="22995" tIns="22995" rIns="22995" bIns="22995" rtlCol="0" anchor="ctr"/>
            <a:lstStyle/>
            <a:p>
              <a:pPr>
                <a:lnSpc>
                  <a:spcPct val="130000"/>
                </a:lnSpc>
              </a:pPr>
              <a:endParaRPr sz="1100">
                <a:latin typeface="+mn-ea"/>
              </a:endParaRPr>
            </a:p>
          </p:txBody>
        </p:sp>
      </p:grpSp>
      <p:sp>
        <p:nvSpPr>
          <p:cNvPr id="57" name="TextBox 35"/>
          <p:cNvSpPr txBox="1"/>
          <p:nvPr>
            <p:custDataLst>
              <p:tags r:id="rId12"/>
            </p:custDataLst>
          </p:nvPr>
        </p:nvSpPr>
        <p:spPr>
          <a:xfrm>
            <a:off x="7375947" y="2092401"/>
            <a:ext cx="1730764" cy="718820"/>
          </a:xfrm>
          <a:prstGeom prst="rect">
            <a:avLst/>
          </a:prstGeom>
        </p:spPr>
        <p:txBody>
          <a:bodyPr lIns="0" tIns="0" rIns="0" bIns="0" rtlCol="0" anchor="t">
            <a:spAutoFit/>
          </a:bodyPr>
          <a:lstStyle/>
          <a:p>
            <a:pPr algn="ctr">
              <a:lnSpc>
                <a:spcPct val="130000"/>
              </a:lnSpc>
            </a:pPr>
            <a:r>
              <a:rPr lang="zh-CN" altLang="en-US" b="1" spc="186">
                <a:solidFill>
                  <a:srgbClr val="FFFFFF"/>
                </a:solidFill>
                <a:latin typeface="+mn-ea"/>
                <a:cs typeface="思源黑体 1 Bold"/>
                <a:sym typeface="思源黑体 1 Bold"/>
              </a:rPr>
              <a:t>添加标题</a:t>
            </a:r>
            <a:endParaRPr lang="zh-CN" altLang="en-US" b="1" spc="186">
              <a:solidFill>
                <a:srgbClr val="FFFFFF"/>
              </a:solidFill>
              <a:latin typeface="+mn-ea"/>
              <a:cs typeface="思源黑体 1 Bold"/>
              <a:sym typeface="思源黑体 1 Bold"/>
            </a:endParaRPr>
          </a:p>
          <a:p>
            <a:pPr algn="ctr">
              <a:lnSpc>
                <a:spcPct val="130000"/>
              </a:lnSpc>
            </a:pPr>
            <a:endParaRPr lang="en-US" b="1" spc="186">
              <a:solidFill>
                <a:srgbClr val="FFFFFF"/>
              </a:solidFill>
              <a:latin typeface="+mn-ea"/>
              <a:cs typeface="思源黑体 1 Bold"/>
              <a:sym typeface="思源黑体 1 Bold"/>
            </a:endParaRPr>
          </a:p>
        </p:txBody>
      </p:sp>
      <p:grpSp>
        <p:nvGrpSpPr>
          <p:cNvPr id="61" name="Group 37"/>
          <p:cNvGrpSpPr/>
          <p:nvPr>
            <p:custDataLst>
              <p:tags r:id="rId13"/>
            </p:custDataLst>
          </p:nvPr>
        </p:nvGrpSpPr>
        <p:grpSpPr>
          <a:xfrm>
            <a:off x="7229903" y="4201885"/>
            <a:ext cx="2022850" cy="333067"/>
            <a:chOff x="0" y="0"/>
            <a:chExt cx="1039241" cy="171114"/>
          </a:xfrm>
        </p:grpSpPr>
        <p:sp>
          <p:nvSpPr>
            <p:cNvPr id="63" name="Freeform 38"/>
            <p:cNvSpPr/>
            <p:nvPr>
              <p:custDataLst>
                <p:tags r:id="rId14"/>
              </p:custDataLst>
            </p:nvPr>
          </p:nvSpPr>
          <p:spPr>
            <a:xfrm>
              <a:off x="0" y="0"/>
              <a:ext cx="1039241" cy="171114"/>
            </a:xfrm>
            <a:custGeom>
              <a:avLst/>
              <a:gdLst/>
              <a:ahLst/>
              <a:cxnLst/>
              <a:rect l="l" t="t" r="r" b="b"/>
              <a:pathLst>
                <a:path w="1039241" h="171114">
                  <a:moveTo>
                    <a:pt x="85557" y="0"/>
                  </a:moveTo>
                  <a:lnTo>
                    <a:pt x="953684" y="0"/>
                  </a:lnTo>
                  <a:cubicBezTo>
                    <a:pt x="976375" y="0"/>
                    <a:pt x="998137" y="9014"/>
                    <a:pt x="1014182" y="25059"/>
                  </a:cubicBezTo>
                  <a:cubicBezTo>
                    <a:pt x="1030227" y="41104"/>
                    <a:pt x="1039241" y="62866"/>
                    <a:pt x="1039241" y="85557"/>
                  </a:cubicBezTo>
                  <a:lnTo>
                    <a:pt x="1039241" y="85557"/>
                  </a:lnTo>
                  <a:cubicBezTo>
                    <a:pt x="1039241" y="108248"/>
                    <a:pt x="1030227" y="130010"/>
                    <a:pt x="1014182" y="146055"/>
                  </a:cubicBezTo>
                  <a:cubicBezTo>
                    <a:pt x="998137" y="162100"/>
                    <a:pt x="976375" y="171114"/>
                    <a:pt x="953684" y="171114"/>
                  </a:cubicBezTo>
                  <a:lnTo>
                    <a:pt x="85557" y="171114"/>
                  </a:lnTo>
                  <a:cubicBezTo>
                    <a:pt x="62866" y="171114"/>
                    <a:pt x="41104" y="162100"/>
                    <a:pt x="25059" y="146055"/>
                  </a:cubicBezTo>
                  <a:cubicBezTo>
                    <a:pt x="9014" y="130010"/>
                    <a:pt x="0" y="108248"/>
                    <a:pt x="0" y="85557"/>
                  </a:cubicBezTo>
                  <a:lnTo>
                    <a:pt x="0" y="85557"/>
                  </a:lnTo>
                  <a:cubicBezTo>
                    <a:pt x="0" y="62866"/>
                    <a:pt x="9014" y="41104"/>
                    <a:pt x="25059" y="25059"/>
                  </a:cubicBezTo>
                  <a:cubicBezTo>
                    <a:pt x="41104" y="9014"/>
                    <a:pt x="62866" y="0"/>
                    <a:pt x="85557" y="0"/>
                  </a:cubicBezTo>
                  <a:close/>
                </a:path>
              </a:pathLst>
            </a:custGeom>
            <a:solidFill>
              <a:srgbClr val="9389B1"/>
            </a:solidFill>
            <a:ln w="9525" cap="rnd">
              <a:noFill/>
              <a:prstDash val="solid"/>
              <a:round/>
            </a:ln>
          </p:spPr>
        </p:sp>
        <p:sp>
          <p:nvSpPr>
            <p:cNvPr id="64" name="TextBox 39"/>
            <p:cNvSpPr txBox="1"/>
            <p:nvPr/>
          </p:nvSpPr>
          <p:spPr>
            <a:xfrm>
              <a:off x="0" y="-47625"/>
              <a:ext cx="1039241" cy="218739"/>
            </a:xfrm>
            <a:prstGeom prst="rect">
              <a:avLst/>
            </a:prstGeom>
          </p:spPr>
          <p:txBody>
            <a:bodyPr lIns="22995" tIns="22995" rIns="22995" bIns="22995" rtlCol="0" anchor="ctr"/>
            <a:lstStyle/>
            <a:p>
              <a:pPr>
                <a:lnSpc>
                  <a:spcPct val="130000"/>
                </a:lnSpc>
              </a:pPr>
              <a:endParaRPr sz="1100">
                <a:latin typeface="+mn-ea"/>
              </a:endParaRPr>
            </a:p>
          </p:txBody>
        </p:sp>
      </p:grpSp>
      <p:sp>
        <p:nvSpPr>
          <p:cNvPr id="62" name="TextBox 40"/>
          <p:cNvSpPr txBox="1"/>
          <p:nvPr>
            <p:custDataLst>
              <p:tags r:id="rId15"/>
            </p:custDataLst>
          </p:nvPr>
        </p:nvSpPr>
        <p:spPr>
          <a:xfrm>
            <a:off x="7375947" y="4174755"/>
            <a:ext cx="1730764" cy="359410"/>
          </a:xfrm>
          <a:prstGeom prst="rect">
            <a:avLst/>
          </a:prstGeom>
        </p:spPr>
        <p:txBody>
          <a:bodyPr lIns="0" tIns="0" rIns="0" bIns="0" rtlCol="0" anchor="t">
            <a:spAutoFit/>
          </a:bodyPr>
          <a:lstStyle/>
          <a:p>
            <a:pPr>
              <a:lnSpc>
                <a:spcPct val="130000"/>
              </a:lnSpc>
            </a:pPr>
            <a:r>
              <a:rPr lang="zh-CN" altLang="en-US" b="1" spc="186">
                <a:solidFill>
                  <a:srgbClr val="FFFFFF"/>
                </a:solidFill>
                <a:latin typeface="+mn-ea"/>
                <a:cs typeface="思源黑体 1 Bold"/>
                <a:sym typeface="思源黑体 1 Bold"/>
              </a:rPr>
              <a:t>添加标题</a:t>
            </a:r>
            <a:endParaRPr lang="en-US" b="1" spc="186">
              <a:solidFill>
                <a:srgbClr val="FFFFFF"/>
              </a:solidFill>
              <a:latin typeface="+mn-ea"/>
              <a:cs typeface="思源黑体 1 Bold"/>
              <a:sym typeface="思源黑体 1 Bold"/>
            </a:endParaRPr>
          </a:p>
        </p:txBody>
      </p:sp>
      <p:sp>
        <p:nvSpPr>
          <p:cNvPr id="65" name="TextBox 42"/>
          <p:cNvSpPr txBox="1"/>
          <p:nvPr>
            <p:custDataLst>
              <p:tags r:id="rId16"/>
            </p:custDataLst>
          </p:nvPr>
        </p:nvSpPr>
        <p:spPr>
          <a:xfrm>
            <a:off x="6335375" y="2251090"/>
            <a:ext cx="497635" cy="421654"/>
          </a:xfrm>
          <a:prstGeom prst="rect">
            <a:avLst/>
          </a:prstGeom>
        </p:spPr>
        <p:txBody>
          <a:bodyPr lIns="0" tIns="0" rIns="0" bIns="0" rtlCol="0" anchor="t">
            <a:spAutoFit/>
          </a:bodyPr>
          <a:lstStyle/>
          <a:p>
            <a:pPr algn="ctr">
              <a:lnSpc>
                <a:spcPct val="130000"/>
              </a:lnSpc>
            </a:pPr>
            <a:r>
              <a:rPr lang="en-US" sz="2400">
                <a:solidFill>
                  <a:srgbClr val="FFFFFF"/>
                </a:solidFill>
                <a:latin typeface="+mn-ea"/>
                <a:cs typeface="思源黑体 1"/>
                <a:sym typeface="思源黑体 1"/>
              </a:rPr>
              <a:t>01</a:t>
            </a:r>
            <a:endParaRPr lang="en-US" sz="2400">
              <a:solidFill>
                <a:srgbClr val="FFFFFF"/>
              </a:solidFill>
              <a:latin typeface="+mn-ea"/>
              <a:cs typeface="思源黑体 1"/>
              <a:sym typeface="思源黑体 1"/>
            </a:endParaRPr>
          </a:p>
        </p:txBody>
      </p:sp>
      <p:sp>
        <p:nvSpPr>
          <p:cNvPr id="66" name="TextBox 43"/>
          <p:cNvSpPr txBox="1"/>
          <p:nvPr>
            <p:custDataLst>
              <p:tags r:id="rId17"/>
            </p:custDataLst>
          </p:nvPr>
        </p:nvSpPr>
        <p:spPr>
          <a:xfrm>
            <a:off x="6335375" y="4325145"/>
            <a:ext cx="497635" cy="421654"/>
          </a:xfrm>
          <a:prstGeom prst="rect">
            <a:avLst/>
          </a:prstGeom>
        </p:spPr>
        <p:txBody>
          <a:bodyPr lIns="0" tIns="0" rIns="0" bIns="0" rtlCol="0" anchor="t">
            <a:spAutoFit/>
          </a:bodyPr>
          <a:lstStyle/>
          <a:p>
            <a:pPr algn="ctr">
              <a:lnSpc>
                <a:spcPct val="130000"/>
              </a:lnSpc>
            </a:pPr>
            <a:r>
              <a:rPr lang="en-US" sz="2400">
                <a:solidFill>
                  <a:srgbClr val="FFFFFF"/>
                </a:solidFill>
                <a:latin typeface="+mn-ea"/>
                <a:cs typeface="思源黑体 1"/>
                <a:sym typeface="思源黑体 1"/>
              </a:rPr>
              <a:t>02</a:t>
            </a:r>
            <a:endParaRPr lang="en-US" sz="2400">
              <a:solidFill>
                <a:srgbClr val="FFFFFF"/>
              </a:solidFill>
              <a:latin typeface="+mn-ea"/>
              <a:cs typeface="思源黑体 1"/>
              <a:sym typeface="思源黑体 1"/>
            </a:endParaRPr>
          </a:p>
        </p:txBody>
      </p:sp>
      <p:sp>
        <p:nvSpPr>
          <p:cNvPr id="67" name="TextBox 44"/>
          <p:cNvSpPr txBox="1"/>
          <p:nvPr>
            <p:custDataLst>
              <p:tags r:id="rId18"/>
            </p:custDataLst>
          </p:nvPr>
        </p:nvSpPr>
        <p:spPr>
          <a:xfrm>
            <a:off x="7229903" y="2572427"/>
            <a:ext cx="4128717" cy="2397760"/>
          </a:xfrm>
          <a:prstGeom prst="rect">
            <a:avLst/>
          </a:prstGeom>
        </p:spPr>
        <p:txBody>
          <a:bodyPr lIns="0" tIns="0" rIns="0" bIns="0" rtlCol="0" anchor="t">
            <a:spAutoFit/>
          </a:bodyPr>
          <a:lstStyle/>
          <a:p>
            <a:pPr algn="l">
              <a:lnSpc>
                <a:spcPct val="130000"/>
              </a:lnSpc>
              <a:spcBef>
                <a:spcPct val="0"/>
              </a:spcBef>
            </a:pPr>
            <a:r>
              <a:rPr lang="zh-CN" altLang="en-US" sz="1200">
                <a:solidFill>
                  <a:srgbClr val="2B2A2A"/>
                </a:solidFill>
                <a:latin typeface="+mn-ea"/>
                <a:cs typeface="思源黑体 1"/>
                <a:sym typeface="思源黑体 1"/>
              </a:rPr>
              <a:t>添加文字添加文字添加文字添加文字添加文字添加文字</a:t>
            </a:r>
            <a:endParaRPr lang="zh-CN" altLang="en-US" sz="1200">
              <a:solidFill>
                <a:srgbClr val="2B2A2A"/>
              </a:solidFill>
              <a:latin typeface="+mn-ea"/>
              <a:cs typeface="思源黑体 1"/>
              <a:sym typeface="思源黑体 1"/>
            </a:endParaRPr>
          </a:p>
          <a:p>
            <a:pPr algn="l">
              <a:lnSpc>
                <a:spcPct val="130000"/>
              </a:lnSpc>
              <a:spcBef>
                <a:spcPct val="0"/>
              </a:spcBef>
            </a:pPr>
            <a:r>
              <a:rPr lang="zh-CN" altLang="en-US" sz="1200">
                <a:solidFill>
                  <a:srgbClr val="2B2A2A"/>
                </a:solidFill>
                <a:latin typeface="+mn-ea"/>
                <a:cs typeface="思源黑体 1"/>
                <a:sym typeface="思源黑体 1"/>
              </a:rPr>
              <a:t>添加文字添加文字添加文字添加文字添加文字添加文字</a:t>
            </a:r>
            <a:endParaRPr lang="zh-CN" altLang="en-US" sz="1200">
              <a:solidFill>
                <a:srgbClr val="2B2A2A"/>
              </a:solidFill>
              <a:latin typeface="+mn-ea"/>
              <a:cs typeface="思源黑体 1"/>
              <a:sym typeface="思源黑体 1"/>
            </a:endParaRPr>
          </a:p>
          <a:p>
            <a:pPr algn="l">
              <a:lnSpc>
                <a:spcPct val="130000"/>
              </a:lnSpc>
              <a:spcBef>
                <a:spcPct val="0"/>
              </a:spcBef>
            </a:pPr>
            <a:r>
              <a:rPr lang="zh-CN" altLang="en-US" sz="1200">
                <a:solidFill>
                  <a:srgbClr val="2B2A2A"/>
                </a:solidFill>
                <a:latin typeface="+mn-ea"/>
                <a:cs typeface="思源黑体 1"/>
                <a:sym typeface="思源黑体 1"/>
              </a:rPr>
              <a:t>添加文字</a:t>
            </a:r>
            <a:endParaRPr lang="zh-CN" altLang="en-US" sz="1200">
              <a:solidFill>
                <a:srgbClr val="2B2A2A"/>
              </a:solidFill>
              <a:latin typeface="+mn-ea"/>
              <a:cs typeface="思源黑体 1"/>
              <a:sym typeface="思源黑体 1"/>
            </a:endParaRPr>
          </a:p>
          <a:p>
            <a:pPr algn="l">
              <a:lnSpc>
                <a:spcPct val="130000"/>
              </a:lnSpc>
              <a:spcBef>
                <a:spcPct val="0"/>
              </a:spcBef>
            </a:pPr>
            <a:endParaRPr lang="zh-CN" altLang="en-US" sz="1200">
              <a:solidFill>
                <a:srgbClr val="2B2A2A"/>
              </a:solidFill>
              <a:latin typeface="+mn-ea"/>
              <a:cs typeface="思源黑体 1"/>
              <a:sym typeface="思源黑体 1"/>
            </a:endParaRPr>
          </a:p>
          <a:p>
            <a:pPr algn="ctr">
              <a:lnSpc>
                <a:spcPct val="130000"/>
              </a:lnSpc>
              <a:spcBef>
                <a:spcPct val="0"/>
              </a:spcBef>
            </a:pPr>
            <a:endParaRPr lang="zh-CN" altLang="en-US" sz="1200">
              <a:solidFill>
                <a:srgbClr val="2B2A2A"/>
              </a:solidFill>
              <a:latin typeface="+mn-ea"/>
              <a:cs typeface="思源黑体 1"/>
              <a:sym typeface="思源黑体 1"/>
            </a:endParaRPr>
          </a:p>
          <a:p>
            <a:pPr algn="ctr">
              <a:lnSpc>
                <a:spcPct val="130000"/>
              </a:lnSpc>
              <a:spcBef>
                <a:spcPct val="0"/>
              </a:spcBef>
            </a:pPr>
            <a:endParaRPr lang="zh-CN" altLang="en-US" sz="1200">
              <a:solidFill>
                <a:srgbClr val="2B2A2A"/>
              </a:solidFill>
              <a:latin typeface="+mn-ea"/>
              <a:cs typeface="思源黑体 1"/>
              <a:sym typeface="思源黑体 1"/>
            </a:endParaRPr>
          </a:p>
          <a:p>
            <a:pPr algn="ctr">
              <a:lnSpc>
                <a:spcPct val="130000"/>
              </a:lnSpc>
              <a:spcBef>
                <a:spcPct val="0"/>
              </a:spcBef>
            </a:pPr>
            <a:endParaRPr lang="zh-CN" altLang="en-US" sz="1200">
              <a:solidFill>
                <a:srgbClr val="2B2A2A"/>
              </a:solidFill>
              <a:latin typeface="+mn-ea"/>
              <a:cs typeface="思源黑体 1"/>
              <a:sym typeface="思源黑体 1"/>
            </a:endParaRPr>
          </a:p>
          <a:p>
            <a:pPr algn="ctr">
              <a:lnSpc>
                <a:spcPct val="130000"/>
              </a:lnSpc>
              <a:spcBef>
                <a:spcPct val="0"/>
              </a:spcBef>
            </a:pPr>
            <a:endParaRPr lang="zh-CN" altLang="en-US" sz="1200">
              <a:solidFill>
                <a:srgbClr val="2B2A2A"/>
              </a:solidFill>
              <a:latin typeface="+mn-ea"/>
              <a:cs typeface="思源黑体 1"/>
              <a:sym typeface="思源黑体 1"/>
            </a:endParaRPr>
          </a:p>
          <a:p>
            <a:pPr algn="ctr">
              <a:lnSpc>
                <a:spcPct val="130000"/>
              </a:lnSpc>
              <a:spcBef>
                <a:spcPct val="0"/>
              </a:spcBef>
            </a:pPr>
            <a:endParaRPr lang="zh-CN" altLang="en-US" sz="1200">
              <a:solidFill>
                <a:srgbClr val="2B2A2A"/>
              </a:solidFill>
              <a:latin typeface="+mn-ea"/>
              <a:cs typeface="思源黑体 1"/>
              <a:sym typeface="思源黑体 1"/>
            </a:endParaRPr>
          </a:p>
          <a:p>
            <a:pPr algn="ctr">
              <a:lnSpc>
                <a:spcPct val="130000"/>
              </a:lnSpc>
              <a:spcBef>
                <a:spcPct val="0"/>
              </a:spcBef>
            </a:pPr>
            <a:endParaRPr lang="en-US" sz="1200">
              <a:solidFill>
                <a:srgbClr val="2B2A2A"/>
              </a:solidFill>
              <a:latin typeface="+mn-ea"/>
              <a:cs typeface="思源黑体 1"/>
              <a:sym typeface="思源黑体 1"/>
            </a:endParaRPr>
          </a:p>
        </p:txBody>
      </p:sp>
      <p:sp>
        <p:nvSpPr>
          <p:cNvPr id="68" name="TextBox 45"/>
          <p:cNvSpPr txBox="1"/>
          <p:nvPr/>
        </p:nvSpPr>
        <p:spPr>
          <a:xfrm>
            <a:off x="1288138" y="2726516"/>
            <a:ext cx="4169942" cy="718820"/>
          </a:xfrm>
          <a:prstGeom prst="rect">
            <a:avLst/>
          </a:prstGeom>
        </p:spPr>
        <p:txBody>
          <a:bodyPr lIns="0" tIns="0" rIns="0" bIns="0" rtlCol="0" anchor="t">
            <a:spAutoFit/>
          </a:bodyPr>
          <a:lstStyle/>
          <a:p>
            <a:pPr algn="ctr">
              <a:lnSpc>
                <a:spcPct val="130000"/>
              </a:lnSpc>
              <a:spcBef>
                <a:spcPct val="0"/>
              </a:spcBef>
            </a:pPr>
            <a:r>
              <a:rPr lang="zh-CN" altLang="en-US" sz="1200">
                <a:solidFill>
                  <a:srgbClr val="2B2A2A"/>
                </a:solidFill>
                <a:latin typeface="+mn-ea"/>
                <a:cs typeface="思源黑体 1"/>
                <a:sym typeface="思源黑体 1"/>
              </a:rPr>
              <a:t>添加文字添加文字添加文字添加文字添加文字添加文字</a:t>
            </a:r>
            <a:endParaRPr lang="zh-CN" altLang="en-US" sz="1200">
              <a:solidFill>
                <a:srgbClr val="2B2A2A"/>
              </a:solidFill>
              <a:latin typeface="+mn-ea"/>
              <a:cs typeface="思源黑体 1"/>
              <a:sym typeface="思源黑体 1"/>
            </a:endParaRPr>
          </a:p>
          <a:p>
            <a:pPr algn="ctr">
              <a:lnSpc>
                <a:spcPct val="130000"/>
              </a:lnSpc>
              <a:spcBef>
                <a:spcPct val="0"/>
              </a:spcBef>
            </a:pPr>
            <a:r>
              <a:rPr lang="zh-CN" altLang="en-US" sz="1200">
                <a:solidFill>
                  <a:srgbClr val="2B2A2A"/>
                </a:solidFill>
                <a:latin typeface="+mn-ea"/>
                <a:cs typeface="思源黑体 1"/>
                <a:sym typeface="思源黑体 1"/>
              </a:rPr>
              <a:t>添加文字</a:t>
            </a:r>
            <a:endParaRPr lang="zh-CN" altLang="en-US" sz="1200">
              <a:solidFill>
                <a:srgbClr val="2B2A2A"/>
              </a:solidFill>
              <a:latin typeface="+mn-ea"/>
              <a:cs typeface="思源黑体 1"/>
              <a:sym typeface="思源黑体 1"/>
            </a:endParaRPr>
          </a:p>
          <a:p>
            <a:pPr algn="ctr">
              <a:lnSpc>
                <a:spcPct val="130000"/>
              </a:lnSpc>
              <a:spcBef>
                <a:spcPct val="0"/>
              </a:spcBef>
            </a:pPr>
            <a:endParaRPr lang="en-US" sz="1200">
              <a:solidFill>
                <a:srgbClr val="2B2A2A"/>
              </a:solidFill>
              <a:latin typeface="+mn-ea"/>
              <a:cs typeface="思源黑体 1"/>
              <a:sym typeface="思源黑体 1"/>
            </a:endParaRPr>
          </a:p>
        </p:txBody>
      </p:sp>
      <p:sp>
        <p:nvSpPr>
          <p:cNvPr id="69" name="TextBox 46"/>
          <p:cNvSpPr txBox="1"/>
          <p:nvPr>
            <p:custDataLst>
              <p:tags r:id="rId19"/>
            </p:custDataLst>
          </p:nvPr>
        </p:nvSpPr>
        <p:spPr>
          <a:xfrm>
            <a:off x="7229903" y="4628037"/>
            <a:ext cx="4128717" cy="718820"/>
          </a:xfrm>
          <a:prstGeom prst="rect">
            <a:avLst/>
          </a:prstGeom>
        </p:spPr>
        <p:txBody>
          <a:bodyPr lIns="0" tIns="0" rIns="0" bIns="0" rtlCol="0" anchor="t">
            <a:spAutoFit/>
          </a:bodyPr>
          <a:lstStyle/>
          <a:p>
            <a:pPr algn="l">
              <a:lnSpc>
                <a:spcPct val="130000"/>
              </a:lnSpc>
              <a:spcBef>
                <a:spcPct val="0"/>
              </a:spcBef>
            </a:pPr>
            <a:r>
              <a:rPr lang="zh-CN" altLang="en-US" sz="1200">
                <a:solidFill>
                  <a:srgbClr val="2B2A2A"/>
                </a:solidFill>
                <a:latin typeface="+mn-ea"/>
                <a:cs typeface="思源黑体 1"/>
                <a:sym typeface="思源黑体 1"/>
              </a:rPr>
              <a:t>添加文字添加文字添加文字添加文字添加文字添加文字</a:t>
            </a:r>
            <a:endParaRPr lang="zh-CN" altLang="en-US" sz="1200">
              <a:solidFill>
                <a:srgbClr val="2B2A2A"/>
              </a:solidFill>
              <a:latin typeface="+mn-ea"/>
              <a:cs typeface="思源黑体 1"/>
              <a:sym typeface="思源黑体 1"/>
            </a:endParaRPr>
          </a:p>
          <a:p>
            <a:pPr algn="l">
              <a:lnSpc>
                <a:spcPct val="130000"/>
              </a:lnSpc>
              <a:spcBef>
                <a:spcPct val="0"/>
              </a:spcBef>
            </a:pPr>
            <a:r>
              <a:rPr lang="zh-CN" altLang="en-US" sz="1200">
                <a:solidFill>
                  <a:srgbClr val="2B2A2A"/>
                </a:solidFill>
                <a:latin typeface="+mn-ea"/>
                <a:cs typeface="思源黑体 1"/>
                <a:sym typeface="思源黑体 1"/>
              </a:rPr>
              <a:t>添加文字添加文字添加文字添加文字添加文字添加文字</a:t>
            </a:r>
            <a:endParaRPr lang="zh-CN" altLang="en-US" sz="1200">
              <a:solidFill>
                <a:srgbClr val="2B2A2A"/>
              </a:solidFill>
              <a:latin typeface="+mn-ea"/>
              <a:cs typeface="思源黑体 1"/>
              <a:sym typeface="思源黑体 1"/>
            </a:endParaRPr>
          </a:p>
          <a:p>
            <a:pPr algn="l">
              <a:lnSpc>
                <a:spcPct val="130000"/>
              </a:lnSpc>
              <a:spcBef>
                <a:spcPct val="0"/>
              </a:spcBef>
            </a:pPr>
            <a:r>
              <a:rPr lang="zh-CN" altLang="en-US" sz="1200">
                <a:solidFill>
                  <a:srgbClr val="2B2A2A"/>
                </a:solidFill>
                <a:latin typeface="+mn-ea"/>
                <a:cs typeface="思源黑体 1"/>
                <a:sym typeface="思源黑体 1"/>
              </a:rPr>
              <a:t>添加文字</a:t>
            </a:r>
            <a:endParaRPr lang="en-US" sz="1200">
              <a:solidFill>
                <a:srgbClr val="2B2A2A"/>
              </a:solidFill>
              <a:latin typeface="+mn-ea"/>
              <a:cs typeface="思源黑体 1"/>
              <a:sym typeface="思源黑体 1"/>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extLst>
              <a:ext uri="{28A0092B-C50C-407E-A947-70E740481C1C}">
                <a14:useLocalDpi xmlns:a14="http://schemas.microsoft.com/office/drawing/2010/main" val="0"/>
              </a:ext>
            </a:extLst>
          </a:blip>
          <a:srcRect l="8188" r="16610"/>
          <a:stretch>
            <a:fillRect/>
          </a:stretch>
        </p:blipFill>
        <p:spPr>
          <a:xfrm rot="5400000">
            <a:off x="2666999" y="-2666998"/>
            <a:ext cx="6858002" cy="12192000"/>
          </a:xfrm>
          <a:prstGeom prst="rect">
            <a:avLst/>
          </a:prstGeom>
        </p:spPr>
      </p:pic>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47840" y="-2396716"/>
            <a:ext cx="5896321" cy="11651433"/>
          </a:xfrm>
          <a:prstGeom prst="rect">
            <a:avLst/>
          </a:prstGeom>
        </p:spPr>
      </p:pic>
      <p:pic>
        <p:nvPicPr>
          <p:cNvPr id="6" name="图片 5"/>
          <p:cNvPicPr>
            <a:picLocks noChangeAspect="1"/>
          </p:cNvPicPr>
          <p:nvPr/>
        </p:nvPicPr>
        <p:blipFill>
          <a:blip r:embed="rId3">
            <a:extLst>
              <a:ext uri="{28A0092B-C50C-407E-A947-70E740481C1C}">
                <a14:useLocalDpi xmlns:a14="http://schemas.microsoft.com/office/drawing/2010/main" val="0"/>
              </a:ext>
            </a:extLst>
          </a:blip>
          <a:srcRect l="73674" b="78721"/>
          <a:stretch>
            <a:fillRect/>
          </a:stretch>
        </p:blipFill>
        <p:spPr>
          <a:xfrm rot="16200000">
            <a:off x="207879" y="197440"/>
            <a:ext cx="1192919" cy="1278876"/>
          </a:xfrm>
          <a:prstGeom prst="rect">
            <a:avLst/>
          </a:prstGeom>
        </p:spPr>
      </p:pic>
      <p:pic>
        <p:nvPicPr>
          <p:cNvPr id="8" name="图片 7"/>
          <p:cNvPicPr>
            <a:picLocks noChangeAspect="1"/>
          </p:cNvPicPr>
          <p:nvPr/>
        </p:nvPicPr>
        <p:blipFill>
          <a:blip r:embed="rId3">
            <a:extLst>
              <a:ext uri="{28A0092B-C50C-407E-A947-70E740481C1C}">
                <a14:useLocalDpi xmlns:a14="http://schemas.microsoft.com/office/drawing/2010/main" val="0"/>
              </a:ext>
            </a:extLst>
          </a:blip>
          <a:srcRect l="86175" t="23565" r="-379" b="38593"/>
          <a:stretch>
            <a:fillRect/>
          </a:stretch>
        </p:blipFill>
        <p:spPr>
          <a:xfrm rot="16411082">
            <a:off x="2847268" y="-1092200"/>
            <a:ext cx="952499" cy="3365498"/>
          </a:xfrm>
          <a:prstGeom prst="rect">
            <a:avLst/>
          </a:prstGeom>
        </p:spPr>
      </p:pic>
      <p:pic>
        <p:nvPicPr>
          <p:cNvPr id="9" name="图片 8"/>
          <p:cNvPicPr>
            <a:picLocks noChangeAspect="1"/>
          </p:cNvPicPr>
          <p:nvPr/>
        </p:nvPicPr>
        <p:blipFill>
          <a:blip r:embed="rId3">
            <a:extLst>
              <a:ext uri="{28A0092B-C50C-407E-A947-70E740481C1C}">
                <a14:useLocalDpi xmlns:a14="http://schemas.microsoft.com/office/drawing/2010/main" val="0"/>
              </a:ext>
            </a:extLst>
          </a:blip>
          <a:srcRect l="86175" t="23565" r="-379" b="38593"/>
          <a:stretch>
            <a:fillRect/>
          </a:stretch>
        </p:blipFill>
        <p:spPr>
          <a:xfrm rot="4723433" flipH="1">
            <a:off x="9852567" y="4577144"/>
            <a:ext cx="952499" cy="3365498"/>
          </a:xfrm>
          <a:prstGeom prst="rect">
            <a:avLst/>
          </a:prstGeom>
        </p:spPr>
      </p:pic>
      <p:sp>
        <p:nvSpPr>
          <p:cNvPr id="10" name="TextBox 8"/>
          <p:cNvSpPr txBox="1"/>
          <p:nvPr/>
        </p:nvSpPr>
        <p:spPr>
          <a:xfrm>
            <a:off x="4874601" y="879732"/>
            <a:ext cx="2442799" cy="601345"/>
          </a:xfrm>
          <a:prstGeom prst="rect">
            <a:avLst/>
          </a:prstGeom>
        </p:spPr>
        <p:txBody>
          <a:bodyPr lIns="0" tIns="0" rIns="0" bIns="0" rtlCol="0" anchor="t">
            <a:spAutoFit/>
          </a:bodyPr>
          <a:lstStyle/>
          <a:p>
            <a:pPr algn="ctr">
              <a:lnSpc>
                <a:spcPts val="4690"/>
              </a:lnSpc>
            </a:pPr>
            <a:r>
              <a:rPr lang="zh-CN" altLang="en-US" sz="4000" spc="-1">
                <a:solidFill>
                  <a:srgbClr val="9389B1"/>
                </a:solidFill>
                <a:latin typeface="+mj-ea"/>
                <a:ea typeface="+mj-ea"/>
                <a:cs typeface="可画妞妞体-简"/>
                <a:sym typeface="可画妞妞体-简"/>
              </a:rPr>
              <a:t>添加</a:t>
            </a:r>
            <a:r>
              <a:rPr lang="zh-CN" altLang="en-US" sz="4000" spc="-1">
                <a:solidFill>
                  <a:srgbClr val="9389B1"/>
                </a:solidFill>
                <a:latin typeface="+mj-ea"/>
                <a:ea typeface="+mj-ea"/>
                <a:cs typeface="可画妞妞体-简"/>
                <a:sym typeface="可画妞妞体-简"/>
              </a:rPr>
              <a:t>标题</a:t>
            </a:r>
            <a:endParaRPr lang="zh-CN" altLang="en-US" sz="4000" spc="-1">
              <a:solidFill>
                <a:srgbClr val="9389B1"/>
              </a:solidFill>
              <a:latin typeface="+mj-ea"/>
              <a:ea typeface="+mj-ea"/>
              <a:cs typeface="可画妞妞体-简"/>
              <a:sym typeface="可画妞妞体-简"/>
            </a:endParaRPr>
          </a:p>
        </p:txBody>
      </p:sp>
      <p:sp>
        <p:nvSpPr>
          <p:cNvPr id="38" name="TextBox 23"/>
          <p:cNvSpPr txBox="1"/>
          <p:nvPr/>
        </p:nvSpPr>
        <p:spPr>
          <a:xfrm>
            <a:off x="971560" y="1728663"/>
            <a:ext cx="4752630" cy="4068804"/>
          </a:xfrm>
          <a:prstGeom prst="rect">
            <a:avLst/>
          </a:prstGeom>
        </p:spPr>
        <p:txBody>
          <a:bodyPr lIns="33867" tIns="33867" rIns="33867" bIns="33867" rtlCol="0" anchor="ctr"/>
          <a:lstStyle/>
          <a:p>
            <a:pPr>
              <a:lnSpc>
                <a:spcPct val="130000"/>
              </a:lnSpc>
            </a:pPr>
            <a:endParaRPr sz="1100">
              <a:latin typeface="+mn-ea"/>
            </a:endParaRPr>
          </a:p>
        </p:txBody>
      </p:sp>
      <p:sp>
        <p:nvSpPr>
          <p:cNvPr id="12" name="TextBox 11"/>
          <p:cNvSpPr txBox="1"/>
          <p:nvPr/>
        </p:nvSpPr>
        <p:spPr>
          <a:xfrm>
            <a:off x="1674600" y="1941671"/>
            <a:ext cx="4043387" cy="1726790"/>
          </a:xfrm>
          <a:prstGeom prst="rect">
            <a:avLst/>
          </a:prstGeom>
        </p:spPr>
        <p:txBody>
          <a:bodyPr lIns="33867" tIns="33867" rIns="33867" bIns="33867" rtlCol="0" anchor="ctr"/>
          <a:lstStyle/>
          <a:p>
            <a:pPr algn="ctr">
              <a:lnSpc>
                <a:spcPct val="130000"/>
              </a:lnSpc>
              <a:spcBef>
                <a:spcPct val="0"/>
              </a:spcBef>
            </a:pPr>
            <a:endParaRPr sz="1100">
              <a:latin typeface="+mn-ea"/>
            </a:endParaRPr>
          </a:p>
        </p:txBody>
      </p:sp>
      <p:sp>
        <p:nvSpPr>
          <p:cNvPr id="46" name="TextBox 32"/>
          <p:cNvSpPr txBox="1"/>
          <p:nvPr/>
        </p:nvSpPr>
        <p:spPr>
          <a:xfrm>
            <a:off x="7151442" y="1941671"/>
            <a:ext cx="4169078" cy="1726790"/>
          </a:xfrm>
          <a:prstGeom prst="rect">
            <a:avLst/>
          </a:prstGeom>
        </p:spPr>
        <p:txBody>
          <a:bodyPr lIns="33867" tIns="33867" rIns="33867" bIns="33867" rtlCol="0" anchor="ctr"/>
          <a:lstStyle/>
          <a:p>
            <a:pPr algn="ctr">
              <a:lnSpc>
                <a:spcPct val="130000"/>
              </a:lnSpc>
              <a:spcBef>
                <a:spcPct val="0"/>
              </a:spcBef>
            </a:pPr>
            <a:endParaRPr sz="1100">
              <a:latin typeface="+mn-ea"/>
            </a:endParaRPr>
          </a:p>
        </p:txBody>
      </p:sp>
      <p:grpSp>
        <p:nvGrpSpPr>
          <p:cNvPr id="2" name="组合 1"/>
          <p:cNvGrpSpPr/>
          <p:nvPr>
            <p:custDataLst>
              <p:tags r:id="rId4"/>
            </p:custDataLst>
          </p:nvPr>
        </p:nvGrpSpPr>
        <p:grpSpPr>
          <a:xfrm>
            <a:off x="871220" y="2062480"/>
            <a:ext cx="4846955" cy="1910080"/>
            <a:chOff x="1372" y="3248"/>
            <a:chExt cx="7633" cy="3008"/>
          </a:xfrm>
        </p:grpSpPr>
        <p:sp>
          <p:nvSpPr>
            <p:cNvPr id="11" name="Freeform 10"/>
            <p:cNvSpPr/>
            <p:nvPr>
              <p:custDataLst>
                <p:tags r:id="rId5"/>
              </p:custDataLst>
            </p:nvPr>
          </p:nvSpPr>
          <p:spPr>
            <a:xfrm>
              <a:off x="2637" y="3248"/>
              <a:ext cx="6368" cy="2530"/>
            </a:xfrm>
            <a:custGeom>
              <a:avLst/>
              <a:gdLst/>
              <a:ahLst/>
              <a:cxnLst/>
              <a:rect l="l" t="t" r="r" b="b"/>
              <a:pathLst>
                <a:path w="1597387" h="634564">
                  <a:moveTo>
                    <a:pt x="25529" y="0"/>
                  </a:moveTo>
                  <a:lnTo>
                    <a:pt x="1571858" y="0"/>
                  </a:lnTo>
                  <a:cubicBezTo>
                    <a:pt x="1585957" y="0"/>
                    <a:pt x="1597387" y="11430"/>
                    <a:pt x="1597387" y="25529"/>
                  </a:cubicBezTo>
                  <a:lnTo>
                    <a:pt x="1597387" y="609034"/>
                  </a:lnTo>
                  <a:cubicBezTo>
                    <a:pt x="1597387" y="623134"/>
                    <a:pt x="1585957" y="634564"/>
                    <a:pt x="1571858" y="634564"/>
                  </a:cubicBezTo>
                  <a:lnTo>
                    <a:pt x="25529" y="634564"/>
                  </a:lnTo>
                  <a:cubicBezTo>
                    <a:pt x="11430" y="634564"/>
                    <a:pt x="0" y="623134"/>
                    <a:pt x="0" y="609034"/>
                  </a:cubicBezTo>
                  <a:lnTo>
                    <a:pt x="0" y="25529"/>
                  </a:lnTo>
                  <a:cubicBezTo>
                    <a:pt x="0" y="11430"/>
                    <a:pt x="11430" y="0"/>
                    <a:pt x="25529" y="0"/>
                  </a:cubicBezTo>
                  <a:close/>
                </a:path>
              </a:pathLst>
            </a:custGeom>
            <a:solidFill>
              <a:srgbClr val="9389B1">
                <a:alpha val="11765"/>
              </a:srgbClr>
            </a:solidFill>
            <a:ln cap="sq">
              <a:noFill/>
              <a:prstDash val="solid"/>
              <a:miter/>
            </a:ln>
          </p:spPr>
        </p:sp>
        <p:sp>
          <p:nvSpPr>
            <p:cNvPr id="19" name="Freeform 14"/>
            <p:cNvSpPr/>
            <p:nvPr>
              <p:custDataLst>
                <p:tags r:id="rId6"/>
              </p:custDataLst>
            </p:nvPr>
          </p:nvSpPr>
          <p:spPr>
            <a:xfrm>
              <a:off x="1372" y="3248"/>
              <a:ext cx="2530" cy="253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8DFA6"/>
            </a:solidFill>
          </p:spPr>
        </p:sp>
        <p:sp>
          <p:nvSpPr>
            <p:cNvPr id="22" name="TextBox 15"/>
            <p:cNvSpPr txBox="1"/>
            <p:nvPr/>
          </p:nvSpPr>
          <p:spPr>
            <a:xfrm>
              <a:off x="1610" y="3411"/>
              <a:ext cx="2055" cy="2203"/>
            </a:xfrm>
            <a:prstGeom prst="rect">
              <a:avLst/>
            </a:prstGeom>
          </p:spPr>
          <p:txBody>
            <a:bodyPr lIns="33099" tIns="33099" rIns="33099" bIns="33099" rtlCol="0" anchor="ctr"/>
            <a:lstStyle/>
            <a:p>
              <a:pPr algn="ctr">
                <a:lnSpc>
                  <a:spcPct val="130000"/>
                </a:lnSpc>
              </a:pPr>
              <a:endParaRPr sz="1100">
                <a:latin typeface="+mn-ea"/>
              </a:endParaRPr>
            </a:p>
          </p:txBody>
        </p:sp>
        <p:sp>
          <p:nvSpPr>
            <p:cNvPr id="53" name="TextBox 35"/>
            <p:cNvSpPr txBox="1"/>
            <p:nvPr>
              <p:custDataLst>
                <p:tags r:id="rId7"/>
              </p:custDataLst>
            </p:nvPr>
          </p:nvSpPr>
          <p:spPr>
            <a:xfrm>
              <a:off x="4165" y="3759"/>
              <a:ext cx="1819" cy="566"/>
            </a:xfrm>
            <a:prstGeom prst="rect">
              <a:avLst/>
            </a:prstGeom>
          </p:spPr>
          <p:txBody>
            <a:bodyPr lIns="0" tIns="0" rIns="0" bIns="0" rtlCol="0" anchor="t">
              <a:spAutoFit/>
            </a:bodyPr>
            <a:lstStyle/>
            <a:p>
              <a:pPr>
                <a:lnSpc>
                  <a:spcPct val="130000"/>
                </a:lnSpc>
                <a:spcBef>
                  <a:spcPct val="0"/>
                </a:spcBef>
              </a:pPr>
              <a:r>
                <a:rPr lang="zh-CN" altLang="en-US" b="1" spc="186">
                  <a:solidFill>
                    <a:srgbClr val="2B2A2A"/>
                  </a:solidFill>
                  <a:latin typeface="+mn-ea"/>
                  <a:cs typeface="思源黑体 1 Bold"/>
                  <a:sym typeface="思源黑体 1 Bold"/>
                </a:rPr>
                <a:t>添加</a:t>
              </a:r>
              <a:r>
                <a:rPr lang="zh-CN" altLang="en-US" b="1" spc="186">
                  <a:solidFill>
                    <a:srgbClr val="2B2A2A"/>
                  </a:solidFill>
                  <a:latin typeface="+mn-ea"/>
                  <a:cs typeface="思源黑体 1 Bold"/>
                  <a:sym typeface="思源黑体 1 Bold"/>
                </a:rPr>
                <a:t>标题</a:t>
              </a:r>
              <a:endParaRPr lang="zh-CN" altLang="en-US" b="1" spc="186">
                <a:solidFill>
                  <a:srgbClr val="2B2A2A"/>
                </a:solidFill>
                <a:latin typeface="+mn-ea"/>
                <a:cs typeface="思源黑体 1 Bold"/>
                <a:sym typeface="思源黑体 1 Bold"/>
              </a:endParaRPr>
            </a:p>
          </p:txBody>
        </p:sp>
        <p:sp>
          <p:nvSpPr>
            <p:cNvPr id="70" name="TextBox 39"/>
            <p:cNvSpPr txBox="1"/>
            <p:nvPr>
              <p:custDataLst>
                <p:tags r:id="rId8"/>
              </p:custDataLst>
            </p:nvPr>
          </p:nvSpPr>
          <p:spPr>
            <a:xfrm>
              <a:off x="4165" y="4368"/>
              <a:ext cx="4822" cy="1888"/>
            </a:xfrm>
            <a:prstGeom prst="rect">
              <a:avLst/>
            </a:prstGeom>
          </p:spPr>
          <p:txBody>
            <a:bodyPr lIns="0" tIns="0" rIns="0" bIns="0" rtlCol="0" anchor="t">
              <a:spAutoFit/>
            </a:bodyPr>
            <a:lstStyle/>
            <a:p>
              <a:pPr>
                <a:lnSpc>
                  <a:spcPct val="130000"/>
                </a:lnSpc>
                <a:spcBef>
                  <a:spcPct val="0"/>
                </a:spcBef>
              </a:pPr>
              <a:r>
                <a:rPr lang="zh-CN" altLang="en-US" sz="1200">
                  <a:solidFill>
                    <a:srgbClr val="2B2A2A"/>
                  </a:solidFill>
                  <a:latin typeface="+mn-ea"/>
                  <a:cs typeface="思源黑体 1"/>
                  <a:sym typeface="思源黑体 1"/>
                </a:rPr>
                <a:t>添加文字添加文字添加文字添加文字添加</a:t>
              </a:r>
              <a:endParaRPr lang="zh-CN" altLang="en-US" sz="1200">
                <a:solidFill>
                  <a:srgbClr val="2B2A2A"/>
                </a:solidFill>
                <a:latin typeface="+mn-ea"/>
                <a:cs typeface="思源黑体 1"/>
                <a:sym typeface="思源黑体 1"/>
              </a:endParaRPr>
            </a:p>
            <a:p>
              <a:pPr>
                <a:lnSpc>
                  <a:spcPct val="130000"/>
                </a:lnSpc>
                <a:spcBef>
                  <a:spcPct val="0"/>
                </a:spcBef>
              </a:pPr>
              <a:r>
                <a:rPr lang="zh-CN" altLang="en-US" sz="1200">
                  <a:solidFill>
                    <a:srgbClr val="2B2A2A"/>
                  </a:solidFill>
                  <a:latin typeface="+mn-ea"/>
                  <a:cs typeface="思源黑体 1"/>
                  <a:sym typeface="思源黑体 1"/>
                </a:rPr>
                <a:t>文字添加文字添加文字添加文字</a:t>
              </a:r>
              <a:endParaRPr lang="zh-CN" altLang="en-US" sz="1200">
                <a:solidFill>
                  <a:srgbClr val="2B2A2A"/>
                </a:solidFill>
                <a:latin typeface="+mn-ea"/>
                <a:cs typeface="思源黑体 1"/>
                <a:sym typeface="思源黑体 1"/>
              </a:endParaRPr>
            </a:p>
            <a:p>
              <a:pPr>
                <a:lnSpc>
                  <a:spcPct val="130000"/>
                </a:lnSpc>
                <a:spcBef>
                  <a:spcPct val="0"/>
                </a:spcBef>
              </a:pPr>
              <a:endParaRPr lang="zh-CN" altLang="en-US" sz="1200">
                <a:solidFill>
                  <a:srgbClr val="2B2A2A"/>
                </a:solidFill>
                <a:latin typeface="+mn-ea"/>
                <a:cs typeface="思源黑体 1"/>
                <a:sym typeface="思源黑体 1"/>
              </a:endParaRPr>
            </a:p>
            <a:p>
              <a:pPr>
                <a:lnSpc>
                  <a:spcPct val="130000"/>
                </a:lnSpc>
                <a:spcBef>
                  <a:spcPct val="0"/>
                </a:spcBef>
              </a:pPr>
              <a:endParaRPr lang="zh-CN" altLang="en-US" sz="1200">
                <a:solidFill>
                  <a:srgbClr val="2B2A2A"/>
                </a:solidFill>
                <a:latin typeface="+mn-ea"/>
                <a:cs typeface="思源黑体 1"/>
                <a:sym typeface="思源黑体 1"/>
              </a:endParaRPr>
            </a:p>
            <a:p>
              <a:pPr>
                <a:lnSpc>
                  <a:spcPct val="130000"/>
                </a:lnSpc>
                <a:spcBef>
                  <a:spcPct val="0"/>
                </a:spcBef>
              </a:pPr>
              <a:endParaRPr lang="zh-CN" altLang="en-US" sz="1200">
                <a:solidFill>
                  <a:srgbClr val="2B2A2A"/>
                </a:solidFill>
                <a:latin typeface="+mn-ea"/>
                <a:cs typeface="思源黑体 1"/>
                <a:sym typeface="思源黑体 1"/>
              </a:endParaRPr>
            </a:p>
          </p:txBody>
        </p:sp>
        <p:pic>
          <p:nvPicPr>
            <p:cNvPr id="84" name="图片 83" descr="D:/学校ppt/素材/微信图片_20230719161328.jpg微信图片_20230719161328"/>
            <p:cNvPicPr>
              <a:picLocks noChangeAspect="1"/>
            </p:cNvPicPr>
            <p:nvPr>
              <p:custDataLst>
                <p:tags r:id="rId9"/>
              </p:custDataLst>
            </p:nvPr>
          </p:nvPicPr>
          <p:blipFill>
            <a:blip r:embed="rId10"/>
            <a:srcRect l="26967" r="26967"/>
            <a:stretch>
              <a:fillRect/>
            </a:stretch>
          </p:blipFill>
          <p:spPr>
            <a:xfrm>
              <a:off x="1475" y="3355"/>
              <a:ext cx="2324" cy="2314"/>
            </a:xfrm>
            <a:custGeom>
              <a:avLst/>
              <a:gdLst>
                <a:gd name="connsiteX0" fmla="*/ 1030926 w 2061851"/>
                <a:gd name="connsiteY0" fmla="*/ 11 h 2052671"/>
                <a:gd name="connsiteX1" fmla="*/ 1923583 w 2061851"/>
                <a:gd name="connsiteY1" fmla="*/ 511844 h 2052671"/>
                <a:gd name="connsiteX2" fmla="*/ 1923583 w 2061851"/>
                <a:gd name="connsiteY2" fmla="*/ 1540828 h 2052671"/>
                <a:gd name="connsiteX3" fmla="*/ 1030926 w 2061851"/>
                <a:gd name="connsiteY3" fmla="*/ 2052661 h 2052671"/>
                <a:gd name="connsiteX4" fmla="*/ 138269 w 2061851"/>
                <a:gd name="connsiteY4" fmla="*/ 1540828 h 2052671"/>
                <a:gd name="connsiteX5" fmla="*/ 138269 w 2061851"/>
                <a:gd name="connsiteY5" fmla="*/ 511844 h 2052671"/>
                <a:gd name="connsiteX6" fmla="*/ 1030926 w 2061851"/>
                <a:gd name="connsiteY6" fmla="*/ 11 h 2052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851" h="2052671">
                  <a:moveTo>
                    <a:pt x="1030926" y="11"/>
                  </a:moveTo>
                  <a:cubicBezTo>
                    <a:pt x="1398690" y="-1634"/>
                    <a:pt x="1739224" y="193622"/>
                    <a:pt x="1923583" y="511844"/>
                  </a:cubicBezTo>
                  <a:cubicBezTo>
                    <a:pt x="2107941" y="830065"/>
                    <a:pt x="2107941" y="1222607"/>
                    <a:pt x="1923583" y="1540828"/>
                  </a:cubicBezTo>
                  <a:cubicBezTo>
                    <a:pt x="1739224" y="1859050"/>
                    <a:pt x="1398690" y="2054306"/>
                    <a:pt x="1030926" y="2052661"/>
                  </a:cubicBezTo>
                  <a:cubicBezTo>
                    <a:pt x="663162" y="2054306"/>
                    <a:pt x="322628" y="1859050"/>
                    <a:pt x="138269" y="1540828"/>
                  </a:cubicBezTo>
                  <a:cubicBezTo>
                    <a:pt x="-46089" y="1222607"/>
                    <a:pt x="-46089" y="830065"/>
                    <a:pt x="138269" y="511844"/>
                  </a:cubicBezTo>
                  <a:cubicBezTo>
                    <a:pt x="322628" y="193622"/>
                    <a:pt x="663162" y="-1634"/>
                    <a:pt x="1030926" y="11"/>
                  </a:cubicBezTo>
                  <a:close/>
                </a:path>
              </a:pathLst>
            </a:custGeom>
          </p:spPr>
        </p:pic>
      </p:grpSp>
      <p:grpSp>
        <p:nvGrpSpPr>
          <p:cNvPr id="3" name="组合 2"/>
          <p:cNvGrpSpPr/>
          <p:nvPr>
            <p:custDataLst>
              <p:tags r:id="rId11"/>
            </p:custDataLst>
          </p:nvPr>
        </p:nvGrpSpPr>
        <p:grpSpPr>
          <a:xfrm>
            <a:off x="6301105" y="1994535"/>
            <a:ext cx="4846955" cy="1910080"/>
            <a:chOff x="1372" y="3248"/>
            <a:chExt cx="7633" cy="3008"/>
          </a:xfrm>
        </p:grpSpPr>
        <p:sp>
          <p:nvSpPr>
            <p:cNvPr id="7" name="Freeform 10"/>
            <p:cNvSpPr/>
            <p:nvPr>
              <p:custDataLst>
                <p:tags r:id="rId12"/>
              </p:custDataLst>
            </p:nvPr>
          </p:nvSpPr>
          <p:spPr>
            <a:xfrm>
              <a:off x="2637" y="3248"/>
              <a:ext cx="6368" cy="2530"/>
            </a:xfrm>
            <a:custGeom>
              <a:avLst/>
              <a:gdLst/>
              <a:ahLst/>
              <a:cxnLst/>
              <a:rect l="l" t="t" r="r" b="b"/>
              <a:pathLst>
                <a:path w="1597387" h="634564">
                  <a:moveTo>
                    <a:pt x="25529" y="0"/>
                  </a:moveTo>
                  <a:lnTo>
                    <a:pt x="1571858" y="0"/>
                  </a:lnTo>
                  <a:cubicBezTo>
                    <a:pt x="1585957" y="0"/>
                    <a:pt x="1597387" y="11430"/>
                    <a:pt x="1597387" y="25529"/>
                  </a:cubicBezTo>
                  <a:lnTo>
                    <a:pt x="1597387" y="609034"/>
                  </a:lnTo>
                  <a:cubicBezTo>
                    <a:pt x="1597387" y="623134"/>
                    <a:pt x="1585957" y="634564"/>
                    <a:pt x="1571858" y="634564"/>
                  </a:cubicBezTo>
                  <a:lnTo>
                    <a:pt x="25529" y="634564"/>
                  </a:lnTo>
                  <a:cubicBezTo>
                    <a:pt x="11430" y="634564"/>
                    <a:pt x="0" y="623134"/>
                    <a:pt x="0" y="609034"/>
                  </a:cubicBezTo>
                  <a:lnTo>
                    <a:pt x="0" y="25529"/>
                  </a:lnTo>
                  <a:cubicBezTo>
                    <a:pt x="0" y="11430"/>
                    <a:pt x="11430" y="0"/>
                    <a:pt x="25529" y="0"/>
                  </a:cubicBezTo>
                  <a:close/>
                </a:path>
              </a:pathLst>
            </a:custGeom>
            <a:solidFill>
              <a:srgbClr val="9389B1">
                <a:alpha val="11765"/>
              </a:srgbClr>
            </a:solidFill>
            <a:ln cap="sq">
              <a:noFill/>
              <a:prstDash val="solid"/>
              <a:miter/>
            </a:ln>
          </p:spPr>
        </p:sp>
        <p:sp>
          <p:nvSpPr>
            <p:cNvPr id="13" name="Freeform 14"/>
            <p:cNvSpPr/>
            <p:nvPr>
              <p:custDataLst>
                <p:tags r:id="rId13"/>
              </p:custDataLst>
            </p:nvPr>
          </p:nvSpPr>
          <p:spPr>
            <a:xfrm>
              <a:off x="1372" y="3248"/>
              <a:ext cx="2530" cy="253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8DFA6"/>
            </a:solidFill>
          </p:spPr>
        </p:sp>
        <p:sp>
          <p:nvSpPr>
            <p:cNvPr id="14" name="TextBox 15"/>
            <p:cNvSpPr txBox="1"/>
            <p:nvPr/>
          </p:nvSpPr>
          <p:spPr>
            <a:xfrm>
              <a:off x="1610" y="3411"/>
              <a:ext cx="2055" cy="2203"/>
            </a:xfrm>
            <a:prstGeom prst="rect">
              <a:avLst/>
            </a:prstGeom>
          </p:spPr>
          <p:txBody>
            <a:bodyPr lIns="33099" tIns="33099" rIns="33099" bIns="33099" rtlCol="0" anchor="ctr"/>
            <a:p>
              <a:pPr algn="ctr">
                <a:lnSpc>
                  <a:spcPct val="130000"/>
                </a:lnSpc>
              </a:pPr>
              <a:endParaRPr sz="1100">
                <a:latin typeface="+mn-ea"/>
              </a:endParaRPr>
            </a:p>
          </p:txBody>
        </p:sp>
        <p:sp>
          <p:nvSpPr>
            <p:cNvPr id="15" name="TextBox 35"/>
            <p:cNvSpPr txBox="1"/>
            <p:nvPr>
              <p:custDataLst>
                <p:tags r:id="rId14"/>
              </p:custDataLst>
            </p:nvPr>
          </p:nvSpPr>
          <p:spPr>
            <a:xfrm>
              <a:off x="4165" y="3759"/>
              <a:ext cx="1819" cy="566"/>
            </a:xfrm>
            <a:prstGeom prst="rect">
              <a:avLst/>
            </a:prstGeom>
          </p:spPr>
          <p:txBody>
            <a:bodyPr lIns="0" tIns="0" rIns="0" bIns="0" rtlCol="0" anchor="t">
              <a:spAutoFit/>
            </a:bodyPr>
            <a:p>
              <a:pPr>
                <a:lnSpc>
                  <a:spcPct val="130000"/>
                </a:lnSpc>
                <a:spcBef>
                  <a:spcPct val="0"/>
                </a:spcBef>
              </a:pPr>
              <a:r>
                <a:rPr lang="zh-CN" altLang="en-US" b="1" spc="186">
                  <a:solidFill>
                    <a:srgbClr val="2B2A2A"/>
                  </a:solidFill>
                  <a:latin typeface="+mn-ea"/>
                  <a:cs typeface="思源黑体 1 Bold"/>
                  <a:sym typeface="思源黑体 1 Bold"/>
                </a:rPr>
                <a:t>添加</a:t>
              </a:r>
              <a:r>
                <a:rPr lang="zh-CN" altLang="en-US" b="1" spc="186">
                  <a:solidFill>
                    <a:srgbClr val="2B2A2A"/>
                  </a:solidFill>
                  <a:latin typeface="+mn-ea"/>
                  <a:cs typeface="思源黑体 1 Bold"/>
                  <a:sym typeface="思源黑体 1 Bold"/>
                </a:rPr>
                <a:t>标题</a:t>
              </a:r>
              <a:endParaRPr lang="zh-CN" altLang="en-US" b="1" spc="186">
                <a:solidFill>
                  <a:srgbClr val="2B2A2A"/>
                </a:solidFill>
                <a:latin typeface="+mn-ea"/>
                <a:cs typeface="思源黑体 1 Bold"/>
                <a:sym typeface="思源黑体 1 Bold"/>
              </a:endParaRPr>
            </a:p>
          </p:txBody>
        </p:sp>
        <p:sp>
          <p:nvSpPr>
            <p:cNvPr id="16" name="TextBox 39"/>
            <p:cNvSpPr txBox="1"/>
            <p:nvPr>
              <p:custDataLst>
                <p:tags r:id="rId15"/>
              </p:custDataLst>
            </p:nvPr>
          </p:nvSpPr>
          <p:spPr>
            <a:xfrm>
              <a:off x="4165" y="4368"/>
              <a:ext cx="4822" cy="1888"/>
            </a:xfrm>
            <a:prstGeom prst="rect">
              <a:avLst/>
            </a:prstGeom>
          </p:spPr>
          <p:txBody>
            <a:bodyPr lIns="0" tIns="0" rIns="0" bIns="0" rtlCol="0" anchor="t">
              <a:spAutoFit/>
            </a:bodyPr>
            <a:p>
              <a:pPr>
                <a:lnSpc>
                  <a:spcPct val="130000"/>
                </a:lnSpc>
                <a:spcBef>
                  <a:spcPct val="0"/>
                </a:spcBef>
              </a:pPr>
              <a:r>
                <a:rPr lang="zh-CN" altLang="en-US" sz="1200">
                  <a:solidFill>
                    <a:srgbClr val="2B2A2A"/>
                  </a:solidFill>
                  <a:latin typeface="+mn-ea"/>
                  <a:cs typeface="思源黑体 1"/>
                  <a:sym typeface="思源黑体 1"/>
                </a:rPr>
                <a:t>添加文字添加文字添加文字添加文字添加</a:t>
              </a:r>
              <a:endParaRPr lang="zh-CN" altLang="en-US" sz="1200">
                <a:solidFill>
                  <a:srgbClr val="2B2A2A"/>
                </a:solidFill>
                <a:latin typeface="+mn-ea"/>
                <a:cs typeface="思源黑体 1"/>
                <a:sym typeface="思源黑体 1"/>
              </a:endParaRPr>
            </a:p>
            <a:p>
              <a:pPr>
                <a:lnSpc>
                  <a:spcPct val="130000"/>
                </a:lnSpc>
                <a:spcBef>
                  <a:spcPct val="0"/>
                </a:spcBef>
              </a:pPr>
              <a:r>
                <a:rPr lang="zh-CN" altLang="en-US" sz="1200">
                  <a:solidFill>
                    <a:srgbClr val="2B2A2A"/>
                  </a:solidFill>
                  <a:latin typeface="+mn-ea"/>
                  <a:cs typeface="思源黑体 1"/>
                  <a:sym typeface="思源黑体 1"/>
                </a:rPr>
                <a:t>文字添加文字添加文字添加文字</a:t>
              </a:r>
              <a:endParaRPr lang="zh-CN" altLang="en-US" sz="1200">
                <a:solidFill>
                  <a:srgbClr val="2B2A2A"/>
                </a:solidFill>
                <a:latin typeface="+mn-ea"/>
                <a:cs typeface="思源黑体 1"/>
                <a:sym typeface="思源黑体 1"/>
              </a:endParaRPr>
            </a:p>
            <a:p>
              <a:pPr>
                <a:lnSpc>
                  <a:spcPct val="130000"/>
                </a:lnSpc>
                <a:spcBef>
                  <a:spcPct val="0"/>
                </a:spcBef>
              </a:pPr>
              <a:endParaRPr lang="zh-CN" altLang="en-US" sz="1200">
                <a:solidFill>
                  <a:srgbClr val="2B2A2A"/>
                </a:solidFill>
                <a:latin typeface="+mn-ea"/>
                <a:cs typeface="思源黑体 1"/>
                <a:sym typeface="思源黑体 1"/>
              </a:endParaRPr>
            </a:p>
            <a:p>
              <a:pPr>
                <a:lnSpc>
                  <a:spcPct val="130000"/>
                </a:lnSpc>
                <a:spcBef>
                  <a:spcPct val="0"/>
                </a:spcBef>
              </a:pPr>
              <a:endParaRPr lang="zh-CN" altLang="en-US" sz="1200">
                <a:solidFill>
                  <a:srgbClr val="2B2A2A"/>
                </a:solidFill>
                <a:latin typeface="+mn-ea"/>
                <a:cs typeface="思源黑体 1"/>
                <a:sym typeface="思源黑体 1"/>
              </a:endParaRPr>
            </a:p>
            <a:p>
              <a:pPr>
                <a:lnSpc>
                  <a:spcPct val="130000"/>
                </a:lnSpc>
                <a:spcBef>
                  <a:spcPct val="0"/>
                </a:spcBef>
              </a:pPr>
              <a:endParaRPr lang="zh-CN" altLang="en-US" sz="1200">
                <a:solidFill>
                  <a:srgbClr val="2B2A2A"/>
                </a:solidFill>
                <a:latin typeface="+mn-ea"/>
                <a:cs typeface="思源黑体 1"/>
                <a:sym typeface="思源黑体 1"/>
              </a:endParaRPr>
            </a:p>
          </p:txBody>
        </p:sp>
        <p:pic>
          <p:nvPicPr>
            <p:cNvPr id="17" name="图片 16" descr="D:/学校ppt/素材/微信图片_20230719161328.jpg微信图片_20230719161328"/>
            <p:cNvPicPr>
              <a:picLocks noChangeAspect="1"/>
            </p:cNvPicPr>
            <p:nvPr>
              <p:custDataLst>
                <p:tags r:id="rId16"/>
              </p:custDataLst>
            </p:nvPr>
          </p:nvPicPr>
          <p:blipFill>
            <a:blip r:embed="rId10"/>
            <a:srcRect l="26967" r="26967"/>
            <a:stretch>
              <a:fillRect/>
            </a:stretch>
          </p:blipFill>
          <p:spPr>
            <a:xfrm>
              <a:off x="1475" y="3355"/>
              <a:ext cx="2324" cy="2314"/>
            </a:xfrm>
            <a:custGeom>
              <a:avLst/>
              <a:gdLst>
                <a:gd name="connsiteX0" fmla="*/ 1030926 w 2061851"/>
                <a:gd name="connsiteY0" fmla="*/ 11 h 2052671"/>
                <a:gd name="connsiteX1" fmla="*/ 1923583 w 2061851"/>
                <a:gd name="connsiteY1" fmla="*/ 511844 h 2052671"/>
                <a:gd name="connsiteX2" fmla="*/ 1923583 w 2061851"/>
                <a:gd name="connsiteY2" fmla="*/ 1540828 h 2052671"/>
                <a:gd name="connsiteX3" fmla="*/ 1030926 w 2061851"/>
                <a:gd name="connsiteY3" fmla="*/ 2052661 h 2052671"/>
                <a:gd name="connsiteX4" fmla="*/ 138269 w 2061851"/>
                <a:gd name="connsiteY4" fmla="*/ 1540828 h 2052671"/>
                <a:gd name="connsiteX5" fmla="*/ 138269 w 2061851"/>
                <a:gd name="connsiteY5" fmla="*/ 511844 h 2052671"/>
                <a:gd name="connsiteX6" fmla="*/ 1030926 w 2061851"/>
                <a:gd name="connsiteY6" fmla="*/ 11 h 2052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851" h="2052671">
                  <a:moveTo>
                    <a:pt x="1030926" y="11"/>
                  </a:moveTo>
                  <a:cubicBezTo>
                    <a:pt x="1398690" y="-1634"/>
                    <a:pt x="1739224" y="193622"/>
                    <a:pt x="1923583" y="511844"/>
                  </a:cubicBezTo>
                  <a:cubicBezTo>
                    <a:pt x="2107941" y="830065"/>
                    <a:pt x="2107941" y="1222607"/>
                    <a:pt x="1923583" y="1540828"/>
                  </a:cubicBezTo>
                  <a:cubicBezTo>
                    <a:pt x="1739224" y="1859050"/>
                    <a:pt x="1398690" y="2054306"/>
                    <a:pt x="1030926" y="2052661"/>
                  </a:cubicBezTo>
                  <a:cubicBezTo>
                    <a:pt x="663162" y="2054306"/>
                    <a:pt x="322628" y="1859050"/>
                    <a:pt x="138269" y="1540828"/>
                  </a:cubicBezTo>
                  <a:cubicBezTo>
                    <a:pt x="-46089" y="1222607"/>
                    <a:pt x="-46089" y="830065"/>
                    <a:pt x="138269" y="511844"/>
                  </a:cubicBezTo>
                  <a:cubicBezTo>
                    <a:pt x="322628" y="193622"/>
                    <a:pt x="663162" y="-1634"/>
                    <a:pt x="1030926" y="11"/>
                  </a:cubicBezTo>
                  <a:close/>
                </a:path>
              </a:pathLst>
            </a:custGeom>
          </p:spPr>
        </p:pic>
      </p:grpSp>
      <p:grpSp>
        <p:nvGrpSpPr>
          <p:cNvPr id="18" name="组合 17"/>
          <p:cNvGrpSpPr/>
          <p:nvPr>
            <p:custDataLst>
              <p:tags r:id="rId17"/>
            </p:custDataLst>
          </p:nvPr>
        </p:nvGrpSpPr>
        <p:grpSpPr>
          <a:xfrm>
            <a:off x="956945" y="4061460"/>
            <a:ext cx="4846955" cy="1910080"/>
            <a:chOff x="1372" y="3248"/>
            <a:chExt cx="7633" cy="3008"/>
          </a:xfrm>
        </p:grpSpPr>
        <p:sp>
          <p:nvSpPr>
            <p:cNvPr id="20" name="Freeform 10"/>
            <p:cNvSpPr/>
            <p:nvPr>
              <p:custDataLst>
                <p:tags r:id="rId18"/>
              </p:custDataLst>
            </p:nvPr>
          </p:nvSpPr>
          <p:spPr>
            <a:xfrm>
              <a:off x="2637" y="3248"/>
              <a:ext cx="6368" cy="2530"/>
            </a:xfrm>
            <a:custGeom>
              <a:avLst/>
              <a:gdLst/>
              <a:ahLst/>
              <a:cxnLst/>
              <a:rect l="l" t="t" r="r" b="b"/>
              <a:pathLst>
                <a:path w="1597387" h="634564">
                  <a:moveTo>
                    <a:pt x="25529" y="0"/>
                  </a:moveTo>
                  <a:lnTo>
                    <a:pt x="1571858" y="0"/>
                  </a:lnTo>
                  <a:cubicBezTo>
                    <a:pt x="1585957" y="0"/>
                    <a:pt x="1597387" y="11430"/>
                    <a:pt x="1597387" y="25529"/>
                  </a:cubicBezTo>
                  <a:lnTo>
                    <a:pt x="1597387" y="609034"/>
                  </a:lnTo>
                  <a:cubicBezTo>
                    <a:pt x="1597387" y="623134"/>
                    <a:pt x="1585957" y="634564"/>
                    <a:pt x="1571858" y="634564"/>
                  </a:cubicBezTo>
                  <a:lnTo>
                    <a:pt x="25529" y="634564"/>
                  </a:lnTo>
                  <a:cubicBezTo>
                    <a:pt x="11430" y="634564"/>
                    <a:pt x="0" y="623134"/>
                    <a:pt x="0" y="609034"/>
                  </a:cubicBezTo>
                  <a:lnTo>
                    <a:pt x="0" y="25529"/>
                  </a:lnTo>
                  <a:cubicBezTo>
                    <a:pt x="0" y="11430"/>
                    <a:pt x="11430" y="0"/>
                    <a:pt x="25529" y="0"/>
                  </a:cubicBezTo>
                  <a:close/>
                </a:path>
              </a:pathLst>
            </a:custGeom>
            <a:solidFill>
              <a:srgbClr val="9389B1">
                <a:alpha val="11765"/>
              </a:srgbClr>
            </a:solidFill>
            <a:ln cap="sq">
              <a:noFill/>
              <a:prstDash val="solid"/>
              <a:miter/>
            </a:ln>
          </p:spPr>
        </p:sp>
        <p:sp>
          <p:nvSpPr>
            <p:cNvPr id="21" name="Freeform 14"/>
            <p:cNvSpPr/>
            <p:nvPr>
              <p:custDataLst>
                <p:tags r:id="rId19"/>
              </p:custDataLst>
            </p:nvPr>
          </p:nvSpPr>
          <p:spPr>
            <a:xfrm>
              <a:off x="1372" y="3248"/>
              <a:ext cx="2530" cy="253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8DFA6"/>
            </a:solidFill>
          </p:spPr>
        </p:sp>
        <p:sp>
          <p:nvSpPr>
            <p:cNvPr id="23" name="TextBox 15"/>
            <p:cNvSpPr txBox="1"/>
            <p:nvPr/>
          </p:nvSpPr>
          <p:spPr>
            <a:xfrm>
              <a:off x="1610" y="3411"/>
              <a:ext cx="2055" cy="2203"/>
            </a:xfrm>
            <a:prstGeom prst="rect">
              <a:avLst/>
            </a:prstGeom>
          </p:spPr>
          <p:txBody>
            <a:bodyPr lIns="33099" tIns="33099" rIns="33099" bIns="33099" rtlCol="0" anchor="ctr"/>
            <a:p>
              <a:pPr algn="ctr">
                <a:lnSpc>
                  <a:spcPct val="130000"/>
                </a:lnSpc>
              </a:pPr>
              <a:endParaRPr sz="1100">
                <a:latin typeface="+mn-ea"/>
              </a:endParaRPr>
            </a:p>
          </p:txBody>
        </p:sp>
        <p:sp>
          <p:nvSpPr>
            <p:cNvPr id="26" name="TextBox 35"/>
            <p:cNvSpPr txBox="1"/>
            <p:nvPr>
              <p:custDataLst>
                <p:tags r:id="rId20"/>
              </p:custDataLst>
            </p:nvPr>
          </p:nvSpPr>
          <p:spPr>
            <a:xfrm>
              <a:off x="4165" y="3759"/>
              <a:ext cx="1819" cy="566"/>
            </a:xfrm>
            <a:prstGeom prst="rect">
              <a:avLst/>
            </a:prstGeom>
          </p:spPr>
          <p:txBody>
            <a:bodyPr lIns="0" tIns="0" rIns="0" bIns="0" rtlCol="0" anchor="t">
              <a:spAutoFit/>
            </a:bodyPr>
            <a:p>
              <a:pPr>
                <a:lnSpc>
                  <a:spcPct val="130000"/>
                </a:lnSpc>
                <a:spcBef>
                  <a:spcPct val="0"/>
                </a:spcBef>
              </a:pPr>
              <a:r>
                <a:rPr lang="zh-CN" altLang="en-US" b="1" spc="186">
                  <a:solidFill>
                    <a:srgbClr val="2B2A2A"/>
                  </a:solidFill>
                  <a:latin typeface="+mn-ea"/>
                  <a:cs typeface="思源黑体 1 Bold"/>
                  <a:sym typeface="思源黑体 1 Bold"/>
                </a:rPr>
                <a:t>添加</a:t>
              </a:r>
              <a:r>
                <a:rPr lang="zh-CN" altLang="en-US" b="1" spc="186">
                  <a:solidFill>
                    <a:srgbClr val="2B2A2A"/>
                  </a:solidFill>
                  <a:latin typeface="+mn-ea"/>
                  <a:cs typeface="思源黑体 1 Bold"/>
                  <a:sym typeface="思源黑体 1 Bold"/>
                </a:rPr>
                <a:t>标题</a:t>
              </a:r>
              <a:endParaRPr lang="zh-CN" altLang="en-US" b="1" spc="186">
                <a:solidFill>
                  <a:srgbClr val="2B2A2A"/>
                </a:solidFill>
                <a:latin typeface="+mn-ea"/>
                <a:cs typeface="思源黑体 1 Bold"/>
                <a:sym typeface="思源黑体 1 Bold"/>
              </a:endParaRPr>
            </a:p>
          </p:txBody>
        </p:sp>
        <p:sp>
          <p:nvSpPr>
            <p:cNvPr id="27" name="TextBox 39"/>
            <p:cNvSpPr txBox="1"/>
            <p:nvPr>
              <p:custDataLst>
                <p:tags r:id="rId21"/>
              </p:custDataLst>
            </p:nvPr>
          </p:nvSpPr>
          <p:spPr>
            <a:xfrm>
              <a:off x="4165" y="4368"/>
              <a:ext cx="4822" cy="1888"/>
            </a:xfrm>
            <a:prstGeom prst="rect">
              <a:avLst/>
            </a:prstGeom>
          </p:spPr>
          <p:txBody>
            <a:bodyPr lIns="0" tIns="0" rIns="0" bIns="0" rtlCol="0" anchor="t">
              <a:spAutoFit/>
            </a:bodyPr>
            <a:p>
              <a:pPr>
                <a:lnSpc>
                  <a:spcPct val="130000"/>
                </a:lnSpc>
                <a:spcBef>
                  <a:spcPct val="0"/>
                </a:spcBef>
              </a:pPr>
              <a:r>
                <a:rPr lang="zh-CN" altLang="en-US" sz="1200">
                  <a:solidFill>
                    <a:srgbClr val="2B2A2A"/>
                  </a:solidFill>
                  <a:latin typeface="+mn-ea"/>
                  <a:cs typeface="思源黑体 1"/>
                  <a:sym typeface="思源黑体 1"/>
                </a:rPr>
                <a:t>添加文字添加文字添加文字添加文字添加</a:t>
              </a:r>
              <a:endParaRPr lang="zh-CN" altLang="en-US" sz="1200">
                <a:solidFill>
                  <a:srgbClr val="2B2A2A"/>
                </a:solidFill>
                <a:latin typeface="+mn-ea"/>
                <a:cs typeface="思源黑体 1"/>
                <a:sym typeface="思源黑体 1"/>
              </a:endParaRPr>
            </a:p>
            <a:p>
              <a:pPr>
                <a:lnSpc>
                  <a:spcPct val="130000"/>
                </a:lnSpc>
                <a:spcBef>
                  <a:spcPct val="0"/>
                </a:spcBef>
              </a:pPr>
              <a:r>
                <a:rPr lang="zh-CN" altLang="en-US" sz="1200">
                  <a:solidFill>
                    <a:srgbClr val="2B2A2A"/>
                  </a:solidFill>
                  <a:latin typeface="+mn-ea"/>
                  <a:cs typeface="思源黑体 1"/>
                  <a:sym typeface="思源黑体 1"/>
                </a:rPr>
                <a:t>文字添加文字添加文字添加文字</a:t>
              </a:r>
              <a:endParaRPr lang="zh-CN" altLang="en-US" sz="1200">
                <a:solidFill>
                  <a:srgbClr val="2B2A2A"/>
                </a:solidFill>
                <a:latin typeface="+mn-ea"/>
                <a:cs typeface="思源黑体 1"/>
                <a:sym typeface="思源黑体 1"/>
              </a:endParaRPr>
            </a:p>
            <a:p>
              <a:pPr>
                <a:lnSpc>
                  <a:spcPct val="130000"/>
                </a:lnSpc>
                <a:spcBef>
                  <a:spcPct val="0"/>
                </a:spcBef>
              </a:pPr>
              <a:endParaRPr lang="zh-CN" altLang="en-US" sz="1200">
                <a:solidFill>
                  <a:srgbClr val="2B2A2A"/>
                </a:solidFill>
                <a:latin typeface="+mn-ea"/>
                <a:cs typeface="思源黑体 1"/>
                <a:sym typeface="思源黑体 1"/>
              </a:endParaRPr>
            </a:p>
            <a:p>
              <a:pPr>
                <a:lnSpc>
                  <a:spcPct val="130000"/>
                </a:lnSpc>
                <a:spcBef>
                  <a:spcPct val="0"/>
                </a:spcBef>
              </a:pPr>
              <a:endParaRPr lang="zh-CN" altLang="en-US" sz="1200">
                <a:solidFill>
                  <a:srgbClr val="2B2A2A"/>
                </a:solidFill>
                <a:latin typeface="+mn-ea"/>
                <a:cs typeface="思源黑体 1"/>
                <a:sym typeface="思源黑体 1"/>
              </a:endParaRPr>
            </a:p>
            <a:p>
              <a:pPr>
                <a:lnSpc>
                  <a:spcPct val="130000"/>
                </a:lnSpc>
                <a:spcBef>
                  <a:spcPct val="0"/>
                </a:spcBef>
              </a:pPr>
              <a:endParaRPr lang="zh-CN" altLang="en-US" sz="1200">
                <a:solidFill>
                  <a:srgbClr val="2B2A2A"/>
                </a:solidFill>
                <a:latin typeface="+mn-ea"/>
                <a:cs typeface="思源黑体 1"/>
                <a:sym typeface="思源黑体 1"/>
              </a:endParaRPr>
            </a:p>
          </p:txBody>
        </p:sp>
        <p:pic>
          <p:nvPicPr>
            <p:cNvPr id="28" name="图片 27" descr="D:/学校ppt/素材/微信图片_20230719161328.jpg微信图片_20230719161328"/>
            <p:cNvPicPr>
              <a:picLocks noChangeAspect="1"/>
            </p:cNvPicPr>
            <p:nvPr>
              <p:custDataLst>
                <p:tags r:id="rId22"/>
              </p:custDataLst>
            </p:nvPr>
          </p:nvPicPr>
          <p:blipFill>
            <a:blip r:embed="rId10"/>
            <a:srcRect l="26967" r="26967"/>
            <a:stretch>
              <a:fillRect/>
            </a:stretch>
          </p:blipFill>
          <p:spPr>
            <a:xfrm>
              <a:off x="1475" y="3355"/>
              <a:ext cx="2324" cy="2314"/>
            </a:xfrm>
            <a:custGeom>
              <a:avLst/>
              <a:gdLst>
                <a:gd name="connsiteX0" fmla="*/ 1030926 w 2061851"/>
                <a:gd name="connsiteY0" fmla="*/ 11 h 2052671"/>
                <a:gd name="connsiteX1" fmla="*/ 1923583 w 2061851"/>
                <a:gd name="connsiteY1" fmla="*/ 511844 h 2052671"/>
                <a:gd name="connsiteX2" fmla="*/ 1923583 w 2061851"/>
                <a:gd name="connsiteY2" fmla="*/ 1540828 h 2052671"/>
                <a:gd name="connsiteX3" fmla="*/ 1030926 w 2061851"/>
                <a:gd name="connsiteY3" fmla="*/ 2052661 h 2052671"/>
                <a:gd name="connsiteX4" fmla="*/ 138269 w 2061851"/>
                <a:gd name="connsiteY4" fmla="*/ 1540828 h 2052671"/>
                <a:gd name="connsiteX5" fmla="*/ 138269 w 2061851"/>
                <a:gd name="connsiteY5" fmla="*/ 511844 h 2052671"/>
                <a:gd name="connsiteX6" fmla="*/ 1030926 w 2061851"/>
                <a:gd name="connsiteY6" fmla="*/ 11 h 2052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851" h="2052671">
                  <a:moveTo>
                    <a:pt x="1030926" y="11"/>
                  </a:moveTo>
                  <a:cubicBezTo>
                    <a:pt x="1398690" y="-1634"/>
                    <a:pt x="1739224" y="193622"/>
                    <a:pt x="1923583" y="511844"/>
                  </a:cubicBezTo>
                  <a:cubicBezTo>
                    <a:pt x="2107941" y="830065"/>
                    <a:pt x="2107941" y="1222607"/>
                    <a:pt x="1923583" y="1540828"/>
                  </a:cubicBezTo>
                  <a:cubicBezTo>
                    <a:pt x="1739224" y="1859050"/>
                    <a:pt x="1398690" y="2054306"/>
                    <a:pt x="1030926" y="2052661"/>
                  </a:cubicBezTo>
                  <a:cubicBezTo>
                    <a:pt x="663162" y="2054306"/>
                    <a:pt x="322628" y="1859050"/>
                    <a:pt x="138269" y="1540828"/>
                  </a:cubicBezTo>
                  <a:cubicBezTo>
                    <a:pt x="-46089" y="1222607"/>
                    <a:pt x="-46089" y="830065"/>
                    <a:pt x="138269" y="511844"/>
                  </a:cubicBezTo>
                  <a:cubicBezTo>
                    <a:pt x="322628" y="193622"/>
                    <a:pt x="663162" y="-1634"/>
                    <a:pt x="1030926" y="11"/>
                  </a:cubicBezTo>
                  <a:close/>
                </a:path>
              </a:pathLst>
            </a:custGeom>
          </p:spPr>
        </p:pic>
      </p:grpSp>
      <p:grpSp>
        <p:nvGrpSpPr>
          <p:cNvPr id="29" name="组合 28"/>
          <p:cNvGrpSpPr/>
          <p:nvPr>
            <p:custDataLst>
              <p:tags r:id="rId23"/>
            </p:custDataLst>
          </p:nvPr>
        </p:nvGrpSpPr>
        <p:grpSpPr>
          <a:xfrm>
            <a:off x="6386830" y="3993515"/>
            <a:ext cx="4846955" cy="1910080"/>
            <a:chOff x="1372" y="3248"/>
            <a:chExt cx="7633" cy="3008"/>
          </a:xfrm>
        </p:grpSpPr>
        <p:sp>
          <p:nvSpPr>
            <p:cNvPr id="30" name="Freeform 10"/>
            <p:cNvSpPr/>
            <p:nvPr>
              <p:custDataLst>
                <p:tags r:id="rId24"/>
              </p:custDataLst>
            </p:nvPr>
          </p:nvSpPr>
          <p:spPr>
            <a:xfrm>
              <a:off x="2637" y="3248"/>
              <a:ext cx="6368" cy="2530"/>
            </a:xfrm>
            <a:custGeom>
              <a:avLst/>
              <a:gdLst/>
              <a:ahLst/>
              <a:cxnLst/>
              <a:rect l="l" t="t" r="r" b="b"/>
              <a:pathLst>
                <a:path w="1597387" h="634564">
                  <a:moveTo>
                    <a:pt x="25529" y="0"/>
                  </a:moveTo>
                  <a:lnTo>
                    <a:pt x="1571858" y="0"/>
                  </a:lnTo>
                  <a:cubicBezTo>
                    <a:pt x="1585957" y="0"/>
                    <a:pt x="1597387" y="11430"/>
                    <a:pt x="1597387" y="25529"/>
                  </a:cubicBezTo>
                  <a:lnTo>
                    <a:pt x="1597387" y="609034"/>
                  </a:lnTo>
                  <a:cubicBezTo>
                    <a:pt x="1597387" y="623134"/>
                    <a:pt x="1585957" y="634564"/>
                    <a:pt x="1571858" y="634564"/>
                  </a:cubicBezTo>
                  <a:lnTo>
                    <a:pt x="25529" y="634564"/>
                  </a:lnTo>
                  <a:cubicBezTo>
                    <a:pt x="11430" y="634564"/>
                    <a:pt x="0" y="623134"/>
                    <a:pt x="0" y="609034"/>
                  </a:cubicBezTo>
                  <a:lnTo>
                    <a:pt x="0" y="25529"/>
                  </a:lnTo>
                  <a:cubicBezTo>
                    <a:pt x="0" y="11430"/>
                    <a:pt x="11430" y="0"/>
                    <a:pt x="25529" y="0"/>
                  </a:cubicBezTo>
                  <a:close/>
                </a:path>
              </a:pathLst>
            </a:custGeom>
            <a:solidFill>
              <a:srgbClr val="9389B1">
                <a:alpha val="11765"/>
              </a:srgbClr>
            </a:solidFill>
            <a:ln cap="sq">
              <a:noFill/>
              <a:prstDash val="solid"/>
              <a:miter/>
            </a:ln>
          </p:spPr>
        </p:sp>
        <p:sp>
          <p:nvSpPr>
            <p:cNvPr id="31" name="Freeform 14"/>
            <p:cNvSpPr/>
            <p:nvPr>
              <p:custDataLst>
                <p:tags r:id="rId25"/>
              </p:custDataLst>
            </p:nvPr>
          </p:nvSpPr>
          <p:spPr>
            <a:xfrm>
              <a:off x="1372" y="3248"/>
              <a:ext cx="2530" cy="253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8DFA6"/>
            </a:solidFill>
          </p:spPr>
        </p:sp>
        <p:sp>
          <p:nvSpPr>
            <p:cNvPr id="32" name="TextBox 15"/>
            <p:cNvSpPr txBox="1"/>
            <p:nvPr/>
          </p:nvSpPr>
          <p:spPr>
            <a:xfrm>
              <a:off x="1610" y="3411"/>
              <a:ext cx="2055" cy="2203"/>
            </a:xfrm>
            <a:prstGeom prst="rect">
              <a:avLst/>
            </a:prstGeom>
          </p:spPr>
          <p:txBody>
            <a:bodyPr lIns="33099" tIns="33099" rIns="33099" bIns="33099" rtlCol="0" anchor="ctr"/>
            <a:p>
              <a:pPr algn="ctr">
                <a:lnSpc>
                  <a:spcPct val="130000"/>
                </a:lnSpc>
              </a:pPr>
              <a:endParaRPr sz="1100">
                <a:latin typeface="+mn-ea"/>
              </a:endParaRPr>
            </a:p>
          </p:txBody>
        </p:sp>
        <p:sp>
          <p:nvSpPr>
            <p:cNvPr id="34" name="TextBox 35"/>
            <p:cNvSpPr txBox="1"/>
            <p:nvPr>
              <p:custDataLst>
                <p:tags r:id="rId26"/>
              </p:custDataLst>
            </p:nvPr>
          </p:nvSpPr>
          <p:spPr>
            <a:xfrm>
              <a:off x="4165" y="3759"/>
              <a:ext cx="1819" cy="566"/>
            </a:xfrm>
            <a:prstGeom prst="rect">
              <a:avLst/>
            </a:prstGeom>
          </p:spPr>
          <p:txBody>
            <a:bodyPr lIns="0" tIns="0" rIns="0" bIns="0" rtlCol="0" anchor="t">
              <a:spAutoFit/>
            </a:bodyPr>
            <a:p>
              <a:pPr>
                <a:lnSpc>
                  <a:spcPct val="130000"/>
                </a:lnSpc>
                <a:spcBef>
                  <a:spcPct val="0"/>
                </a:spcBef>
              </a:pPr>
              <a:r>
                <a:rPr lang="zh-CN" altLang="en-US" b="1" spc="186">
                  <a:solidFill>
                    <a:srgbClr val="2B2A2A"/>
                  </a:solidFill>
                  <a:latin typeface="+mn-ea"/>
                  <a:cs typeface="思源黑体 1 Bold"/>
                  <a:sym typeface="思源黑体 1 Bold"/>
                </a:rPr>
                <a:t>添加</a:t>
              </a:r>
              <a:r>
                <a:rPr lang="zh-CN" altLang="en-US" b="1" spc="186">
                  <a:solidFill>
                    <a:srgbClr val="2B2A2A"/>
                  </a:solidFill>
                  <a:latin typeface="+mn-ea"/>
                  <a:cs typeface="思源黑体 1 Bold"/>
                  <a:sym typeface="思源黑体 1 Bold"/>
                </a:rPr>
                <a:t>标题</a:t>
              </a:r>
              <a:endParaRPr lang="zh-CN" altLang="en-US" b="1" spc="186">
                <a:solidFill>
                  <a:srgbClr val="2B2A2A"/>
                </a:solidFill>
                <a:latin typeface="+mn-ea"/>
                <a:cs typeface="思源黑体 1 Bold"/>
                <a:sym typeface="思源黑体 1 Bold"/>
              </a:endParaRPr>
            </a:p>
          </p:txBody>
        </p:sp>
        <p:sp>
          <p:nvSpPr>
            <p:cNvPr id="36" name="TextBox 39"/>
            <p:cNvSpPr txBox="1"/>
            <p:nvPr>
              <p:custDataLst>
                <p:tags r:id="rId27"/>
              </p:custDataLst>
            </p:nvPr>
          </p:nvSpPr>
          <p:spPr>
            <a:xfrm>
              <a:off x="4165" y="4368"/>
              <a:ext cx="4822" cy="1888"/>
            </a:xfrm>
            <a:prstGeom prst="rect">
              <a:avLst/>
            </a:prstGeom>
          </p:spPr>
          <p:txBody>
            <a:bodyPr lIns="0" tIns="0" rIns="0" bIns="0" rtlCol="0" anchor="t">
              <a:spAutoFit/>
            </a:bodyPr>
            <a:p>
              <a:pPr>
                <a:lnSpc>
                  <a:spcPct val="130000"/>
                </a:lnSpc>
                <a:spcBef>
                  <a:spcPct val="0"/>
                </a:spcBef>
              </a:pPr>
              <a:r>
                <a:rPr lang="zh-CN" altLang="en-US" sz="1200">
                  <a:solidFill>
                    <a:srgbClr val="2B2A2A"/>
                  </a:solidFill>
                  <a:latin typeface="+mn-ea"/>
                  <a:cs typeface="思源黑体 1"/>
                  <a:sym typeface="思源黑体 1"/>
                </a:rPr>
                <a:t>添加文字添加文字添加文字添加文字添加</a:t>
              </a:r>
              <a:endParaRPr lang="zh-CN" altLang="en-US" sz="1200">
                <a:solidFill>
                  <a:srgbClr val="2B2A2A"/>
                </a:solidFill>
                <a:latin typeface="+mn-ea"/>
                <a:cs typeface="思源黑体 1"/>
                <a:sym typeface="思源黑体 1"/>
              </a:endParaRPr>
            </a:p>
            <a:p>
              <a:pPr>
                <a:lnSpc>
                  <a:spcPct val="130000"/>
                </a:lnSpc>
                <a:spcBef>
                  <a:spcPct val="0"/>
                </a:spcBef>
              </a:pPr>
              <a:r>
                <a:rPr lang="zh-CN" altLang="en-US" sz="1200">
                  <a:solidFill>
                    <a:srgbClr val="2B2A2A"/>
                  </a:solidFill>
                  <a:latin typeface="+mn-ea"/>
                  <a:cs typeface="思源黑体 1"/>
                  <a:sym typeface="思源黑体 1"/>
                </a:rPr>
                <a:t>文字添加文字添加文字添加文字</a:t>
              </a:r>
              <a:endParaRPr lang="zh-CN" altLang="en-US" sz="1200">
                <a:solidFill>
                  <a:srgbClr val="2B2A2A"/>
                </a:solidFill>
                <a:latin typeface="+mn-ea"/>
                <a:cs typeface="思源黑体 1"/>
                <a:sym typeface="思源黑体 1"/>
              </a:endParaRPr>
            </a:p>
            <a:p>
              <a:pPr>
                <a:lnSpc>
                  <a:spcPct val="130000"/>
                </a:lnSpc>
                <a:spcBef>
                  <a:spcPct val="0"/>
                </a:spcBef>
              </a:pPr>
              <a:endParaRPr lang="zh-CN" altLang="en-US" sz="1200">
                <a:solidFill>
                  <a:srgbClr val="2B2A2A"/>
                </a:solidFill>
                <a:latin typeface="+mn-ea"/>
                <a:cs typeface="思源黑体 1"/>
                <a:sym typeface="思源黑体 1"/>
              </a:endParaRPr>
            </a:p>
            <a:p>
              <a:pPr>
                <a:lnSpc>
                  <a:spcPct val="130000"/>
                </a:lnSpc>
                <a:spcBef>
                  <a:spcPct val="0"/>
                </a:spcBef>
              </a:pPr>
              <a:endParaRPr lang="zh-CN" altLang="en-US" sz="1200">
                <a:solidFill>
                  <a:srgbClr val="2B2A2A"/>
                </a:solidFill>
                <a:latin typeface="+mn-ea"/>
                <a:cs typeface="思源黑体 1"/>
                <a:sym typeface="思源黑体 1"/>
              </a:endParaRPr>
            </a:p>
            <a:p>
              <a:pPr>
                <a:lnSpc>
                  <a:spcPct val="130000"/>
                </a:lnSpc>
                <a:spcBef>
                  <a:spcPct val="0"/>
                </a:spcBef>
              </a:pPr>
              <a:endParaRPr lang="zh-CN" altLang="en-US" sz="1200">
                <a:solidFill>
                  <a:srgbClr val="2B2A2A"/>
                </a:solidFill>
                <a:latin typeface="+mn-ea"/>
                <a:cs typeface="思源黑体 1"/>
                <a:sym typeface="思源黑体 1"/>
              </a:endParaRPr>
            </a:p>
          </p:txBody>
        </p:sp>
        <p:pic>
          <p:nvPicPr>
            <p:cNvPr id="37" name="图片 36" descr="D:/学校ppt/素材/微信图片_20230719161328.jpg微信图片_20230719161328"/>
            <p:cNvPicPr>
              <a:picLocks noChangeAspect="1"/>
            </p:cNvPicPr>
            <p:nvPr>
              <p:custDataLst>
                <p:tags r:id="rId28"/>
              </p:custDataLst>
            </p:nvPr>
          </p:nvPicPr>
          <p:blipFill>
            <a:blip r:embed="rId10"/>
            <a:srcRect l="26967" r="26967"/>
            <a:stretch>
              <a:fillRect/>
            </a:stretch>
          </p:blipFill>
          <p:spPr>
            <a:xfrm>
              <a:off x="1475" y="3355"/>
              <a:ext cx="2324" cy="2314"/>
            </a:xfrm>
            <a:custGeom>
              <a:avLst/>
              <a:gdLst>
                <a:gd name="connsiteX0" fmla="*/ 1030926 w 2061851"/>
                <a:gd name="connsiteY0" fmla="*/ 11 h 2052671"/>
                <a:gd name="connsiteX1" fmla="*/ 1923583 w 2061851"/>
                <a:gd name="connsiteY1" fmla="*/ 511844 h 2052671"/>
                <a:gd name="connsiteX2" fmla="*/ 1923583 w 2061851"/>
                <a:gd name="connsiteY2" fmla="*/ 1540828 h 2052671"/>
                <a:gd name="connsiteX3" fmla="*/ 1030926 w 2061851"/>
                <a:gd name="connsiteY3" fmla="*/ 2052661 h 2052671"/>
                <a:gd name="connsiteX4" fmla="*/ 138269 w 2061851"/>
                <a:gd name="connsiteY4" fmla="*/ 1540828 h 2052671"/>
                <a:gd name="connsiteX5" fmla="*/ 138269 w 2061851"/>
                <a:gd name="connsiteY5" fmla="*/ 511844 h 2052671"/>
                <a:gd name="connsiteX6" fmla="*/ 1030926 w 2061851"/>
                <a:gd name="connsiteY6" fmla="*/ 11 h 2052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851" h="2052671">
                  <a:moveTo>
                    <a:pt x="1030926" y="11"/>
                  </a:moveTo>
                  <a:cubicBezTo>
                    <a:pt x="1398690" y="-1634"/>
                    <a:pt x="1739224" y="193622"/>
                    <a:pt x="1923583" y="511844"/>
                  </a:cubicBezTo>
                  <a:cubicBezTo>
                    <a:pt x="2107941" y="830065"/>
                    <a:pt x="2107941" y="1222607"/>
                    <a:pt x="1923583" y="1540828"/>
                  </a:cubicBezTo>
                  <a:cubicBezTo>
                    <a:pt x="1739224" y="1859050"/>
                    <a:pt x="1398690" y="2054306"/>
                    <a:pt x="1030926" y="2052661"/>
                  </a:cubicBezTo>
                  <a:cubicBezTo>
                    <a:pt x="663162" y="2054306"/>
                    <a:pt x="322628" y="1859050"/>
                    <a:pt x="138269" y="1540828"/>
                  </a:cubicBezTo>
                  <a:cubicBezTo>
                    <a:pt x="-46089" y="1222607"/>
                    <a:pt x="-46089" y="830065"/>
                    <a:pt x="138269" y="511844"/>
                  </a:cubicBezTo>
                  <a:cubicBezTo>
                    <a:pt x="322628" y="193622"/>
                    <a:pt x="663162" y="-1634"/>
                    <a:pt x="1030926" y="11"/>
                  </a:cubicBezTo>
                  <a:close/>
                </a:path>
              </a:pathLst>
            </a:custGeom>
          </p:spPr>
        </p:pic>
      </p:gr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extLst>
              <a:ext uri="{28A0092B-C50C-407E-A947-70E740481C1C}">
                <a14:useLocalDpi xmlns:a14="http://schemas.microsoft.com/office/drawing/2010/main" val="0"/>
              </a:ext>
            </a:extLst>
          </a:blip>
          <a:srcRect l="8188" r="16610"/>
          <a:stretch>
            <a:fillRect/>
          </a:stretch>
        </p:blipFill>
        <p:spPr>
          <a:xfrm rot="5400000">
            <a:off x="2666999" y="-2666998"/>
            <a:ext cx="6858002" cy="12192000"/>
          </a:xfrm>
          <a:prstGeom prst="rect">
            <a:avLst/>
          </a:prstGeom>
        </p:spPr>
      </p:pic>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47840" y="-2396716"/>
            <a:ext cx="5896321" cy="11651433"/>
          </a:xfrm>
          <a:prstGeom prst="rect">
            <a:avLst/>
          </a:prstGeom>
        </p:spPr>
      </p:pic>
      <p:pic>
        <p:nvPicPr>
          <p:cNvPr id="6" name="图片 5"/>
          <p:cNvPicPr>
            <a:picLocks noChangeAspect="1"/>
          </p:cNvPicPr>
          <p:nvPr/>
        </p:nvPicPr>
        <p:blipFill>
          <a:blip r:embed="rId3">
            <a:extLst>
              <a:ext uri="{28A0092B-C50C-407E-A947-70E740481C1C}">
                <a14:useLocalDpi xmlns:a14="http://schemas.microsoft.com/office/drawing/2010/main" val="0"/>
              </a:ext>
            </a:extLst>
          </a:blip>
          <a:srcRect l="73674" b="78721"/>
          <a:stretch>
            <a:fillRect/>
          </a:stretch>
        </p:blipFill>
        <p:spPr>
          <a:xfrm rot="16200000">
            <a:off x="207879" y="197440"/>
            <a:ext cx="1192919" cy="1278876"/>
          </a:xfrm>
          <a:prstGeom prst="rect">
            <a:avLst/>
          </a:prstGeom>
        </p:spPr>
      </p:pic>
      <p:pic>
        <p:nvPicPr>
          <p:cNvPr id="8" name="图片 7"/>
          <p:cNvPicPr>
            <a:picLocks noChangeAspect="1"/>
          </p:cNvPicPr>
          <p:nvPr/>
        </p:nvPicPr>
        <p:blipFill>
          <a:blip r:embed="rId3">
            <a:extLst>
              <a:ext uri="{28A0092B-C50C-407E-A947-70E740481C1C}">
                <a14:useLocalDpi xmlns:a14="http://schemas.microsoft.com/office/drawing/2010/main" val="0"/>
              </a:ext>
            </a:extLst>
          </a:blip>
          <a:srcRect l="86175" t="23565" r="-379" b="38593"/>
          <a:stretch>
            <a:fillRect/>
          </a:stretch>
        </p:blipFill>
        <p:spPr>
          <a:xfrm rot="16411082">
            <a:off x="2847268" y="-1092200"/>
            <a:ext cx="952499" cy="3365498"/>
          </a:xfrm>
          <a:prstGeom prst="rect">
            <a:avLst/>
          </a:prstGeom>
        </p:spPr>
      </p:pic>
      <p:pic>
        <p:nvPicPr>
          <p:cNvPr id="9" name="图片 8"/>
          <p:cNvPicPr>
            <a:picLocks noChangeAspect="1"/>
          </p:cNvPicPr>
          <p:nvPr/>
        </p:nvPicPr>
        <p:blipFill>
          <a:blip r:embed="rId3">
            <a:extLst>
              <a:ext uri="{28A0092B-C50C-407E-A947-70E740481C1C}">
                <a14:useLocalDpi xmlns:a14="http://schemas.microsoft.com/office/drawing/2010/main" val="0"/>
              </a:ext>
            </a:extLst>
          </a:blip>
          <a:srcRect l="86175" t="23565" r="-379" b="38593"/>
          <a:stretch>
            <a:fillRect/>
          </a:stretch>
        </p:blipFill>
        <p:spPr>
          <a:xfrm rot="4723433" flipH="1">
            <a:off x="9852567" y="4577144"/>
            <a:ext cx="952499" cy="3365498"/>
          </a:xfrm>
          <a:prstGeom prst="rect">
            <a:avLst/>
          </a:prstGeom>
        </p:spPr>
      </p:pic>
      <p:sp>
        <p:nvSpPr>
          <p:cNvPr id="10" name="TextBox 8"/>
          <p:cNvSpPr txBox="1"/>
          <p:nvPr/>
        </p:nvSpPr>
        <p:spPr>
          <a:xfrm>
            <a:off x="4874601" y="879732"/>
            <a:ext cx="2442799" cy="601345"/>
          </a:xfrm>
          <a:prstGeom prst="rect">
            <a:avLst/>
          </a:prstGeom>
        </p:spPr>
        <p:txBody>
          <a:bodyPr lIns="0" tIns="0" rIns="0" bIns="0" rtlCol="0" anchor="t">
            <a:spAutoFit/>
          </a:bodyPr>
          <a:lstStyle/>
          <a:p>
            <a:pPr algn="ctr">
              <a:lnSpc>
                <a:spcPts val="4690"/>
              </a:lnSpc>
            </a:pPr>
            <a:r>
              <a:rPr lang="zh-CN" altLang="en-US" sz="4000" spc="-1">
                <a:solidFill>
                  <a:srgbClr val="9389B1"/>
                </a:solidFill>
                <a:latin typeface="+mj-ea"/>
                <a:ea typeface="+mj-ea"/>
                <a:cs typeface="可画妞妞体-简"/>
                <a:sym typeface="可画妞妞体-简"/>
              </a:rPr>
              <a:t>添加</a:t>
            </a:r>
            <a:r>
              <a:rPr lang="zh-CN" altLang="en-US" sz="4000" spc="-1">
                <a:solidFill>
                  <a:srgbClr val="9389B1"/>
                </a:solidFill>
                <a:latin typeface="+mj-ea"/>
                <a:ea typeface="+mj-ea"/>
                <a:cs typeface="可画妞妞体-简"/>
                <a:sym typeface="可画妞妞体-简"/>
              </a:rPr>
              <a:t>标题</a:t>
            </a:r>
            <a:endParaRPr lang="zh-CN" altLang="en-US" sz="4000" spc="-1">
              <a:solidFill>
                <a:srgbClr val="9389B1"/>
              </a:solidFill>
              <a:latin typeface="+mj-ea"/>
              <a:ea typeface="+mj-ea"/>
              <a:cs typeface="可画妞妞体-简"/>
              <a:sym typeface="可画妞妞体-简"/>
            </a:endParaRPr>
          </a:p>
        </p:txBody>
      </p:sp>
      <p:sp>
        <p:nvSpPr>
          <p:cNvPr id="38" name="TextBox 23"/>
          <p:cNvSpPr txBox="1"/>
          <p:nvPr/>
        </p:nvSpPr>
        <p:spPr>
          <a:xfrm>
            <a:off x="971560" y="1772207"/>
            <a:ext cx="4752630" cy="4068804"/>
          </a:xfrm>
          <a:prstGeom prst="rect">
            <a:avLst/>
          </a:prstGeom>
        </p:spPr>
        <p:txBody>
          <a:bodyPr lIns="33867" tIns="33867" rIns="33867" bIns="33867" rtlCol="0" anchor="ctr"/>
          <a:lstStyle/>
          <a:p>
            <a:pPr>
              <a:lnSpc>
                <a:spcPct val="130000"/>
              </a:lnSpc>
            </a:pPr>
            <a:endParaRPr sz="1200">
              <a:latin typeface="+mn-ea"/>
            </a:endParaRPr>
          </a:p>
        </p:txBody>
      </p:sp>
      <p:pic>
        <p:nvPicPr>
          <p:cNvPr id="3" name="Picture 10" descr="D:/学校ppt/素材/微信图片_20230719161328.jpg微信图片_20230719161328"/>
          <p:cNvPicPr>
            <a:picLocks noChangeAspect="1"/>
          </p:cNvPicPr>
          <p:nvPr/>
        </p:nvPicPr>
        <p:blipFill>
          <a:blip r:embed="rId4"/>
          <a:srcRect t="29344" b="29344"/>
          <a:stretch>
            <a:fillRect/>
          </a:stretch>
        </p:blipFill>
        <p:spPr>
          <a:xfrm>
            <a:off x="871481" y="1771468"/>
            <a:ext cx="10449039" cy="1980552"/>
          </a:xfrm>
          <a:prstGeom prst="rect">
            <a:avLst/>
          </a:prstGeom>
        </p:spPr>
      </p:pic>
      <p:sp>
        <p:nvSpPr>
          <p:cNvPr id="7" name="TextBox 11"/>
          <p:cNvSpPr txBox="1"/>
          <p:nvPr>
            <p:custDataLst>
              <p:tags r:id="rId5"/>
            </p:custDataLst>
          </p:nvPr>
        </p:nvSpPr>
        <p:spPr>
          <a:xfrm>
            <a:off x="1356891" y="4776603"/>
            <a:ext cx="1704019" cy="1025525"/>
          </a:xfrm>
          <a:prstGeom prst="rect">
            <a:avLst/>
          </a:prstGeom>
        </p:spPr>
        <p:txBody>
          <a:bodyPr lIns="0" tIns="0" rIns="0" bIns="0" rtlCol="0" anchor="t">
            <a:spAutoFit/>
          </a:bodyPr>
          <a:lstStyle/>
          <a:p>
            <a:pPr algn="ctr">
              <a:lnSpc>
                <a:spcPts val="2000"/>
              </a:lnSpc>
              <a:spcBef>
                <a:spcPct val="0"/>
              </a:spcBef>
            </a:pPr>
            <a:r>
              <a:rPr lang="zh-CN" altLang="en-US" sz="1200">
                <a:solidFill>
                  <a:srgbClr val="2B2A2A"/>
                </a:solidFill>
                <a:latin typeface="+mn-ea"/>
                <a:cs typeface="思源黑体 1"/>
                <a:sym typeface="思源黑体 1"/>
              </a:rPr>
              <a:t>添加文字</a:t>
            </a:r>
            <a:r>
              <a:rPr lang="zh-CN" altLang="en-US" sz="1200">
                <a:solidFill>
                  <a:srgbClr val="2B2A2A"/>
                </a:solidFill>
                <a:latin typeface="+mn-ea"/>
                <a:cs typeface="思源黑体 1"/>
                <a:sym typeface="思源黑体 1"/>
              </a:rPr>
              <a:t>添加文字</a:t>
            </a:r>
            <a:endParaRPr lang="zh-CN" altLang="en-US" sz="1200">
              <a:solidFill>
                <a:srgbClr val="2B2A2A"/>
              </a:solidFill>
              <a:latin typeface="+mn-ea"/>
              <a:cs typeface="思源黑体 1"/>
              <a:sym typeface="思源黑体 1"/>
            </a:endParaRPr>
          </a:p>
          <a:p>
            <a:pPr algn="ctr">
              <a:lnSpc>
                <a:spcPts val="2000"/>
              </a:lnSpc>
              <a:spcBef>
                <a:spcPct val="0"/>
              </a:spcBef>
            </a:pPr>
            <a:r>
              <a:rPr lang="zh-CN" altLang="en-US" sz="1200">
                <a:solidFill>
                  <a:srgbClr val="2B2A2A"/>
                </a:solidFill>
                <a:latin typeface="+mn-ea"/>
                <a:cs typeface="思源黑体 1"/>
                <a:sym typeface="思源黑体 1"/>
              </a:rPr>
              <a:t>添加文字添加文字</a:t>
            </a:r>
            <a:endParaRPr lang="zh-CN" altLang="en-US" sz="1200">
              <a:solidFill>
                <a:srgbClr val="2B2A2A"/>
              </a:solidFill>
              <a:latin typeface="+mn-ea"/>
              <a:cs typeface="思源黑体 1"/>
              <a:sym typeface="思源黑体 1"/>
            </a:endParaRPr>
          </a:p>
          <a:p>
            <a:pPr algn="ctr">
              <a:lnSpc>
                <a:spcPts val="2000"/>
              </a:lnSpc>
              <a:spcBef>
                <a:spcPct val="0"/>
              </a:spcBef>
            </a:pPr>
            <a:r>
              <a:rPr lang="zh-CN" altLang="en-US" sz="1200">
                <a:solidFill>
                  <a:srgbClr val="2B2A2A"/>
                </a:solidFill>
                <a:latin typeface="+mn-ea"/>
                <a:cs typeface="思源黑体 1"/>
                <a:sym typeface="思源黑体 1"/>
              </a:rPr>
              <a:t>添加文字</a:t>
            </a:r>
            <a:endParaRPr lang="zh-CN" altLang="en-US" sz="1200">
              <a:solidFill>
                <a:srgbClr val="2B2A2A"/>
              </a:solidFill>
              <a:latin typeface="+mn-ea"/>
              <a:cs typeface="思源黑体 1"/>
              <a:sym typeface="思源黑体 1"/>
            </a:endParaRPr>
          </a:p>
          <a:p>
            <a:pPr algn="ctr">
              <a:lnSpc>
                <a:spcPts val="2000"/>
              </a:lnSpc>
              <a:spcBef>
                <a:spcPct val="0"/>
              </a:spcBef>
            </a:pPr>
            <a:endParaRPr lang="zh-CN" altLang="en-US" sz="1200">
              <a:solidFill>
                <a:srgbClr val="2B2A2A"/>
              </a:solidFill>
              <a:latin typeface="+mn-ea"/>
              <a:cs typeface="思源黑体 1"/>
              <a:sym typeface="思源黑体 1"/>
            </a:endParaRPr>
          </a:p>
        </p:txBody>
      </p:sp>
      <p:sp>
        <p:nvSpPr>
          <p:cNvPr id="11" name="TextBox 12"/>
          <p:cNvSpPr txBox="1"/>
          <p:nvPr>
            <p:custDataLst>
              <p:tags r:id="rId6"/>
            </p:custDataLst>
          </p:nvPr>
        </p:nvSpPr>
        <p:spPr>
          <a:xfrm>
            <a:off x="1516224" y="4403571"/>
            <a:ext cx="1385353" cy="335280"/>
          </a:xfrm>
          <a:prstGeom prst="rect">
            <a:avLst/>
          </a:prstGeom>
        </p:spPr>
        <p:txBody>
          <a:bodyPr lIns="0" tIns="0" rIns="0" bIns="0" rtlCol="0" anchor="t">
            <a:spAutoFit/>
          </a:bodyPr>
          <a:lstStyle/>
          <a:p>
            <a:pPr algn="ctr">
              <a:lnSpc>
                <a:spcPts val="2615"/>
              </a:lnSpc>
              <a:spcBef>
                <a:spcPct val="0"/>
              </a:spcBef>
            </a:pPr>
            <a:r>
              <a:rPr lang="zh-CN" altLang="en-US" b="1" spc="186">
                <a:solidFill>
                  <a:srgbClr val="2B2A2A"/>
                </a:solidFill>
                <a:latin typeface="+mn-ea"/>
                <a:cs typeface="思源黑体 1 Bold"/>
                <a:sym typeface="思源黑体 1 Bold"/>
              </a:rPr>
              <a:t>添加</a:t>
            </a:r>
            <a:r>
              <a:rPr lang="zh-CN" altLang="en-US" b="1" spc="186">
                <a:solidFill>
                  <a:srgbClr val="2B2A2A"/>
                </a:solidFill>
                <a:latin typeface="+mn-ea"/>
                <a:cs typeface="思源黑体 1 Bold"/>
                <a:sym typeface="思源黑体 1 Bold"/>
              </a:rPr>
              <a:t>标题</a:t>
            </a:r>
            <a:endParaRPr lang="zh-CN" altLang="en-US" b="1" spc="186">
              <a:solidFill>
                <a:srgbClr val="2B2A2A"/>
              </a:solidFill>
              <a:latin typeface="+mn-ea"/>
              <a:cs typeface="思源黑体 1 Bold"/>
              <a:sym typeface="思源黑体 1 Bold"/>
            </a:endParaRPr>
          </a:p>
        </p:txBody>
      </p:sp>
      <p:sp>
        <p:nvSpPr>
          <p:cNvPr id="15" name="TextBox 16"/>
          <p:cNvSpPr txBox="1"/>
          <p:nvPr>
            <p:custDataLst>
              <p:tags r:id="rId7"/>
            </p:custDataLst>
          </p:nvPr>
        </p:nvSpPr>
        <p:spPr>
          <a:xfrm>
            <a:off x="3906565" y="4776603"/>
            <a:ext cx="1759177" cy="768985"/>
          </a:xfrm>
          <a:prstGeom prst="rect">
            <a:avLst/>
          </a:prstGeom>
        </p:spPr>
        <p:txBody>
          <a:bodyPr lIns="0" tIns="0" rIns="0" bIns="0" rtlCol="0" anchor="t">
            <a:spAutoFit/>
          </a:bodyPr>
          <a:lstStyle/>
          <a:p>
            <a:pPr algn="ctr">
              <a:lnSpc>
                <a:spcPts val="2000"/>
              </a:lnSpc>
              <a:spcBef>
                <a:spcPct val="0"/>
              </a:spcBef>
            </a:pPr>
            <a:r>
              <a:rPr lang="zh-CN" altLang="en-US" sz="1200">
                <a:solidFill>
                  <a:srgbClr val="2B2A2A"/>
                </a:solidFill>
                <a:latin typeface="+mn-ea"/>
                <a:cs typeface="思源黑体 1"/>
                <a:sym typeface="思源黑体 1"/>
              </a:rPr>
              <a:t>添加文字添加文字</a:t>
            </a:r>
            <a:endParaRPr lang="zh-CN" altLang="en-US" sz="1200">
              <a:solidFill>
                <a:srgbClr val="2B2A2A"/>
              </a:solidFill>
              <a:latin typeface="+mn-ea"/>
              <a:cs typeface="思源黑体 1"/>
              <a:sym typeface="思源黑体 1"/>
            </a:endParaRPr>
          </a:p>
          <a:p>
            <a:pPr algn="ctr">
              <a:lnSpc>
                <a:spcPts val="2000"/>
              </a:lnSpc>
              <a:spcBef>
                <a:spcPct val="0"/>
              </a:spcBef>
            </a:pPr>
            <a:r>
              <a:rPr lang="zh-CN" altLang="en-US" sz="1200">
                <a:solidFill>
                  <a:srgbClr val="2B2A2A"/>
                </a:solidFill>
                <a:latin typeface="+mn-ea"/>
                <a:cs typeface="思源黑体 1"/>
                <a:sym typeface="思源黑体 1"/>
              </a:rPr>
              <a:t>添加文字添加文字</a:t>
            </a:r>
            <a:endParaRPr lang="zh-CN" altLang="en-US" sz="1200">
              <a:solidFill>
                <a:srgbClr val="2B2A2A"/>
              </a:solidFill>
              <a:latin typeface="+mn-ea"/>
              <a:cs typeface="思源黑体 1"/>
              <a:sym typeface="思源黑体 1"/>
            </a:endParaRPr>
          </a:p>
          <a:p>
            <a:pPr algn="ctr">
              <a:lnSpc>
                <a:spcPts val="2000"/>
              </a:lnSpc>
              <a:spcBef>
                <a:spcPct val="0"/>
              </a:spcBef>
            </a:pPr>
            <a:r>
              <a:rPr lang="zh-CN" altLang="en-US" sz="1200">
                <a:solidFill>
                  <a:srgbClr val="2B2A2A"/>
                </a:solidFill>
                <a:latin typeface="+mn-ea"/>
                <a:cs typeface="思源黑体 1"/>
                <a:sym typeface="思源黑体 1"/>
              </a:rPr>
              <a:t>添加文字</a:t>
            </a:r>
            <a:endParaRPr lang="en-US" sz="1200">
              <a:solidFill>
                <a:srgbClr val="2B2A2A"/>
              </a:solidFill>
              <a:latin typeface="+mn-ea"/>
              <a:cs typeface="思源黑体 1"/>
              <a:sym typeface="思源黑体 1"/>
            </a:endParaRPr>
          </a:p>
        </p:txBody>
      </p:sp>
      <p:sp>
        <p:nvSpPr>
          <p:cNvPr id="16" name="TextBox 17"/>
          <p:cNvSpPr txBox="1"/>
          <p:nvPr>
            <p:custDataLst>
              <p:tags r:id="rId8"/>
            </p:custDataLst>
          </p:nvPr>
        </p:nvSpPr>
        <p:spPr>
          <a:xfrm>
            <a:off x="4093476" y="4403571"/>
            <a:ext cx="1385353" cy="335280"/>
          </a:xfrm>
          <a:prstGeom prst="rect">
            <a:avLst/>
          </a:prstGeom>
        </p:spPr>
        <p:txBody>
          <a:bodyPr lIns="0" tIns="0" rIns="0" bIns="0" rtlCol="0" anchor="t">
            <a:spAutoFit/>
          </a:bodyPr>
          <a:lstStyle/>
          <a:p>
            <a:pPr algn="ctr">
              <a:lnSpc>
                <a:spcPts val="2615"/>
              </a:lnSpc>
              <a:spcBef>
                <a:spcPct val="0"/>
              </a:spcBef>
            </a:pPr>
            <a:r>
              <a:rPr lang="zh-CN" altLang="en-US" b="1" spc="186">
                <a:solidFill>
                  <a:srgbClr val="2B2A2A"/>
                </a:solidFill>
                <a:latin typeface="+mn-ea"/>
                <a:cs typeface="思源黑体 1 Bold"/>
                <a:sym typeface="思源黑体 1 Bold"/>
              </a:rPr>
              <a:t>添加标题</a:t>
            </a:r>
            <a:endParaRPr lang="en-US" b="1" spc="186">
              <a:solidFill>
                <a:srgbClr val="2B2A2A"/>
              </a:solidFill>
              <a:latin typeface="+mn-ea"/>
              <a:cs typeface="思源黑体 1 Bold"/>
              <a:sym typeface="思源黑体 1 Bold"/>
            </a:endParaRPr>
          </a:p>
        </p:txBody>
      </p:sp>
      <p:sp>
        <p:nvSpPr>
          <p:cNvPr id="20" name="TextBox 21"/>
          <p:cNvSpPr txBox="1"/>
          <p:nvPr>
            <p:custDataLst>
              <p:tags r:id="rId9"/>
            </p:custDataLst>
          </p:nvPr>
        </p:nvSpPr>
        <p:spPr>
          <a:xfrm>
            <a:off x="6511396" y="4776603"/>
            <a:ext cx="1795949" cy="768985"/>
          </a:xfrm>
          <a:prstGeom prst="rect">
            <a:avLst/>
          </a:prstGeom>
        </p:spPr>
        <p:txBody>
          <a:bodyPr lIns="0" tIns="0" rIns="0" bIns="0" rtlCol="0" anchor="t">
            <a:spAutoFit/>
          </a:bodyPr>
          <a:lstStyle/>
          <a:p>
            <a:pPr algn="ctr">
              <a:lnSpc>
                <a:spcPts val="2000"/>
              </a:lnSpc>
              <a:spcBef>
                <a:spcPct val="0"/>
              </a:spcBef>
            </a:pPr>
            <a:r>
              <a:rPr lang="zh-CN" altLang="en-US" sz="1200">
                <a:solidFill>
                  <a:srgbClr val="2B2A2A"/>
                </a:solidFill>
                <a:latin typeface="+mn-ea"/>
                <a:cs typeface="思源黑体 1"/>
                <a:sym typeface="思源黑体 1"/>
              </a:rPr>
              <a:t>添加文字添加文字</a:t>
            </a:r>
            <a:endParaRPr lang="zh-CN" altLang="en-US" sz="1200">
              <a:solidFill>
                <a:srgbClr val="2B2A2A"/>
              </a:solidFill>
              <a:latin typeface="+mn-ea"/>
              <a:cs typeface="思源黑体 1"/>
              <a:sym typeface="思源黑体 1"/>
            </a:endParaRPr>
          </a:p>
          <a:p>
            <a:pPr algn="ctr">
              <a:lnSpc>
                <a:spcPts val="2000"/>
              </a:lnSpc>
              <a:spcBef>
                <a:spcPct val="0"/>
              </a:spcBef>
            </a:pPr>
            <a:r>
              <a:rPr lang="zh-CN" altLang="en-US" sz="1200">
                <a:solidFill>
                  <a:srgbClr val="2B2A2A"/>
                </a:solidFill>
                <a:latin typeface="+mn-ea"/>
                <a:cs typeface="思源黑体 1"/>
                <a:sym typeface="思源黑体 1"/>
              </a:rPr>
              <a:t>添加文字添加文字</a:t>
            </a:r>
            <a:endParaRPr lang="zh-CN" altLang="en-US" sz="1200">
              <a:solidFill>
                <a:srgbClr val="2B2A2A"/>
              </a:solidFill>
              <a:latin typeface="+mn-ea"/>
              <a:cs typeface="思源黑体 1"/>
              <a:sym typeface="思源黑体 1"/>
            </a:endParaRPr>
          </a:p>
          <a:p>
            <a:pPr algn="ctr">
              <a:lnSpc>
                <a:spcPts val="2000"/>
              </a:lnSpc>
              <a:spcBef>
                <a:spcPct val="0"/>
              </a:spcBef>
            </a:pPr>
            <a:r>
              <a:rPr lang="zh-CN" altLang="en-US" sz="1200">
                <a:solidFill>
                  <a:srgbClr val="2B2A2A"/>
                </a:solidFill>
                <a:latin typeface="+mn-ea"/>
                <a:cs typeface="思源黑体 1"/>
                <a:sym typeface="思源黑体 1"/>
              </a:rPr>
              <a:t>添加文字</a:t>
            </a:r>
            <a:endParaRPr lang="en-US" sz="1200">
              <a:solidFill>
                <a:srgbClr val="2B2A2A"/>
              </a:solidFill>
              <a:latin typeface="+mn-ea"/>
              <a:cs typeface="思源黑体 1"/>
              <a:sym typeface="思源黑体 1"/>
            </a:endParaRPr>
          </a:p>
        </p:txBody>
      </p:sp>
      <p:sp>
        <p:nvSpPr>
          <p:cNvPr id="21" name="TextBox 22"/>
          <p:cNvSpPr txBox="1"/>
          <p:nvPr>
            <p:custDataLst>
              <p:tags r:id="rId10"/>
            </p:custDataLst>
          </p:nvPr>
        </p:nvSpPr>
        <p:spPr>
          <a:xfrm>
            <a:off x="6716694" y="4403571"/>
            <a:ext cx="1385353" cy="670560"/>
          </a:xfrm>
          <a:prstGeom prst="rect">
            <a:avLst/>
          </a:prstGeom>
        </p:spPr>
        <p:txBody>
          <a:bodyPr lIns="0" tIns="0" rIns="0" bIns="0" rtlCol="0" anchor="t">
            <a:spAutoFit/>
          </a:bodyPr>
          <a:lstStyle/>
          <a:p>
            <a:pPr algn="ctr">
              <a:lnSpc>
                <a:spcPts val="2615"/>
              </a:lnSpc>
              <a:spcBef>
                <a:spcPct val="0"/>
              </a:spcBef>
            </a:pPr>
            <a:r>
              <a:rPr lang="zh-CN" altLang="en-US" b="1" spc="186">
                <a:solidFill>
                  <a:srgbClr val="2B2A2A"/>
                </a:solidFill>
                <a:latin typeface="+mn-ea"/>
                <a:cs typeface="思源黑体 1 Bold"/>
                <a:sym typeface="思源黑体 1 Bold"/>
              </a:rPr>
              <a:t>添加标题</a:t>
            </a:r>
            <a:endParaRPr lang="zh-CN" altLang="en-US" b="1" spc="186">
              <a:solidFill>
                <a:srgbClr val="2B2A2A"/>
              </a:solidFill>
              <a:latin typeface="+mn-ea"/>
              <a:cs typeface="思源黑体 1 Bold"/>
              <a:sym typeface="思源黑体 1 Bold"/>
            </a:endParaRPr>
          </a:p>
          <a:p>
            <a:pPr algn="ctr">
              <a:lnSpc>
                <a:spcPts val="2615"/>
              </a:lnSpc>
              <a:spcBef>
                <a:spcPct val="0"/>
              </a:spcBef>
            </a:pPr>
            <a:endParaRPr lang="en-US" b="1" spc="186">
              <a:solidFill>
                <a:srgbClr val="2B2A2A"/>
              </a:solidFill>
              <a:latin typeface="+mn-ea"/>
              <a:cs typeface="思源黑体 1 Bold"/>
              <a:sym typeface="思源黑体 1 Bold"/>
            </a:endParaRPr>
          </a:p>
        </p:txBody>
      </p:sp>
      <p:sp>
        <p:nvSpPr>
          <p:cNvPr id="25" name="TextBox 26"/>
          <p:cNvSpPr txBox="1"/>
          <p:nvPr>
            <p:custDataLst>
              <p:tags r:id="rId11"/>
            </p:custDataLst>
          </p:nvPr>
        </p:nvSpPr>
        <p:spPr>
          <a:xfrm>
            <a:off x="9153000" y="4776603"/>
            <a:ext cx="1759177" cy="768985"/>
          </a:xfrm>
          <a:prstGeom prst="rect">
            <a:avLst/>
          </a:prstGeom>
        </p:spPr>
        <p:txBody>
          <a:bodyPr lIns="0" tIns="0" rIns="0" bIns="0" rtlCol="0" anchor="t">
            <a:spAutoFit/>
          </a:bodyPr>
          <a:lstStyle/>
          <a:p>
            <a:pPr algn="ctr">
              <a:lnSpc>
                <a:spcPts val="2000"/>
              </a:lnSpc>
              <a:spcBef>
                <a:spcPct val="0"/>
              </a:spcBef>
            </a:pPr>
            <a:r>
              <a:rPr lang="zh-CN" altLang="en-US" sz="1200">
                <a:solidFill>
                  <a:srgbClr val="2B2A2A"/>
                </a:solidFill>
                <a:latin typeface="+mn-ea"/>
                <a:cs typeface="思源黑体 1"/>
                <a:sym typeface="思源黑体 1"/>
              </a:rPr>
              <a:t>添加文字添加文字</a:t>
            </a:r>
            <a:endParaRPr lang="zh-CN" altLang="en-US" sz="1200">
              <a:solidFill>
                <a:srgbClr val="2B2A2A"/>
              </a:solidFill>
              <a:latin typeface="+mn-ea"/>
              <a:cs typeface="思源黑体 1"/>
              <a:sym typeface="思源黑体 1"/>
            </a:endParaRPr>
          </a:p>
          <a:p>
            <a:pPr algn="ctr">
              <a:lnSpc>
                <a:spcPts val="2000"/>
              </a:lnSpc>
              <a:spcBef>
                <a:spcPct val="0"/>
              </a:spcBef>
            </a:pPr>
            <a:r>
              <a:rPr lang="zh-CN" altLang="en-US" sz="1200">
                <a:solidFill>
                  <a:srgbClr val="2B2A2A"/>
                </a:solidFill>
                <a:latin typeface="+mn-ea"/>
                <a:cs typeface="思源黑体 1"/>
                <a:sym typeface="思源黑体 1"/>
              </a:rPr>
              <a:t>添加文字添加文字</a:t>
            </a:r>
            <a:endParaRPr lang="zh-CN" altLang="en-US" sz="1200">
              <a:solidFill>
                <a:srgbClr val="2B2A2A"/>
              </a:solidFill>
              <a:latin typeface="+mn-ea"/>
              <a:cs typeface="思源黑体 1"/>
              <a:sym typeface="思源黑体 1"/>
            </a:endParaRPr>
          </a:p>
          <a:p>
            <a:pPr algn="ctr">
              <a:lnSpc>
                <a:spcPts val="2000"/>
              </a:lnSpc>
              <a:spcBef>
                <a:spcPct val="0"/>
              </a:spcBef>
            </a:pPr>
            <a:r>
              <a:rPr lang="zh-CN" altLang="en-US" sz="1200">
                <a:solidFill>
                  <a:srgbClr val="2B2A2A"/>
                </a:solidFill>
                <a:latin typeface="+mn-ea"/>
                <a:cs typeface="思源黑体 1"/>
                <a:sym typeface="思源黑体 1"/>
              </a:rPr>
              <a:t>添加文字</a:t>
            </a:r>
            <a:endParaRPr lang="en-US" sz="1200">
              <a:solidFill>
                <a:srgbClr val="2B2A2A"/>
              </a:solidFill>
              <a:latin typeface="+mn-ea"/>
              <a:cs typeface="思源黑体 1"/>
              <a:sym typeface="思源黑体 1"/>
            </a:endParaRPr>
          </a:p>
        </p:txBody>
      </p:sp>
      <p:sp>
        <p:nvSpPr>
          <p:cNvPr id="26" name="TextBox 27"/>
          <p:cNvSpPr txBox="1"/>
          <p:nvPr>
            <p:custDataLst>
              <p:tags r:id="rId12"/>
            </p:custDataLst>
          </p:nvPr>
        </p:nvSpPr>
        <p:spPr>
          <a:xfrm>
            <a:off x="9339912" y="4403571"/>
            <a:ext cx="1385353" cy="670560"/>
          </a:xfrm>
          <a:prstGeom prst="rect">
            <a:avLst/>
          </a:prstGeom>
        </p:spPr>
        <p:txBody>
          <a:bodyPr lIns="0" tIns="0" rIns="0" bIns="0" rtlCol="0" anchor="t">
            <a:spAutoFit/>
          </a:bodyPr>
          <a:lstStyle/>
          <a:p>
            <a:pPr algn="ctr">
              <a:lnSpc>
                <a:spcPts val="2615"/>
              </a:lnSpc>
              <a:spcBef>
                <a:spcPct val="0"/>
              </a:spcBef>
            </a:pPr>
            <a:r>
              <a:rPr lang="zh-CN" altLang="en-US" b="1" spc="186">
                <a:solidFill>
                  <a:srgbClr val="2B2A2A"/>
                </a:solidFill>
                <a:latin typeface="+mn-ea"/>
                <a:cs typeface="思源黑体 1 Bold"/>
                <a:sym typeface="思源黑体 1 Bold"/>
              </a:rPr>
              <a:t>添加标题</a:t>
            </a:r>
            <a:endParaRPr lang="zh-CN" altLang="en-US" b="1" spc="186">
              <a:solidFill>
                <a:srgbClr val="2B2A2A"/>
              </a:solidFill>
              <a:latin typeface="+mn-ea"/>
              <a:cs typeface="思源黑体 1 Bold"/>
              <a:sym typeface="思源黑体 1 Bold"/>
            </a:endParaRPr>
          </a:p>
          <a:p>
            <a:pPr algn="ctr">
              <a:lnSpc>
                <a:spcPts val="2615"/>
              </a:lnSpc>
              <a:spcBef>
                <a:spcPct val="0"/>
              </a:spcBef>
            </a:pPr>
            <a:endParaRPr lang="en-US" b="1" spc="186">
              <a:solidFill>
                <a:srgbClr val="2B2A2A"/>
              </a:solidFill>
              <a:latin typeface="+mn-ea"/>
              <a:cs typeface="思源黑体 1 Bold"/>
              <a:sym typeface="思源黑体 1 Bold"/>
            </a:endParaRPr>
          </a:p>
        </p:txBody>
      </p:sp>
      <p:sp>
        <p:nvSpPr>
          <p:cNvPr id="30" name="箭头: 五边形 29"/>
          <p:cNvSpPr/>
          <p:nvPr>
            <p:custDataLst>
              <p:tags r:id="rId13"/>
            </p:custDataLst>
          </p:nvPr>
        </p:nvSpPr>
        <p:spPr>
          <a:xfrm rot="5400000" flipV="1">
            <a:off x="1713505" y="3251696"/>
            <a:ext cx="984642" cy="1154071"/>
          </a:xfrm>
          <a:prstGeom prst="homePlate">
            <a:avLst>
              <a:gd name="adj" fmla="val 34963"/>
            </a:avLst>
          </a:prstGeom>
          <a:solidFill>
            <a:srgbClr val="9389B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箭头: 五边形 30"/>
          <p:cNvSpPr/>
          <p:nvPr>
            <p:custDataLst>
              <p:tags r:id="rId14"/>
            </p:custDataLst>
          </p:nvPr>
        </p:nvSpPr>
        <p:spPr>
          <a:xfrm rot="5400000" flipV="1">
            <a:off x="4322426" y="3251696"/>
            <a:ext cx="984642" cy="1154071"/>
          </a:xfrm>
          <a:prstGeom prst="homePlate">
            <a:avLst>
              <a:gd name="adj" fmla="val 34963"/>
            </a:avLst>
          </a:prstGeom>
          <a:solidFill>
            <a:srgbClr val="9389B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箭头: 五边形 31"/>
          <p:cNvSpPr/>
          <p:nvPr>
            <p:custDataLst>
              <p:tags r:id="rId15"/>
            </p:custDataLst>
          </p:nvPr>
        </p:nvSpPr>
        <p:spPr>
          <a:xfrm rot="5400000" flipV="1">
            <a:off x="6931347" y="3251696"/>
            <a:ext cx="984642" cy="1154071"/>
          </a:xfrm>
          <a:prstGeom prst="homePlate">
            <a:avLst>
              <a:gd name="adj" fmla="val 34963"/>
            </a:avLst>
          </a:prstGeom>
          <a:solidFill>
            <a:srgbClr val="9389B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箭头: 五边形 32"/>
          <p:cNvSpPr/>
          <p:nvPr>
            <p:custDataLst>
              <p:tags r:id="rId16"/>
            </p:custDataLst>
          </p:nvPr>
        </p:nvSpPr>
        <p:spPr>
          <a:xfrm rot="5400000" flipV="1">
            <a:off x="9540268" y="3251696"/>
            <a:ext cx="984642" cy="1154071"/>
          </a:xfrm>
          <a:prstGeom prst="homePlate">
            <a:avLst>
              <a:gd name="adj" fmla="val 34963"/>
            </a:avLst>
          </a:prstGeom>
          <a:solidFill>
            <a:srgbClr val="9389B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TextBox 15"/>
          <p:cNvSpPr txBox="1"/>
          <p:nvPr>
            <p:custDataLst>
              <p:tags r:id="rId17"/>
            </p:custDataLst>
          </p:nvPr>
        </p:nvSpPr>
        <p:spPr>
          <a:xfrm>
            <a:off x="1907254" y="3437599"/>
            <a:ext cx="603294" cy="514885"/>
          </a:xfrm>
          <a:prstGeom prst="rect">
            <a:avLst/>
          </a:prstGeom>
        </p:spPr>
        <p:txBody>
          <a:bodyPr lIns="0" tIns="0" rIns="0" bIns="0" rtlCol="0" anchor="t">
            <a:spAutoFit/>
          </a:bodyPr>
          <a:lstStyle/>
          <a:p>
            <a:pPr algn="ctr">
              <a:lnSpc>
                <a:spcPts val="4480"/>
              </a:lnSpc>
              <a:spcBef>
                <a:spcPct val="0"/>
              </a:spcBef>
            </a:pPr>
            <a:r>
              <a:rPr lang="en-US" sz="3200" b="1">
                <a:solidFill>
                  <a:srgbClr val="FFFFFF"/>
                </a:solidFill>
                <a:latin typeface="+mn-ea"/>
                <a:cs typeface="思源黑体 1 Bold"/>
                <a:sym typeface="思源黑体 1 Bold"/>
              </a:rPr>
              <a:t>01</a:t>
            </a:r>
            <a:endParaRPr lang="en-US" sz="3200" b="1">
              <a:solidFill>
                <a:srgbClr val="FFFFFF"/>
              </a:solidFill>
              <a:latin typeface="+mn-ea"/>
              <a:cs typeface="思源黑体 1 Bold"/>
              <a:sym typeface="思源黑体 1 Bold"/>
            </a:endParaRPr>
          </a:p>
        </p:txBody>
      </p:sp>
      <p:sp>
        <p:nvSpPr>
          <p:cNvPr id="19" name="TextBox 20"/>
          <p:cNvSpPr txBox="1"/>
          <p:nvPr>
            <p:custDataLst>
              <p:tags r:id="rId18"/>
            </p:custDataLst>
          </p:nvPr>
        </p:nvSpPr>
        <p:spPr>
          <a:xfrm>
            <a:off x="4484506" y="3437599"/>
            <a:ext cx="603294" cy="514885"/>
          </a:xfrm>
          <a:prstGeom prst="rect">
            <a:avLst/>
          </a:prstGeom>
        </p:spPr>
        <p:txBody>
          <a:bodyPr lIns="0" tIns="0" rIns="0" bIns="0" rtlCol="0" anchor="t">
            <a:spAutoFit/>
          </a:bodyPr>
          <a:lstStyle/>
          <a:p>
            <a:pPr algn="ctr">
              <a:lnSpc>
                <a:spcPts val="4480"/>
              </a:lnSpc>
              <a:spcBef>
                <a:spcPct val="0"/>
              </a:spcBef>
            </a:pPr>
            <a:r>
              <a:rPr lang="en-US" sz="3200" b="1">
                <a:solidFill>
                  <a:srgbClr val="FFFFFF"/>
                </a:solidFill>
                <a:latin typeface="+mn-ea"/>
                <a:cs typeface="思源黑体 1 Bold"/>
                <a:sym typeface="思源黑体 1 Bold"/>
              </a:rPr>
              <a:t>02</a:t>
            </a:r>
            <a:endParaRPr lang="en-US" sz="3200" b="1">
              <a:solidFill>
                <a:srgbClr val="FFFFFF"/>
              </a:solidFill>
              <a:latin typeface="+mn-ea"/>
              <a:cs typeface="思源黑体 1 Bold"/>
              <a:sym typeface="思源黑体 1 Bold"/>
            </a:endParaRPr>
          </a:p>
        </p:txBody>
      </p:sp>
      <p:sp>
        <p:nvSpPr>
          <p:cNvPr id="24" name="TextBox 25"/>
          <p:cNvSpPr txBox="1"/>
          <p:nvPr>
            <p:custDataLst>
              <p:tags r:id="rId19"/>
            </p:custDataLst>
          </p:nvPr>
        </p:nvSpPr>
        <p:spPr>
          <a:xfrm>
            <a:off x="7107724" y="3437599"/>
            <a:ext cx="603294" cy="514885"/>
          </a:xfrm>
          <a:prstGeom prst="rect">
            <a:avLst/>
          </a:prstGeom>
        </p:spPr>
        <p:txBody>
          <a:bodyPr lIns="0" tIns="0" rIns="0" bIns="0" rtlCol="0" anchor="t">
            <a:spAutoFit/>
          </a:bodyPr>
          <a:lstStyle/>
          <a:p>
            <a:pPr algn="ctr">
              <a:lnSpc>
                <a:spcPts val="4480"/>
              </a:lnSpc>
              <a:spcBef>
                <a:spcPct val="0"/>
              </a:spcBef>
            </a:pPr>
            <a:r>
              <a:rPr lang="en-US" sz="3200" b="1">
                <a:solidFill>
                  <a:srgbClr val="FFFFFF"/>
                </a:solidFill>
                <a:latin typeface="+mn-ea"/>
                <a:cs typeface="思源黑体 1 Bold"/>
                <a:sym typeface="思源黑体 1 Bold"/>
              </a:rPr>
              <a:t>03</a:t>
            </a:r>
            <a:endParaRPr lang="en-US" sz="3200" b="1">
              <a:solidFill>
                <a:srgbClr val="FFFFFF"/>
              </a:solidFill>
              <a:latin typeface="+mn-ea"/>
              <a:cs typeface="思源黑体 1 Bold"/>
              <a:sym typeface="思源黑体 1 Bold"/>
            </a:endParaRPr>
          </a:p>
        </p:txBody>
      </p:sp>
      <p:sp>
        <p:nvSpPr>
          <p:cNvPr id="29" name="TextBox 30"/>
          <p:cNvSpPr txBox="1"/>
          <p:nvPr>
            <p:custDataLst>
              <p:tags r:id="rId20"/>
            </p:custDataLst>
          </p:nvPr>
        </p:nvSpPr>
        <p:spPr>
          <a:xfrm>
            <a:off x="9730941" y="3437599"/>
            <a:ext cx="603294" cy="514885"/>
          </a:xfrm>
          <a:prstGeom prst="rect">
            <a:avLst/>
          </a:prstGeom>
        </p:spPr>
        <p:txBody>
          <a:bodyPr lIns="0" tIns="0" rIns="0" bIns="0" rtlCol="0" anchor="t">
            <a:spAutoFit/>
          </a:bodyPr>
          <a:lstStyle/>
          <a:p>
            <a:pPr algn="ctr">
              <a:lnSpc>
                <a:spcPts val="4480"/>
              </a:lnSpc>
              <a:spcBef>
                <a:spcPct val="0"/>
              </a:spcBef>
            </a:pPr>
            <a:r>
              <a:rPr lang="en-US" sz="3200" b="1">
                <a:solidFill>
                  <a:srgbClr val="FFFFFF"/>
                </a:solidFill>
                <a:latin typeface="+mn-ea"/>
                <a:cs typeface="思源黑体 1 Bold"/>
                <a:sym typeface="思源黑体 1 Bold"/>
              </a:rPr>
              <a:t>04</a:t>
            </a:r>
            <a:endParaRPr lang="en-US" sz="3200" b="1">
              <a:solidFill>
                <a:srgbClr val="FFFFFF"/>
              </a:solidFill>
              <a:latin typeface="+mn-ea"/>
              <a:cs typeface="思源黑体 1 Bold"/>
              <a:sym typeface="思源黑体 1 Bold"/>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extLst>
              <a:ext uri="{28A0092B-C50C-407E-A947-70E740481C1C}">
                <a14:useLocalDpi xmlns:a14="http://schemas.microsoft.com/office/drawing/2010/main" val="0"/>
              </a:ext>
            </a:extLst>
          </a:blip>
          <a:srcRect l="8188" r="16610"/>
          <a:stretch>
            <a:fillRect/>
          </a:stretch>
        </p:blipFill>
        <p:spPr>
          <a:xfrm rot="5400000">
            <a:off x="2666999" y="-2666998"/>
            <a:ext cx="6858002" cy="12192000"/>
          </a:xfrm>
          <a:prstGeom prst="rect">
            <a:avLst/>
          </a:prstGeom>
        </p:spPr>
      </p:pic>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47840" y="-2396716"/>
            <a:ext cx="5896321" cy="11651433"/>
          </a:xfrm>
          <a:prstGeom prst="rect">
            <a:avLst/>
          </a:prstGeom>
        </p:spPr>
      </p:pic>
      <p:pic>
        <p:nvPicPr>
          <p:cNvPr id="6" name="图片 5"/>
          <p:cNvPicPr>
            <a:picLocks noChangeAspect="1"/>
          </p:cNvPicPr>
          <p:nvPr/>
        </p:nvPicPr>
        <p:blipFill>
          <a:blip r:embed="rId3">
            <a:extLst>
              <a:ext uri="{28A0092B-C50C-407E-A947-70E740481C1C}">
                <a14:useLocalDpi xmlns:a14="http://schemas.microsoft.com/office/drawing/2010/main" val="0"/>
              </a:ext>
            </a:extLst>
          </a:blip>
          <a:srcRect l="73674" b="78721"/>
          <a:stretch>
            <a:fillRect/>
          </a:stretch>
        </p:blipFill>
        <p:spPr>
          <a:xfrm rot="16200000">
            <a:off x="207879" y="197440"/>
            <a:ext cx="1192919" cy="1278876"/>
          </a:xfrm>
          <a:prstGeom prst="rect">
            <a:avLst/>
          </a:prstGeom>
        </p:spPr>
      </p:pic>
      <p:pic>
        <p:nvPicPr>
          <p:cNvPr id="8" name="图片 7"/>
          <p:cNvPicPr>
            <a:picLocks noChangeAspect="1"/>
          </p:cNvPicPr>
          <p:nvPr/>
        </p:nvPicPr>
        <p:blipFill>
          <a:blip r:embed="rId3">
            <a:extLst>
              <a:ext uri="{28A0092B-C50C-407E-A947-70E740481C1C}">
                <a14:useLocalDpi xmlns:a14="http://schemas.microsoft.com/office/drawing/2010/main" val="0"/>
              </a:ext>
            </a:extLst>
          </a:blip>
          <a:srcRect l="86175" t="23565" r="-379" b="38593"/>
          <a:stretch>
            <a:fillRect/>
          </a:stretch>
        </p:blipFill>
        <p:spPr>
          <a:xfrm rot="16411082">
            <a:off x="2847268" y="-1092200"/>
            <a:ext cx="952499" cy="3365498"/>
          </a:xfrm>
          <a:prstGeom prst="rect">
            <a:avLst/>
          </a:prstGeom>
        </p:spPr>
      </p:pic>
      <p:pic>
        <p:nvPicPr>
          <p:cNvPr id="9" name="图片 8"/>
          <p:cNvPicPr>
            <a:picLocks noChangeAspect="1"/>
          </p:cNvPicPr>
          <p:nvPr/>
        </p:nvPicPr>
        <p:blipFill>
          <a:blip r:embed="rId3">
            <a:extLst>
              <a:ext uri="{28A0092B-C50C-407E-A947-70E740481C1C}">
                <a14:useLocalDpi xmlns:a14="http://schemas.microsoft.com/office/drawing/2010/main" val="0"/>
              </a:ext>
            </a:extLst>
          </a:blip>
          <a:srcRect l="86175" t="23565" r="-379" b="38593"/>
          <a:stretch>
            <a:fillRect/>
          </a:stretch>
        </p:blipFill>
        <p:spPr>
          <a:xfrm rot="4723433" flipH="1">
            <a:off x="9852567" y="4577144"/>
            <a:ext cx="952499" cy="3365498"/>
          </a:xfrm>
          <a:prstGeom prst="rect">
            <a:avLst/>
          </a:prstGeom>
        </p:spPr>
      </p:pic>
      <p:sp>
        <p:nvSpPr>
          <p:cNvPr id="10" name="TextBox 8"/>
          <p:cNvSpPr txBox="1"/>
          <p:nvPr/>
        </p:nvSpPr>
        <p:spPr>
          <a:xfrm>
            <a:off x="4874601" y="879732"/>
            <a:ext cx="2442799" cy="601345"/>
          </a:xfrm>
          <a:prstGeom prst="rect">
            <a:avLst/>
          </a:prstGeom>
        </p:spPr>
        <p:txBody>
          <a:bodyPr lIns="0" tIns="0" rIns="0" bIns="0" rtlCol="0" anchor="t">
            <a:spAutoFit/>
          </a:bodyPr>
          <a:lstStyle/>
          <a:p>
            <a:pPr algn="ctr">
              <a:lnSpc>
                <a:spcPts val="4690"/>
              </a:lnSpc>
            </a:pPr>
            <a:r>
              <a:rPr lang="zh-CN" altLang="en-US" sz="4000" spc="-1">
                <a:solidFill>
                  <a:srgbClr val="9389B1"/>
                </a:solidFill>
                <a:latin typeface="+mj-ea"/>
                <a:ea typeface="+mj-ea"/>
                <a:cs typeface="可画妞妞体-简"/>
                <a:sym typeface="可画妞妞体-简"/>
              </a:rPr>
              <a:t>添加</a:t>
            </a:r>
            <a:r>
              <a:rPr lang="zh-CN" altLang="en-US" sz="4000" spc="-1">
                <a:solidFill>
                  <a:srgbClr val="9389B1"/>
                </a:solidFill>
                <a:latin typeface="+mj-ea"/>
                <a:ea typeface="+mj-ea"/>
                <a:cs typeface="可画妞妞体-简"/>
                <a:sym typeface="可画妞妞体-简"/>
              </a:rPr>
              <a:t>标题</a:t>
            </a:r>
            <a:endParaRPr lang="zh-CN" altLang="en-US" sz="4000" spc="-1">
              <a:solidFill>
                <a:srgbClr val="9389B1"/>
              </a:solidFill>
              <a:latin typeface="+mj-ea"/>
              <a:ea typeface="+mj-ea"/>
              <a:cs typeface="可画妞妞体-简"/>
              <a:sym typeface="可画妞妞体-简"/>
            </a:endParaRPr>
          </a:p>
        </p:txBody>
      </p:sp>
      <p:sp>
        <p:nvSpPr>
          <p:cNvPr id="2" name="AutoShape 9"/>
          <p:cNvSpPr/>
          <p:nvPr>
            <p:custDataLst>
              <p:tags r:id="rId4"/>
            </p:custDataLst>
          </p:nvPr>
        </p:nvSpPr>
        <p:spPr>
          <a:xfrm>
            <a:off x="3543046" y="3296237"/>
            <a:ext cx="7114668" cy="0"/>
          </a:xfrm>
          <a:prstGeom prst="line">
            <a:avLst/>
          </a:prstGeom>
          <a:ln w="38100" cap="flat">
            <a:solidFill>
              <a:srgbClr val="F8DFA6"/>
            </a:solidFill>
            <a:prstDash val="solid"/>
            <a:headEnd type="none" w="sm" len="sm"/>
            <a:tailEnd type="none" w="sm" len="sm"/>
          </a:ln>
        </p:spPr>
      </p:sp>
      <p:sp>
        <p:nvSpPr>
          <p:cNvPr id="7" name="Freeform 11"/>
          <p:cNvSpPr/>
          <p:nvPr/>
        </p:nvSpPr>
        <p:spPr>
          <a:xfrm>
            <a:off x="1241023" y="2104008"/>
            <a:ext cx="2384459" cy="2384459"/>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9389B1"/>
          </a:solidFill>
          <a:ln w="9525" cap="rnd">
            <a:noFill/>
            <a:prstDash val="solid"/>
            <a:round/>
          </a:ln>
        </p:spPr>
      </p:sp>
      <p:sp>
        <p:nvSpPr>
          <p:cNvPr id="11" name="TextBox 12"/>
          <p:cNvSpPr txBox="1"/>
          <p:nvPr/>
        </p:nvSpPr>
        <p:spPr>
          <a:xfrm>
            <a:off x="1464566" y="2187837"/>
            <a:ext cx="1937373" cy="2077087"/>
          </a:xfrm>
          <a:prstGeom prst="rect">
            <a:avLst/>
          </a:prstGeom>
        </p:spPr>
        <p:txBody>
          <a:bodyPr lIns="73317" tIns="73317" rIns="73317" bIns="73317" rtlCol="0" anchor="ctr"/>
          <a:lstStyle/>
          <a:p>
            <a:pPr algn="ctr">
              <a:lnSpc>
                <a:spcPts val="1930"/>
              </a:lnSpc>
              <a:spcBef>
                <a:spcPct val="0"/>
              </a:spcBef>
            </a:pPr>
            <a:endParaRPr sz="1100">
              <a:latin typeface="+mn-ea"/>
            </a:endParaRPr>
          </a:p>
        </p:txBody>
      </p:sp>
      <p:sp>
        <p:nvSpPr>
          <p:cNvPr id="13" name="Freeform 14"/>
          <p:cNvSpPr/>
          <p:nvPr>
            <p:custDataLst>
              <p:tags r:id="rId5"/>
            </p:custDataLst>
          </p:nvPr>
        </p:nvSpPr>
        <p:spPr>
          <a:xfrm>
            <a:off x="5098827" y="2770014"/>
            <a:ext cx="1052447" cy="1052447"/>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9389B1"/>
          </a:solidFill>
          <a:ln w="9525" cap="rnd">
            <a:noFill/>
            <a:prstDash val="solid"/>
            <a:round/>
          </a:ln>
        </p:spPr>
      </p:sp>
      <p:sp>
        <p:nvSpPr>
          <p:cNvPr id="14" name="TextBox 15"/>
          <p:cNvSpPr txBox="1"/>
          <p:nvPr/>
        </p:nvSpPr>
        <p:spPr>
          <a:xfrm>
            <a:off x="5197494" y="2807014"/>
            <a:ext cx="855113" cy="916780"/>
          </a:xfrm>
          <a:prstGeom prst="rect">
            <a:avLst/>
          </a:prstGeom>
        </p:spPr>
        <p:txBody>
          <a:bodyPr lIns="33867" tIns="33867" rIns="33867" bIns="33867" rtlCol="0" anchor="ctr"/>
          <a:lstStyle/>
          <a:p>
            <a:pPr algn="ctr">
              <a:lnSpc>
                <a:spcPts val="1930"/>
              </a:lnSpc>
              <a:spcBef>
                <a:spcPct val="0"/>
              </a:spcBef>
            </a:pPr>
            <a:endParaRPr sz="1100">
              <a:latin typeface="+mn-ea"/>
            </a:endParaRPr>
          </a:p>
        </p:txBody>
      </p:sp>
      <p:sp>
        <p:nvSpPr>
          <p:cNvPr id="16" name="Freeform 17"/>
          <p:cNvSpPr/>
          <p:nvPr>
            <p:custDataLst>
              <p:tags r:id="rId6"/>
            </p:custDataLst>
          </p:nvPr>
        </p:nvSpPr>
        <p:spPr>
          <a:xfrm>
            <a:off x="7442202" y="2770014"/>
            <a:ext cx="1052447" cy="1052447"/>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9389B1"/>
          </a:solidFill>
          <a:ln w="9525" cap="rnd">
            <a:noFill/>
            <a:prstDash val="solid"/>
            <a:round/>
          </a:ln>
        </p:spPr>
      </p:sp>
      <p:sp>
        <p:nvSpPr>
          <p:cNvPr id="17" name="TextBox 18"/>
          <p:cNvSpPr txBox="1"/>
          <p:nvPr/>
        </p:nvSpPr>
        <p:spPr>
          <a:xfrm>
            <a:off x="7540869" y="2807014"/>
            <a:ext cx="855113" cy="916780"/>
          </a:xfrm>
          <a:prstGeom prst="rect">
            <a:avLst/>
          </a:prstGeom>
        </p:spPr>
        <p:txBody>
          <a:bodyPr lIns="33867" tIns="33867" rIns="33867" bIns="33867" rtlCol="0" anchor="ctr"/>
          <a:lstStyle/>
          <a:p>
            <a:pPr algn="ctr">
              <a:lnSpc>
                <a:spcPts val="1930"/>
              </a:lnSpc>
              <a:spcBef>
                <a:spcPct val="0"/>
              </a:spcBef>
            </a:pPr>
            <a:endParaRPr sz="1100">
              <a:latin typeface="+mn-ea"/>
            </a:endParaRPr>
          </a:p>
        </p:txBody>
      </p:sp>
      <p:sp>
        <p:nvSpPr>
          <p:cNvPr id="18" name="TextBox 19"/>
          <p:cNvSpPr txBox="1"/>
          <p:nvPr>
            <p:custDataLst>
              <p:tags r:id="rId7"/>
            </p:custDataLst>
          </p:nvPr>
        </p:nvSpPr>
        <p:spPr>
          <a:xfrm>
            <a:off x="7053748" y="4375038"/>
            <a:ext cx="1829355" cy="479425"/>
          </a:xfrm>
          <a:prstGeom prst="rect">
            <a:avLst/>
          </a:prstGeom>
        </p:spPr>
        <p:txBody>
          <a:bodyPr lIns="0" tIns="0" rIns="0" bIns="0" rtlCol="0" anchor="t">
            <a:spAutoFit/>
          </a:bodyPr>
          <a:lstStyle/>
          <a:p>
            <a:pPr algn="ctr">
              <a:lnSpc>
                <a:spcPct val="130000"/>
              </a:lnSpc>
              <a:spcBef>
                <a:spcPct val="0"/>
              </a:spcBef>
            </a:pPr>
            <a:r>
              <a:rPr lang="zh-CN" altLang="en-US" sz="1200">
                <a:solidFill>
                  <a:srgbClr val="2B2A2A"/>
                </a:solidFill>
                <a:latin typeface="+mn-ea"/>
                <a:cs typeface="思源黑体 1"/>
                <a:sym typeface="思源黑体 1"/>
              </a:rPr>
              <a:t>添加文字添加文字添加文字</a:t>
            </a:r>
            <a:endParaRPr lang="zh-CN" altLang="en-US" sz="1200">
              <a:solidFill>
                <a:srgbClr val="2B2A2A"/>
              </a:solidFill>
              <a:latin typeface="+mn-ea"/>
              <a:cs typeface="思源黑体 1"/>
              <a:sym typeface="思源黑体 1"/>
            </a:endParaRPr>
          </a:p>
          <a:p>
            <a:pPr algn="ctr">
              <a:lnSpc>
                <a:spcPct val="130000"/>
              </a:lnSpc>
              <a:spcBef>
                <a:spcPct val="0"/>
              </a:spcBef>
            </a:pPr>
            <a:r>
              <a:rPr lang="zh-CN" altLang="en-US" sz="1200">
                <a:solidFill>
                  <a:srgbClr val="2B2A2A"/>
                </a:solidFill>
                <a:latin typeface="+mn-ea"/>
                <a:cs typeface="思源黑体 1"/>
                <a:sym typeface="思源黑体 1"/>
              </a:rPr>
              <a:t>添加文字添加文字添加文字</a:t>
            </a:r>
            <a:endParaRPr lang="en-US" sz="1200">
              <a:solidFill>
                <a:srgbClr val="2B2A2A"/>
              </a:solidFill>
              <a:latin typeface="+mn-ea"/>
              <a:cs typeface="思源黑体 1"/>
              <a:sym typeface="思源黑体 1"/>
            </a:endParaRPr>
          </a:p>
        </p:txBody>
      </p:sp>
      <p:sp>
        <p:nvSpPr>
          <p:cNvPr id="19" name="TextBox 20"/>
          <p:cNvSpPr txBox="1"/>
          <p:nvPr>
            <p:custDataLst>
              <p:tags r:id="rId8"/>
            </p:custDataLst>
          </p:nvPr>
        </p:nvSpPr>
        <p:spPr>
          <a:xfrm>
            <a:off x="7103043" y="3975094"/>
            <a:ext cx="1730764" cy="670560"/>
          </a:xfrm>
          <a:prstGeom prst="rect">
            <a:avLst/>
          </a:prstGeom>
        </p:spPr>
        <p:txBody>
          <a:bodyPr lIns="0" tIns="0" rIns="0" bIns="0" rtlCol="0" anchor="t">
            <a:spAutoFit/>
          </a:bodyPr>
          <a:lstStyle/>
          <a:p>
            <a:pPr algn="ctr">
              <a:lnSpc>
                <a:spcPts val="2615"/>
              </a:lnSpc>
              <a:spcBef>
                <a:spcPct val="0"/>
              </a:spcBef>
            </a:pPr>
            <a:r>
              <a:rPr lang="zh-CN" altLang="en-US" b="1" spc="186">
                <a:solidFill>
                  <a:srgbClr val="2B2A2A"/>
                </a:solidFill>
                <a:latin typeface="+mn-ea"/>
                <a:cs typeface="思源黑体 1 Bold"/>
                <a:sym typeface="思源黑体 1 Bold"/>
              </a:rPr>
              <a:t>添加标题</a:t>
            </a:r>
            <a:endParaRPr lang="zh-CN" altLang="en-US" b="1" spc="186">
              <a:solidFill>
                <a:srgbClr val="2B2A2A"/>
              </a:solidFill>
              <a:latin typeface="+mn-ea"/>
              <a:cs typeface="思源黑体 1 Bold"/>
              <a:sym typeface="思源黑体 1 Bold"/>
            </a:endParaRPr>
          </a:p>
          <a:p>
            <a:pPr algn="ctr">
              <a:lnSpc>
                <a:spcPts val="2615"/>
              </a:lnSpc>
              <a:spcBef>
                <a:spcPct val="0"/>
              </a:spcBef>
            </a:pPr>
            <a:endParaRPr lang="en-US" b="1" spc="186">
              <a:solidFill>
                <a:srgbClr val="2B2A2A"/>
              </a:solidFill>
              <a:latin typeface="+mn-ea"/>
              <a:cs typeface="思源黑体 1 Bold"/>
              <a:sym typeface="思源黑体 1 Bold"/>
            </a:endParaRPr>
          </a:p>
        </p:txBody>
      </p:sp>
      <p:sp>
        <p:nvSpPr>
          <p:cNvPr id="21" name="Freeform 22"/>
          <p:cNvSpPr/>
          <p:nvPr>
            <p:custDataLst>
              <p:tags r:id="rId9"/>
            </p:custDataLst>
          </p:nvPr>
        </p:nvSpPr>
        <p:spPr>
          <a:xfrm>
            <a:off x="9785576" y="2770014"/>
            <a:ext cx="1052447" cy="1052447"/>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lnTo>
                  <a:pt x="406400" y="0"/>
                </a:lnTo>
                <a:close/>
              </a:path>
            </a:pathLst>
          </a:custGeom>
          <a:solidFill>
            <a:srgbClr val="9389B1"/>
          </a:solidFill>
          <a:ln w="9525" cap="rnd">
            <a:noFill/>
            <a:prstDash val="solid"/>
            <a:round/>
          </a:ln>
        </p:spPr>
      </p:sp>
      <p:sp>
        <p:nvSpPr>
          <p:cNvPr id="22" name="TextBox 23"/>
          <p:cNvSpPr txBox="1"/>
          <p:nvPr/>
        </p:nvSpPr>
        <p:spPr>
          <a:xfrm>
            <a:off x="9884243" y="2807014"/>
            <a:ext cx="855113" cy="916780"/>
          </a:xfrm>
          <a:prstGeom prst="rect">
            <a:avLst/>
          </a:prstGeom>
        </p:spPr>
        <p:txBody>
          <a:bodyPr lIns="33867" tIns="33867" rIns="33867" bIns="33867" rtlCol="0" anchor="ctr"/>
          <a:lstStyle/>
          <a:p>
            <a:pPr algn="ctr">
              <a:lnSpc>
                <a:spcPts val="1930"/>
              </a:lnSpc>
              <a:spcBef>
                <a:spcPct val="0"/>
              </a:spcBef>
            </a:pPr>
            <a:endParaRPr sz="1100">
              <a:latin typeface="+mn-ea"/>
            </a:endParaRPr>
          </a:p>
        </p:txBody>
      </p:sp>
      <p:sp>
        <p:nvSpPr>
          <p:cNvPr id="23" name="TextBox 24"/>
          <p:cNvSpPr txBox="1"/>
          <p:nvPr>
            <p:custDataLst>
              <p:tags r:id="rId10"/>
            </p:custDataLst>
          </p:nvPr>
        </p:nvSpPr>
        <p:spPr>
          <a:xfrm>
            <a:off x="9397122" y="4375038"/>
            <a:ext cx="1829355" cy="479425"/>
          </a:xfrm>
          <a:prstGeom prst="rect">
            <a:avLst/>
          </a:prstGeom>
        </p:spPr>
        <p:txBody>
          <a:bodyPr lIns="0" tIns="0" rIns="0" bIns="0" rtlCol="0" anchor="t">
            <a:spAutoFit/>
          </a:bodyPr>
          <a:lstStyle/>
          <a:p>
            <a:pPr algn="ctr">
              <a:lnSpc>
                <a:spcPct val="130000"/>
              </a:lnSpc>
              <a:spcBef>
                <a:spcPct val="0"/>
              </a:spcBef>
            </a:pPr>
            <a:r>
              <a:rPr lang="zh-CN" altLang="en-US" sz="1200">
                <a:solidFill>
                  <a:srgbClr val="2B2A2A"/>
                </a:solidFill>
                <a:latin typeface="+mn-ea"/>
                <a:cs typeface="思源黑体 1"/>
                <a:sym typeface="思源黑体 1"/>
              </a:rPr>
              <a:t>添加文字添加文字添加文字</a:t>
            </a:r>
            <a:endParaRPr lang="zh-CN" altLang="en-US" sz="1200">
              <a:solidFill>
                <a:srgbClr val="2B2A2A"/>
              </a:solidFill>
              <a:latin typeface="+mn-ea"/>
              <a:cs typeface="思源黑体 1"/>
              <a:sym typeface="思源黑体 1"/>
            </a:endParaRPr>
          </a:p>
          <a:p>
            <a:pPr algn="ctr">
              <a:lnSpc>
                <a:spcPct val="130000"/>
              </a:lnSpc>
              <a:spcBef>
                <a:spcPct val="0"/>
              </a:spcBef>
            </a:pPr>
            <a:r>
              <a:rPr lang="zh-CN" altLang="en-US" sz="1200">
                <a:solidFill>
                  <a:srgbClr val="2B2A2A"/>
                </a:solidFill>
                <a:latin typeface="+mn-ea"/>
                <a:cs typeface="思源黑体 1"/>
                <a:sym typeface="思源黑体 1"/>
              </a:rPr>
              <a:t>添加文字添加文字添加文字</a:t>
            </a:r>
            <a:endParaRPr lang="en-US" sz="1200">
              <a:solidFill>
                <a:srgbClr val="2B2A2A"/>
              </a:solidFill>
              <a:latin typeface="+mn-ea"/>
              <a:cs typeface="思源黑体 1"/>
              <a:sym typeface="思源黑体 1"/>
            </a:endParaRPr>
          </a:p>
        </p:txBody>
      </p:sp>
      <p:sp>
        <p:nvSpPr>
          <p:cNvPr id="24" name="TextBox 25"/>
          <p:cNvSpPr txBox="1"/>
          <p:nvPr>
            <p:custDataLst>
              <p:tags r:id="rId11"/>
            </p:custDataLst>
          </p:nvPr>
        </p:nvSpPr>
        <p:spPr>
          <a:xfrm>
            <a:off x="9446417" y="3975094"/>
            <a:ext cx="1730764" cy="335280"/>
          </a:xfrm>
          <a:prstGeom prst="rect">
            <a:avLst/>
          </a:prstGeom>
        </p:spPr>
        <p:txBody>
          <a:bodyPr lIns="0" tIns="0" rIns="0" bIns="0" rtlCol="0" anchor="t">
            <a:spAutoFit/>
          </a:bodyPr>
          <a:lstStyle/>
          <a:p>
            <a:pPr algn="ctr">
              <a:lnSpc>
                <a:spcPts val="2615"/>
              </a:lnSpc>
              <a:spcBef>
                <a:spcPct val="0"/>
              </a:spcBef>
            </a:pPr>
            <a:r>
              <a:rPr lang="zh-CN" altLang="en-US" b="1" spc="186">
                <a:solidFill>
                  <a:srgbClr val="2B2A2A"/>
                </a:solidFill>
                <a:latin typeface="+mn-ea"/>
                <a:cs typeface="思源黑体 1 Bold"/>
                <a:sym typeface="思源黑体 1 Bold"/>
              </a:rPr>
              <a:t>添加标题</a:t>
            </a:r>
            <a:endParaRPr lang="en-US" b="1" spc="186">
              <a:solidFill>
                <a:srgbClr val="2B2A2A"/>
              </a:solidFill>
              <a:latin typeface="+mn-ea"/>
              <a:cs typeface="思源黑体 1 Bold"/>
              <a:sym typeface="思源黑体 1 Bold"/>
            </a:endParaRPr>
          </a:p>
        </p:txBody>
      </p:sp>
      <p:sp>
        <p:nvSpPr>
          <p:cNvPr id="25" name="TextBox 29"/>
          <p:cNvSpPr txBox="1"/>
          <p:nvPr/>
        </p:nvSpPr>
        <p:spPr>
          <a:xfrm>
            <a:off x="1565775" y="2864196"/>
            <a:ext cx="1734954" cy="929640"/>
          </a:xfrm>
          <a:prstGeom prst="rect">
            <a:avLst/>
          </a:prstGeom>
        </p:spPr>
        <p:txBody>
          <a:bodyPr lIns="0" tIns="0" rIns="0" bIns="0" rtlCol="0" anchor="t">
            <a:spAutoFit/>
          </a:bodyPr>
          <a:lstStyle/>
          <a:p>
            <a:pPr algn="ctr">
              <a:lnSpc>
                <a:spcPts val="3625"/>
              </a:lnSpc>
            </a:pPr>
            <a:r>
              <a:rPr lang="zh-CN" altLang="en-US" sz="2400" b="1" spc="694">
                <a:solidFill>
                  <a:srgbClr val="FFFFFF"/>
                </a:solidFill>
                <a:latin typeface="+mn-ea"/>
                <a:cs typeface="思源黑体 1 Bold"/>
                <a:sym typeface="思源黑体 1 Bold"/>
              </a:rPr>
              <a:t>添加</a:t>
            </a:r>
            <a:endParaRPr lang="zh-CN" altLang="en-US" sz="2400" b="1" spc="694">
              <a:solidFill>
                <a:srgbClr val="FFFFFF"/>
              </a:solidFill>
              <a:latin typeface="+mn-ea"/>
              <a:cs typeface="思源黑体 1 Bold"/>
              <a:sym typeface="思源黑体 1 Bold"/>
            </a:endParaRPr>
          </a:p>
          <a:p>
            <a:pPr algn="ctr">
              <a:lnSpc>
                <a:spcPts val="3625"/>
              </a:lnSpc>
            </a:pPr>
            <a:r>
              <a:rPr lang="zh-CN" altLang="en-US" sz="2400" b="1" spc="694">
                <a:solidFill>
                  <a:srgbClr val="FFFFFF"/>
                </a:solidFill>
                <a:latin typeface="+mn-ea"/>
                <a:cs typeface="思源黑体 1 Bold"/>
                <a:sym typeface="思源黑体 1 Bold"/>
              </a:rPr>
              <a:t>标题</a:t>
            </a:r>
            <a:endParaRPr lang="zh-CN" altLang="en-US" sz="2400" b="1" spc="694">
              <a:solidFill>
                <a:srgbClr val="FFFFFF"/>
              </a:solidFill>
              <a:latin typeface="+mn-ea"/>
              <a:cs typeface="思源黑体 1 Bold"/>
              <a:sym typeface="思源黑体 1 Bold"/>
            </a:endParaRPr>
          </a:p>
        </p:txBody>
      </p:sp>
      <p:sp>
        <p:nvSpPr>
          <p:cNvPr id="26" name="TextBox 30"/>
          <p:cNvSpPr txBox="1"/>
          <p:nvPr/>
        </p:nvSpPr>
        <p:spPr>
          <a:xfrm>
            <a:off x="1095695" y="4573899"/>
            <a:ext cx="2675114" cy="958850"/>
          </a:xfrm>
          <a:prstGeom prst="rect">
            <a:avLst/>
          </a:prstGeom>
        </p:spPr>
        <p:txBody>
          <a:bodyPr lIns="0" tIns="0" rIns="0" bIns="0" rtlCol="0" anchor="t">
            <a:spAutoFit/>
          </a:bodyPr>
          <a:lstStyle/>
          <a:p>
            <a:pPr algn="ctr">
              <a:lnSpc>
                <a:spcPct val="130000"/>
              </a:lnSpc>
              <a:spcBef>
                <a:spcPct val="0"/>
              </a:spcBef>
            </a:pPr>
            <a:r>
              <a:rPr lang="zh-CN" altLang="en-US" sz="1200">
                <a:solidFill>
                  <a:srgbClr val="2B2A2A"/>
                </a:solidFill>
                <a:latin typeface="+mn-ea"/>
                <a:cs typeface="思源黑体 1"/>
                <a:sym typeface="思源黑体 1"/>
              </a:rPr>
              <a:t>添加文字</a:t>
            </a:r>
            <a:r>
              <a:rPr lang="zh-CN" altLang="en-US" sz="1200">
                <a:solidFill>
                  <a:srgbClr val="2B2A2A"/>
                </a:solidFill>
                <a:latin typeface="+mn-ea"/>
                <a:cs typeface="思源黑体 1"/>
                <a:sym typeface="思源黑体 1"/>
              </a:rPr>
              <a:t>添加文字添加文字</a:t>
            </a:r>
            <a:endParaRPr lang="zh-CN" altLang="en-US" sz="1200">
              <a:solidFill>
                <a:srgbClr val="2B2A2A"/>
              </a:solidFill>
              <a:latin typeface="+mn-ea"/>
              <a:cs typeface="思源黑体 1"/>
              <a:sym typeface="思源黑体 1"/>
            </a:endParaRPr>
          </a:p>
          <a:p>
            <a:pPr algn="ctr">
              <a:lnSpc>
                <a:spcPct val="130000"/>
              </a:lnSpc>
              <a:spcBef>
                <a:spcPct val="0"/>
              </a:spcBef>
            </a:pPr>
            <a:r>
              <a:rPr lang="zh-CN" altLang="en-US" sz="1200">
                <a:solidFill>
                  <a:srgbClr val="2B2A2A"/>
                </a:solidFill>
                <a:latin typeface="+mn-ea"/>
                <a:cs typeface="思源黑体 1"/>
                <a:sym typeface="思源黑体 1"/>
              </a:rPr>
              <a:t>添加文字添加文字添加文字</a:t>
            </a:r>
            <a:endParaRPr lang="zh-CN" altLang="en-US" sz="1200">
              <a:solidFill>
                <a:srgbClr val="2B2A2A"/>
              </a:solidFill>
              <a:latin typeface="+mn-ea"/>
              <a:cs typeface="思源黑体 1"/>
              <a:sym typeface="思源黑体 1"/>
            </a:endParaRPr>
          </a:p>
          <a:p>
            <a:pPr algn="ctr">
              <a:lnSpc>
                <a:spcPct val="130000"/>
              </a:lnSpc>
              <a:spcBef>
                <a:spcPct val="0"/>
              </a:spcBef>
            </a:pPr>
            <a:r>
              <a:rPr lang="zh-CN" altLang="en-US" sz="1200">
                <a:solidFill>
                  <a:srgbClr val="2B2A2A"/>
                </a:solidFill>
                <a:latin typeface="+mn-ea"/>
                <a:cs typeface="思源黑体 1"/>
                <a:sym typeface="思源黑体 1"/>
              </a:rPr>
              <a:t>添加文字</a:t>
            </a:r>
            <a:endParaRPr lang="zh-CN" altLang="en-US" sz="1200">
              <a:solidFill>
                <a:srgbClr val="2B2A2A"/>
              </a:solidFill>
              <a:latin typeface="+mn-ea"/>
              <a:cs typeface="思源黑体 1"/>
              <a:sym typeface="思源黑体 1"/>
            </a:endParaRPr>
          </a:p>
          <a:p>
            <a:pPr algn="ctr">
              <a:lnSpc>
                <a:spcPct val="130000"/>
              </a:lnSpc>
              <a:spcBef>
                <a:spcPct val="0"/>
              </a:spcBef>
            </a:pPr>
            <a:endParaRPr lang="zh-CN" altLang="en-US" sz="1200">
              <a:solidFill>
                <a:srgbClr val="2B2A2A"/>
              </a:solidFill>
              <a:latin typeface="+mn-ea"/>
              <a:cs typeface="思源黑体 1"/>
              <a:sym typeface="思源黑体 1"/>
            </a:endParaRPr>
          </a:p>
        </p:txBody>
      </p:sp>
      <p:sp>
        <p:nvSpPr>
          <p:cNvPr id="27" name="TextBox 31"/>
          <p:cNvSpPr txBox="1"/>
          <p:nvPr>
            <p:custDataLst>
              <p:tags r:id="rId12"/>
            </p:custDataLst>
          </p:nvPr>
        </p:nvSpPr>
        <p:spPr>
          <a:xfrm>
            <a:off x="4710373" y="4375038"/>
            <a:ext cx="1829355" cy="479425"/>
          </a:xfrm>
          <a:prstGeom prst="rect">
            <a:avLst/>
          </a:prstGeom>
        </p:spPr>
        <p:txBody>
          <a:bodyPr lIns="0" tIns="0" rIns="0" bIns="0" rtlCol="0" anchor="t">
            <a:spAutoFit/>
          </a:bodyPr>
          <a:lstStyle/>
          <a:p>
            <a:pPr algn="ctr">
              <a:lnSpc>
                <a:spcPct val="130000"/>
              </a:lnSpc>
              <a:spcBef>
                <a:spcPct val="0"/>
              </a:spcBef>
            </a:pPr>
            <a:r>
              <a:rPr lang="zh-CN" altLang="en-US" sz="1200">
                <a:solidFill>
                  <a:srgbClr val="2B2A2A"/>
                </a:solidFill>
                <a:latin typeface="+mn-ea"/>
                <a:cs typeface="思源黑体 1"/>
                <a:sym typeface="思源黑体 1"/>
              </a:rPr>
              <a:t>添加文字添加文字添加文字</a:t>
            </a:r>
            <a:endParaRPr lang="zh-CN" altLang="en-US" sz="1200">
              <a:solidFill>
                <a:srgbClr val="2B2A2A"/>
              </a:solidFill>
              <a:latin typeface="+mn-ea"/>
              <a:cs typeface="思源黑体 1"/>
              <a:sym typeface="思源黑体 1"/>
            </a:endParaRPr>
          </a:p>
          <a:p>
            <a:pPr algn="ctr">
              <a:lnSpc>
                <a:spcPct val="130000"/>
              </a:lnSpc>
              <a:spcBef>
                <a:spcPct val="0"/>
              </a:spcBef>
            </a:pPr>
            <a:r>
              <a:rPr lang="zh-CN" altLang="en-US" sz="1200">
                <a:solidFill>
                  <a:srgbClr val="2B2A2A"/>
                </a:solidFill>
                <a:latin typeface="+mn-ea"/>
                <a:cs typeface="思源黑体 1"/>
                <a:sym typeface="思源黑体 1"/>
              </a:rPr>
              <a:t>添加文字添加文字添加文字</a:t>
            </a:r>
            <a:endParaRPr lang="en-US" sz="1200">
              <a:solidFill>
                <a:srgbClr val="2B2A2A"/>
              </a:solidFill>
              <a:latin typeface="+mn-ea"/>
              <a:cs typeface="思源黑体 1"/>
              <a:sym typeface="思源黑体 1"/>
            </a:endParaRPr>
          </a:p>
        </p:txBody>
      </p:sp>
      <p:sp>
        <p:nvSpPr>
          <p:cNvPr id="28" name="TextBox 32"/>
          <p:cNvSpPr txBox="1"/>
          <p:nvPr>
            <p:custDataLst>
              <p:tags r:id="rId13"/>
            </p:custDataLst>
          </p:nvPr>
        </p:nvSpPr>
        <p:spPr>
          <a:xfrm>
            <a:off x="4759668" y="3975094"/>
            <a:ext cx="1730764" cy="335280"/>
          </a:xfrm>
          <a:prstGeom prst="rect">
            <a:avLst/>
          </a:prstGeom>
        </p:spPr>
        <p:txBody>
          <a:bodyPr lIns="0" tIns="0" rIns="0" bIns="0" rtlCol="0" anchor="t">
            <a:spAutoFit/>
          </a:bodyPr>
          <a:lstStyle/>
          <a:p>
            <a:pPr algn="ctr">
              <a:lnSpc>
                <a:spcPts val="2615"/>
              </a:lnSpc>
              <a:spcBef>
                <a:spcPct val="0"/>
              </a:spcBef>
            </a:pPr>
            <a:r>
              <a:rPr lang="zh-CN" altLang="en-US" b="1" spc="186">
                <a:solidFill>
                  <a:srgbClr val="2B2A2A"/>
                </a:solidFill>
                <a:latin typeface="+mn-ea"/>
                <a:cs typeface="思源黑体 1 Bold"/>
                <a:sym typeface="思源黑体 1 Bold"/>
              </a:rPr>
              <a:t>添加</a:t>
            </a:r>
            <a:r>
              <a:rPr lang="zh-CN" altLang="en-US" b="1" spc="186">
                <a:solidFill>
                  <a:srgbClr val="2B2A2A"/>
                </a:solidFill>
                <a:latin typeface="+mn-ea"/>
                <a:cs typeface="思源黑体 1 Bold"/>
                <a:sym typeface="思源黑体 1 Bold"/>
              </a:rPr>
              <a:t>标题</a:t>
            </a:r>
            <a:endParaRPr lang="zh-CN" altLang="en-US" b="1" spc="186">
              <a:solidFill>
                <a:srgbClr val="2B2A2A"/>
              </a:solidFill>
              <a:latin typeface="+mn-ea"/>
              <a:cs typeface="思源黑体 1 Bold"/>
              <a:sym typeface="思源黑体 1 Bold"/>
            </a:endParaRPr>
          </a:p>
        </p:txBody>
      </p:sp>
      <p:pic>
        <p:nvPicPr>
          <p:cNvPr id="29" name="图形 28" descr="日程表 纯色填充"/>
          <p:cNvPicPr>
            <a:picLocks noChangeAspect="1"/>
          </p:cNvPicPr>
          <p:nvPr>
            <p:custDataLst>
              <p:tags r:id="rId14"/>
            </p:custDataLst>
          </p:nvPr>
        </p:nvPicPr>
        <p:blipFill>
          <a:blip r:embed="rId15">
            <a:extLst>
              <a:ext uri="{96DAC541-7B7A-43D3-8B79-37D633B846F1}">
                <asvg:svgBlip xmlns:asvg="http://schemas.microsoft.com/office/drawing/2016/SVG/main" r:embed="rId16"/>
              </a:ext>
            </a:extLst>
          </a:blip>
          <a:stretch>
            <a:fillRect/>
          </a:stretch>
        </p:blipFill>
        <p:spPr>
          <a:xfrm>
            <a:off x="10053382" y="3037820"/>
            <a:ext cx="516835" cy="516835"/>
          </a:xfrm>
          <a:prstGeom prst="rect">
            <a:avLst/>
          </a:prstGeom>
        </p:spPr>
      </p:pic>
      <p:pic>
        <p:nvPicPr>
          <p:cNvPr id="30" name="图形 29" descr="菱形 纯色填充"/>
          <p:cNvPicPr>
            <a:picLocks noChangeAspect="1"/>
          </p:cNvPicPr>
          <p:nvPr>
            <p:custDataLst>
              <p:tags r:id="rId17"/>
            </p:custDataLst>
          </p:nvPr>
        </p:nvPicPr>
        <p:blipFill>
          <a:blip r:embed="rId18">
            <a:extLst>
              <a:ext uri="{96DAC541-7B7A-43D3-8B79-37D633B846F1}">
                <asvg:svgBlip xmlns:asvg="http://schemas.microsoft.com/office/drawing/2016/SVG/main" r:embed="rId19"/>
              </a:ext>
            </a:extLst>
          </a:blip>
          <a:stretch>
            <a:fillRect/>
          </a:stretch>
        </p:blipFill>
        <p:spPr>
          <a:xfrm>
            <a:off x="7710008" y="3037820"/>
            <a:ext cx="516835" cy="516835"/>
          </a:xfrm>
          <a:prstGeom prst="rect">
            <a:avLst/>
          </a:prstGeom>
        </p:spPr>
      </p:pic>
      <p:pic>
        <p:nvPicPr>
          <p:cNvPr id="31" name="图形 30" descr="信封 纯色填充"/>
          <p:cNvPicPr>
            <a:picLocks noChangeAspect="1"/>
          </p:cNvPicPr>
          <p:nvPr>
            <p:custDataLst>
              <p:tags r:id="rId20"/>
            </p:custDataLst>
          </p:nvPr>
        </p:nvPicPr>
        <p:blipFill>
          <a:blip r:embed="rId21">
            <a:extLst>
              <a:ext uri="{96DAC541-7B7A-43D3-8B79-37D633B846F1}">
                <asvg:svgBlip xmlns:asvg="http://schemas.microsoft.com/office/drawing/2016/SVG/main" r:embed="rId22"/>
              </a:ext>
            </a:extLst>
          </a:blip>
          <a:stretch>
            <a:fillRect/>
          </a:stretch>
        </p:blipFill>
        <p:spPr>
          <a:xfrm>
            <a:off x="5366633" y="3037820"/>
            <a:ext cx="516835" cy="51683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extLst>
              <a:ext uri="{28A0092B-C50C-407E-A947-70E740481C1C}">
                <a14:useLocalDpi xmlns:a14="http://schemas.microsoft.com/office/drawing/2010/main" val="0"/>
              </a:ext>
            </a:extLst>
          </a:blip>
          <a:srcRect l="8188" r="16610"/>
          <a:stretch>
            <a:fillRect/>
          </a:stretch>
        </p:blipFill>
        <p:spPr>
          <a:xfrm rot="5400000">
            <a:off x="2666999" y="-2666998"/>
            <a:ext cx="6858002" cy="12192000"/>
          </a:xfrm>
          <a:prstGeom prst="rect">
            <a:avLst/>
          </a:prstGeom>
        </p:spPr>
      </p:pic>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47840" y="-2396716"/>
            <a:ext cx="5896321" cy="11651433"/>
          </a:xfrm>
          <a:prstGeom prst="rect">
            <a:avLst/>
          </a:prstGeom>
        </p:spPr>
      </p:pic>
      <p:pic>
        <p:nvPicPr>
          <p:cNvPr id="6" name="图片 5"/>
          <p:cNvPicPr>
            <a:picLocks noChangeAspect="1"/>
          </p:cNvPicPr>
          <p:nvPr/>
        </p:nvPicPr>
        <p:blipFill>
          <a:blip r:embed="rId3">
            <a:extLst>
              <a:ext uri="{28A0092B-C50C-407E-A947-70E740481C1C}">
                <a14:useLocalDpi xmlns:a14="http://schemas.microsoft.com/office/drawing/2010/main" val="0"/>
              </a:ext>
            </a:extLst>
          </a:blip>
          <a:srcRect l="73674" b="78721"/>
          <a:stretch>
            <a:fillRect/>
          </a:stretch>
        </p:blipFill>
        <p:spPr>
          <a:xfrm rot="16200000">
            <a:off x="207879" y="197440"/>
            <a:ext cx="1192919" cy="1278876"/>
          </a:xfrm>
          <a:prstGeom prst="rect">
            <a:avLst/>
          </a:prstGeom>
        </p:spPr>
      </p:pic>
      <p:pic>
        <p:nvPicPr>
          <p:cNvPr id="8" name="图片 7"/>
          <p:cNvPicPr>
            <a:picLocks noChangeAspect="1"/>
          </p:cNvPicPr>
          <p:nvPr/>
        </p:nvPicPr>
        <p:blipFill>
          <a:blip r:embed="rId3">
            <a:extLst>
              <a:ext uri="{28A0092B-C50C-407E-A947-70E740481C1C}">
                <a14:useLocalDpi xmlns:a14="http://schemas.microsoft.com/office/drawing/2010/main" val="0"/>
              </a:ext>
            </a:extLst>
          </a:blip>
          <a:srcRect l="86175" t="23565" r="-379" b="38593"/>
          <a:stretch>
            <a:fillRect/>
          </a:stretch>
        </p:blipFill>
        <p:spPr>
          <a:xfrm rot="16411082">
            <a:off x="2847268" y="-1092200"/>
            <a:ext cx="952499" cy="3365498"/>
          </a:xfrm>
          <a:prstGeom prst="rect">
            <a:avLst/>
          </a:prstGeom>
        </p:spPr>
      </p:pic>
      <p:pic>
        <p:nvPicPr>
          <p:cNvPr id="9" name="图片 8"/>
          <p:cNvPicPr>
            <a:picLocks noChangeAspect="1"/>
          </p:cNvPicPr>
          <p:nvPr/>
        </p:nvPicPr>
        <p:blipFill>
          <a:blip r:embed="rId3">
            <a:extLst>
              <a:ext uri="{28A0092B-C50C-407E-A947-70E740481C1C}">
                <a14:useLocalDpi xmlns:a14="http://schemas.microsoft.com/office/drawing/2010/main" val="0"/>
              </a:ext>
            </a:extLst>
          </a:blip>
          <a:srcRect l="86175" t="23565" r="-379" b="38593"/>
          <a:stretch>
            <a:fillRect/>
          </a:stretch>
        </p:blipFill>
        <p:spPr>
          <a:xfrm rot="4723433" flipH="1">
            <a:off x="9852567" y="4577144"/>
            <a:ext cx="952499" cy="3365498"/>
          </a:xfrm>
          <a:prstGeom prst="rect">
            <a:avLst/>
          </a:prstGeom>
        </p:spPr>
      </p:pic>
      <p:sp>
        <p:nvSpPr>
          <p:cNvPr id="10" name="TextBox 8"/>
          <p:cNvSpPr txBox="1"/>
          <p:nvPr/>
        </p:nvSpPr>
        <p:spPr>
          <a:xfrm>
            <a:off x="4874601" y="879732"/>
            <a:ext cx="2442799" cy="601345"/>
          </a:xfrm>
          <a:prstGeom prst="rect">
            <a:avLst/>
          </a:prstGeom>
        </p:spPr>
        <p:txBody>
          <a:bodyPr lIns="0" tIns="0" rIns="0" bIns="0" rtlCol="0" anchor="t">
            <a:spAutoFit/>
          </a:bodyPr>
          <a:lstStyle/>
          <a:p>
            <a:pPr algn="ctr">
              <a:lnSpc>
                <a:spcPts val="4690"/>
              </a:lnSpc>
            </a:pPr>
            <a:r>
              <a:rPr lang="zh-CN" altLang="en-US" sz="4000" spc="-1">
                <a:solidFill>
                  <a:srgbClr val="9389B1"/>
                </a:solidFill>
                <a:latin typeface="+mj-ea"/>
                <a:ea typeface="+mj-ea"/>
                <a:cs typeface="可画妞妞体-简"/>
                <a:sym typeface="可画妞妞体-简"/>
              </a:rPr>
              <a:t>添加</a:t>
            </a:r>
            <a:r>
              <a:rPr lang="zh-CN" altLang="en-US" sz="4000" spc="-1">
                <a:solidFill>
                  <a:srgbClr val="9389B1"/>
                </a:solidFill>
                <a:latin typeface="+mj-ea"/>
                <a:ea typeface="+mj-ea"/>
                <a:cs typeface="可画妞妞体-简"/>
                <a:sym typeface="可画妞妞体-简"/>
              </a:rPr>
              <a:t>标题</a:t>
            </a:r>
            <a:endParaRPr lang="zh-CN" altLang="en-US" sz="4000" spc="-1">
              <a:solidFill>
                <a:srgbClr val="9389B1"/>
              </a:solidFill>
              <a:latin typeface="+mj-ea"/>
              <a:ea typeface="+mj-ea"/>
              <a:cs typeface="可画妞妞体-简"/>
              <a:sym typeface="可画妞妞体-简"/>
            </a:endParaRPr>
          </a:p>
        </p:txBody>
      </p:sp>
      <p:pic>
        <p:nvPicPr>
          <p:cNvPr id="2" name="图片 1" descr="D:/学校ppt/素材/微信图片_20230719161328.jpg微信图片_20230719161328"/>
          <p:cNvPicPr>
            <a:picLocks noChangeAspect="1"/>
          </p:cNvPicPr>
          <p:nvPr>
            <p:custDataLst>
              <p:tags r:id="rId4"/>
            </p:custDataLst>
          </p:nvPr>
        </p:nvPicPr>
        <p:blipFill>
          <a:blip r:embed="rId5"/>
          <a:srcRect l="26966" r="26966"/>
          <a:stretch>
            <a:fillRect/>
          </a:stretch>
        </p:blipFill>
        <p:spPr>
          <a:xfrm>
            <a:off x="4584330" y="2241921"/>
            <a:ext cx="3016953" cy="3003518"/>
          </a:xfrm>
          <a:custGeom>
            <a:avLst/>
            <a:gdLst>
              <a:gd name="connsiteX0" fmla="*/ 1030926 w 2061851"/>
              <a:gd name="connsiteY0" fmla="*/ 11 h 2052671"/>
              <a:gd name="connsiteX1" fmla="*/ 1923583 w 2061851"/>
              <a:gd name="connsiteY1" fmla="*/ 511844 h 2052671"/>
              <a:gd name="connsiteX2" fmla="*/ 1923583 w 2061851"/>
              <a:gd name="connsiteY2" fmla="*/ 1540828 h 2052671"/>
              <a:gd name="connsiteX3" fmla="*/ 1030926 w 2061851"/>
              <a:gd name="connsiteY3" fmla="*/ 2052661 h 2052671"/>
              <a:gd name="connsiteX4" fmla="*/ 138269 w 2061851"/>
              <a:gd name="connsiteY4" fmla="*/ 1540828 h 2052671"/>
              <a:gd name="connsiteX5" fmla="*/ 138269 w 2061851"/>
              <a:gd name="connsiteY5" fmla="*/ 511844 h 2052671"/>
              <a:gd name="connsiteX6" fmla="*/ 1030926 w 2061851"/>
              <a:gd name="connsiteY6" fmla="*/ 11 h 2052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851" h="2052671">
                <a:moveTo>
                  <a:pt x="1030926" y="11"/>
                </a:moveTo>
                <a:cubicBezTo>
                  <a:pt x="1398690" y="-1634"/>
                  <a:pt x="1739224" y="193622"/>
                  <a:pt x="1923583" y="511844"/>
                </a:cubicBezTo>
                <a:cubicBezTo>
                  <a:pt x="2107941" y="830065"/>
                  <a:pt x="2107941" y="1222607"/>
                  <a:pt x="1923583" y="1540828"/>
                </a:cubicBezTo>
                <a:cubicBezTo>
                  <a:pt x="1739224" y="1859050"/>
                  <a:pt x="1398690" y="2054306"/>
                  <a:pt x="1030926" y="2052661"/>
                </a:cubicBezTo>
                <a:cubicBezTo>
                  <a:pt x="663162" y="2054306"/>
                  <a:pt x="322628" y="1859050"/>
                  <a:pt x="138269" y="1540828"/>
                </a:cubicBezTo>
                <a:cubicBezTo>
                  <a:pt x="-46089" y="1222607"/>
                  <a:pt x="-46089" y="830065"/>
                  <a:pt x="138269" y="511844"/>
                </a:cubicBezTo>
                <a:cubicBezTo>
                  <a:pt x="322628" y="193622"/>
                  <a:pt x="663162" y="-1634"/>
                  <a:pt x="1030926" y="11"/>
                </a:cubicBezTo>
                <a:close/>
              </a:path>
            </a:pathLst>
          </a:custGeom>
        </p:spPr>
      </p:pic>
      <p:grpSp>
        <p:nvGrpSpPr>
          <p:cNvPr id="12" name="Group 26"/>
          <p:cNvGrpSpPr/>
          <p:nvPr>
            <p:custDataLst>
              <p:tags r:id="rId6"/>
            </p:custDataLst>
          </p:nvPr>
        </p:nvGrpSpPr>
        <p:grpSpPr>
          <a:xfrm>
            <a:off x="7804641" y="2135694"/>
            <a:ext cx="2022850" cy="441086"/>
            <a:chOff x="0" y="-185401"/>
            <a:chExt cx="4045700" cy="882173"/>
          </a:xfrm>
        </p:grpSpPr>
        <p:grpSp>
          <p:nvGrpSpPr>
            <p:cNvPr id="13" name="Group 27"/>
            <p:cNvGrpSpPr/>
            <p:nvPr/>
          </p:nvGrpSpPr>
          <p:grpSpPr>
            <a:xfrm>
              <a:off x="0" y="-185401"/>
              <a:ext cx="4045700" cy="873309"/>
              <a:chOff x="0" y="-47625"/>
              <a:chExt cx="1039241" cy="224332"/>
            </a:xfrm>
          </p:grpSpPr>
          <p:sp>
            <p:nvSpPr>
              <p:cNvPr id="18" name="Freeform 28"/>
              <p:cNvSpPr/>
              <p:nvPr>
                <p:custDataLst>
                  <p:tags r:id="rId7"/>
                </p:custDataLst>
              </p:nvPr>
            </p:nvSpPr>
            <p:spPr>
              <a:xfrm>
                <a:off x="0" y="5593"/>
                <a:ext cx="817383" cy="171114"/>
              </a:xfrm>
              <a:custGeom>
                <a:avLst/>
                <a:gdLst/>
                <a:ahLst/>
                <a:cxnLst/>
                <a:rect l="l" t="t" r="r" b="b"/>
                <a:pathLst>
                  <a:path w="1039241" h="171114">
                    <a:moveTo>
                      <a:pt x="85557" y="0"/>
                    </a:moveTo>
                    <a:lnTo>
                      <a:pt x="953684" y="0"/>
                    </a:lnTo>
                    <a:cubicBezTo>
                      <a:pt x="976375" y="0"/>
                      <a:pt x="998137" y="9014"/>
                      <a:pt x="1014182" y="25059"/>
                    </a:cubicBezTo>
                    <a:cubicBezTo>
                      <a:pt x="1030227" y="41104"/>
                      <a:pt x="1039241" y="62866"/>
                      <a:pt x="1039241" y="85557"/>
                    </a:cubicBezTo>
                    <a:lnTo>
                      <a:pt x="1039241" y="85557"/>
                    </a:lnTo>
                    <a:cubicBezTo>
                      <a:pt x="1039241" y="108248"/>
                      <a:pt x="1030227" y="130010"/>
                      <a:pt x="1014182" y="146055"/>
                    </a:cubicBezTo>
                    <a:cubicBezTo>
                      <a:pt x="998137" y="162100"/>
                      <a:pt x="976375" y="171114"/>
                      <a:pt x="953684" y="171114"/>
                    </a:cubicBezTo>
                    <a:lnTo>
                      <a:pt x="85557" y="171114"/>
                    </a:lnTo>
                    <a:cubicBezTo>
                      <a:pt x="62866" y="171114"/>
                      <a:pt x="41104" y="162100"/>
                      <a:pt x="25059" y="146055"/>
                    </a:cubicBezTo>
                    <a:cubicBezTo>
                      <a:pt x="9014" y="130010"/>
                      <a:pt x="0" y="108248"/>
                      <a:pt x="0" y="85557"/>
                    </a:cubicBezTo>
                    <a:lnTo>
                      <a:pt x="0" y="85557"/>
                    </a:lnTo>
                    <a:cubicBezTo>
                      <a:pt x="0" y="62866"/>
                      <a:pt x="9014" y="41104"/>
                      <a:pt x="25059" y="25059"/>
                    </a:cubicBezTo>
                    <a:cubicBezTo>
                      <a:pt x="41104" y="9014"/>
                      <a:pt x="62866" y="0"/>
                      <a:pt x="85557" y="0"/>
                    </a:cubicBezTo>
                    <a:close/>
                  </a:path>
                </a:pathLst>
              </a:custGeom>
              <a:solidFill>
                <a:srgbClr val="9389B1"/>
              </a:solidFill>
              <a:ln w="9525" cap="rnd">
                <a:noFill/>
                <a:prstDash val="solid"/>
                <a:round/>
              </a:ln>
            </p:spPr>
          </p:sp>
          <p:sp>
            <p:nvSpPr>
              <p:cNvPr id="22" name="TextBox 29"/>
              <p:cNvSpPr txBox="1"/>
              <p:nvPr/>
            </p:nvSpPr>
            <p:spPr>
              <a:xfrm>
                <a:off x="0" y="-47625"/>
                <a:ext cx="1039241" cy="218739"/>
              </a:xfrm>
              <a:prstGeom prst="rect">
                <a:avLst/>
              </a:prstGeom>
            </p:spPr>
            <p:txBody>
              <a:bodyPr lIns="22995" tIns="22995" rIns="22995" bIns="22995" rtlCol="0" anchor="ctr"/>
              <a:lstStyle/>
              <a:p>
                <a:pPr>
                  <a:lnSpc>
                    <a:spcPct val="130000"/>
                  </a:lnSpc>
                </a:pPr>
                <a:endParaRPr sz="1100">
                  <a:latin typeface="+mn-ea"/>
                </a:endParaRPr>
              </a:p>
            </p:txBody>
          </p:sp>
        </p:grpSp>
        <p:sp>
          <p:nvSpPr>
            <p:cNvPr id="17" name="TextBox 30"/>
            <p:cNvSpPr txBox="1"/>
            <p:nvPr>
              <p:custDataLst>
                <p:tags r:id="rId8"/>
              </p:custDataLst>
            </p:nvPr>
          </p:nvSpPr>
          <p:spPr>
            <a:xfrm>
              <a:off x="568662" y="-22049"/>
              <a:ext cx="3461528" cy="718821"/>
            </a:xfrm>
            <a:prstGeom prst="rect">
              <a:avLst/>
            </a:prstGeom>
          </p:spPr>
          <p:txBody>
            <a:bodyPr lIns="0" tIns="0" rIns="0" bIns="0" rtlCol="0" anchor="t">
              <a:spAutoFit/>
            </a:bodyPr>
            <a:lstStyle/>
            <a:p>
              <a:pPr>
                <a:lnSpc>
                  <a:spcPct val="130000"/>
                </a:lnSpc>
              </a:pPr>
              <a:r>
                <a:rPr lang="zh-CN" altLang="en-US" b="1" spc="186">
                  <a:solidFill>
                    <a:srgbClr val="FFFFFF"/>
                  </a:solidFill>
                  <a:latin typeface="+mn-ea"/>
                  <a:cs typeface="思源黑体 1 Bold"/>
                  <a:sym typeface="思源黑体 1 Bold"/>
                </a:rPr>
                <a:t>添加标题</a:t>
              </a:r>
              <a:endParaRPr lang="zh-CN" altLang="en-US" b="1" spc="186">
                <a:solidFill>
                  <a:srgbClr val="FFFFFF"/>
                </a:solidFill>
                <a:latin typeface="+mn-ea"/>
                <a:cs typeface="思源黑体 1 Bold"/>
                <a:sym typeface="思源黑体 1 Bold"/>
              </a:endParaRPr>
            </a:p>
          </p:txBody>
        </p:sp>
      </p:grpSp>
      <p:sp>
        <p:nvSpPr>
          <p:cNvPr id="23" name="TextBox 45"/>
          <p:cNvSpPr txBox="1"/>
          <p:nvPr>
            <p:custDataLst>
              <p:tags r:id="rId9"/>
            </p:custDataLst>
          </p:nvPr>
        </p:nvSpPr>
        <p:spPr>
          <a:xfrm>
            <a:off x="7804641" y="2668845"/>
            <a:ext cx="3121636" cy="718820"/>
          </a:xfrm>
          <a:prstGeom prst="rect">
            <a:avLst/>
          </a:prstGeom>
        </p:spPr>
        <p:txBody>
          <a:bodyPr wrap="square" lIns="0" tIns="0" rIns="0" bIns="0" rtlCol="0" anchor="t">
            <a:spAutoFit/>
          </a:bodyPr>
          <a:lstStyle/>
          <a:p>
            <a:pPr algn="r">
              <a:lnSpc>
                <a:spcPct val="130000"/>
              </a:lnSpc>
            </a:pPr>
            <a:r>
              <a:rPr lang="zh-CN" altLang="en-US" sz="1200">
                <a:solidFill>
                  <a:srgbClr val="2B2A2A"/>
                </a:solidFill>
                <a:latin typeface="+mn-ea"/>
                <a:cs typeface="思源黑体 1"/>
                <a:sym typeface="思源黑体 1"/>
              </a:rPr>
              <a:t>添加文字添加文字添加文字添加文字添加文字添加文字添加文字添加文字添加文字添加文字</a:t>
            </a:r>
            <a:endParaRPr lang="zh-CN" altLang="en-US" sz="1200">
              <a:solidFill>
                <a:srgbClr val="2B2A2A"/>
              </a:solidFill>
              <a:latin typeface="+mn-ea"/>
              <a:cs typeface="思源黑体 1"/>
              <a:sym typeface="思源黑体 1"/>
            </a:endParaRPr>
          </a:p>
          <a:p>
            <a:pPr algn="r">
              <a:lnSpc>
                <a:spcPct val="130000"/>
              </a:lnSpc>
            </a:pPr>
            <a:endParaRPr lang="en-US" sz="1200">
              <a:solidFill>
                <a:srgbClr val="2B2A2A"/>
              </a:solidFill>
              <a:latin typeface="+mn-ea"/>
              <a:cs typeface="思源黑体 1"/>
              <a:sym typeface="思源黑体 1"/>
            </a:endParaRPr>
          </a:p>
        </p:txBody>
      </p:sp>
      <p:grpSp>
        <p:nvGrpSpPr>
          <p:cNvPr id="27" name="Group 26"/>
          <p:cNvGrpSpPr/>
          <p:nvPr>
            <p:custDataLst>
              <p:tags r:id="rId10"/>
            </p:custDataLst>
          </p:nvPr>
        </p:nvGrpSpPr>
        <p:grpSpPr>
          <a:xfrm>
            <a:off x="7801713" y="4026294"/>
            <a:ext cx="2022850" cy="441086"/>
            <a:chOff x="0" y="-185401"/>
            <a:chExt cx="4045700" cy="882173"/>
          </a:xfrm>
        </p:grpSpPr>
        <p:grpSp>
          <p:nvGrpSpPr>
            <p:cNvPr id="28" name="Group 27"/>
            <p:cNvGrpSpPr/>
            <p:nvPr/>
          </p:nvGrpSpPr>
          <p:grpSpPr>
            <a:xfrm>
              <a:off x="0" y="-185401"/>
              <a:ext cx="4045700" cy="873309"/>
              <a:chOff x="0" y="-47625"/>
              <a:chExt cx="1039241" cy="224332"/>
            </a:xfrm>
          </p:grpSpPr>
          <p:sp>
            <p:nvSpPr>
              <p:cNvPr id="35" name="Freeform 28"/>
              <p:cNvSpPr/>
              <p:nvPr>
                <p:custDataLst>
                  <p:tags r:id="rId11"/>
                </p:custDataLst>
              </p:nvPr>
            </p:nvSpPr>
            <p:spPr>
              <a:xfrm>
                <a:off x="0" y="5593"/>
                <a:ext cx="817383" cy="171114"/>
              </a:xfrm>
              <a:custGeom>
                <a:avLst/>
                <a:gdLst/>
                <a:ahLst/>
                <a:cxnLst/>
                <a:rect l="l" t="t" r="r" b="b"/>
                <a:pathLst>
                  <a:path w="1039241" h="171114">
                    <a:moveTo>
                      <a:pt x="85557" y="0"/>
                    </a:moveTo>
                    <a:lnTo>
                      <a:pt x="953684" y="0"/>
                    </a:lnTo>
                    <a:cubicBezTo>
                      <a:pt x="976375" y="0"/>
                      <a:pt x="998137" y="9014"/>
                      <a:pt x="1014182" y="25059"/>
                    </a:cubicBezTo>
                    <a:cubicBezTo>
                      <a:pt x="1030227" y="41104"/>
                      <a:pt x="1039241" y="62866"/>
                      <a:pt x="1039241" y="85557"/>
                    </a:cubicBezTo>
                    <a:lnTo>
                      <a:pt x="1039241" y="85557"/>
                    </a:lnTo>
                    <a:cubicBezTo>
                      <a:pt x="1039241" y="108248"/>
                      <a:pt x="1030227" y="130010"/>
                      <a:pt x="1014182" y="146055"/>
                    </a:cubicBezTo>
                    <a:cubicBezTo>
                      <a:pt x="998137" y="162100"/>
                      <a:pt x="976375" y="171114"/>
                      <a:pt x="953684" y="171114"/>
                    </a:cubicBezTo>
                    <a:lnTo>
                      <a:pt x="85557" y="171114"/>
                    </a:lnTo>
                    <a:cubicBezTo>
                      <a:pt x="62866" y="171114"/>
                      <a:pt x="41104" y="162100"/>
                      <a:pt x="25059" y="146055"/>
                    </a:cubicBezTo>
                    <a:cubicBezTo>
                      <a:pt x="9014" y="130010"/>
                      <a:pt x="0" y="108248"/>
                      <a:pt x="0" y="85557"/>
                    </a:cubicBezTo>
                    <a:lnTo>
                      <a:pt x="0" y="85557"/>
                    </a:lnTo>
                    <a:cubicBezTo>
                      <a:pt x="0" y="62866"/>
                      <a:pt x="9014" y="41104"/>
                      <a:pt x="25059" y="25059"/>
                    </a:cubicBezTo>
                    <a:cubicBezTo>
                      <a:pt x="41104" y="9014"/>
                      <a:pt x="62866" y="0"/>
                      <a:pt x="85557" y="0"/>
                    </a:cubicBezTo>
                    <a:close/>
                  </a:path>
                </a:pathLst>
              </a:custGeom>
              <a:solidFill>
                <a:srgbClr val="9389B1"/>
              </a:solidFill>
              <a:ln w="9525" cap="rnd">
                <a:noFill/>
                <a:prstDash val="solid"/>
                <a:round/>
              </a:ln>
            </p:spPr>
          </p:sp>
          <p:sp>
            <p:nvSpPr>
              <p:cNvPr id="36" name="TextBox 29"/>
              <p:cNvSpPr txBox="1"/>
              <p:nvPr/>
            </p:nvSpPr>
            <p:spPr>
              <a:xfrm>
                <a:off x="0" y="-47625"/>
                <a:ext cx="1039241" cy="218739"/>
              </a:xfrm>
              <a:prstGeom prst="rect">
                <a:avLst/>
              </a:prstGeom>
            </p:spPr>
            <p:txBody>
              <a:bodyPr lIns="22995" tIns="22995" rIns="22995" bIns="22995" rtlCol="0" anchor="ctr"/>
              <a:lstStyle/>
              <a:p>
                <a:pPr>
                  <a:lnSpc>
                    <a:spcPct val="130000"/>
                  </a:lnSpc>
                </a:pPr>
                <a:endParaRPr sz="1100">
                  <a:latin typeface="+mn-ea"/>
                </a:endParaRPr>
              </a:p>
            </p:txBody>
          </p:sp>
        </p:grpSp>
        <p:sp>
          <p:nvSpPr>
            <p:cNvPr id="34" name="TextBox 30"/>
            <p:cNvSpPr txBox="1"/>
            <p:nvPr>
              <p:custDataLst>
                <p:tags r:id="rId12"/>
              </p:custDataLst>
            </p:nvPr>
          </p:nvSpPr>
          <p:spPr>
            <a:xfrm>
              <a:off x="568662" y="-22049"/>
              <a:ext cx="3461528" cy="718821"/>
            </a:xfrm>
            <a:prstGeom prst="rect">
              <a:avLst/>
            </a:prstGeom>
          </p:spPr>
          <p:txBody>
            <a:bodyPr lIns="0" tIns="0" rIns="0" bIns="0" rtlCol="0" anchor="t">
              <a:spAutoFit/>
            </a:bodyPr>
            <a:lstStyle/>
            <a:p>
              <a:pPr>
                <a:lnSpc>
                  <a:spcPct val="130000"/>
                </a:lnSpc>
              </a:pPr>
              <a:r>
                <a:rPr lang="zh-CN" altLang="en-US" b="1" spc="186">
                  <a:solidFill>
                    <a:srgbClr val="FFFFFF"/>
                  </a:solidFill>
                  <a:latin typeface="+mn-ea"/>
                  <a:cs typeface="思源黑体 1 Bold"/>
                  <a:sym typeface="思源黑体 1 Bold"/>
                </a:rPr>
                <a:t>添加标题</a:t>
              </a:r>
              <a:endParaRPr lang="zh-CN" altLang="en-US" b="1" spc="186">
                <a:solidFill>
                  <a:srgbClr val="FFFFFF"/>
                </a:solidFill>
                <a:latin typeface="+mn-ea"/>
                <a:cs typeface="思源黑体 1 Bold"/>
                <a:sym typeface="思源黑体 1 Bold"/>
              </a:endParaRPr>
            </a:p>
          </p:txBody>
        </p:sp>
      </p:grpSp>
      <p:sp>
        <p:nvSpPr>
          <p:cNvPr id="37" name="TextBox 45"/>
          <p:cNvSpPr txBox="1"/>
          <p:nvPr>
            <p:custDataLst>
              <p:tags r:id="rId13"/>
            </p:custDataLst>
          </p:nvPr>
        </p:nvSpPr>
        <p:spPr>
          <a:xfrm>
            <a:off x="7801713" y="4559445"/>
            <a:ext cx="3121636" cy="718820"/>
          </a:xfrm>
          <a:prstGeom prst="rect">
            <a:avLst/>
          </a:prstGeom>
        </p:spPr>
        <p:txBody>
          <a:bodyPr wrap="square" lIns="0" tIns="0" rIns="0" bIns="0" rtlCol="0" anchor="t">
            <a:spAutoFit/>
          </a:bodyPr>
          <a:lstStyle/>
          <a:p>
            <a:pPr algn="r">
              <a:lnSpc>
                <a:spcPct val="130000"/>
              </a:lnSpc>
            </a:pPr>
            <a:r>
              <a:rPr lang="zh-CN" altLang="en-US" sz="1200">
                <a:solidFill>
                  <a:srgbClr val="2B2A2A"/>
                </a:solidFill>
                <a:latin typeface="+mn-ea"/>
                <a:cs typeface="思源黑体 1"/>
                <a:sym typeface="思源黑体 1"/>
              </a:rPr>
              <a:t>添加文字添加文字添加文字添加文字添加文字添加文字添加文字添加文字添加文字添加文字</a:t>
            </a:r>
            <a:endParaRPr lang="zh-CN" altLang="en-US" sz="1200">
              <a:solidFill>
                <a:srgbClr val="2B2A2A"/>
              </a:solidFill>
              <a:latin typeface="+mn-ea"/>
              <a:cs typeface="思源黑体 1"/>
              <a:sym typeface="思源黑体 1"/>
            </a:endParaRPr>
          </a:p>
          <a:p>
            <a:pPr algn="r">
              <a:lnSpc>
                <a:spcPct val="130000"/>
              </a:lnSpc>
            </a:pPr>
            <a:endParaRPr lang="en-US" sz="1200">
              <a:solidFill>
                <a:srgbClr val="2B2A2A"/>
              </a:solidFill>
              <a:latin typeface="+mn-ea"/>
              <a:cs typeface="思源黑体 1"/>
              <a:sym typeface="思源黑体 1"/>
            </a:endParaRPr>
          </a:p>
        </p:txBody>
      </p:sp>
      <p:grpSp>
        <p:nvGrpSpPr>
          <p:cNvPr id="39" name="Group 26"/>
          <p:cNvGrpSpPr/>
          <p:nvPr>
            <p:custDataLst>
              <p:tags r:id="rId14"/>
            </p:custDataLst>
          </p:nvPr>
        </p:nvGrpSpPr>
        <p:grpSpPr>
          <a:xfrm>
            <a:off x="2715742" y="2135694"/>
            <a:ext cx="2022850" cy="441086"/>
            <a:chOff x="0" y="-185401"/>
            <a:chExt cx="4045700" cy="882173"/>
          </a:xfrm>
        </p:grpSpPr>
        <p:grpSp>
          <p:nvGrpSpPr>
            <p:cNvPr id="40" name="Group 27"/>
            <p:cNvGrpSpPr/>
            <p:nvPr/>
          </p:nvGrpSpPr>
          <p:grpSpPr>
            <a:xfrm>
              <a:off x="0" y="-185401"/>
              <a:ext cx="4045700" cy="873309"/>
              <a:chOff x="0" y="-47625"/>
              <a:chExt cx="1039241" cy="224332"/>
            </a:xfrm>
          </p:grpSpPr>
          <p:sp>
            <p:nvSpPr>
              <p:cNvPr id="42" name="Freeform 28"/>
              <p:cNvSpPr/>
              <p:nvPr>
                <p:custDataLst>
                  <p:tags r:id="rId15"/>
                </p:custDataLst>
              </p:nvPr>
            </p:nvSpPr>
            <p:spPr>
              <a:xfrm>
                <a:off x="0" y="5593"/>
                <a:ext cx="817383" cy="171114"/>
              </a:xfrm>
              <a:custGeom>
                <a:avLst/>
                <a:gdLst/>
                <a:ahLst/>
                <a:cxnLst/>
                <a:rect l="l" t="t" r="r" b="b"/>
                <a:pathLst>
                  <a:path w="1039241" h="171114">
                    <a:moveTo>
                      <a:pt x="85557" y="0"/>
                    </a:moveTo>
                    <a:lnTo>
                      <a:pt x="953684" y="0"/>
                    </a:lnTo>
                    <a:cubicBezTo>
                      <a:pt x="976375" y="0"/>
                      <a:pt x="998137" y="9014"/>
                      <a:pt x="1014182" y="25059"/>
                    </a:cubicBezTo>
                    <a:cubicBezTo>
                      <a:pt x="1030227" y="41104"/>
                      <a:pt x="1039241" y="62866"/>
                      <a:pt x="1039241" y="85557"/>
                    </a:cubicBezTo>
                    <a:lnTo>
                      <a:pt x="1039241" y="85557"/>
                    </a:lnTo>
                    <a:cubicBezTo>
                      <a:pt x="1039241" y="108248"/>
                      <a:pt x="1030227" y="130010"/>
                      <a:pt x="1014182" y="146055"/>
                    </a:cubicBezTo>
                    <a:cubicBezTo>
                      <a:pt x="998137" y="162100"/>
                      <a:pt x="976375" y="171114"/>
                      <a:pt x="953684" y="171114"/>
                    </a:cubicBezTo>
                    <a:lnTo>
                      <a:pt x="85557" y="171114"/>
                    </a:lnTo>
                    <a:cubicBezTo>
                      <a:pt x="62866" y="171114"/>
                      <a:pt x="41104" y="162100"/>
                      <a:pt x="25059" y="146055"/>
                    </a:cubicBezTo>
                    <a:cubicBezTo>
                      <a:pt x="9014" y="130010"/>
                      <a:pt x="0" y="108248"/>
                      <a:pt x="0" y="85557"/>
                    </a:cubicBezTo>
                    <a:lnTo>
                      <a:pt x="0" y="85557"/>
                    </a:lnTo>
                    <a:cubicBezTo>
                      <a:pt x="0" y="62866"/>
                      <a:pt x="9014" y="41104"/>
                      <a:pt x="25059" y="25059"/>
                    </a:cubicBezTo>
                    <a:cubicBezTo>
                      <a:pt x="41104" y="9014"/>
                      <a:pt x="62866" y="0"/>
                      <a:pt x="85557" y="0"/>
                    </a:cubicBezTo>
                    <a:close/>
                  </a:path>
                </a:pathLst>
              </a:custGeom>
              <a:solidFill>
                <a:srgbClr val="9389B1"/>
              </a:solidFill>
              <a:ln w="9525" cap="rnd">
                <a:noFill/>
                <a:prstDash val="solid"/>
                <a:round/>
              </a:ln>
            </p:spPr>
          </p:sp>
          <p:sp>
            <p:nvSpPr>
              <p:cNvPr id="43" name="TextBox 29"/>
              <p:cNvSpPr txBox="1"/>
              <p:nvPr/>
            </p:nvSpPr>
            <p:spPr>
              <a:xfrm>
                <a:off x="0" y="-47625"/>
                <a:ext cx="1039241" cy="218739"/>
              </a:xfrm>
              <a:prstGeom prst="rect">
                <a:avLst/>
              </a:prstGeom>
            </p:spPr>
            <p:txBody>
              <a:bodyPr lIns="22995" tIns="22995" rIns="22995" bIns="22995" rtlCol="0" anchor="ctr"/>
              <a:lstStyle/>
              <a:p>
                <a:pPr>
                  <a:lnSpc>
                    <a:spcPct val="130000"/>
                  </a:lnSpc>
                </a:pPr>
                <a:endParaRPr sz="1100">
                  <a:latin typeface="+mn-ea"/>
                </a:endParaRPr>
              </a:p>
            </p:txBody>
          </p:sp>
        </p:grpSp>
        <p:sp>
          <p:nvSpPr>
            <p:cNvPr id="41" name="TextBox 30"/>
            <p:cNvSpPr txBox="1"/>
            <p:nvPr>
              <p:custDataLst>
                <p:tags r:id="rId16"/>
              </p:custDataLst>
            </p:nvPr>
          </p:nvSpPr>
          <p:spPr>
            <a:xfrm>
              <a:off x="568662" y="-22049"/>
              <a:ext cx="3461528" cy="718821"/>
            </a:xfrm>
            <a:prstGeom prst="rect">
              <a:avLst/>
            </a:prstGeom>
          </p:spPr>
          <p:txBody>
            <a:bodyPr lIns="0" tIns="0" rIns="0" bIns="0" rtlCol="0" anchor="t">
              <a:spAutoFit/>
            </a:bodyPr>
            <a:lstStyle/>
            <a:p>
              <a:pPr>
                <a:lnSpc>
                  <a:spcPct val="130000"/>
                </a:lnSpc>
              </a:pPr>
              <a:r>
                <a:rPr lang="zh-CN" altLang="en-US" b="1" spc="186">
                  <a:solidFill>
                    <a:srgbClr val="FFFFFF"/>
                  </a:solidFill>
                  <a:latin typeface="+mn-ea"/>
                  <a:cs typeface="思源黑体 1 Bold"/>
                  <a:sym typeface="思源黑体 1 Bold"/>
                </a:rPr>
                <a:t>添加</a:t>
              </a:r>
              <a:r>
                <a:rPr lang="zh-CN" altLang="en-US" b="1" spc="186">
                  <a:solidFill>
                    <a:srgbClr val="FFFFFF"/>
                  </a:solidFill>
                  <a:latin typeface="+mn-ea"/>
                  <a:cs typeface="思源黑体 1 Bold"/>
                  <a:sym typeface="思源黑体 1 Bold"/>
                </a:rPr>
                <a:t>标题</a:t>
              </a:r>
              <a:endParaRPr lang="zh-CN" altLang="en-US" b="1" spc="186">
                <a:solidFill>
                  <a:srgbClr val="FFFFFF"/>
                </a:solidFill>
                <a:latin typeface="+mn-ea"/>
                <a:cs typeface="思源黑体 1 Bold"/>
                <a:sym typeface="思源黑体 1 Bold"/>
              </a:endParaRPr>
            </a:p>
          </p:txBody>
        </p:sp>
      </p:grpSp>
      <p:sp>
        <p:nvSpPr>
          <p:cNvPr id="44" name="TextBox 45"/>
          <p:cNvSpPr txBox="1"/>
          <p:nvPr>
            <p:custDataLst>
              <p:tags r:id="rId17"/>
            </p:custDataLst>
          </p:nvPr>
        </p:nvSpPr>
        <p:spPr>
          <a:xfrm>
            <a:off x="1192411" y="2668845"/>
            <a:ext cx="3121636" cy="718820"/>
          </a:xfrm>
          <a:prstGeom prst="rect">
            <a:avLst/>
          </a:prstGeom>
        </p:spPr>
        <p:txBody>
          <a:bodyPr wrap="square" lIns="0" tIns="0" rIns="0" bIns="0" rtlCol="0" anchor="t">
            <a:spAutoFit/>
          </a:bodyPr>
          <a:lstStyle/>
          <a:p>
            <a:pPr algn="r">
              <a:lnSpc>
                <a:spcPct val="130000"/>
              </a:lnSpc>
            </a:pPr>
            <a:r>
              <a:rPr lang="zh-CN" altLang="en-US" sz="1200">
                <a:solidFill>
                  <a:srgbClr val="2B2A2A"/>
                </a:solidFill>
                <a:latin typeface="+mn-ea"/>
                <a:cs typeface="思源黑体 1"/>
                <a:sym typeface="思源黑体 1"/>
              </a:rPr>
              <a:t>添加文字添加文字</a:t>
            </a:r>
            <a:r>
              <a:rPr lang="zh-CN" altLang="en-US" sz="1200">
                <a:solidFill>
                  <a:srgbClr val="2B2A2A"/>
                </a:solidFill>
                <a:latin typeface="+mn-ea"/>
                <a:cs typeface="思源黑体 1"/>
                <a:sym typeface="思源黑体 1"/>
              </a:rPr>
              <a:t>添加文字添加文字添加文字</a:t>
            </a:r>
            <a:r>
              <a:rPr lang="zh-CN" altLang="en-US" sz="1200">
                <a:solidFill>
                  <a:srgbClr val="2B2A2A"/>
                </a:solidFill>
                <a:latin typeface="+mn-ea"/>
                <a:cs typeface="思源黑体 1"/>
                <a:sym typeface="思源黑体 1"/>
              </a:rPr>
              <a:t>添加文字添加文字添加文字添加文字添加文字</a:t>
            </a:r>
            <a:endParaRPr lang="zh-CN" altLang="en-US" sz="1200">
              <a:solidFill>
                <a:srgbClr val="2B2A2A"/>
              </a:solidFill>
              <a:latin typeface="+mn-ea"/>
              <a:cs typeface="思源黑体 1"/>
              <a:sym typeface="思源黑体 1"/>
            </a:endParaRPr>
          </a:p>
          <a:p>
            <a:pPr algn="r">
              <a:lnSpc>
                <a:spcPct val="130000"/>
              </a:lnSpc>
            </a:pPr>
            <a:endParaRPr lang="zh-CN" altLang="en-US" sz="1200">
              <a:solidFill>
                <a:srgbClr val="2B2A2A"/>
              </a:solidFill>
              <a:latin typeface="+mn-ea"/>
              <a:cs typeface="思源黑体 1"/>
              <a:sym typeface="思源黑体 1"/>
            </a:endParaRPr>
          </a:p>
        </p:txBody>
      </p:sp>
      <p:grpSp>
        <p:nvGrpSpPr>
          <p:cNvPr id="45" name="Group 26"/>
          <p:cNvGrpSpPr/>
          <p:nvPr>
            <p:custDataLst>
              <p:tags r:id="rId18"/>
            </p:custDataLst>
          </p:nvPr>
        </p:nvGrpSpPr>
        <p:grpSpPr>
          <a:xfrm>
            <a:off x="2715742" y="4026294"/>
            <a:ext cx="2022850" cy="441086"/>
            <a:chOff x="0" y="-185401"/>
            <a:chExt cx="4045700" cy="882173"/>
          </a:xfrm>
        </p:grpSpPr>
        <p:grpSp>
          <p:nvGrpSpPr>
            <p:cNvPr id="46" name="Group 27"/>
            <p:cNvGrpSpPr/>
            <p:nvPr/>
          </p:nvGrpSpPr>
          <p:grpSpPr>
            <a:xfrm>
              <a:off x="0" y="-185401"/>
              <a:ext cx="4045700" cy="873309"/>
              <a:chOff x="0" y="-47625"/>
              <a:chExt cx="1039241" cy="224332"/>
            </a:xfrm>
          </p:grpSpPr>
          <p:sp>
            <p:nvSpPr>
              <p:cNvPr id="48" name="Freeform 28"/>
              <p:cNvSpPr/>
              <p:nvPr>
                <p:custDataLst>
                  <p:tags r:id="rId19"/>
                </p:custDataLst>
              </p:nvPr>
            </p:nvSpPr>
            <p:spPr>
              <a:xfrm>
                <a:off x="0" y="5593"/>
                <a:ext cx="817383" cy="171114"/>
              </a:xfrm>
              <a:custGeom>
                <a:avLst/>
                <a:gdLst/>
                <a:ahLst/>
                <a:cxnLst/>
                <a:rect l="l" t="t" r="r" b="b"/>
                <a:pathLst>
                  <a:path w="1039241" h="171114">
                    <a:moveTo>
                      <a:pt x="85557" y="0"/>
                    </a:moveTo>
                    <a:lnTo>
                      <a:pt x="953684" y="0"/>
                    </a:lnTo>
                    <a:cubicBezTo>
                      <a:pt x="976375" y="0"/>
                      <a:pt x="998137" y="9014"/>
                      <a:pt x="1014182" y="25059"/>
                    </a:cubicBezTo>
                    <a:cubicBezTo>
                      <a:pt x="1030227" y="41104"/>
                      <a:pt x="1039241" y="62866"/>
                      <a:pt x="1039241" y="85557"/>
                    </a:cubicBezTo>
                    <a:lnTo>
                      <a:pt x="1039241" y="85557"/>
                    </a:lnTo>
                    <a:cubicBezTo>
                      <a:pt x="1039241" y="108248"/>
                      <a:pt x="1030227" y="130010"/>
                      <a:pt x="1014182" y="146055"/>
                    </a:cubicBezTo>
                    <a:cubicBezTo>
                      <a:pt x="998137" y="162100"/>
                      <a:pt x="976375" y="171114"/>
                      <a:pt x="953684" y="171114"/>
                    </a:cubicBezTo>
                    <a:lnTo>
                      <a:pt x="85557" y="171114"/>
                    </a:lnTo>
                    <a:cubicBezTo>
                      <a:pt x="62866" y="171114"/>
                      <a:pt x="41104" y="162100"/>
                      <a:pt x="25059" y="146055"/>
                    </a:cubicBezTo>
                    <a:cubicBezTo>
                      <a:pt x="9014" y="130010"/>
                      <a:pt x="0" y="108248"/>
                      <a:pt x="0" y="85557"/>
                    </a:cubicBezTo>
                    <a:lnTo>
                      <a:pt x="0" y="85557"/>
                    </a:lnTo>
                    <a:cubicBezTo>
                      <a:pt x="0" y="62866"/>
                      <a:pt x="9014" y="41104"/>
                      <a:pt x="25059" y="25059"/>
                    </a:cubicBezTo>
                    <a:cubicBezTo>
                      <a:pt x="41104" y="9014"/>
                      <a:pt x="62866" y="0"/>
                      <a:pt x="85557" y="0"/>
                    </a:cubicBezTo>
                    <a:close/>
                  </a:path>
                </a:pathLst>
              </a:custGeom>
              <a:solidFill>
                <a:srgbClr val="9389B1"/>
              </a:solidFill>
              <a:ln w="9525" cap="rnd">
                <a:noFill/>
                <a:prstDash val="solid"/>
                <a:round/>
              </a:ln>
            </p:spPr>
          </p:sp>
          <p:sp>
            <p:nvSpPr>
              <p:cNvPr id="49" name="TextBox 29"/>
              <p:cNvSpPr txBox="1"/>
              <p:nvPr/>
            </p:nvSpPr>
            <p:spPr>
              <a:xfrm>
                <a:off x="0" y="-47625"/>
                <a:ext cx="1039241" cy="218739"/>
              </a:xfrm>
              <a:prstGeom prst="rect">
                <a:avLst/>
              </a:prstGeom>
            </p:spPr>
            <p:txBody>
              <a:bodyPr lIns="22995" tIns="22995" rIns="22995" bIns="22995" rtlCol="0" anchor="ctr"/>
              <a:lstStyle/>
              <a:p>
                <a:pPr>
                  <a:lnSpc>
                    <a:spcPct val="130000"/>
                  </a:lnSpc>
                </a:pPr>
                <a:endParaRPr sz="1100">
                  <a:latin typeface="+mn-ea"/>
                </a:endParaRPr>
              </a:p>
            </p:txBody>
          </p:sp>
        </p:grpSp>
        <p:sp>
          <p:nvSpPr>
            <p:cNvPr id="47" name="TextBox 30"/>
            <p:cNvSpPr txBox="1"/>
            <p:nvPr>
              <p:custDataLst>
                <p:tags r:id="rId20"/>
              </p:custDataLst>
            </p:nvPr>
          </p:nvSpPr>
          <p:spPr>
            <a:xfrm>
              <a:off x="568662" y="-22049"/>
              <a:ext cx="3461528" cy="718821"/>
            </a:xfrm>
            <a:prstGeom prst="rect">
              <a:avLst/>
            </a:prstGeom>
          </p:spPr>
          <p:txBody>
            <a:bodyPr lIns="0" tIns="0" rIns="0" bIns="0" rtlCol="0" anchor="t">
              <a:spAutoFit/>
            </a:bodyPr>
            <a:lstStyle/>
            <a:p>
              <a:pPr>
                <a:lnSpc>
                  <a:spcPct val="130000"/>
                </a:lnSpc>
              </a:pPr>
              <a:r>
                <a:rPr lang="zh-CN" altLang="en-US" b="1" spc="186">
                  <a:solidFill>
                    <a:srgbClr val="FFFFFF"/>
                  </a:solidFill>
                  <a:latin typeface="+mn-ea"/>
                  <a:cs typeface="思源黑体 1 Bold"/>
                  <a:sym typeface="思源黑体 1 Bold"/>
                </a:rPr>
                <a:t>添加标题</a:t>
              </a:r>
              <a:endParaRPr lang="zh-CN" altLang="en-US" b="1" spc="186">
                <a:solidFill>
                  <a:srgbClr val="FFFFFF"/>
                </a:solidFill>
                <a:latin typeface="+mn-ea"/>
                <a:cs typeface="思源黑体 1 Bold"/>
                <a:sym typeface="思源黑体 1 Bold"/>
              </a:endParaRPr>
            </a:p>
          </p:txBody>
        </p:sp>
      </p:grpSp>
      <p:sp>
        <p:nvSpPr>
          <p:cNvPr id="50" name="TextBox 45"/>
          <p:cNvSpPr txBox="1"/>
          <p:nvPr>
            <p:custDataLst>
              <p:tags r:id="rId21"/>
            </p:custDataLst>
          </p:nvPr>
        </p:nvSpPr>
        <p:spPr>
          <a:xfrm>
            <a:off x="1192411" y="4559445"/>
            <a:ext cx="3121636" cy="718820"/>
          </a:xfrm>
          <a:prstGeom prst="rect">
            <a:avLst/>
          </a:prstGeom>
        </p:spPr>
        <p:txBody>
          <a:bodyPr wrap="square" lIns="0" tIns="0" rIns="0" bIns="0" rtlCol="0" anchor="t">
            <a:spAutoFit/>
          </a:bodyPr>
          <a:lstStyle/>
          <a:p>
            <a:pPr algn="r">
              <a:lnSpc>
                <a:spcPct val="130000"/>
              </a:lnSpc>
            </a:pPr>
            <a:r>
              <a:rPr lang="zh-CN" altLang="en-US" sz="1200">
                <a:solidFill>
                  <a:srgbClr val="2B2A2A"/>
                </a:solidFill>
                <a:latin typeface="+mn-ea"/>
                <a:cs typeface="思源黑体 1"/>
                <a:sym typeface="思源黑体 1"/>
              </a:rPr>
              <a:t>添加文字添加文字添加文字添加文字添加文字添加文字添加文字添加文字添加文字添加文字</a:t>
            </a:r>
            <a:endParaRPr lang="zh-CN" altLang="en-US" sz="1200">
              <a:solidFill>
                <a:srgbClr val="2B2A2A"/>
              </a:solidFill>
              <a:latin typeface="+mn-ea"/>
              <a:cs typeface="思源黑体 1"/>
              <a:sym typeface="思源黑体 1"/>
            </a:endParaRPr>
          </a:p>
          <a:p>
            <a:pPr algn="r">
              <a:lnSpc>
                <a:spcPct val="130000"/>
              </a:lnSpc>
            </a:pPr>
            <a:endParaRPr lang="en-US" sz="1200">
              <a:solidFill>
                <a:srgbClr val="2B2A2A"/>
              </a:solidFill>
              <a:latin typeface="+mn-ea"/>
              <a:cs typeface="思源黑体 1"/>
              <a:sym typeface="思源黑体 1"/>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
</file>

<file path=ppt/tags/tag1.xml><?xml version="1.0" encoding="utf-8"?>
<p:tagLst xmlns:p="http://schemas.openxmlformats.org/presentationml/2006/main">
  <p:tag name="KSO_WM_DIAGRAM_VIRTUALLY_FRAME" val="{&quot;height&quot;:329.8515748031497,&quot;left&quot;:64.2392125984252,&quot;top&quot;:151.30921259842518,&quot;width&quot;:830.2098425196851}"/>
</p:tagLst>
</file>

<file path=ppt/tags/tag10.xml><?xml version="1.0" encoding="utf-8"?>
<p:tagLst xmlns:p="http://schemas.openxmlformats.org/presentationml/2006/main">
  <p:tag name="KSO_WM_DIAGRAM_VIRTUALLY_FRAME" val="{&quot;height&quot;:329.8515748031497,&quot;left&quot;:64.2392125984252,&quot;top&quot;:151.30921259842518,&quot;width&quot;:830.2098425196851}"/>
</p:tagLst>
</file>

<file path=ppt/tags/tag100.xml><?xml version="1.0" encoding="utf-8"?>
<p:tagLst xmlns:p="http://schemas.openxmlformats.org/presentationml/2006/main">
  <p:tag name="KSO_WM_DIAGRAM_VIRTUALLY_FRAME" val="{&quot;height&quot;:247.4465354330709,&quot;left&quot;:93.89062992125983,&quot;top&quot;:168.16488188976376,&quot;width&quot;:766.4461417322834}"/>
</p:tagLst>
</file>

<file path=ppt/tags/tag101.xml><?xml version="1.0" encoding="utf-8"?>
<p:tagLst xmlns:p="http://schemas.openxmlformats.org/presentationml/2006/main">
  <p:tag name="KSO_WM_DIAGRAM_VIRTUALLY_FRAME" val="{&quot;height&quot;:247.4465354330709,&quot;left&quot;:93.89062992125983,&quot;top&quot;:168.16488188976376,&quot;width&quot;:766.4461417322834}"/>
</p:tagLst>
</file>

<file path=ppt/tags/tag102.xml><?xml version="1.0" encoding="utf-8"?>
<p:tagLst xmlns:p="http://schemas.openxmlformats.org/presentationml/2006/main">
  <p:tag name="KSO_WM_DIAGRAM_VIRTUALLY_FRAME" val="{&quot;height&quot;:247.4465354330709,&quot;left&quot;:93.89062992125983,&quot;top&quot;:168.16488188976376,&quot;width&quot;:766.4461417322834}"/>
</p:tagLst>
</file>

<file path=ppt/tags/tag103.xml><?xml version="1.0" encoding="utf-8"?>
<p:tagLst xmlns:p="http://schemas.openxmlformats.org/presentationml/2006/main">
  <p:tag name="KSO_WM_DIAGRAM_VIRTUALLY_FRAME" val="{&quot;height&quot;:247.4465354330709,&quot;left&quot;:93.89062992125983,&quot;top&quot;:168.16488188976376,&quot;width&quot;:766.4461417322834}"/>
</p:tagLst>
</file>

<file path=ppt/tags/tag104.xml><?xml version="1.0" encoding="utf-8"?>
<p:tagLst xmlns:p="http://schemas.openxmlformats.org/presentationml/2006/main">
  <p:tag name="KSO_WM_DIAGRAM_VIRTUALLY_FRAME" val="{&quot;height&quot;:247.4465354330709,&quot;left&quot;:93.89062992125983,&quot;top&quot;:168.16488188976376,&quot;width&quot;:766.4461417322834}"/>
</p:tagLst>
</file>

<file path=ppt/tags/tag105.xml><?xml version="1.0" encoding="utf-8"?>
<p:tagLst xmlns:p="http://schemas.openxmlformats.org/presentationml/2006/main">
  <p:tag name="KSO_WM_DIAGRAM_VIRTUALLY_FRAME" val="{&quot;height&quot;:247.4465354330709,&quot;left&quot;:93.89062992125983,&quot;top&quot;:168.16488188976376,&quot;width&quot;:766.4461417322834}"/>
</p:tagLst>
</file>

<file path=ppt/tags/tag106.xml><?xml version="1.0" encoding="utf-8"?>
<p:tagLst xmlns:p="http://schemas.openxmlformats.org/presentationml/2006/main">
  <p:tag name="KSO_WM_DIAGRAM_VIRTUALLY_FRAME" val="{&quot;height&quot;:226.5666141732284,&quot;left&quot;:71.19204724409448,&quot;top&quot;:188.1692125984252,&quot;width&quot;:586.5181102362205}"/>
</p:tagLst>
</file>

<file path=ppt/tags/tag107.xml><?xml version="1.0" encoding="utf-8"?>
<p:tagLst xmlns:p="http://schemas.openxmlformats.org/presentationml/2006/main">
  <p:tag name="KSO_WM_DIAGRAM_VIRTUALLY_FRAME" val="{&quot;height&quot;:226.5666141732284,&quot;left&quot;:71.19204724409448,&quot;top&quot;:188.1692125984252,&quot;width&quot;:586.5181102362205}"/>
</p:tagLst>
</file>

<file path=ppt/tags/tag108.xml><?xml version="1.0" encoding="utf-8"?>
<p:tagLst xmlns:p="http://schemas.openxmlformats.org/presentationml/2006/main">
  <p:tag name="KSO_WM_DIAGRAM_VIRTUALLY_FRAME" val="{&quot;height&quot;:226.5666141732284,&quot;left&quot;:71.19204724409448,&quot;top&quot;:188.1692125984252,&quot;width&quot;:586.5181102362205}"/>
</p:tagLst>
</file>

<file path=ppt/tags/tag109.xml><?xml version="1.0" encoding="utf-8"?>
<p:tagLst xmlns:p="http://schemas.openxmlformats.org/presentationml/2006/main">
  <p:tag name="KSO_WM_DIAGRAM_VIRTUALLY_FRAME" val="{&quot;height&quot;:226.5666141732284,&quot;left&quot;:71.19204724409448,&quot;top&quot;:188.1692125984252,&quot;width&quot;:586.5181102362205}"/>
</p:tagLst>
</file>

<file path=ppt/tags/tag11.xml><?xml version="1.0" encoding="utf-8"?>
<p:tagLst xmlns:p="http://schemas.openxmlformats.org/presentationml/2006/main">
  <p:tag name="KSO_WM_DIAGRAM_VIRTUALLY_FRAME" val="{&quot;height&quot;:329.8515748031497,&quot;left&quot;:64.2392125984252,&quot;top&quot;:151.30921259842518,&quot;width&quot;:830.2098425196851}"/>
</p:tagLst>
</file>

<file path=ppt/tags/tag110.xml><?xml version="1.0" encoding="utf-8"?>
<p:tagLst xmlns:p="http://schemas.openxmlformats.org/presentationml/2006/main">
  <p:tag name="KSO_WM_DIAGRAM_VIRTUALLY_FRAME" val="{&quot;height&quot;:226.5666141732284,&quot;left&quot;:71.19204724409448,&quot;top&quot;:188.1692125984252,&quot;width&quot;:586.5181102362205}"/>
</p:tagLst>
</file>

<file path=ppt/tags/tag111.xml><?xml version="1.0" encoding="utf-8"?>
<p:tagLst xmlns:p="http://schemas.openxmlformats.org/presentationml/2006/main">
  <p:tag name="KSO_WM_DIAGRAM_VIRTUALLY_FRAME" val="{&quot;height&quot;:226.5666141732284,&quot;left&quot;:71.19204724409448,&quot;top&quot;:188.1692125984252,&quot;width&quot;:586.5181102362205}"/>
</p:tagLst>
</file>

<file path=ppt/tags/tag112.xml><?xml version="1.0" encoding="utf-8"?>
<p:tagLst xmlns:p="http://schemas.openxmlformats.org/presentationml/2006/main">
  <p:tag name="KSO_WM_DIAGRAM_VIRTUALLY_FRAME" val="{&quot;height&quot;:226.5666141732284,&quot;left&quot;:71.19204724409448,&quot;top&quot;:188.1692125984252,&quot;width&quot;:586.5181102362205}"/>
</p:tagLst>
</file>

<file path=ppt/tags/tag113.xml><?xml version="1.0" encoding="utf-8"?>
<p:tagLst xmlns:p="http://schemas.openxmlformats.org/presentationml/2006/main">
  <p:tag name="KSO_WM_DIAGRAM_VIRTUALLY_FRAME" val="{&quot;height&quot;:226.5666141732284,&quot;left&quot;:71.19204724409448,&quot;top&quot;:188.1692125984252,&quot;width&quot;:586.5181102362205}"/>
</p:tagLst>
</file>

<file path=ppt/tags/tag114.xml><?xml version="1.0" encoding="utf-8"?>
<p:tagLst xmlns:p="http://schemas.openxmlformats.org/presentationml/2006/main">
  <p:tag name="KSO_WM_DIAGRAM_VIRTUALLY_FRAME" val="{&quot;height&quot;:226.5666141732284,&quot;left&quot;:71.19204724409448,&quot;top&quot;:188.1692125984252,&quot;width&quot;:586.5181102362205}"/>
</p:tagLst>
</file>

<file path=ppt/tags/tag115.xml><?xml version="1.0" encoding="utf-8"?>
<p:tagLst xmlns:p="http://schemas.openxmlformats.org/presentationml/2006/main">
  <p:tag name="KSO_WM_DIAGRAM_VIRTUALLY_FRAME" val="{&quot;height&quot;:226.5666141732284,&quot;left&quot;:71.19204724409448,&quot;top&quot;:188.1692125984252,&quot;width&quot;:586.5181102362205}"/>
</p:tagLst>
</file>

<file path=ppt/tags/tag116.xml><?xml version="1.0" encoding="utf-8"?>
<p:tagLst xmlns:p="http://schemas.openxmlformats.org/presentationml/2006/main">
  <p:tag name="KSO_WM_DIAGRAM_VIRTUALLY_FRAME" val="{&quot;height&quot;:226.5666141732284,&quot;left&quot;:71.19204724409448,&quot;top&quot;:188.1692125984252,&quot;width&quot;:586.5181102362205}"/>
</p:tagLst>
</file>

<file path=ppt/tags/tag117.xml><?xml version="1.0" encoding="utf-8"?>
<p:tagLst xmlns:p="http://schemas.openxmlformats.org/presentationml/2006/main">
  <p:tag name="KSO_WM_DIAGRAM_VIRTUALLY_FRAME" val="{&quot;height&quot;:226.5666141732284,&quot;left&quot;:71.19204724409448,&quot;top&quot;:188.1692125984252,&quot;width&quot;:586.5181102362205}"/>
</p:tagLst>
</file>

<file path=ppt/tags/tag118.xml><?xml version="1.0" encoding="utf-8"?>
<p:tagLst xmlns:p="http://schemas.openxmlformats.org/presentationml/2006/main">
  <p:tag name="KSO_WM_DIAGRAM_VIRTUALLY_FRAME" val="{&quot;height&quot;:260.7785826771654,&quot;left&quot;:168.47629921259843,&quot;top&quot;:167.27141732283465,&quot;width&quot;:636.8237007874015}"/>
</p:tagLst>
</file>

<file path=ppt/tags/tag119.xml><?xml version="1.0" encoding="utf-8"?>
<p:tagLst xmlns:p="http://schemas.openxmlformats.org/presentationml/2006/main">
  <p:tag name="KSO_WM_DIAGRAM_VIRTUALLY_FRAME" val="{&quot;height&quot;:260.7785826771654,&quot;left&quot;:168.47629921259843,&quot;top&quot;:167.27141732283465,&quot;width&quot;:636.8237007874015}"/>
</p:tagLst>
</file>

<file path=ppt/tags/tag12.xml><?xml version="1.0" encoding="utf-8"?>
<p:tagLst xmlns:p="http://schemas.openxmlformats.org/presentationml/2006/main">
  <p:tag name="KSO_WM_DIAGRAM_VIRTUALLY_FRAME" val="{&quot;height&quot;:329.8515748031497,&quot;left&quot;:64.2392125984252,&quot;top&quot;:151.30921259842518,&quot;width&quot;:830.2098425196851}"/>
</p:tagLst>
</file>

<file path=ppt/tags/tag120.xml><?xml version="1.0" encoding="utf-8"?>
<p:tagLst xmlns:p="http://schemas.openxmlformats.org/presentationml/2006/main">
  <p:tag name="KSO_WM_DIAGRAM_VIRTUALLY_FRAME" val="{&quot;height&quot;:260.7785826771654,&quot;left&quot;:168.47629921259843,&quot;top&quot;:167.27141732283465,&quot;width&quot;:636.8237007874015}"/>
</p:tagLst>
</file>

<file path=ppt/tags/tag121.xml><?xml version="1.0" encoding="utf-8"?>
<p:tagLst xmlns:p="http://schemas.openxmlformats.org/presentationml/2006/main">
  <p:tag name="KSO_WM_DIAGRAM_VIRTUALLY_FRAME" val="{&quot;height&quot;:260.7785826771654,&quot;left&quot;:168.47629921259843,&quot;top&quot;:167.27141732283465,&quot;width&quot;:636.8237007874015}"/>
</p:tagLst>
</file>

<file path=ppt/tags/tag122.xml><?xml version="1.0" encoding="utf-8"?>
<p:tagLst xmlns:p="http://schemas.openxmlformats.org/presentationml/2006/main">
  <p:tag name="KSO_WM_DIAGRAM_VIRTUALLY_FRAME" val="{&quot;height&quot;:260.7785826771654,&quot;left&quot;:168.47629921259843,&quot;top&quot;:167.27141732283465,&quot;width&quot;:636.8237007874015}"/>
</p:tagLst>
</file>

<file path=ppt/tags/tag123.xml><?xml version="1.0" encoding="utf-8"?>
<p:tagLst xmlns:p="http://schemas.openxmlformats.org/presentationml/2006/main">
  <p:tag name="KSO_WM_DIAGRAM_VIRTUALLY_FRAME" val="{&quot;height&quot;:260.7785826771654,&quot;left&quot;:168.47629921259843,&quot;top&quot;:167.27141732283465,&quot;width&quot;:636.8237007874015}"/>
</p:tagLst>
</file>

<file path=ppt/tags/tag124.xml><?xml version="1.0" encoding="utf-8"?>
<p:tagLst xmlns:p="http://schemas.openxmlformats.org/presentationml/2006/main">
  <p:tag name="KSO_WM_DIAGRAM_VIRTUALLY_FRAME" val="{&quot;height&quot;:260.7785826771654,&quot;left&quot;:168.47629921259843,&quot;top&quot;:167.27141732283465,&quot;width&quot;:636.8237007874015}"/>
</p:tagLst>
</file>

<file path=ppt/tags/tag125.xml><?xml version="1.0" encoding="utf-8"?>
<p:tagLst xmlns:p="http://schemas.openxmlformats.org/presentationml/2006/main">
  <p:tag name="KSO_WM_DIAGRAM_VIRTUALLY_FRAME" val="{&quot;height&quot;:260.7785826771654,&quot;left&quot;:168.47629921259843,&quot;top&quot;:167.27141732283465,&quot;width&quot;:636.8237007874015}"/>
</p:tagLst>
</file>

<file path=ppt/tags/tag126.xml><?xml version="1.0" encoding="utf-8"?>
<p:tagLst xmlns:p="http://schemas.openxmlformats.org/presentationml/2006/main">
  <p:tag name="KSO_WM_DIAGRAM_VIRTUALLY_FRAME" val="{&quot;height&quot;:260.7785826771654,&quot;left&quot;:168.47629921259843,&quot;top&quot;:167.27141732283465,&quot;width&quot;:636.8237007874015}"/>
</p:tagLst>
</file>

<file path=ppt/tags/tag127.xml><?xml version="1.0" encoding="utf-8"?>
<p:tagLst xmlns:p="http://schemas.openxmlformats.org/presentationml/2006/main">
  <p:tag name="KSO_WM_DIAGRAM_VIRTUALLY_FRAME" val="{&quot;height&quot;:260.7785826771654,&quot;left&quot;:168.47629921259843,&quot;top&quot;:167.27141732283465,&quot;width&quot;:636.8237007874015}"/>
</p:tagLst>
</file>

<file path=ppt/tags/tag128.xml><?xml version="1.0" encoding="utf-8"?>
<p:tagLst xmlns:p="http://schemas.openxmlformats.org/presentationml/2006/main">
  <p:tag name="KSO_WM_DIAGRAM_VIRTUALLY_FRAME" val="{&quot;height&quot;:260.7785826771654,&quot;left&quot;:168.47629921259843,&quot;top&quot;:167.27141732283465,&quot;width&quot;:636.8237007874015}"/>
</p:tagLst>
</file>

<file path=ppt/tags/tag129.xml><?xml version="1.0" encoding="utf-8"?>
<p:tagLst xmlns:p="http://schemas.openxmlformats.org/presentationml/2006/main">
  <p:tag name="KSO_WM_DIAGRAM_VIRTUALLY_FRAME" val="{&quot;height&quot;:260.7785826771654,&quot;left&quot;:168.47629921259843,&quot;top&quot;:167.27141732283465,&quot;width&quot;:636.8237007874015}"/>
</p:tagLst>
</file>

<file path=ppt/tags/tag13.xml><?xml version="1.0" encoding="utf-8"?>
<p:tagLst xmlns:p="http://schemas.openxmlformats.org/presentationml/2006/main">
  <p:tag name="KSO_WM_DIAGRAM_VIRTUALLY_FRAME" val="{&quot;height&quot;:329.8515748031497,&quot;left&quot;:64.2392125984252,&quot;top&quot;:151.30921259842518,&quot;width&quot;:830.2098425196851}"/>
</p:tagLst>
</file>

<file path=ppt/tags/tag130.xml><?xml version="1.0" encoding="utf-8"?>
<p:tagLst xmlns:p="http://schemas.openxmlformats.org/presentationml/2006/main">
  <p:tag name="KSO_WM_DIAGRAM_VIRTUALLY_FRAME" val="{&quot;height&quot;:327.78275590551175,&quot;left&quot;:61.175669291338565,&quot;top&quot;:136.72582677165354,&quot;width&quot;:832.5515748031496}"/>
</p:tagLst>
</file>

<file path=ppt/tags/tag131.xml><?xml version="1.0" encoding="utf-8"?>
<p:tagLst xmlns:p="http://schemas.openxmlformats.org/presentationml/2006/main">
  <p:tag name="KSO_WM_DIAGRAM_VIRTUALLY_FRAME" val="{&quot;height&quot;:327.78275590551175,&quot;left&quot;:61.175669291338565,&quot;top&quot;:136.72582677165354,&quot;width&quot;:832.5515748031496}"/>
</p:tagLst>
</file>

<file path=ppt/tags/tag132.xml><?xml version="1.0" encoding="utf-8"?>
<p:tagLst xmlns:p="http://schemas.openxmlformats.org/presentationml/2006/main">
  <p:tag name="KSO_WM_DIAGRAM_VIRTUALLY_FRAME" val="{&quot;height&quot;:327.78275590551175,&quot;left&quot;:61.175669291338565,&quot;top&quot;:136.72582677165354,&quot;width&quot;:832.5515748031496}"/>
</p:tagLst>
</file>

<file path=ppt/tags/tag133.xml><?xml version="1.0" encoding="utf-8"?>
<p:tagLst xmlns:p="http://schemas.openxmlformats.org/presentationml/2006/main">
  <p:tag name="KSO_WM_DIAGRAM_VIRTUALLY_FRAME" val="{&quot;height&quot;:327.78275590551175,&quot;left&quot;:61.175669291338565,&quot;top&quot;:136.72582677165354,&quot;width&quot;:832.5515748031496}"/>
</p:tagLst>
</file>

<file path=ppt/tags/tag134.xml><?xml version="1.0" encoding="utf-8"?>
<p:tagLst xmlns:p="http://schemas.openxmlformats.org/presentationml/2006/main">
  <p:tag name="KSO_WM_DIAGRAM_VIRTUALLY_FRAME" val="{&quot;height&quot;:327.78275590551175,&quot;left&quot;:61.175669291338565,&quot;top&quot;:136.72582677165354,&quot;width&quot;:832.5515748031496}"/>
</p:tagLst>
</file>

<file path=ppt/tags/tag135.xml><?xml version="1.0" encoding="utf-8"?>
<p:tagLst xmlns:p="http://schemas.openxmlformats.org/presentationml/2006/main">
  <p:tag name="KSO_WM_DIAGRAM_VIRTUALLY_FRAME" val="{&quot;height&quot;:327.78275590551175,&quot;left&quot;:61.175669291338565,&quot;top&quot;:136.72582677165354,&quot;width&quot;:832.5515748031496}"/>
</p:tagLst>
</file>

<file path=ppt/tags/tag136.xml><?xml version="1.0" encoding="utf-8"?>
<p:tagLst xmlns:p="http://schemas.openxmlformats.org/presentationml/2006/main">
  <p:tag name="KSO_WM_DIAGRAM_VIRTUALLY_FRAME" val="{&quot;height&quot;:327.78275590551175,&quot;left&quot;:61.175669291338565,&quot;top&quot;:136.72582677165354,&quot;width&quot;:832.5515748031496}"/>
</p:tagLst>
</file>

<file path=ppt/tags/tag137.xml><?xml version="1.0" encoding="utf-8"?>
<p:tagLst xmlns:p="http://schemas.openxmlformats.org/presentationml/2006/main">
  <p:tag name="KSO_WM_DIAGRAM_VIRTUALLY_FRAME" val="{&quot;height&quot;:327.78275590551175,&quot;left&quot;:61.175669291338565,&quot;top&quot;:136.72582677165354,&quot;width&quot;:832.5515748031496}"/>
</p:tagLst>
</file>

<file path=ppt/tags/tag138.xml><?xml version="1.0" encoding="utf-8"?>
<p:tagLst xmlns:p="http://schemas.openxmlformats.org/presentationml/2006/main">
  <p:tag name="KSO_WM_DIAGRAM_VIRTUALLY_FRAME" val="{&quot;height&quot;:327.78275590551175,&quot;left&quot;:61.175669291338565,&quot;top&quot;:136.72582677165354,&quot;width&quot;:832.5515748031496}"/>
</p:tagLst>
</file>

<file path=ppt/tags/tag139.xml><?xml version="1.0" encoding="utf-8"?>
<p:tagLst xmlns:p="http://schemas.openxmlformats.org/presentationml/2006/main">
  <p:tag name="KSO_WM_DIAGRAM_VIRTUALLY_FRAME" val="{&quot;height&quot;:327.78275590551175,&quot;left&quot;:61.175669291338565,&quot;top&quot;:136.72582677165354,&quot;width&quot;:832.5515748031496}"/>
</p:tagLst>
</file>

<file path=ppt/tags/tag14.xml><?xml version="1.0" encoding="utf-8"?>
<p:tagLst xmlns:p="http://schemas.openxmlformats.org/presentationml/2006/main">
  <p:tag name="KSO_WM_DIAGRAM_VIRTUALLY_FRAME" val="{&quot;height&quot;:329.8515748031497,&quot;left&quot;:64.2392125984252,&quot;top&quot;:151.30921259842518,&quot;width&quot;:830.2098425196851}"/>
</p:tagLst>
</file>

<file path=ppt/tags/tag140.xml><?xml version="1.0" encoding="utf-8"?>
<p:tagLst xmlns:p="http://schemas.openxmlformats.org/presentationml/2006/main">
  <p:tag name="KSO_WM_DIAGRAM_VIRTUALLY_FRAME" val="{&quot;height&quot;:327.78275590551175,&quot;left&quot;:61.175669291338565,&quot;top&quot;:136.72582677165354,&quot;width&quot;:832.5515748031496}"/>
</p:tagLst>
</file>

<file path=ppt/tags/tag141.xml><?xml version="1.0" encoding="utf-8"?>
<p:tagLst xmlns:p="http://schemas.openxmlformats.org/presentationml/2006/main">
  <p:tag name="KSO_WM_DIAGRAM_VIRTUALLY_FRAME" val="{&quot;height&quot;:327.78275590551175,&quot;left&quot;:61.175669291338565,&quot;top&quot;:136.72582677165354,&quot;width&quot;:832.5515748031496}"/>
</p:tagLst>
</file>

<file path=ppt/tags/tag142.xml><?xml version="1.0" encoding="utf-8"?>
<p:tagLst xmlns:p="http://schemas.openxmlformats.org/presentationml/2006/main">
  <p:tag name="KSO_WM_DIAGRAM_VIRTUALLY_FRAME" val="{&quot;height&quot;:327.78275590551175,&quot;left&quot;:61.175669291338565,&quot;top&quot;:136.72582677165354,&quot;width&quot;:832.5515748031496}"/>
</p:tagLst>
</file>

<file path=ppt/tags/tag143.xml><?xml version="1.0" encoding="utf-8"?>
<p:tagLst xmlns:p="http://schemas.openxmlformats.org/presentationml/2006/main">
  <p:tag name="KSO_WM_DIAGRAM_VIRTUALLY_FRAME" val="{&quot;height&quot;:327.78275590551175,&quot;left&quot;:61.175669291338565,&quot;top&quot;:136.72582677165354,&quot;width&quot;:832.5515748031496}"/>
</p:tagLst>
</file>

<file path=ppt/tags/tag144.xml><?xml version="1.0" encoding="utf-8"?>
<p:tagLst xmlns:p="http://schemas.openxmlformats.org/presentationml/2006/main">
  <p:tag name="KSO_WM_DIAGRAM_VIRTUALLY_FRAME" val="{&quot;height&quot;:327.78275590551175,&quot;left&quot;:61.175669291338565,&quot;top&quot;:136.72582677165354,&quot;width&quot;:832.5515748031496}"/>
</p:tagLst>
</file>

<file path=ppt/tags/tag145.xml><?xml version="1.0" encoding="utf-8"?>
<p:tagLst xmlns:p="http://schemas.openxmlformats.org/presentationml/2006/main">
  <p:tag name="KSO_WM_DIAGRAM_VIRTUALLY_FRAME" val="{&quot;height&quot;:327.78275590551175,&quot;left&quot;:61.175669291338565,&quot;top&quot;:136.72582677165354,&quot;width&quot;:832.5515748031496}"/>
</p:tagLst>
</file>

<file path=ppt/tags/tag146.xml><?xml version="1.0" encoding="utf-8"?>
<p:tagLst xmlns:p="http://schemas.openxmlformats.org/presentationml/2006/main">
  <p:tag name="KSO_WM_DIAGRAM_VIRTUALLY_FRAME" val="{&quot;height&quot;:327.78275590551175,&quot;left&quot;:61.175669291338565,&quot;top&quot;:136.72582677165354,&quot;width&quot;:832.5515748031496}"/>
</p:tagLst>
</file>

<file path=ppt/tags/tag147.xml><?xml version="1.0" encoding="utf-8"?>
<p:tagLst xmlns:p="http://schemas.openxmlformats.org/presentationml/2006/main">
  <p:tag name="KSO_WM_DIAGRAM_VIRTUALLY_FRAME" val="{&quot;height&quot;:327.78275590551175,&quot;left&quot;:61.175669291338565,&quot;top&quot;:136.72582677165354,&quot;width&quot;:832.5515748031496}"/>
</p:tagLst>
</file>

<file path=ppt/tags/tag148.xml><?xml version="1.0" encoding="utf-8"?>
<p:tagLst xmlns:p="http://schemas.openxmlformats.org/presentationml/2006/main">
  <p:tag name="KSO_WM_DIAGRAM_VIRTUALLY_FRAME" val="{&quot;height&quot;:327.78275590551175,&quot;left&quot;:61.175669291338565,&quot;top&quot;:136.72582677165354,&quot;width&quot;:832.5515748031496}"/>
</p:tagLst>
</file>

<file path=ppt/tags/tag149.xml><?xml version="1.0" encoding="utf-8"?>
<p:tagLst xmlns:p="http://schemas.openxmlformats.org/presentationml/2006/main">
  <p:tag name="KSO_WM_DIAGRAM_VIRTUALLY_FRAME" val="{&quot;height&quot;:327.78275590551175,&quot;left&quot;:61.175669291338565,&quot;top&quot;:136.72582677165354,&quot;width&quot;:832.5515748031496}"/>
</p:tagLst>
</file>

<file path=ppt/tags/tag15.xml><?xml version="1.0" encoding="utf-8"?>
<p:tagLst xmlns:p="http://schemas.openxmlformats.org/presentationml/2006/main">
  <p:tag name="KSO_WM_DIAGRAM_VIRTUALLY_FRAME" val="{&quot;height&quot;:289.85771653543316,&quot;left&quot;:64.2392125984252,&quot;top&quot;:151.30921259842518,&quot;width&quot;:830.2098425196851}"/>
</p:tagLst>
</file>

<file path=ppt/tags/tag150.xml><?xml version="1.0" encoding="utf-8"?>
<p:tagLst xmlns:p="http://schemas.openxmlformats.org/presentationml/2006/main">
  <p:tag name="KSO_WM_DIAGRAM_VIRTUALLY_FRAME" val="{&quot;height&quot;:327.78275590551175,&quot;left&quot;:61.175669291338565,&quot;top&quot;:136.72582677165354,&quot;width&quot;:832.5515748031496}"/>
</p:tagLst>
</file>

<file path=ppt/tags/tag16.xml><?xml version="1.0" encoding="utf-8"?>
<p:tagLst xmlns:p="http://schemas.openxmlformats.org/presentationml/2006/main">
  <p:tag name="KSO_WM_DIAGRAM_VIRTUALLY_FRAME" val="{&quot;height&quot;:289.85771653543316,&quot;left&quot;:64.2392125984252,&quot;top&quot;:151.30921259842518,&quot;width&quot;:830.2098425196851}"/>
</p:tagLst>
</file>

<file path=ppt/tags/tag17.xml><?xml version="1.0" encoding="utf-8"?>
<p:tagLst xmlns:p="http://schemas.openxmlformats.org/presentationml/2006/main">
  <p:tag name="KSO_WM_DIAGRAM_VIRTUALLY_FRAME" val="{&quot;height&quot;:289.85771653543316,&quot;left&quot;:64.2392125984252,&quot;top&quot;:151.30921259842518,&quot;width&quot;:830.2098425196851}"/>
</p:tagLst>
</file>

<file path=ppt/tags/tag18.xml><?xml version="1.0" encoding="utf-8"?>
<p:tagLst xmlns:p="http://schemas.openxmlformats.org/presentationml/2006/main">
  <p:tag name="KSO_WM_DIAGRAM_VIRTUALLY_FRAME" val="{&quot;height&quot;:329.8515748031497,&quot;left&quot;:64.2392125984252,&quot;top&quot;:151.30921259842518,&quot;width&quot;:830.2098425196851}"/>
</p:tagLst>
</file>

<file path=ppt/tags/tag19.xml><?xml version="1.0" encoding="utf-8"?>
<p:tagLst xmlns:p="http://schemas.openxmlformats.org/presentationml/2006/main">
  <p:tag name="KSO_WM_DIAGRAM_VIRTUALLY_FRAME" val="{&quot;height&quot;:329.8515748031497,&quot;left&quot;:64.2392125984252,&quot;top&quot;:151.30921259842518,&quot;width&quot;:830.2098425196851}"/>
</p:tagLst>
</file>

<file path=ppt/tags/tag2.xml><?xml version="1.0" encoding="utf-8"?>
<p:tagLst xmlns:p="http://schemas.openxmlformats.org/presentationml/2006/main">
  <p:tag name="KSO_WM_DIAGRAM_VIRTUALLY_FRAME" val="{&quot;height&quot;:329.8515748031497,&quot;left&quot;:64.2392125984252,&quot;top&quot;:151.30921259842518,&quot;width&quot;:830.2098425196851}"/>
</p:tagLst>
</file>

<file path=ppt/tags/tag20.xml><?xml version="1.0" encoding="utf-8"?>
<p:tagLst xmlns:p="http://schemas.openxmlformats.org/presentationml/2006/main">
  <p:tag name="KSO_WM_DIAGRAM_VIRTUALLY_FRAME" val="{&quot;height&quot;:329.8515748031497,&quot;left&quot;:64.2392125984252,&quot;top&quot;:151.30921259842518,&quot;width&quot;:830.2098425196851}"/>
</p:tagLst>
</file>

<file path=ppt/tags/tag21.xml><?xml version="1.0" encoding="utf-8"?>
<p:tagLst xmlns:p="http://schemas.openxmlformats.org/presentationml/2006/main">
  <p:tag name="KSO_WM_DIAGRAM_VIRTUALLY_FRAME" val="{&quot;height&quot;:272.9653543307087,&quot;left&quot;:487.17472440944886,&quot;top&quot;:164.7559842519685,&quot;width&quot;:407.20480314960616}"/>
</p:tagLst>
</file>

<file path=ppt/tags/tag22.xml><?xml version="1.0" encoding="utf-8"?>
<p:tagLst xmlns:p="http://schemas.openxmlformats.org/presentationml/2006/main">
  <p:tag name="KSO_WM_DIAGRAM_VIRTUALLY_FRAME" val="{&quot;height&quot;:272.9653543307087,&quot;left&quot;:487.17472440944886,&quot;top&quot;:164.7559842519685,&quot;width&quot;:407.20480314960616}"/>
</p:tagLst>
</file>

<file path=ppt/tags/tag23.xml><?xml version="1.0" encoding="utf-8"?>
<p:tagLst xmlns:p="http://schemas.openxmlformats.org/presentationml/2006/main">
  <p:tag name="KSO_WM_DIAGRAM_VIRTUALLY_FRAME" val="{&quot;height&quot;:272.9653543307087,&quot;left&quot;:487.17472440944886,&quot;top&quot;:164.7559842519685,&quot;width&quot;:407.20480314960616}"/>
</p:tagLst>
</file>

<file path=ppt/tags/tag24.xml><?xml version="1.0" encoding="utf-8"?>
<p:tagLst xmlns:p="http://schemas.openxmlformats.org/presentationml/2006/main">
  <p:tag name="KSO_WM_DIAGRAM_VIRTUALLY_FRAME" val="{&quot;height&quot;:272.9653543307087,&quot;left&quot;:487.17472440944886,&quot;top&quot;:164.7559842519685,&quot;width&quot;:407.20480314960616}"/>
</p:tagLst>
</file>

<file path=ppt/tags/tag25.xml><?xml version="1.0" encoding="utf-8"?>
<p:tagLst xmlns:p="http://schemas.openxmlformats.org/presentationml/2006/main">
  <p:tag name="KSO_WM_DIAGRAM_VIRTUALLY_FRAME" val="{&quot;height&quot;:272.9653543307087,&quot;left&quot;:487.17472440944886,&quot;top&quot;:164.7559842519685,&quot;width&quot;:407.20480314960616}"/>
</p:tagLst>
</file>

<file path=ppt/tags/tag26.xml><?xml version="1.0" encoding="utf-8"?>
<p:tagLst xmlns:p="http://schemas.openxmlformats.org/presentationml/2006/main">
  <p:tag name="KSO_WM_DIAGRAM_VIRTUALLY_FRAME" val="{&quot;height&quot;:272.9653543307087,&quot;left&quot;:487.17472440944886,&quot;top&quot;:164.7559842519685,&quot;width&quot;:407.20480314960616}"/>
</p:tagLst>
</file>

<file path=ppt/tags/tag27.xml><?xml version="1.0" encoding="utf-8"?>
<p:tagLst xmlns:p="http://schemas.openxmlformats.org/presentationml/2006/main">
  <p:tag name="KSO_WM_DIAGRAM_VIRTUALLY_FRAME" val="{&quot;height&quot;:272.9653543307087,&quot;left&quot;:487.17472440944886,&quot;top&quot;:164.7559842519685,&quot;width&quot;:407.20480314960616}"/>
</p:tagLst>
</file>

<file path=ppt/tags/tag28.xml><?xml version="1.0" encoding="utf-8"?>
<p:tagLst xmlns:p="http://schemas.openxmlformats.org/presentationml/2006/main">
  <p:tag name="KSO_WM_DIAGRAM_VIRTUALLY_FRAME" val="{&quot;height&quot;:272.9653543307087,&quot;left&quot;:487.17472440944886,&quot;top&quot;:164.7559842519685,&quot;width&quot;:407.20480314960616}"/>
</p:tagLst>
</file>

<file path=ppt/tags/tag29.xml><?xml version="1.0" encoding="utf-8"?>
<p:tagLst xmlns:p="http://schemas.openxmlformats.org/presentationml/2006/main">
  <p:tag name="KSO_WM_DIAGRAM_VIRTUALLY_FRAME" val="{&quot;height&quot;:272.9653543307087,&quot;left&quot;:487.17472440944886,&quot;top&quot;:164.7559842519685,&quot;width&quot;:407.20480314960616}"/>
</p:tagLst>
</file>

<file path=ppt/tags/tag3.xml><?xml version="1.0" encoding="utf-8"?>
<p:tagLst xmlns:p="http://schemas.openxmlformats.org/presentationml/2006/main">
  <p:tag name="KSO_WM_DIAGRAM_VIRTUALLY_FRAME" val="{&quot;height&quot;:329.8515748031497,&quot;left&quot;:64.2392125984252,&quot;top&quot;:151.30921259842518,&quot;width&quot;:830.2098425196851}"/>
</p:tagLst>
</file>

<file path=ppt/tags/tag30.xml><?xml version="1.0" encoding="utf-8"?>
<p:tagLst xmlns:p="http://schemas.openxmlformats.org/presentationml/2006/main">
  <p:tag name="KSO_WM_DIAGRAM_VIRTUALLY_FRAME" val="{&quot;height&quot;:272.9653543307087,&quot;left&quot;:487.17472440944886,&quot;top&quot;:164.7559842519685,&quot;width&quot;:407.20480314960616}"/>
</p:tagLst>
</file>

<file path=ppt/tags/tag31.xml><?xml version="1.0" encoding="utf-8"?>
<p:tagLst xmlns:p="http://schemas.openxmlformats.org/presentationml/2006/main">
  <p:tag name="KSO_WM_DIAGRAM_VIRTUALLY_FRAME" val="{&quot;height&quot;:272.9653543307087,&quot;left&quot;:487.17472440944886,&quot;top&quot;:164.7559842519685,&quot;width&quot;:407.20480314960616}"/>
</p:tagLst>
</file>

<file path=ppt/tags/tag32.xml><?xml version="1.0" encoding="utf-8"?>
<p:tagLst xmlns:p="http://schemas.openxmlformats.org/presentationml/2006/main">
  <p:tag name="KSO_WM_DIAGRAM_VIRTUALLY_FRAME" val="{&quot;height&quot;:272.9653543307087,&quot;left&quot;:487.17472440944886,&quot;top&quot;:164.7559842519685,&quot;width&quot;:407.20480314960616}"/>
</p:tagLst>
</file>

<file path=ppt/tags/tag33.xml><?xml version="1.0" encoding="utf-8"?>
<p:tagLst xmlns:p="http://schemas.openxmlformats.org/presentationml/2006/main">
  <p:tag name="KSO_WM_DIAGRAM_VIRTUALLY_FRAME" val="{&quot;height&quot;:272.9653543307087,&quot;left&quot;:487.17472440944886,&quot;top&quot;:164.7559842519685,&quot;width&quot;:407.20480314960616}"/>
</p:tagLst>
</file>

<file path=ppt/tags/tag34.xml><?xml version="1.0" encoding="utf-8"?>
<p:tagLst xmlns:p="http://schemas.openxmlformats.org/presentationml/2006/main">
  <p:tag name="KSO_WM_DIAGRAM_VIRTUALLY_FRAME" val="{&quot;height&quot;:272.9653543307087,&quot;left&quot;:487.17472440944886,&quot;top&quot;:164.7559842519685,&quot;width&quot;:407.20480314960616}"/>
</p:tagLst>
</file>

<file path=ppt/tags/tag35.xml><?xml version="1.0" encoding="utf-8"?>
<p:tagLst xmlns:p="http://schemas.openxmlformats.org/presentationml/2006/main">
  <p:tag name="KSO_WM_DIAGRAM_VIRTUALLY_FRAME" val="{&quot;height&quot;:272.9653543307087,&quot;left&quot;:487.17472440944886,&quot;top&quot;:164.7559842519685,&quot;width&quot;:407.20480314960616}"/>
</p:tagLst>
</file>

<file path=ppt/tags/tag36.xml><?xml version="1.0" encoding="utf-8"?>
<p:tagLst xmlns:p="http://schemas.openxmlformats.org/presentationml/2006/main">
  <p:tag name="KSO_WM_DIAGRAM_VIRTUALLY_FRAME" val="{&quot;height&quot;:313.15,&quot;left&quot;:68.6,&quot;top&quot;:157.05,&quot;width&quot;:815.95}"/>
</p:tagLst>
</file>

<file path=ppt/tags/tag37.xml><?xml version="1.0" encoding="utf-8"?>
<p:tagLst xmlns:p="http://schemas.openxmlformats.org/presentationml/2006/main">
  <p:tag name="KSO_WM_DIAGRAM_VIRTUALLY_FRAME" val="{&quot;height&quot;:313.15,&quot;left&quot;:68.6,&quot;top&quot;:157.05,&quot;width&quot;:815.95}"/>
</p:tagLst>
</file>

<file path=ppt/tags/tag38.xml><?xml version="1.0" encoding="utf-8"?>
<p:tagLst xmlns:p="http://schemas.openxmlformats.org/presentationml/2006/main">
  <p:tag name="KSO_WM_DIAGRAM_VIRTUALLY_FRAME" val="{&quot;height&quot;:313.15,&quot;left&quot;:68.6,&quot;top&quot;:157.05,&quot;width&quot;:815.95}"/>
</p:tagLst>
</file>

<file path=ppt/tags/tag39.xml><?xml version="1.0" encoding="utf-8"?>
<p:tagLst xmlns:p="http://schemas.openxmlformats.org/presentationml/2006/main">
  <p:tag name="KSO_WM_DIAGRAM_VIRTUALLY_FRAME" val="{&quot;height&quot;:313.15,&quot;left&quot;:68.6,&quot;top&quot;:157.05,&quot;width&quot;:815.95}"/>
</p:tagLst>
</file>

<file path=ppt/tags/tag4.xml><?xml version="1.0" encoding="utf-8"?>
<p:tagLst xmlns:p="http://schemas.openxmlformats.org/presentationml/2006/main">
  <p:tag name="KSO_WM_DIAGRAM_VIRTUALLY_FRAME" val="{&quot;height&quot;:329.8515748031497,&quot;left&quot;:64.2392125984252,&quot;top&quot;:151.30921259842518,&quot;width&quot;:830.2098425196851}"/>
</p:tagLst>
</file>

<file path=ppt/tags/tag40.xml><?xml version="1.0" encoding="utf-8"?>
<p:tagLst xmlns:p="http://schemas.openxmlformats.org/presentationml/2006/main">
  <p:tag name="KSO_WM_DIAGRAM_VIRTUALLY_FRAME" val="{&quot;height&quot;:313.15,&quot;left&quot;:68.6,&quot;top&quot;:157.05,&quot;width&quot;:815.95}"/>
</p:tagLst>
</file>

<file path=ppt/tags/tag41.xml><?xml version="1.0" encoding="utf-8"?>
<p:tagLst xmlns:p="http://schemas.openxmlformats.org/presentationml/2006/main">
  <p:tag name="KSO_WM_DIAGRAM_VIRTUALLY_FRAME" val="{&quot;height&quot;:313.15,&quot;left&quot;:68.6,&quot;top&quot;:157.05,&quot;width&quot;:815.95}"/>
</p:tagLst>
</file>

<file path=ppt/tags/tag42.xml><?xml version="1.0" encoding="utf-8"?>
<p:tagLst xmlns:p="http://schemas.openxmlformats.org/presentationml/2006/main">
  <p:tag name="KSO_WM_DIAGRAM_VIRTUALLY_FRAME" val="{&quot;height&quot;:313.15,&quot;left&quot;:68.6,&quot;top&quot;:157.05,&quot;width&quot;:815.95}"/>
</p:tagLst>
</file>

<file path=ppt/tags/tag43.xml><?xml version="1.0" encoding="utf-8"?>
<p:tagLst xmlns:p="http://schemas.openxmlformats.org/presentationml/2006/main">
  <p:tag name="KSO_WM_DIAGRAM_VIRTUALLY_FRAME" val="{&quot;height&quot;:313.15,&quot;left&quot;:68.6,&quot;top&quot;:157.05,&quot;width&quot;:815.95}"/>
</p:tagLst>
</file>

<file path=ppt/tags/tag44.xml><?xml version="1.0" encoding="utf-8"?>
<p:tagLst xmlns:p="http://schemas.openxmlformats.org/presentationml/2006/main">
  <p:tag name="KSO_WM_DIAGRAM_VIRTUALLY_FRAME" val="{&quot;height&quot;:313.15,&quot;left&quot;:68.6,&quot;top&quot;:157.05,&quot;width&quot;:815.95}"/>
</p:tagLst>
</file>

<file path=ppt/tags/tag45.xml><?xml version="1.0" encoding="utf-8"?>
<p:tagLst xmlns:p="http://schemas.openxmlformats.org/presentationml/2006/main">
  <p:tag name="KSO_WM_DIAGRAM_VIRTUALLY_FRAME" val="{&quot;height&quot;:313.15,&quot;left&quot;:68.6,&quot;top&quot;:157.05,&quot;width&quot;:815.95}"/>
</p:tagLst>
</file>

<file path=ppt/tags/tag46.xml><?xml version="1.0" encoding="utf-8"?>
<p:tagLst xmlns:p="http://schemas.openxmlformats.org/presentationml/2006/main">
  <p:tag name="KSO_WM_DIAGRAM_VIRTUALLY_FRAME" val="{&quot;height&quot;:313.15,&quot;left&quot;:68.6,&quot;top&quot;:157.05,&quot;width&quot;:815.95}"/>
</p:tagLst>
</file>

<file path=ppt/tags/tag47.xml><?xml version="1.0" encoding="utf-8"?>
<p:tagLst xmlns:p="http://schemas.openxmlformats.org/presentationml/2006/main">
  <p:tag name="KSO_WM_DIAGRAM_VIRTUALLY_FRAME" val="{&quot;height&quot;:313.15,&quot;left&quot;:68.6,&quot;top&quot;:157.05,&quot;width&quot;:815.95}"/>
</p:tagLst>
</file>

<file path=ppt/tags/tag48.xml><?xml version="1.0" encoding="utf-8"?>
<p:tagLst xmlns:p="http://schemas.openxmlformats.org/presentationml/2006/main">
  <p:tag name="KSO_WM_DIAGRAM_VIRTUALLY_FRAME" val="{&quot;height&quot;:313.15,&quot;left&quot;:68.6,&quot;top&quot;:157.05,&quot;width&quot;:815.95}"/>
</p:tagLst>
</file>

<file path=ppt/tags/tag49.xml><?xml version="1.0" encoding="utf-8"?>
<p:tagLst xmlns:p="http://schemas.openxmlformats.org/presentationml/2006/main">
  <p:tag name="KSO_WM_DIAGRAM_VIRTUALLY_FRAME" val="{&quot;height&quot;:313.15,&quot;left&quot;:68.6,&quot;top&quot;:157.05,&quot;width&quot;:815.95}"/>
</p:tagLst>
</file>

<file path=ppt/tags/tag5.xml><?xml version="1.0" encoding="utf-8"?>
<p:tagLst xmlns:p="http://schemas.openxmlformats.org/presentationml/2006/main">
  <p:tag name="KSO_WM_DIAGRAM_VIRTUALLY_FRAME" val="{&quot;height&quot;:329.8515748031497,&quot;left&quot;:64.2392125984252,&quot;top&quot;:151.30921259842518,&quot;width&quot;:830.2098425196851}"/>
</p:tagLst>
</file>

<file path=ppt/tags/tag50.xml><?xml version="1.0" encoding="utf-8"?>
<p:tagLst xmlns:p="http://schemas.openxmlformats.org/presentationml/2006/main">
  <p:tag name="KSO_WM_DIAGRAM_VIRTUALLY_FRAME" val="{&quot;height&quot;:313.15,&quot;left&quot;:68.6,&quot;top&quot;:157.05,&quot;width&quot;:815.95}"/>
</p:tagLst>
</file>

<file path=ppt/tags/tag51.xml><?xml version="1.0" encoding="utf-8"?>
<p:tagLst xmlns:p="http://schemas.openxmlformats.org/presentationml/2006/main">
  <p:tag name="KSO_WM_DIAGRAM_VIRTUALLY_FRAME" val="{&quot;height&quot;:313.15,&quot;left&quot;:68.6,&quot;top&quot;:157.05,&quot;width&quot;:815.95}"/>
</p:tagLst>
</file>

<file path=ppt/tags/tag52.xml><?xml version="1.0" encoding="utf-8"?>
<p:tagLst xmlns:p="http://schemas.openxmlformats.org/presentationml/2006/main">
  <p:tag name="KSO_WM_DIAGRAM_VIRTUALLY_FRAME" val="{&quot;height&quot;:313.15,&quot;left&quot;:68.6,&quot;top&quot;:157.05,&quot;width&quot;:815.95}"/>
</p:tagLst>
</file>

<file path=ppt/tags/tag53.xml><?xml version="1.0" encoding="utf-8"?>
<p:tagLst xmlns:p="http://schemas.openxmlformats.org/presentationml/2006/main">
  <p:tag name="KSO_WM_DIAGRAM_VIRTUALLY_FRAME" val="{&quot;height&quot;:313.15,&quot;left&quot;:68.6,&quot;top&quot;:157.05,&quot;width&quot;:815.95}"/>
</p:tagLst>
</file>

<file path=ppt/tags/tag54.xml><?xml version="1.0" encoding="utf-8"?>
<p:tagLst xmlns:p="http://schemas.openxmlformats.org/presentationml/2006/main">
  <p:tag name="KSO_WM_DIAGRAM_VIRTUALLY_FRAME" val="{&quot;height&quot;:313.15,&quot;left&quot;:68.6,&quot;top&quot;:157.05,&quot;width&quot;:815.95}"/>
</p:tagLst>
</file>

<file path=ppt/tags/tag55.xml><?xml version="1.0" encoding="utf-8"?>
<p:tagLst xmlns:p="http://schemas.openxmlformats.org/presentationml/2006/main">
  <p:tag name="KSO_WM_DIAGRAM_VIRTUALLY_FRAME" val="{&quot;height&quot;:313.15,&quot;left&quot;:68.6,&quot;top&quot;:157.05,&quot;width&quot;:815.95}"/>
</p:tagLst>
</file>

<file path=ppt/tags/tag56.xml><?xml version="1.0" encoding="utf-8"?>
<p:tagLst xmlns:p="http://schemas.openxmlformats.org/presentationml/2006/main">
  <p:tag name="KSO_WM_DIAGRAM_VIRTUALLY_FRAME" val="{&quot;height&quot;:313.15,&quot;left&quot;:68.6,&quot;top&quot;:157.05,&quot;width&quot;:815.95}"/>
</p:tagLst>
</file>

<file path=ppt/tags/tag57.xml><?xml version="1.0" encoding="utf-8"?>
<p:tagLst xmlns:p="http://schemas.openxmlformats.org/presentationml/2006/main">
  <p:tag name="KSO_WM_DIAGRAM_VIRTUALLY_FRAME" val="{&quot;height&quot;:313.15,&quot;left&quot;:68.6,&quot;top&quot;:157.05,&quot;width&quot;:815.95}"/>
</p:tagLst>
</file>

<file path=ppt/tags/tag58.xml><?xml version="1.0" encoding="utf-8"?>
<p:tagLst xmlns:p="http://schemas.openxmlformats.org/presentationml/2006/main">
  <p:tag name="KSO_WM_DIAGRAM_VIRTUALLY_FRAME" val="{&quot;height&quot;:313.15,&quot;left&quot;:68.6,&quot;top&quot;:157.05,&quot;width&quot;:815.95}"/>
</p:tagLst>
</file>

<file path=ppt/tags/tag59.xml><?xml version="1.0" encoding="utf-8"?>
<p:tagLst xmlns:p="http://schemas.openxmlformats.org/presentationml/2006/main">
  <p:tag name="KSO_WM_DIAGRAM_VIRTUALLY_FRAME" val="{&quot;height&quot;:313.15,&quot;left&quot;:68.6,&quot;top&quot;:157.05,&quot;width&quot;:815.95}"/>
</p:tagLst>
</file>

<file path=ppt/tags/tag6.xml><?xml version="1.0" encoding="utf-8"?>
<p:tagLst xmlns:p="http://schemas.openxmlformats.org/presentationml/2006/main">
  <p:tag name="KSO_WM_DIAGRAM_VIRTUALLY_FRAME" val="{&quot;height&quot;:329.8515748031497,&quot;left&quot;:64.2392125984252,&quot;top&quot;:151.30921259842518,&quot;width&quot;:830.2098425196851}"/>
</p:tagLst>
</file>

<file path=ppt/tags/tag60.xml><?xml version="1.0" encoding="utf-8"?>
<p:tagLst xmlns:p="http://schemas.openxmlformats.org/presentationml/2006/main">
  <p:tag name="KSO_WM_DIAGRAM_VIRTUALLY_FRAME" val="{&quot;height&quot;:194.1509842519685,&quot;left&quot;:106.84181102362204,&quot;top&quot;:262.70948818897637,&quot;width&quot;:752.384724409449}"/>
</p:tagLst>
</file>

<file path=ppt/tags/tag61.xml><?xml version="1.0" encoding="utf-8"?>
<p:tagLst xmlns:p="http://schemas.openxmlformats.org/presentationml/2006/main">
  <p:tag name="KSO_WM_DIAGRAM_VIRTUALLY_FRAME" val="{&quot;height&quot;:194.1509842519685,&quot;left&quot;:106.84181102362204,&quot;top&quot;:262.70948818897637,&quot;width&quot;:752.384724409449}"/>
</p:tagLst>
</file>

<file path=ppt/tags/tag62.xml><?xml version="1.0" encoding="utf-8"?>
<p:tagLst xmlns:p="http://schemas.openxmlformats.org/presentationml/2006/main">
  <p:tag name="KSO_WM_DIAGRAM_VIRTUALLY_FRAME" val="{&quot;height&quot;:194.1509842519685,&quot;left&quot;:106.84181102362204,&quot;top&quot;:262.70948818897637,&quot;width&quot;:752.384724409449}"/>
</p:tagLst>
</file>

<file path=ppt/tags/tag63.xml><?xml version="1.0" encoding="utf-8"?>
<p:tagLst xmlns:p="http://schemas.openxmlformats.org/presentationml/2006/main">
  <p:tag name="KSO_WM_DIAGRAM_VIRTUALLY_FRAME" val="{&quot;height&quot;:194.1509842519685,&quot;left&quot;:106.84181102362204,&quot;top&quot;:262.70948818897637,&quot;width&quot;:752.384724409449}"/>
</p:tagLst>
</file>

<file path=ppt/tags/tag64.xml><?xml version="1.0" encoding="utf-8"?>
<p:tagLst xmlns:p="http://schemas.openxmlformats.org/presentationml/2006/main">
  <p:tag name="KSO_WM_DIAGRAM_VIRTUALLY_FRAME" val="{&quot;height&quot;:194.1509842519685,&quot;left&quot;:106.84181102362204,&quot;top&quot;:262.70948818897637,&quot;width&quot;:752.384724409449}"/>
</p:tagLst>
</file>

<file path=ppt/tags/tag65.xml><?xml version="1.0" encoding="utf-8"?>
<p:tagLst xmlns:p="http://schemas.openxmlformats.org/presentationml/2006/main">
  <p:tag name="KSO_WM_DIAGRAM_VIRTUALLY_FRAME" val="{&quot;height&quot;:194.1509842519685,&quot;left&quot;:106.84181102362204,&quot;top&quot;:262.70948818897637,&quot;width&quot;:752.384724409449}"/>
</p:tagLst>
</file>

<file path=ppt/tags/tag66.xml><?xml version="1.0" encoding="utf-8"?>
<p:tagLst xmlns:p="http://schemas.openxmlformats.org/presentationml/2006/main">
  <p:tag name="KSO_WM_DIAGRAM_VIRTUALLY_FRAME" val="{&quot;height&quot;:194.1509842519685,&quot;left&quot;:106.84181102362204,&quot;top&quot;:262.70948818897637,&quot;width&quot;:752.384724409449}"/>
</p:tagLst>
</file>

<file path=ppt/tags/tag67.xml><?xml version="1.0" encoding="utf-8"?>
<p:tagLst xmlns:p="http://schemas.openxmlformats.org/presentationml/2006/main">
  <p:tag name="KSO_WM_DIAGRAM_VIRTUALLY_FRAME" val="{&quot;height&quot;:194.1509842519685,&quot;left&quot;:106.84181102362204,&quot;top&quot;:262.70948818897637,&quot;width&quot;:752.384724409449}"/>
</p:tagLst>
</file>

<file path=ppt/tags/tag68.xml><?xml version="1.0" encoding="utf-8"?>
<p:tagLst xmlns:p="http://schemas.openxmlformats.org/presentationml/2006/main">
  <p:tag name="KSO_WM_DIAGRAM_VIRTUALLY_FRAME" val="{&quot;height&quot;:194.1509842519685,&quot;left&quot;:106.84181102362204,&quot;top&quot;:262.70948818897637,&quot;width&quot;:752.384724409449}"/>
</p:tagLst>
</file>

<file path=ppt/tags/tag69.xml><?xml version="1.0" encoding="utf-8"?>
<p:tagLst xmlns:p="http://schemas.openxmlformats.org/presentationml/2006/main">
  <p:tag name="KSO_WM_DIAGRAM_VIRTUALLY_FRAME" val="{&quot;height&quot;:194.1509842519685,&quot;left&quot;:106.84181102362204,&quot;top&quot;:262.70948818897637,&quot;width&quot;:752.384724409449}"/>
</p:tagLst>
</file>

<file path=ppt/tags/tag7.xml><?xml version="1.0" encoding="utf-8"?>
<p:tagLst xmlns:p="http://schemas.openxmlformats.org/presentationml/2006/main">
  <p:tag name="KSO_WM_DIAGRAM_VIRTUALLY_FRAME" val="{&quot;height&quot;:329.8515748031497,&quot;left&quot;:64.2392125984252,&quot;top&quot;:151.30921259842518,&quot;width&quot;:830.2098425196851}"/>
</p:tagLst>
</file>

<file path=ppt/tags/tag70.xml><?xml version="1.0" encoding="utf-8"?>
<p:tagLst xmlns:p="http://schemas.openxmlformats.org/presentationml/2006/main">
  <p:tag name="KSO_WM_DIAGRAM_VIRTUALLY_FRAME" val="{&quot;height&quot;:194.1509842519685,&quot;left&quot;:106.84181102362204,&quot;top&quot;:262.70948818897637,&quot;width&quot;:752.384724409449}"/>
</p:tagLst>
</file>

<file path=ppt/tags/tag71.xml><?xml version="1.0" encoding="utf-8"?>
<p:tagLst xmlns:p="http://schemas.openxmlformats.org/presentationml/2006/main">
  <p:tag name="KSO_WM_DIAGRAM_VIRTUALLY_FRAME" val="{&quot;height&quot;:194.1509842519685,&quot;left&quot;:106.84181102362204,&quot;top&quot;:262.70948818897637,&quot;width&quot;:752.384724409449}"/>
</p:tagLst>
</file>

<file path=ppt/tags/tag72.xml><?xml version="1.0" encoding="utf-8"?>
<p:tagLst xmlns:p="http://schemas.openxmlformats.org/presentationml/2006/main">
  <p:tag name="KSO_WM_DIAGRAM_VIRTUALLY_FRAME" val="{&quot;height&quot;:194.1509842519685,&quot;left&quot;:106.84181102362204,&quot;top&quot;:262.70948818897637,&quot;width&quot;:752.384724409449}"/>
</p:tagLst>
</file>

<file path=ppt/tags/tag73.xml><?xml version="1.0" encoding="utf-8"?>
<p:tagLst xmlns:p="http://schemas.openxmlformats.org/presentationml/2006/main">
  <p:tag name="KSO_WM_DIAGRAM_VIRTUALLY_FRAME" val="{&quot;height&quot;:194.1509842519685,&quot;left&quot;:106.84181102362204,&quot;top&quot;:262.70948818897637,&quot;width&quot;:752.384724409449}"/>
</p:tagLst>
</file>

<file path=ppt/tags/tag74.xml><?xml version="1.0" encoding="utf-8"?>
<p:tagLst xmlns:p="http://schemas.openxmlformats.org/presentationml/2006/main">
  <p:tag name="KSO_WM_DIAGRAM_VIRTUALLY_FRAME" val="{&quot;height&quot;:194.1509842519685,&quot;left&quot;:106.84181102362204,&quot;top&quot;:262.70948818897637,&quot;width&quot;:752.384724409449}"/>
</p:tagLst>
</file>

<file path=ppt/tags/tag75.xml><?xml version="1.0" encoding="utf-8"?>
<p:tagLst xmlns:p="http://schemas.openxmlformats.org/presentationml/2006/main">
  <p:tag name="KSO_WM_DIAGRAM_VIRTUALLY_FRAME" val="{&quot;height&quot;:194.1509842519685,&quot;left&quot;:106.84181102362204,&quot;top&quot;:262.70948818897637,&quot;width&quot;:752.384724409449}"/>
</p:tagLst>
</file>

<file path=ppt/tags/tag76.xml><?xml version="1.0" encoding="utf-8"?>
<p:tagLst xmlns:p="http://schemas.openxmlformats.org/presentationml/2006/main">
  <p:tag name="KSO_WM_DIAGRAM_VIRTUALLY_FRAME" val="{&quot;height&quot;:182.979842519685,&quot;left&quot;:278.98,&quot;top&quot;:218.11133858267718,&quot;width&quot;:604.9945669291338}"/>
</p:tagLst>
</file>

<file path=ppt/tags/tag77.xml><?xml version="1.0" encoding="utf-8"?>
<p:tagLst xmlns:p="http://schemas.openxmlformats.org/presentationml/2006/main">
  <p:tag name="KSO_WM_DIAGRAM_VIRTUALLY_FRAME" val="{&quot;height&quot;:182.979842519685,&quot;left&quot;:278.98,&quot;top&quot;:218.11133858267718,&quot;width&quot;:604.9945669291338}"/>
</p:tagLst>
</file>

<file path=ppt/tags/tag78.xml><?xml version="1.0" encoding="utf-8"?>
<p:tagLst xmlns:p="http://schemas.openxmlformats.org/presentationml/2006/main">
  <p:tag name="KSO_WM_DIAGRAM_VIRTUALLY_FRAME" val="{&quot;height&quot;:182.979842519685,&quot;left&quot;:278.98,&quot;top&quot;:218.11133858267718,&quot;width&quot;:604.9945669291338}"/>
</p:tagLst>
</file>

<file path=ppt/tags/tag79.xml><?xml version="1.0" encoding="utf-8"?>
<p:tagLst xmlns:p="http://schemas.openxmlformats.org/presentationml/2006/main">
  <p:tag name="KSO_WM_DIAGRAM_VIRTUALLY_FRAME" val="{&quot;height&quot;:182.979842519685,&quot;left&quot;:278.98,&quot;top&quot;:218.11133858267718,&quot;width&quot;:604.9945669291338}"/>
</p:tagLst>
</file>

<file path=ppt/tags/tag8.xml><?xml version="1.0" encoding="utf-8"?>
<p:tagLst xmlns:p="http://schemas.openxmlformats.org/presentationml/2006/main">
  <p:tag name="KSO_WM_DIAGRAM_VIRTUALLY_FRAME" val="{&quot;height&quot;:329.8515748031497,&quot;left&quot;:64.2392125984252,&quot;top&quot;:151.30921259842518,&quot;width&quot;:830.2098425196851}"/>
</p:tagLst>
</file>

<file path=ppt/tags/tag80.xml><?xml version="1.0" encoding="utf-8"?>
<p:tagLst xmlns:p="http://schemas.openxmlformats.org/presentationml/2006/main">
  <p:tag name="KSO_WM_DIAGRAM_VIRTUALLY_FRAME" val="{&quot;height&quot;:182.979842519685,&quot;left&quot;:278.98,&quot;top&quot;:218.11133858267718,&quot;width&quot;:604.9945669291338}"/>
</p:tagLst>
</file>

<file path=ppt/tags/tag81.xml><?xml version="1.0" encoding="utf-8"?>
<p:tagLst xmlns:p="http://schemas.openxmlformats.org/presentationml/2006/main">
  <p:tag name="KSO_WM_DIAGRAM_VIRTUALLY_FRAME" val="{&quot;height&quot;:182.979842519685,&quot;left&quot;:278.98,&quot;top&quot;:218.11133858267718,&quot;width&quot;:604.9945669291338}"/>
</p:tagLst>
</file>

<file path=ppt/tags/tag82.xml><?xml version="1.0" encoding="utf-8"?>
<p:tagLst xmlns:p="http://schemas.openxmlformats.org/presentationml/2006/main">
  <p:tag name="KSO_WM_DIAGRAM_VIRTUALLY_FRAME" val="{&quot;height&quot;:182.979842519685,&quot;left&quot;:278.98,&quot;top&quot;:218.11133858267718,&quot;width&quot;:604.9945669291338}"/>
</p:tagLst>
</file>

<file path=ppt/tags/tag83.xml><?xml version="1.0" encoding="utf-8"?>
<p:tagLst xmlns:p="http://schemas.openxmlformats.org/presentationml/2006/main">
  <p:tag name="KSO_WM_DIAGRAM_VIRTUALLY_FRAME" val="{&quot;height&quot;:182.979842519685,&quot;left&quot;:278.98,&quot;top&quot;:218.11133858267718,&quot;width&quot;:604.9945669291338}"/>
</p:tagLst>
</file>

<file path=ppt/tags/tag84.xml><?xml version="1.0" encoding="utf-8"?>
<p:tagLst xmlns:p="http://schemas.openxmlformats.org/presentationml/2006/main">
  <p:tag name="KSO_WM_DIAGRAM_VIRTUALLY_FRAME" val="{&quot;height&quot;:182.979842519685,&quot;left&quot;:278.98,&quot;top&quot;:218.11133858267718,&quot;width&quot;:604.9945669291338}"/>
</p:tagLst>
</file>

<file path=ppt/tags/tag85.xml><?xml version="1.0" encoding="utf-8"?>
<p:tagLst xmlns:p="http://schemas.openxmlformats.org/presentationml/2006/main">
  <p:tag name="KSO_WM_DIAGRAM_VIRTUALLY_FRAME" val="{&quot;height&quot;:182.979842519685,&quot;left&quot;:278.98,&quot;top&quot;:218.11133858267718,&quot;width&quot;:604.9945669291338}"/>
</p:tagLst>
</file>

<file path=ppt/tags/tag86.xml><?xml version="1.0" encoding="utf-8"?>
<p:tagLst xmlns:p="http://schemas.openxmlformats.org/presentationml/2006/main">
  <p:tag name="KSO_WM_DIAGRAM_VIRTUALLY_FRAME" val="{&quot;height&quot;:182.979842519685,&quot;left&quot;:278.98,&quot;top&quot;:218.11133858267718,&quot;width&quot;:604.9945669291338}"/>
</p:tagLst>
</file>

<file path=ppt/tags/tag87.xml><?xml version="1.0" encoding="utf-8"?>
<p:tagLst xmlns:p="http://schemas.openxmlformats.org/presentationml/2006/main">
  <p:tag name="KSO_WM_DIAGRAM_VIRTUALLY_FRAME" val="{&quot;height&quot;:182.979842519685,&quot;left&quot;:278.98,&quot;top&quot;:218.11133858267718,&quot;width&quot;:604.9945669291338}"/>
</p:tagLst>
</file>

<file path=ppt/tags/tag88.xml><?xml version="1.0" encoding="utf-8"?>
<p:tagLst xmlns:p="http://schemas.openxmlformats.org/presentationml/2006/main">
  <p:tag name="KSO_WM_DIAGRAM_VIRTUALLY_FRAME" val="{&quot;height&quot;:182.979842519685,&quot;left&quot;:278.98,&quot;top&quot;:218.11133858267718,&quot;width&quot;:604.9945669291338}"/>
</p:tagLst>
</file>

<file path=ppt/tags/tag89.xml><?xml version="1.0" encoding="utf-8"?>
<p:tagLst xmlns:p="http://schemas.openxmlformats.org/presentationml/2006/main">
  <p:tag name="KSO_WM_DIAGRAM_VIRTUALLY_FRAME" val="{&quot;height&quot;:247.4465354330709,&quot;left&quot;:93.89062992125983,&quot;top&quot;:168.16488188976376,&quot;width&quot;:766.4461417322834}"/>
</p:tagLst>
</file>

<file path=ppt/tags/tag9.xml><?xml version="1.0" encoding="utf-8"?>
<p:tagLst xmlns:p="http://schemas.openxmlformats.org/presentationml/2006/main">
  <p:tag name="KSO_WM_DIAGRAM_VIRTUALLY_FRAME" val="{&quot;height&quot;:329.8515748031497,&quot;left&quot;:64.2392125984252,&quot;top&quot;:151.30921259842518,&quot;width&quot;:830.2098425196851}"/>
</p:tagLst>
</file>

<file path=ppt/tags/tag90.xml><?xml version="1.0" encoding="utf-8"?>
<p:tagLst xmlns:p="http://schemas.openxmlformats.org/presentationml/2006/main">
  <p:tag name="KSO_WM_DIAGRAM_VIRTUALLY_FRAME" val="{&quot;height&quot;:247.4465354330709,&quot;left&quot;:93.89062992125983,&quot;top&quot;:168.16488188976376,&quot;width&quot;:766.4461417322834}"/>
</p:tagLst>
</file>

<file path=ppt/tags/tag91.xml><?xml version="1.0" encoding="utf-8"?>
<p:tagLst xmlns:p="http://schemas.openxmlformats.org/presentationml/2006/main">
  <p:tag name="KSO_WM_DIAGRAM_VIRTUALLY_FRAME" val="{&quot;height&quot;:247.4465354330709,&quot;left&quot;:93.89062992125983,&quot;top&quot;:168.16488188976376,&quot;width&quot;:766.4461417322834}"/>
</p:tagLst>
</file>

<file path=ppt/tags/tag92.xml><?xml version="1.0" encoding="utf-8"?>
<p:tagLst xmlns:p="http://schemas.openxmlformats.org/presentationml/2006/main">
  <p:tag name="KSO_WM_DIAGRAM_VIRTUALLY_FRAME" val="{&quot;height&quot;:247.4465354330709,&quot;left&quot;:93.89062992125983,&quot;top&quot;:168.16488188976376,&quot;width&quot;:766.4461417322834}"/>
</p:tagLst>
</file>

<file path=ppt/tags/tag93.xml><?xml version="1.0" encoding="utf-8"?>
<p:tagLst xmlns:p="http://schemas.openxmlformats.org/presentationml/2006/main">
  <p:tag name="KSO_WM_DIAGRAM_VIRTUALLY_FRAME" val="{&quot;height&quot;:247.4465354330709,&quot;left&quot;:93.89062992125983,&quot;top&quot;:168.16488188976376,&quot;width&quot;:766.4461417322834}"/>
</p:tagLst>
</file>

<file path=ppt/tags/tag94.xml><?xml version="1.0" encoding="utf-8"?>
<p:tagLst xmlns:p="http://schemas.openxmlformats.org/presentationml/2006/main">
  <p:tag name="KSO_WM_DIAGRAM_VIRTUALLY_FRAME" val="{&quot;height&quot;:247.4465354330709,&quot;left&quot;:93.89062992125983,&quot;top&quot;:168.16488188976376,&quot;width&quot;:766.4461417322834}"/>
</p:tagLst>
</file>

<file path=ppt/tags/tag95.xml><?xml version="1.0" encoding="utf-8"?>
<p:tagLst xmlns:p="http://schemas.openxmlformats.org/presentationml/2006/main">
  <p:tag name="KSO_WM_DIAGRAM_VIRTUALLY_FRAME" val="{&quot;height&quot;:247.4465354330709,&quot;left&quot;:93.89062992125983,&quot;top&quot;:168.16488188976376,&quot;width&quot;:766.4461417322834}"/>
</p:tagLst>
</file>

<file path=ppt/tags/tag96.xml><?xml version="1.0" encoding="utf-8"?>
<p:tagLst xmlns:p="http://schemas.openxmlformats.org/presentationml/2006/main">
  <p:tag name="KSO_WM_DIAGRAM_VIRTUALLY_FRAME" val="{&quot;height&quot;:247.4465354330709,&quot;left&quot;:93.89062992125983,&quot;top&quot;:168.16488188976376,&quot;width&quot;:766.4461417322834}"/>
</p:tagLst>
</file>

<file path=ppt/tags/tag97.xml><?xml version="1.0" encoding="utf-8"?>
<p:tagLst xmlns:p="http://schemas.openxmlformats.org/presentationml/2006/main">
  <p:tag name="KSO_WM_DIAGRAM_VIRTUALLY_FRAME" val="{&quot;height&quot;:247.4465354330709,&quot;left&quot;:93.89062992125983,&quot;top&quot;:168.16488188976376,&quot;width&quot;:766.4461417322834}"/>
</p:tagLst>
</file>

<file path=ppt/tags/tag98.xml><?xml version="1.0" encoding="utf-8"?>
<p:tagLst xmlns:p="http://schemas.openxmlformats.org/presentationml/2006/main">
  <p:tag name="KSO_WM_DIAGRAM_VIRTUALLY_FRAME" val="{&quot;height&quot;:247.4465354330709,&quot;left&quot;:93.89062992125983,&quot;top&quot;:168.16488188976376,&quot;width&quot;:766.4461417322834}"/>
</p:tagLst>
</file>

<file path=ppt/tags/tag99.xml><?xml version="1.0" encoding="utf-8"?>
<p:tagLst xmlns:p="http://schemas.openxmlformats.org/presentationml/2006/main">
  <p:tag name="KSO_WM_DIAGRAM_VIRTUALLY_FRAME" val="{&quot;height&quot;:247.4465354330709,&quot;left&quot;:93.89062992125983,&quot;top&quot;:168.16488188976376,&quot;width&quot;:766.4461417322834}"/>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自定义 8">
      <a:majorFont>
        <a:latin typeface="字小魂萌熊体"/>
        <a:ea typeface="字小魂萌熊体"/>
        <a:cs typeface=""/>
      </a:majorFont>
      <a:minorFont>
        <a:latin typeface="字魂创中黑"/>
        <a:ea typeface="字魂创中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1608</Words>
  <Application>WPS 演示</Application>
  <PresentationFormat>宽屏</PresentationFormat>
  <Paragraphs>291</Paragraphs>
  <Slides>12</Slides>
  <Notes>8</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12</vt:i4>
      </vt:variant>
    </vt:vector>
  </HeadingPairs>
  <TitlesOfParts>
    <vt:vector size="30" baseType="lpstr">
      <vt:lpstr>Arial</vt:lpstr>
      <vt:lpstr>宋体</vt:lpstr>
      <vt:lpstr>Wingdings</vt:lpstr>
      <vt:lpstr>字魂创中黑</vt:lpstr>
      <vt:lpstr>黑体</vt:lpstr>
      <vt:lpstr>字魂镇魂手书</vt:lpstr>
      <vt:lpstr>可画妞妞体-简</vt:lpstr>
      <vt:lpstr>HelveticaNeue LT 43 LightEx</vt:lpstr>
      <vt:lpstr>汉仪字研欢乐宋简</vt:lpstr>
      <vt:lpstr>思源黑体 1</vt:lpstr>
      <vt:lpstr>字由点字奇妙体</vt:lpstr>
      <vt:lpstr>思源黑体 2</vt:lpstr>
      <vt:lpstr>思源黑体 1 Bold</vt:lpstr>
      <vt:lpstr>微软雅黑</vt:lpstr>
      <vt:lpstr>Arial Unicode MS</vt:lpstr>
      <vt:lpstr>字小魂萌熊体</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然 安</dc:creator>
  <cp:lastModifiedBy>侯欧巴</cp:lastModifiedBy>
  <cp:revision>17</cp:revision>
  <dcterms:created xsi:type="dcterms:W3CDTF">2024-12-10T14:15:00Z</dcterms:created>
  <dcterms:modified xsi:type="dcterms:W3CDTF">2025-01-03T06:52:04Z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1C5CE919508844588661B771BC5398B4_13</vt:lpwstr>
  </property>
  <property fmtid="{D5CDD505-2E9C-101B-9397-08002B2CF9AE}" pid="3" name="KSOProductBuildVer">
    <vt:lpwstr>2052-12.1.0.19770</vt:lpwstr>
  </property>
</Properties>
</file>